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6"/>
  </p:sldMasterIdLst>
  <p:sldIdLst>
    <p:sldId id="256" r:id="rId7"/>
  </p:sldIdLst>
  <p:sldSz cx="43891200" cy="32918400"/>
  <p:notesSz cx="9144000" cy="6858000"/>
  <p:defaultTextStyle>
    <a:defPPr>
      <a:defRPr lang="en-US"/>
    </a:defPPr>
    <a:lvl1pPr marL="0" algn="l" defTabSz="4301092" rtl="0" eaLnBrk="1" latinLnBrk="0" hangingPunct="1">
      <a:defRPr sz="8500" kern="1200">
        <a:solidFill>
          <a:schemeClr val="tx1"/>
        </a:solidFill>
        <a:latin typeface="+mn-lt"/>
        <a:ea typeface="+mn-ea"/>
        <a:cs typeface="+mn-cs"/>
      </a:defRPr>
    </a:lvl1pPr>
    <a:lvl2pPr marL="2150545" algn="l" defTabSz="4301092" rtl="0" eaLnBrk="1" latinLnBrk="0" hangingPunct="1">
      <a:defRPr sz="8500" kern="1200">
        <a:solidFill>
          <a:schemeClr val="tx1"/>
        </a:solidFill>
        <a:latin typeface="+mn-lt"/>
        <a:ea typeface="+mn-ea"/>
        <a:cs typeface="+mn-cs"/>
      </a:defRPr>
    </a:lvl2pPr>
    <a:lvl3pPr marL="4301092" algn="l" defTabSz="4301092" rtl="0" eaLnBrk="1" latinLnBrk="0" hangingPunct="1">
      <a:defRPr sz="8500" kern="1200">
        <a:solidFill>
          <a:schemeClr val="tx1"/>
        </a:solidFill>
        <a:latin typeface="+mn-lt"/>
        <a:ea typeface="+mn-ea"/>
        <a:cs typeface="+mn-cs"/>
      </a:defRPr>
    </a:lvl3pPr>
    <a:lvl4pPr marL="6451637" algn="l" defTabSz="4301092" rtl="0" eaLnBrk="1" latinLnBrk="0" hangingPunct="1">
      <a:defRPr sz="8500" kern="1200">
        <a:solidFill>
          <a:schemeClr val="tx1"/>
        </a:solidFill>
        <a:latin typeface="+mn-lt"/>
        <a:ea typeface="+mn-ea"/>
        <a:cs typeface="+mn-cs"/>
      </a:defRPr>
    </a:lvl4pPr>
    <a:lvl5pPr marL="8602184" algn="l" defTabSz="4301092" rtl="0" eaLnBrk="1" latinLnBrk="0" hangingPunct="1">
      <a:defRPr sz="8500" kern="1200">
        <a:solidFill>
          <a:schemeClr val="tx1"/>
        </a:solidFill>
        <a:latin typeface="+mn-lt"/>
        <a:ea typeface="+mn-ea"/>
        <a:cs typeface="+mn-cs"/>
      </a:defRPr>
    </a:lvl5pPr>
    <a:lvl6pPr marL="10752730" algn="l" defTabSz="4301092" rtl="0" eaLnBrk="1" latinLnBrk="0" hangingPunct="1">
      <a:defRPr sz="8500" kern="1200">
        <a:solidFill>
          <a:schemeClr val="tx1"/>
        </a:solidFill>
        <a:latin typeface="+mn-lt"/>
        <a:ea typeface="+mn-ea"/>
        <a:cs typeface="+mn-cs"/>
      </a:defRPr>
    </a:lvl6pPr>
    <a:lvl7pPr marL="12903275" algn="l" defTabSz="4301092" rtl="0" eaLnBrk="1" latinLnBrk="0" hangingPunct="1">
      <a:defRPr sz="8500" kern="1200">
        <a:solidFill>
          <a:schemeClr val="tx1"/>
        </a:solidFill>
        <a:latin typeface="+mn-lt"/>
        <a:ea typeface="+mn-ea"/>
        <a:cs typeface="+mn-cs"/>
      </a:defRPr>
    </a:lvl7pPr>
    <a:lvl8pPr marL="15053822" algn="l" defTabSz="4301092" rtl="0" eaLnBrk="1" latinLnBrk="0" hangingPunct="1">
      <a:defRPr sz="8500" kern="1200">
        <a:solidFill>
          <a:schemeClr val="tx1"/>
        </a:solidFill>
        <a:latin typeface="+mn-lt"/>
        <a:ea typeface="+mn-ea"/>
        <a:cs typeface="+mn-cs"/>
      </a:defRPr>
    </a:lvl8pPr>
    <a:lvl9pPr marL="17204367" algn="l" defTabSz="4301092" rtl="0" eaLnBrk="1" latinLnBrk="0" hangingPunct="1">
      <a:defRPr sz="85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68">
          <p15:clr>
            <a:srgbClr val="A4A3A4"/>
          </p15:clr>
        </p15:guide>
        <p15:guide id="2" pos="138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0957"/>
    <a:srgbClr val="FFC9C9"/>
    <a:srgbClr val="DEC8EE"/>
    <a:srgbClr val="9ED1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28" d="100"/>
          <a:sy n="28" d="100"/>
        </p:scale>
        <p:origin x="12" y="-2336"/>
      </p:cViewPr>
      <p:guideLst>
        <p:guide orient="horz" pos="10368"/>
        <p:guide pos="1382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tableStyles" Target="tableStyles.xml"/><Relationship Id="rId5" Type="http://schemas.openxmlformats.org/officeDocument/2006/relationships/customXml" Target="../customXml/item5.xml"/><Relationship Id="rId10"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5387343"/>
            <a:ext cx="37307520" cy="11460480"/>
          </a:xfrm>
        </p:spPr>
        <p:txBody>
          <a:bodyPr anchor="b"/>
          <a:lstStyle>
            <a:lvl1pPr algn="ctr">
              <a:defRPr sz="29400"/>
            </a:lvl1pPr>
          </a:lstStyle>
          <a:p>
            <a:r>
              <a:rPr lang="en-US"/>
              <a:t>Click to edit Master title style</a:t>
            </a:r>
          </a:p>
        </p:txBody>
      </p:sp>
      <p:sp>
        <p:nvSpPr>
          <p:cNvPr id="3" name="Subtitle 2"/>
          <p:cNvSpPr>
            <a:spLocks noGrp="1"/>
          </p:cNvSpPr>
          <p:nvPr>
            <p:ph type="subTitle" idx="1"/>
          </p:nvPr>
        </p:nvSpPr>
        <p:spPr>
          <a:xfrm>
            <a:off x="5486400" y="17289783"/>
            <a:ext cx="32918400" cy="7947657"/>
          </a:xfrm>
        </p:spPr>
        <p:txBody>
          <a:bodyPr/>
          <a:lstStyle>
            <a:lvl1pPr marL="0" indent="0" algn="ctr">
              <a:buNone/>
              <a:defRPr sz="11800"/>
            </a:lvl1pPr>
            <a:lvl2pPr marL="2240152" indent="0" algn="ctr">
              <a:buNone/>
              <a:defRPr sz="9800"/>
            </a:lvl2pPr>
            <a:lvl3pPr marL="4480304" indent="0" algn="ctr">
              <a:buNone/>
              <a:defRPr sz="8800"/>
            </a:lvl3pPr>
            <a:lvl4pPr marL="6720456" indent="0" algn="ctr">
              <a:buNone/>
              <a:defRPr sz="7800"/>
            </a:lvl4pPr>
            <a:lvl5pPr marL="8960608" indent="0" algn="ctr">
              <a:buNone/>
              <a:defRPr sz="7800"/>
            </a:lvl5pPr>
            <a:lvl6pPr marL="11200760" indent="0" algn="ctr">
              <a:buNone/>
              <a:defRPr sz="7800"/>
            </a:lvl6pPr>
            <a:lvl7pPr marL="13440912" indent="0" algn="ctr">
              <a:buNone/>
              <a:defRPr sz="7800"/>
            </a:lvl7pPr>
            <a:lvl8pPr marL="15681064" indent="0" algn="ctr">
              <a:buNone/>
              <a:defRPr sz="7800"/>
            </a:lvl8pPr>
            <a:lvl9pPr marL="17921216" indent="0" algn="ctr">
              <a:buNone/>
              <a:defRPr sz="7800"/>
            </a:lvl9pPr>
          </a:lstStyle>
          <a:p>
            <a:r>
              <a:rPr lang="en-US"/>
              <a:t>Click to edit Master subtitle style</a:t>
            </a:r>
          </a:p>
        </p:txBody>
      </p:sp>
      <p:sp>
        <p:nvSpPr>
          <p:cNvPr id="4" name="Date Placeholder 3"/>
          <p:cNvSpPr>
            <a:spLocks noGrp="1"/>
          </p:cNvSpPr>
          <p:nvPr>
            <p:ph type="dt" sz="half" idx="10"/>
          </p:nvPr>
        </p:nvSpPr>
        <p:spPr/>
        <p:txBody>
          <a:bodyPr/>
          <a:lstStyle/>
          <a:p>
            <a:fld id="{08E81BC7-D5A5-445F-BF4D-797F02B50EB4}" type="datetimeFigureOut">
              <a:rPr lang="en-US" smtClean="0"/>
              <a:t>2023-04-13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39552316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E81BC7-D5A5-445F-BF4D-797F02B50EB4}" type="datetimeFigureOut">
              <a:rPr lang="en-US" smtClean="0"/>
              <a:t>2023-04-13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1547499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409642" y="1752600"/>
            <a:ext cx="9464040" cy="2789682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17522" y="1752600"/>
            <a:ext cx="27843480" cy="2789682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E81BC7-D5A5-445F-BF4D-797F02B50EB4}" type="datetimeFigureOut">
              <a:rPr lang="en-US" smtClean="0"/>
              <a:t>2023-04-13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76796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E81BC7-D5A5-445F-BF4D-797F02B50EB4}" type="datetimeFigureOut">
              <a:rPr lang="en-US" smtClean="0"/>
              <a:t>2023-04-13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13770496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94662" y="8206751"/>
            <a:ext cx="37856160" cy="13693137"/>
          </a:xfrm>
        </p:spPr>
        <p:txBody>
          <a:bodyPr anchor="b"/>
          <a:lstStyle>
            <a:lvl1pPr>
              <a:defRPr sz="29400"/>
            </a:lvl1pPr>
          </a:lstStyle>
          <a:p>
            <a:r>
              <a:rPr lang="en-US"/>
              <a:t>Click to edit Master title style</a:t>
            </a:r>
          </a:p>
        </p:txBody>
      </p:sp>
      <p:sp>
        <p:nvSpPr>
          <p:cNvPr id="3" name="Text Placeholder 2"/>
          <p:cNvSpPr>
            <a:spLocks noGrp="1"/>
          </p:cNvSpPr>
          <p:nvPr>
            <p:ph type="body" idx="1"/>
          </p:nvPr>
        </p:nvSpPr>
        <p:spPr>
          <a:xfrm>
            <a:off x="2994662" y="22029431"/>
            <a:ext cx="37856160" cy="7200897"/>
          </a:xfrm>
        </p:spPr>
        <p:txBody>
          <a:bodyPr/>
          <a:lstStyle>
            <a:lvl1pPr marL="0" indent="0">
              <a:buNone/>
              <a:defRPr sz="11800">
                <a:solidFill>
                  <a:schemeClr val="tx1"/>
                </a:solidFill>
              </a:defRPr>
            </a:lvl1pPr>
            <a:lvl2pPr marL="2240152" indent="0">
              <a:buNone/>
              <a:defRPr sz="9800">
                <a:solidFill>
                  <a:schemeClr val="tx1">
                    <a:tint val="75000"/>
                  </a:schemeClr>
                </a:solidFill>
              </a:defRPr>
            </a:lvl2pPr>
            <a:lvl3pPr marL="4480304" indent="0">
              <a:buNone/>
              <a:defRPr sz="8800">
                <a:solidFill>
                  <a:schemeClr val="tx1">
                    <a:tint val="75000"/>
                  </a:schemeClr>
                </a:solidFill>
              </a:defRPr>
            </a:lvl3pPr>
            <a:lvl4pPr marL="6720456" indent="0">
              <a:buNone/>
              <a:defRPr sz="7800">
                <a:solidFill>
                  <a:schemeClr val="tx1">
                    <a:tint val="75000"/>
                  </a:schemeClr>
                </a:solidFill>
              </a:defRPr>
            </a:lvl4pPr>
            <a:lvl5pPr marL="8960608" indent="0">
              <a:buNone/>
              <a:defRPr sz="7800">
                <a:solidFill>
                  <a:schemeClr val="tx1">
                    <a:tint val="75000"/>
                  </a:schemeClr>
                </a:solidFill>
              </a:defRPr>
            </a:lvl5pPr>
            <a:lvl6pPr marL="11200760" indent="0">
              <a:buNone/>
              <a:defRPr sz="7800">
                <a:solidFill>
                  <a:schemeClr val="tx1">
                    <a:tint val="75000"/>
                  </a:schemeClr>
                </a:solidFill>
              </a:defRPr>
            </a:lvl6pPr>
            <a:lvl7pPr marL="13440912" indent="0">
              <a:buNone/>
              <a:defRPr sz="7800">
                <a:solidFill>
                  <a:schemeClr val="tx1">
                    <a:tint val="75000"/>
                  </a:schemeClr>
                </a:solidFill>
              </a:defRPr>
            </a:lvl7pPr>
            <a:lvl8pPr marL="15681064" indent="0">
              <a:buNone/>
              <a:defRPr sz="7800">
                <a:solidFill>
                  <a:schemeClr val="tx1">
                    <a:tint val="75000"/>
                  </a:schemeClr>
                </a:solidFill>
              </a:defRPr>
            </a:lvl8pPr>
            <a:lvl9pPr marL="17921216" indent="0">
              <a:buNone/>
              <a:defRPr sz="78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E81BC7-D5A5-445F-BF4D-797F02B50EB4}" type="datetimeFigureOut">
              <a:rPr lang="en-US" smtClean="0"/>
              <a:t>2023-04-13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12641230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17520" y="8763000"/>
            <a:ext cx="18653760" cy="208864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2219920" y="8763000"/>
            <a:ext cx="18653760" cy="208864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E81BC7-D5A5-445F-BF4D-797F02B50EB4}" type="datetimeFigureOut">
              <a:rPr lang="en-US" smtClean="0"/>
              <a:t>2023-04-13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39989056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23237" y="1752607"/>
            <a:ext cx="37856160" cy="6362703"/>
          </a:xfrm>
        </p:spPr>
        <p:txBody>
          <a:bodyPr/>
          <a:lstStyle/>
          <a:p>
            <a:r>
              <a:rPr lang="en-US"/>
              <a:t>Click to edit Master title style</a:t>
            </a:r>
          </a:p>
        </p:txBody>
      </p:sp>
      <p:sp>
        <p:nvSpPr>
          <p:cNvPr id="3" name="Text Placeholder 2"/>
          <p:cNvSpPr>
            <a:spLocks noGrp="1"/>
          </p:cNvSpPr>
          <p:nvPr>
            <p:ph type="body" idx="1"/>
          </p:nvPr>
        </p:nvSpPr>
        <p:spPr>
          <a:xfrm>
            <a:off x="3023242" y="8069584"/>
            <a:ext cx="18568032" cy="3954777"/>
          </a:xfrm>
        </p:spPr>
        <p:txBody>
          <a:bodyPr anchor="b"/>
          <a:lstStyle>
            <a:lvl1pPr marL="0" indent="0">
              <a:buNone/>
              <a:defRPr sz="11800" b="1"/>
            </a:lvl1pPr>
            <a:lvl2pPr marL="2240152" indent="0">
              <a:buNone/>
              <a:defRPr sz="9800" b="1"/>
            </a:lvl2pPr>
            <a:lvl3pPr marL="4480304" indent="0">
              <a:buNone/>
              <a:defRPr sz="8800" b="1"/>
            </a:lvl3pPr>
            <a:lvl4pPr marL="6720456" indent="0">
              <a:buNone/>
              <a:defRPr sz="7800" b="1"/>
            </a:lvl4pPr>
            <a:lvl5pPr marL="8960608" indent="0">
              <a:buNone/>
              <a:defRPr sz="7800" b="1"/>
            </a:lvl5pPr>
            <a:lvl6pPr marL="11200760" indent="0">
              <a:buNone/>
              <a:defRPr sz="7800" b="1"/>
            </a:lvl6pPr>
            <a:lvl7pPr marL="13440912" indent="0">
              <a:buNone/>
              <a:defRPr sz="7800" b="1"/>
            </a:lvl7pPr>
            <a:lvl8pPr marL="15681064" indent="0">
              <a:buNone/>
              <a:defRPr sz="7800" b="1"/>
            </a:lvl8pPr>
            <a:lvl9pPr marL="17921216" indent="0">
              <a:buNone/>
              <a:defRPr sz="7800" b="1"/>
            </a:lvl9pPr>
          </a:lstStyle>
          <a:p>
            <a:pPr lvl="0"/>
            <a:r>
              <a:rPr lang="en-US"/>
              <a:t>Click to edit Master text styles</a:t>
            </a:r>
          </a:p>
        </p:txBody>
      </p:sp>
      <p:sp>
        <p:nvSpPr>
          <p:cNvPr id="4" name="Content Placeholder 3"/>
          <p:cNvSpPr>
            <a:spLocks noGrp="1"/>
          </p:cNvSpPr>
          <p:nvPr>
            <p:ph sz="half" idx="2"/>
          </p:nvPr>
        </p:nvSpPr>
        <p:spPr>
          <a:xfrm>
            <a:off x="3023242" y="12024360"/>
            <a:ext cx="18568032" cy="176860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19922" y="8069584"/>
            <a:ext cx="18659477" cy="3954777"/>
          </a:xfrm>
        </p:spPr>
        <p:txBody>
          <a:bodyPr anchor="b"/>
          <a:lstStyle>
            <a:lvl1pPr marL="0" indent="0">
              <a:buNone/>
              <a:defRPr sz="11800" b="1"/>
            </a:lvl1pPr>
            <a:lvl2pPr marL="2240152" indent="0">
              <a:buNone/>
              <a:defRPr sz="9800" b="1"/>
            </a:lvl2pPr>
            <a:lvl3pPr marL="4480304" indent="0">
              <a:buNone/>
              <a:defRPr sz="8800" b="1"/>
            </a:lvl3pPr>
            <a:lvl4pPr marL="6720456" indent="0">
              <a:buNone/>
              <a:defRPr sz="7800" b="1"/>
            </a:lvl4pPr>
            <a:lvl5pPr marL="8960608" indent="0">
              <a:buNone/>
              <a:defRPr sz="7800" b="1"/>
            </a:lvl5pPr>
            <a:lvl6pPr marL="11200760" indent="0">
              <a:buNone/>
              <a:defRPr sz="7800" b="1"/>
            </a:lvl6pPr>
            <a:lvl7pPr marL="13440912" indent="0">
              <a:buNone/>
              <a:defRPr sz="7800" b="1"/>
            </a:lvl7pPr>
            <a:lvl8pPr marL="15681064" indent="0">
              <a:buNone/>
              <a:defRPr sz="7800" b="1"/>
            </a:lvl8pPr>
            <a:lvl9pPr marL="17921216" indent="0">
              <a:buNone/>
              <a:defRPr sz="7800" b="1"/>
            </a:lvl9pPr>
          </a:lstStyle>
          <a:p>
            <a:pPr lvl="0"/>
            <a:r>
              <a:rPr lang="en-US"/>
              <a:t>Click to edit Master text styles</a:t>
            </a:r>
          </a:p>
        </p:txBody>
      </p:sp>
      <p:sp>
        <p:nvSpPr>
          <p:cNvPr id="6" name="Content Placeholder 5"/>
          <p:cNvSpPr>
            <a:spLocks noGrp="1"/>
          </p:cNvSpPr>
          <p:nvPr>
            <p:ph sz="quarter" idx="4"/>
          </p:nvPr>
        </p:nvSpPr>
        <p:spPr>
          <a:xfrm>
            <a:off x="22219922" y="12024360"/>
            <a:ext cx="18659477" cy="176860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E81BC7-D5A5-445F-BF4D-797F02B50EB4}" type="datetimeFigureOut">
              <a:rPr lang="en-US" smtClean="0"/>
              <a:t>2023-04-13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3874506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E81BC7-D5A5-445F-BF4D-797F02B50EB4}" type="datetimeFigureOut">
              <a:rPr lang="en-US" smtClean="0"/>
              <a:t>2023-04-13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37034854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E81BC7-D5A5-445F-BF4D-797F02B50EB4}" type="datetimeFigureOut">
              <a:rPr lang="en-US" smtClean="0"/>
              <a:t>2023-04-13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739455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700"/>
            </a:lvl1pPr>
          </a:lstStyle>
          <a:p>
            <a:r>
              <a:rPr lang="en-US"/>
              <a:t>Click to edit Master title style</a:t>
            </a:r>
          </a:p>
        </p:txBody>
      </p:sp>
      <p:sp>
        <p:nvSpPr>
          <p:cNvPr id="3" name="Content Placeholder 2"/>
          <p:cNvSpPr>
            <a:spLocks noGrp="1"/>
          </p:cNvSpPr>
          <p:nvPr>
            <p:ph idx="1"/>
          </p:nvPr>
        </p:nvSpPr>
        <p:spPr>
          <a:xfrm>
            <a:off x="18659477" y="4739648"/>
            <a:ext cx="22219920" cy="23393400"/>
          </a:xfrm>
        </p:spPr>
        <p:txBody>
          <a:bodyPr/>
          <a:lstStyle>
            <a:lvl1pPr>
              <a:defRPr sz="15700"/>
            </a:lvl1pPr>
            <a:lvl2pPr>
              <a:defRPr sz="13700"/>
            </a:lvl2pPr>
            <a:lvl3pPr>
              <a:defRPr sz="11800"/>
            </a:lvl3pPr>
            <a:lvl4pPr>
              <a:defRPr sz="9800"/>
            </a:lvl4pPr>
            <a:lvl5pPr>
              <a:defRPr sz="9800"/>
            </a:lvl5pPr>
            <a:lvl6pPr>
              <a:defRPr sz="9800"/>
            </a:lvl6pPr>
            <a:lvl7pPr>
              <a:defRPr sz="9800"/>
            </a:lvl7pPr>
            <a:lvl8pPr>
              <a:defRPr sz="9800"/>
            </a:lvl8pPr>
            <a:lvl9pPr>
              <a:defRPr sz="9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23237" y="9875520"/>
            <a:ext cx="14156054" cy="18295623"/>
          </a:xfrm>
        </p:spPr>
        <p:txBody>
          <a:bodyPr/>
          <a:lstStyle>
            <a:lvl1pPr marL="0" indent="0">
              <a:buNone/>
              <a:defRPr sz="7800"/>
            </a:lvl1pPr>
            <a:lvl2pPr marL="2240152" indent="0">
              <a:buNone/>
              <a:defRPr sz="6900"/>
            </a:lvl2pPr>
            <a:lvl3pPr marL="4480304" indent="0">
              <a:buNone/>
              <a:defRPr sz="5900"/>
            </a:lvl3pPr>
            <a:lvl4pPr marL="6720456" indent="0">
              <a:buNone/>
              <a:defRPr sz="4900"/>
            </a:lvl4pPr>
            <a:lvl5pPr marL="8960608" indent="0">
              <a:buNone/>
              <a:defRPr sz="4900"/>
            </a:lvl5pPr>
            <a:lvl6pPr marL="11200760" indent="0">
              <a:buNone/>
              <a:defRPr sz="4900"/>
            </a:lvl6pPr>
            <a:lvl7pPr marL="13440912" indent="0">
              <a:buNone/>
              <a:defRPr sz="4900"/>
            </a:lvl7pPr>
            <a:lvl8pPr marL="15681064" indent="0">
              <a:buNone/>
              <a:defRPr sz="4900"/>
            </a:lvl8pPr>
            <a:lvl9pPr marL="17921216" indent="0">
              <a:buNone/>
              <a:defRPr sz="4900"/>
            </a:lvl9pPr>
          </a:lstStyle>
          <a:p>
            <a:pPr lvl="0"/>
            <a:r>
              <a:rPr lang="en-US"/>
              <a:t>Click to edit Master text styles</a:t>
            </a:r>
          </a:p>
        </p:txBody>
      </p:sp>
      <p:sp>
        <p:nvSpPr>
          <p:cNvPr id="5" name="Date Placeholder 4"/>
          <p:cNvSpPr>
            <a:spLocks noGrp="1"/>
          </p:cNvSpPr>
          <p:nvPr>
            <p:ph type="dt" sz="half" idx="10"/>
          </p:nvPr>
        </p:nvSpPr>
        <p:spPr/>
        <p:txBody>
          <a:bodyPr/>
          <a:lstStyle/>
          <a:p>
            <a:fld id="{08E81BC7-D5A5-445F-BF4D-797F02B50EB4}" type="datetimeFigureOut">
              <a:rPr lang="en-US" smtClean="0"/>
              <a:t>2023-04-13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613618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700"/>
            </a:lvl1pPr>
          </a:lstStyle>
          <a:p>
            <a:r>
              <a:rPr lang="en-US"/>
              <a:t>Click to edit Master title style</a:t>
            </a:r>
          </a:p>
        </p:txBody>
      </p:sp>
      <p:sp>
        <p:nvSpPr>
          <p:cNvPr id="3" name="Picture Placeholder 2"/>
          <p:cNvSpPr>
            <a:spLocks noGrp="1" noChangeAspect="1"/>
          </p:cNvSpPr>
          <p:nvPr>
            <p:ph type="pic" idx="1"/>
          </p:nvPr>
        </p:nvSpPr>
        <p:spPr>
          <a:xfrm>
            <a:off x="18659477" y="4739648"/>
            <a:ext cx="22219920" cy="23393400"/>
          </a:xfrm>
        </p:spPr>
        <p:txBody>
          <a:bodyPr anchor="t"/>
          <a:lstStyle>
            <a:lvl1pPr marL="0" indent="0">
              <a:buNone/>
              <a:defRPr sz="15700"/>
            </a:lvl1pPr>
            <a:lvl2pPr marL="2240152" indent="0">
              <a:buNone/>
              <a:defRPr sz="13700"/>
            </a:lvl2pPr>
            <a:lvl3pPr marL="4480304" indent="0">
              <a:buNone/>
              <a:defRPr sz="11800"/>
            </a:lvl3pPr>
            <a:lvl4pPr marL="6720456" indent="0">
              <a:buNone/>
              <a:defRPr sz="9800"/>
            </a:lvl4pPr>
            <a:lvl5pPr marL="8960608" indent="0">
              <a:buNone/>
              <a:defRPr sz="9800"/>
            </a:lvl5pPr>
            <a:lvl6pPr marL="11200760" indent="0">
              <a:buNone/>
              <a:defRPr sz="9800"/>
            </a:lvl6pPr>
            <a:lvl7pPr marL="13440912" indent="0">
              <a:buNone/>
              <a:defRPr sz="9800"/>
            </a:lvl7pPr>
            <a:lvl8pPr marL="15681064" indent="0">
              <a:buNone/>
              <a:defRPr sz="9800"/>
            </a:lvl8pPr>
            <a:lvl9pPr marL="17921216" indent="0">
              <a:buNone/>
              <a:defRPr sz="9800"/>
            </a:lvl9pPr>
          </a:lstStyle>
          <a:p>
            <a:r>
              <a:rPr lang="en-US"/>
              <a:t>Click icon to add picture</a:t>
            </a:r>
          </a:p>
        </p:txBody>
      </p:sp>
      <p:sp>
        <p:nvSpPr>
          <p:cNvPr id="4" name="Text Placeholder 3"/>
          <p:cNvSpPr>
            <a:spLocks noGrp="1"/>
          </p:cNvSpPr>
          <p:nvPr>
            <p:ph type="body" sz="half" idx="2"/>
          </p:nvPr>
        </p:nvSpPr>
        <p:spPr>
          <a:xfrm>
            <a:off x="3023237" y="9875520"/>
            <a:ext cx="14156054" cy="18295623"/>
          </a:xfrm>
        </p:spPr>
        <p:txBody>
          <a:bodyPr/>
          <a:lstStyle>
            <a:lvl1pPr marL="0" indent="0">
              <a:buNone/>
              <a:defRPr sz="7800"/>
            </a:lvl1pPr>
            <a:lvl2pPr marL="2240152" indent="0">
              <a:buNone/>
              <a:defRPr sz="6900"/>
            </a:lvl2pPr>
            <a:lvl3pPr marL="4480304" indent="0">
              <a:buNone/>
              <a:defRPr sz="5900"/>
            </a:lvl3pPr>
            <a:lvl4pPr marL="6720456" indent="0">
              <a:buNone/>
              <a:defRPr sz="4900"/>
            </a:lvl4pPr>
            <a:lvl5pPr marL="8960608" indent="0">
              <a:buNone/>
              <a:defRPr sz="4900"/>
            </a:lvl5pPr>
            <a:lvl6pPr marL="11200760" indent="0">
              <a:buNone/>
              <a:defRPr sz="4900"/>
            </a:lvl6pPr>
            <a:lvl7pPr marL="13440912" indent="0">
              <a:buNone/>
              <a:defRPr sz="4900"/>
            </a:lvl7pPr>
            <a:lvl8pPr marL="15681064" indent="0">
              <a:buNone/>
              <a:defRPr sz="4900"/>
            </a:lvl8pPr>
            <a:lvl9pPr marL="17921216" indent="0">
              <a:buNone/>
              <a:defRPr sz="4900"/>
            </a:lvl9pPr>
          </a:lstStyle>
          <a:p>
            <a:pPr lvl="0"/>
            <a:r>
              <a:rPr lang="en-US"/>
              <a:t>Click to edit Master text styles</a:t>
            </a:r>
          </a:p>
        </p:txBody>
      </p:sp>
      <p:sp>
        <p:nvSpPr>
          <p:cNvPr id="5" name="Date Placeholder 4"/>
          <p:cNvSpPr>
            <a:spLocks noGrp="1"/>
          </p:cNvSpPr>
          <p:nvPr>
            <p:ph type="dt" sz="half" idx="10"/>
          </p:nvPr>
        </p:nvSpPr>
        <p:spPr/>
        <p:txBody>
          <a:bodyPr/>
          <a:lstStyle/>
          <a:p>
            <a:fld id="{08E81BC7-D5A5-445F-BF4D-797F02B50EB4}" type="datetimeFigureOut">
              <a:rPr lang="en-US" smtClean="0"/>
              <a:t>2023-04-13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4144683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17520" y="1752607"/>
            <a:ext cx="37856160" cy="6362703"/>
          </a:xfrm>
          <a:prstGeom prst="rect">
            <a:avLst/>
          </a:prstGeom>
        </p:spPr>
        <p:txBody>
          <a:bodyPr vert="horz" lIns="106674" tIns="53337" rIns="106674" bIns="53337" rtlCol="0" anchor="ctr">
            <a:normAutofit/>
          </a:bodyPr>
          <a:lstStyle/>
          <a:p>
            <a:r>
              <a:rPr lang="en-US"/>
              <a:t>Click to edit Master title style</a:t>
            </a:r>
          </a:p>
        </p:txBody>
      </p:sp>
      <p:sp>
        <p:nvSpPr>
          <p:cNvPr id="3" name="Text Placeholder 2"/>
          <p:cNvSpPr>
            <a:spLocks noGrp="1"/>
          </p:cNvSpPr>
          <p:nvPr>
            <p:ph type="body" idx="1"/>
          </p:nvPr>
        </p:nvSpPr>
        <p:spPr>
          <a:xfrm>
            <a:off x="3017520" y="8763000"/>
            <a:ext cx="37856160" cy="20886423"/>
          </a:xfrm>
          <a:prstGeom prst="rect">
            <a:avLst/>
          </a:prstGeom>
        </p:spPr>
        <p:txBody>
          <a:bodyPr vert="horz" lIns="106674" tIns="53337" rIns="106674" bIns="5333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17520" y="30510488"/>
            <a:ext cx="9875520" cy="1752600"/>
          </a:xfrm>
          <a:prstGeom prst="rect">
            <a:avLst/>
          </a:prstGeom>
        </p:spPr>
        <p:txBody>
          <a:bodyPr vert="horz" lIns="106674" tIns="53337" rIns="106674" bIns="53337" rtlCol="0" anchor="ctr"/>
          <a:lstStyle>
            <a:lvl1pPr algn="l">
              <a:defRPr sz="5900">
                <a:solidFill>
                  <a:schemeClr val="tx1">
                    <a:tint val="75000"/>
                  </a:schemeClr>
                </a:solidFill>
              </a:defRPr>
            </a:lvl1pPr>
          </a:lstStyle>
          <a:p>
            <a:fld id="{08E81BC7-D5A5-445F-BF4D-797F02B50EB4}" type="datetimeFigureOut">
              <a:rPr lang="en-US" smtClean="0"/>
              <a:t>2023-04-13</a:t>
            </a:fld>
            <a:endParaRPr lang="en-US"/>
          </a:p>
        </p:txBody>
      </p:sp>
      <p:sp>
        <p:nvSpPr>
          <p:cNvPr id="5" name="Footer Placeholder 4"/>
          <p:cNvSpPr>
            <a:spLocks noGrp="1"/>
          </p:cNvSpPr>
          <p:nvPr>
            <p:ph type="ftr" sz="quarter" idx="3"/>
          </p:nvPr>
        </p:nvSpPr>
        <p:spPr>
          <a:xfrm>
            <a:off x="14538960" y="30510488"/>
            <a:ext cx="14813280" cy="1752600"/>
          </a:xfrm>
          <a:prstGeom prst="rect">
            <a:avLst/>
          </a:prstGeom>
        </p:spPr>
        <p:txBody>
          <a:bodyPr vert="horz" lIns="106674" tIns="53337" rIns="106674" bIns="53337" rtlCol="0" anchor="ctr"/>
          <a:lstStyle>
            <a:lvl1pPr algn="ctr">
              <a:defRPr sz="5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0998160" y="30510488"/>
            <a:ext cx="9875520" cy="1752600"/>
          </a:xfrm>
          <a:prstGeom prst="rect">
            <a:avLst/>
          </a:prstGeom>
        </p:spPr>
        <p:txBody>
          <a:bodyPr vert="horz" lIns="106674" tIns="53337" rIns="106674" bIns="53337" rtlCol="0" anchor="ctr"/>
          <a:lstStyle>
            <a:lvl1pPr algn="r">
              <a:defRPr sz="5900">
                <a:solidFill>
                  <a:schemeClr val="tx1">
                    <a:tint val="75000"/>
                  </a:schemeClr>
                </a:solidFill>
              </a:defRPr>
            </a:lvl1pPr>
          </a:lstStyle>
          <a:p>
            <a:fld id="{59152990-41B8-4C7F-B873-1D5366E1EAB8}" type="slidenum">
              <a:rPr lang="en-US" smtClean="0"/>
              <a:t>‹#›</a:t>
            </a:fld>
            <a:endParaRPr lang="en-US"/>
          </a:p>
        </p:txBody>
      </p:sp>
    </p:spTree>
    <p:extLst>
      <p:ext uri="{BB962C8B-B14F-4D97-AF65-F5344CB8AC3E}">
        <p14:creationId xmlns:p14="http://schemas.microsoft.com/office/powerpoint/2010/main" val="411317299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4480304" rtl="0" eaLnBrk="1" latinLnBrk="0" hangingPunct="1">
        <a:lnSpc>
          <a:spcPct val="90000"/>
        </a:lnSpc>
        <a:spcBef>
          <a:spcPct val="0"/>
        </a:spcBef>
        <a:buNone/>
        <a:defRPr sz="21600" kern="1200">
          <a:solidFill>
            <a:schemeClr val="tx1"/>
          </a:solidFill>
          <a:latin typeface="+mj-lt"/>
          <a:ea typeface="+mj-ea"/>
          <a:cs typeface="+mj-cs"/>
        </a:defRPr>
      </a:lvl1pPr>
    </p:titleStyle>
    <p:bodyStyle>
      <a:lvl1pPr marL="1120076" indent="-1120076" algn="l" defTabSz="4480304" rtl="0" eaLnBrk="1" latinLnBrk="0" hangingPunct="1">
        <a:lnSpc>
          <a:spcPct val="90000"/>
        </a:lnSpc>
        <a:spcBef>
          <a:spcPts val="4900"/>
        </a:spcBef>
        <a:buFont typeface="Arial" panose="020B0604020202020204" pitchFamily="34" charset="0"/>
        <a:buChar char="•"/>
        <a:defRPr sz="13700" kern="1200">
          <a:solidFill>
            <a:schemeClr val="tx1"/>
          </a:solidFill>
          <a:latin typeface="+mn-lt"/>
          <a:ea typeface="+mn-ea"/>
          <a:cs typeface="+mn-cs"/>
        </a:defRPr>
      </a:lvl1pPr>
      <a:lvl2pPr marL="3360228" indent="-1120076" algn="l" defTabSz="4480304" rtl="0" eaLnBrk="1" latinLnBrk="0" hangingPunct="1">
        <a:lnSpc>
          <a:spcPct val="90000"/>
        </a:lnSpc>
        <a:spcBef>
          <a:spcPts val="2450"/>
        </a:spcBef>
        <a:buFont typeface="Arial" panose="020B0604020202020204" pitchFamily="34" charset="0"/>
        <a:buChar char="•"/>
        <a:defRPr sz="11800" kern="1200">
          <a:solidFill>
            <a:schemeClr val="tx1"/>
          </a:solidFill>
          <a:latin typeface="+mn-lt"/>
          <a:ea typeface="+mn-ea"/>
          <a:cs typeface="+mn-cs"/>
        </a:defRPr>
      </a:lvl2pPr>
      <a:lvl3pPr marL="5600380" indent="-1120076" algn="l" defTabSz="4480304" rtl="0" eaLnBrk="1" latinLnBrk="0" hangingPunct="1">
        <a:lnSpc>
          <a:spcPct val="90000"/>
        </a:lnSpc>
        <a:spcBef>
          <a:spcPts val="2450"/>
        </a:spcBef>
        <a:buFont typeface="Arial" panose="020B0604020202020204" pitchFamily="34" charset="0"/>
        <a:buChar char="•"/>
        <a:defRPr sz="9800" kern="1200">
          <a:solidFill>
            <a:schemeClr val="tx1"/>
          </a:solidFill>
          <a:latin typeface="+mn-lt"/>
          <a:ea typeface="+mn-ea"/>
          <a:cs typeface="+mn-cs"/>
        </a:defRPr>
      </a:lvl3pPr>
      <a:lvl4pPr marL="7840532"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4pPr>
      <a:lvl5pPr marL="10080684"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5pPr>
      <a:lvl6pPr marL="12320836"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6pPr>
      <a:lvl7pPr marL="14560988"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7pPr>
      <a:lvl8pPr marL="16801140"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8pPr>
      <a:lvl9pPr marL="19041292"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9pPr>
    </p:bodyStyle>
    <p:otherStyle>
      <a:defPPr>
        <a:defRPr lang="en-US"/>
      </a:defPPr>
      <a:lvl1pPr marL="0" algn="l" defTabSz="4480304" rtl="0" eaLnBrk="1" latinLnBrk="0" hangingPunct="1">
        <a:defRPr sz="8800" kern="1200">
          <a:solidFill>
            <a:schemeClr val="tx1"/>
          </a:solidFill>
          <a:latin typeface="+mn-lt"/>
          <a:ea typeface="+mn-ea"/>
          <a:cs typeface="+mn-cs"/>
        </a:defRPr>
      </a:lvl1pPr>
      <a:lvl2pPr marL="2240152" algn="l" defTabSz="4480304" rtl="0" eaLnBrk="1" latinLnBrk="0" hangingPunct="1">
        <a:defRPr sz="8800" kern="1200">
          <a:solidFill>
            <a:schemeClr val="tx1"/>
          </a:solidFill>
          <a:latin typeface="+mn-lt"/>
          <a:ea typeface="+mn-ea"/>
          <a:cs typeface="+mn-cs"/>
        </a:defRPr>
      </a:lvl2pPr>
      <a:lvl3pPr marL="4480304" algn="l" defTabSz="4480304" rtl="0" eaLnBrk="1" latinLnBrk="0" hangingPunct="1">
        <a:defRPr sz="8800" kern="1200">
          <a:solidFill>
            <a:schemeClr val="tx1"/>
          </a:solidFill>
          <a:latin typeface="+mn-lt"/>
          <a:ea typeface="+mn-ea"/>
          <a:cs typeface="+mn-cs"/>
        </a:defRPr>
      </a:lvl3pPr>
      <a:lvl4pPr marL="6720456" algn="l" defTabSz="4480304" rtl="0" eaLnBrk="1" latinLnBrk="0" hangingPunct="1">
        <a:defRPr sz="8800" kern="1200">
          <a:solidFill>
            <a:schemeClr val="tx1"/>
          </a:solidFill>
          <a:latin typeface="+mn-lt"/>
          <a:ea typeface="+mn-ea"/>
          <a:cs typeface="+mn-cs"/>
        </a:defRPr>
      </a:lvl4pPr>
      <a:lvl5pPr marL="8960608" algn="l" defTabSz="4480304" rtl="0" eaLnBrk="1" latinLnBrk="0" hangingPunct="1">
        <a:defRPr sz="8800" kern="1200">
          <a:solidFill>
            <a:schemeClr val="tx1"/>
          </a:solidFill>
          <a:latin typeface="+mn-lt"/>
          <a:ea typeface="+mn-ea"/>
          <a:cs typeface="+mn-cs"/>
        </a:defRPr>
      </a:lvl5pPr>
      <a:lvl6pPr marL="11200760" algn="l" defTabSz="4480304" rtl="0" eaLnBrk="1" latinLnBrk="0" hangingPunct="1">
        <a:defRPr sz="8800" kern="1200">
          <a:solidFill>
            <a:schemeClr val="tx1"/>
          </a:solidFill>
          <a:latin typeface="+mn-lt"/>
          <a:ea typeface="+mn-ea"/>
          <a:cs typeface="+mn-cs"/>
        </a:defRPr>
      </a:lvl6pPr>
      <a:lvl7pPr marL="13440912" algn="l" defTabSz="4480304" rtl="0" eaLnBrk="1" latinLnBrk="0" hangingPunct="1">
        <a:defRPr sz="8800" kern="1200">
          <a:solidFill>
            <a:schemeClr val="tx1"/>
          </a:solidFill>
          <a:latin typeface="+mn-lt"/>
          <a:ea typeface="+mn-ea"/>
          <a:cs typeface="+mn-cs"/>
        </a:defRPr>
      </a:lvl7pPr>
      <a:lvl8pPr marL="15681064" algn="l" defTabSz="4480304" rtl="0" eaLnBrk="1" latinLnBrk="0" hangingPunct="1">
        <a:defRPr sz="8800" kern="1200">
          <a:solidFill>
            <a:schemeClr val="tx1"/>
          </a:solidFill>
          <a:latin typeface="+mn-lt"/>
          <a:ea typeface="+mn-ea"/>
          <a:cs typeface="+mn-cs"/>
        </a:defRPr>
      </a:lvl8pPr>
      <a:lvl9pPr marL="17921216" algn="l" defTabSz="4480304" rtl="0" eaLnBrk="1" latinLnBrk="0" hangingPunct="1">
        <a:defRPr sz="8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9597" y="522514"/>
            <a:ext cx="43136594" cy="3947886"/>
          </a:xfrm>
          <a:solidFill>
            <a:srgbClr val="002060"/>
          </a:solidFill>
          <a:ln w="101600">
            <a:solidFill>
              <a:srgbClr val="002060"/>
            </a:solidFill>
          </a:ln>
        </p:spPr>
        <p:style>
          <a:lnRef idx="2">
            <a:schemeClr val="dk1"/>
          </a:lnRef>
          <a:fillRef idx="1">
            <a:schemeClr val="lt1"/>
          </a:fillRef>
          <a:effectRef idx="0">
            <a:schemeClr val="dk1"/>
          </a:effectRef>
          <a:fontRef idx="minor">
            <a:schemeClr val="dk1"/>
          </a:fontRef>
        </p:style>
        <p:txBody>
          <a:bodyPr anchor="ctr">
            <a:normAutofit/>
          </a:bodyPr>
          <a:lstStyle/>
          <a:p>
            <a:r>
              <a:rPr lang="en-US" sz="8400" dirty="0">
                <a:solidFill>
                  <a:schemeClr val="bg1"/>
                </a:solidFill>
                <a:latin typeface="Cambria" panose="02040503050406030204" pitchFamily="18" charset="0"/>
                <a:cs typeface="Arial" panose="020B0604020202020204" pitchFamily="34" charset="0"/>
              </a:rPr>
              <a:t>How Subscriber Count Impacts Interactions on YouTube</a:t>
            </a:r>
            <a:br>
              <a:rPr lang="en-US" sz="8400" dirty="0">
                <a:solidFill>
                  <a:schemeClr val="bg1"/>
                </a:solidFill>
                <a:latin typeface="Cambria" panose="02040503050406030204" pitchFamily="18" charset="0"/>
                <a:cs typeface="Arial" panose="020B0604020202020204" pitchFamily="34" charset="0"/>
              </a:rPr>
            </a:br>
            <a:r>
              <a:rPr lang="en-US" sz="5600" u="sng" dirty="0">
                <a:solidFill>
                  <a:schemeClr val="bg1"/>
                </a:solidFill>
                <a:latin typeface="Cambria" panose="02040503050406030204" pitchFamily="18" charset="0"/>
                <a:cs typeface="Arial" panose="020B0604020202020204" pitchFamily="34" charset="0"/>
              </a:rPr>
              <a:t>Torsten Diesel (any pronouns), Ali Osman (he/him)</a:t>
            </a:r>
            <a:br>
              <a:rPr lang="en-US" sz="5600" dirty="0">
                <a:solidFill>
                  <a:schemeClr val="bg1"/>
                </a:solidFill>
                <a:latin typeface="Cambria" panose="02040503050406030204" pitchFamily="18" charset="0"/>
                <a:cs typeface="Arial" panose="020B0604020202020204" pitchFamily="34" charset="0"/>
              </a:rPr>
            </a:br>
            <a:r>
              <a:rPr lang="en-US" sz="5600" i="1" dirty="0">
                <a:solidFill>
                  <a:schemeClr val="bg1"/>
                </a:solidFill>
                <a:latin typeface="Cambria" panose="02040503050406030204" pitchFamily="18" charset="0"/>
                <a:cs typeface="Arial" panose="020B0604020202020204" pitchFamily="34" charset="0"/>
              </a:rPr>
              <a:t>College of Engineering and Physical Sciences, University of New Hampshire, Durham, NH 03824</a:t>
            </a:r>
            <a:endParaRPr lang="en-US" sz="9300" i="1" dirty="0">
              <a:solidFill>
                <a:schemeClr val="bg1"/>
              </a:solidFill>
              <a:latin typeface="Cambria" panose="02040503050406030204" pitchFamily="18" charset="0"/>
              <a:cs typeface="Arial" panose="020B0604020202020204" pitchFamily="34" charset="0"/>
            </a:endParaRPr>
          </a:p>
        </p:txBody>
      </p:sp>
      <p:sp>
        <p:nvSpPr>
          <p:cNvPr id="6" name="Subtitle 2"/>
          <p:cNvSpPr txBox="1">
            <a:spLocks/>
          </p:cNvSpPr>
          <p:nvPr/>
        </p:nvSpPr>
        <p:spPr>
          <a:xfrm>
            <a:off x="369597" y="6318586"/>
            <a:ext cx="10914743" cy="6991779"/>
          </a:xfrm>
          <a:prstGeom prst="rect">
            <a:avLst/>
          </a:prstGeom>
          <a:noFill/>
          <a:ln>
            <a:solidFill>
              <a:srgbClr val="002060"/>
            </a:solidFill>
          </a:ln>
        </p:spPr>
        <p:txBody>
          <a:bodyPr vert="horz" lIns="106674" tIns="53337" rIns="106674" bIns="53337" rtlCol="0" anchor="t">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just"/>
            <a:r>
              <a:rPr lang="en-US" sz="3700">
                <a:latin typeface="Cambria"/>
                <a:ea typeface="Cambria"/>
              </a:rPr>
              <a:t>YouTube has become one of the most popular online platforms for video sharing, with over 2 billion monthly active users. As a result, it has become a valuable tool for content creators to gain visibility, build their brand, and earn revenue. Some of the key metrics for measuring success on YouTube is the quantity of views a video receives, the quantity of “likes” a video gets, and the creators’ subscriber count. But how does subscriber count influence the number of likes a given video receives? In this project, we are investigating how the average like-to-view ratio and average comment-to-view ratio for a channel are impacted by total​ subscriber count.</a:t>
            </a:r>
            <a:endParaRPr lang="en-US" sz="3700">
              <a:latin typeface="Cambria" panose="02040503050406030204" pitchFamily="18" charset="0"/>
              <a:ea typeface="Cambria" panose="02040503050406030204" pitchFamily="18" charset="0"/>
            </a:endParaRPr>
          </a:p>
          <a:p>
            <a:endParaRPr lang="en-US" sz="3700">
              <a:latin typeface="Cambria" panose="02040503050406030204" pitchFamily="18" charset="0"/>
            </a:endParaRPr>
          </a:p>
          <a:p>
            <a:endParaRPr lang="en-US" sz="3700">
              <a:latin typeface="Cambria" panose="02040503050406030204" pitchFamily="18" charset="0"/>
            </a:endParaRPr>
          </a:p>
        </p:txBody>
      </p:sp>
      <p:sp>
        <p:nvSpPr>
          <p:cNvPr id="7" name="Subtitle 2"/>
          <p:cNvSpPr txBox="1">
            <a:spLocks/>
          </p:cNvSpPr>
          <p:nvPr/>
        </p:nvSpPr>
        <p:spPr>
          <a:xfrm>
            <a:off x="369597" y="13777877"/>
            <a:ext cx="10914743" cy="913158"/>
          </a:xfrm>
          <a:prstGeom prst="rect">
            <a:avLst/>
          </a:prstGeom>
          <a:solidFill>
            <a:srgbClr val="002060"/>
          </a:solidFill>
          <a:ln>
            <a:solidFill>
              <a:srgbClr val="002060"/>
            </a:solidFill>
          </a:ln>
        </p:spPr>
        <p:txBody>
          <a:bodyPr vert="horz" lIns="106674" tIns="53337" rIns="106674" bIns="53337" rtlCol="0" anchor="ctr">
            <a:normAutofit lnSpcReduction="10000"/>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6300">
                <a:solidFill>
                  <a:schemeClr val="bg1"/>
                </a:solidFill>
                <a:latin typeface="Cambria" panose="02040503050406030204" pitchFamily="18" charset="0"/>
              </a:rPr>
              <a:t> </a:t>
            </a:r>
            <a:r>
              <a:rPr lang="en-US" sz="5800">
                <a:solidFill>
                  <a:schemeClr val="bg1"/>
                </a:solidFill>
                <a:latin typeface="Cambria" panose="02040503050406030204" pitchFamily="18" charset="0"/>
              </a:rPr>
              <a:t>Methodology</a:t>
            </a:r>
          </a:p>
        </p:txBody>
      </p:sp>
      <p:sp>
        <p:nvSpPr>
          <p:cNvPr id="8" name="Subtitle 2"/>
          <p:cNvSpPr txBox="1">
            <a:spLocks/>
          </p:cNvSpPr>
          <p:nvPr/>
        </p:nvSpPr>
        <p:spPr>
          <a:xfrm>
            <a:off x="369597" y="23688043"/>
            <a:ext cx="10914743" cy="8432836"/>
          </a:xfrm>
          <a:prstGeom prst="rect">
            <a:avLst/>
          </a:prstGeom>
          <a:ln>
            <a:solidFill>
              <a:srgbClr val="002060"/>
            </a:solidFill>
          </a:ln>
        </p:spPr>
        <p:txBody>
          <a:bodyPr vert="horz" lIns="106674" tIns="53337" rIns="106674" bIns="53337" rtlCol="0" anchor="t">
            <a:normAutofit fontScale="92500" lnSpcReduction="10000"/>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marL="571500" indent="-571500" algn="just">
              <a:spcBef>
                <a:spcPts val="0"/>
              </a:spcBef>
              <a:buFont typeface="Arial" panose="020B0604020202020204" pitchFamily="34" charset="0"/>
              <a:buChar char="•"/>
            </a:pPr>
            <a:r>
              <a:rPr lang="en-US" sz="4480">
                <a:latin typeface="Cambria" panose="02040503050406030204" pitchFamily="18" charset="0"/>
                <a:ea typeface="Cambria"/>
              </a:rPr>
              <a:t>Generated a random date</a:t>
            </a:r>
          </a:p>
          <a:p>
            <a:pPr marL="571500" indent="-571500" algn="just">
              <a:spcBef>
                <a:spcPts val="0"/>
              </a:spcBef>
              <a:buFont typeface="Arial" panose="020B0604020202020204" pitchFamily="34" charset="0"/>
              <a:buChar char="•"/>
            </a:pPr>
            <a:r>
              <a:rPr lang="en-US" sz="4480">
                <a:latin typeface="Cambria" panose="02040503050406030204" pitchFamily="18" charset="0"/>
                <a:ea typeface="Cambria"/>
              </a:rPr>
              <a:t>Used the YouTube Data API to find 50 most recent videos uploaded on that date</a:t>
            </a:r>
          </a:p>
          <a:p>
            <a:pPr marL="571500" indent="-571500" algn="just">
              <a:spcBef>
                <a:spcPts val="0"/>
              </a:spcBef>
              <a:buFont typeface="Arial" panose="020B0604020202020204" pitchFamily="34" charset="0"/>
              <a:buChar char="•"/>
            </a:pPr>
            <a:r>
              <a:rPr lang="en-US" sz="4480">
                <a:latin typeface="Cambria" panose="02040503050406030204" pitchFamily="18" charset="0"/>
                <a:ea typeface="Cambria"/>
              </a:rPr>
              <a:t>Grabbed the channel ID from each video</a:t>
            </a:r>
          </a:p>
          <a:p>
            <a:pPr marL="571500" indent="-571500" algn="just">
              <a:spcBef>
                <a:spcPts val="0"/>
              </a:spcBef>
              <a:buFont typeface="Arial" panose="020B0604020202020204" pitchFamily="34" charset="0"/>
              <a:buChar char="•"/>
            </a:pPr>
            <a:r>
              <a:rPr lang="en-US" sz="4480">
                <a:latin typeface="Cambria" panose="02040503050406030204" pitchFamily="18" charset="0"/>
                <a:ea typeface="Cambria"/>
              </a:rPr>
              <a:t>Only added useable channel IDs to our list</a:t>
            </a:r>
          </a:p>
          <a:p>
            <a:pPr marL="2491740" lvl="1" indent="-571500" algn="just">
              <a:spcBef>
                <a:spcPts val="0"/>
              </a:spcBef>
              <a:buFont typeface="Arial" panose="020B0604020202020204" pitchFamily="34" charset="0"/>
              <a:buChar char="•"/>
            </a:pPr>
            <a:r>
              <a:rPr lang="en-US" sz="4000">
                <a:latin typeface="Cambria" panose="02040503050406030204" pitchFamily="18" charset="0"/>
                <a:ea typeface="Cambria"/>
              </a:rPr>
              <a:t>Videos must be viewable – not paid YouTube Movies</a:t>
            </a:r>
          </a:p>
          <a:p>
            <a:pPr marL="2491740" lvl="1" indent="-571500" algn="just">
              <a:spcBef>
                <a:spcPts val="0"/>
              </a:spcBef>
              <a:buFont typeface="Arial" panose="020B0604020202020204" pitchFamily="34" charset="0"/>
              <a:buChar char="•"/>
            </a:pPr>
            <a:r>
              <a:rPr lang="en-US" sz="4000">
                <a:latin typeface="Cambria" panose="02040503050406030204" pitchFamily="18" charset="0"/>
                <a:ea typeface="Cambria"/>
              </a:rPr>
              <a:t>If video already appears elsewhere in our list of channels, we reject it</a:t>
            </a:r>
          </a:p>
          <a:p>
            <a:pPr marL="2491740" lvl="1" indent="-571500" algn="just">
              <a:spcBef>
                <a:spcPts val="0"/>
              </a:spcBef>
              <a:buFont typeface="Arial" panose="020B0604020202020204" pitchFamily="34" charset="0"/>
              <a:buChar char="•"/>
            </a:pPr>
            <a:r>
              <a:rPr lang="en-US" sz="4000">
                <a:latin typeface="Cambria" panose="02040503050406030204" pitchFamily="18" charset="0"/>
                <a:ea typeface="Cambria"/>
              </a:rPr>
              <a:t>Channel must have more than 100 subscribers</a:t>
            </a:r>
          </a:p>
          <a:p>
            <a:pPr marL="571500" indent="-571500" algn="just">
              <a:spcBef>
                <a:spcPts val="0"/>
              </a:spcBef>
              <a:buFont typeface="Arial" panose="020B0604020202020204" pitchFamily="34" charset="0"/>
              <a:buChar char="•"/>
            </a:pPr>
            <a:r>
              <a:rPr lang="en-US" sz="4480">
                <a:latin typeface="Cambria" panose="02040503050406030204" pitchFamily="18" charset="0"/>
                <a:ea typeface="Cambria"/>
              </a:rPr>
              <a:t>Otherwise, we add it to a list of channel ID’s</a:t>
            </a:r>
          </a:p>
          <a:p>
            <a:pPr marL="571500" indent="-571500" algn="just">
              <a:spcBef>
                <a:spcPts val="0"/>
              </a:spcBef>
              <a:buFont typeface="Arial" panose="020B0604020202020204" pitchFamily="34" charset="0"/>
              <a:buChar char="•"/>
            </a:pPr>
            <a:r>
              <a:rPr lang="en-US" sz="4480">
                <a:latin typeface="Cambria" panose="02040503050406030204" pitchFamily="18" charset="0"/>
                <a:ea typeface="Cambria"/>
              </a:rPr>
              <a:t>From each channel, we pull their top 10 most-viewed videos, and use the sum of those videos’ views, likes, and comments for our data</a:t>
            </a:r>
          </a:p>
          <a:p>
            <a:pPr marL="571500" indent="-571500" algn="just">
              <a:spcBef>
                <a:spcPts val="0"/>
              </a:spcBef>
              <a:buFont typeface="Arial" panose="020B0604020202020204" pitchFamily="34" charset="0"/>
              <a:buChar char="•"/>
            </a:pPr>
            <a:endParaRPr lang="en-US" sz="3700">
              <a:latin typeface="Cambria" panose="02040503050406030204" pitchFamily="18" charset="0"/>
              <a:ea typeface="Cambria"/>
            </a:endParaRPr>
          </a:p>
        </p:txBody>
      </p:sp>
      <p:sp>
        <p:nvSpPr>
          <p:cNvPr id="9" name="Subtitle 2"/>
          <p:cNvSpPr txBox="1">
            <a:spLocks/>
          </p:cNvSpPr>
          <p:nvPr/>
        </p:nvSpPr>
        <p:spPr>
          <a:xfrm>
            <a:off x="12314092" y="4937912"/>
            <a:ext cx="19641782" cy="700889"/>
          </a:xfrm>
          <a:prstGeom prst="rect">
            <a:avLst/>
          </a:prstGeom>
          <a:solidFill>
            <a:srgbClr val="002060"/>
          </a:solidFill>
          <a:ln>
            <a:solidFill>
              <a:srgbClr val="002060"/>
            </a:solidFill>
          </a:ln>
        </p:spPr>
        <p:txBody>
          <a:bodyPr vert="horz" lIns="106674" tIns="53337" rIns="106674" bIns="53337" rtlCol="0" anchor="ctr">
            <a:normAutofit fontScale="92500" lnSpcReduction="10000"/>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100">
                <a:solidFill>
                  <a:schemeClr val="bg1"/>
                </a:solidFill>
                <a:latin typeface="Cambria" panose="02040503050406030204" pitchFamily="18" charset="0"/>
              </a:rPr>
              <a:t>Images</a:t>
            </a:r>
          </a:p>
        </p:txBody>
      </p:sp>
      <p:sp>
        <p:nvSpPr>
          <p:cNvPr id="12" name="Subtitle 2"/>
          <p:cNvSpPr txBox="1">
            <a:spLocks/>
          </p:cNvSpPr>
          <p:nvPr/>
        </p:nvSpPr>
        <p:spPr>
          <a:xfrm>
            <a:off x="32572096" y="15157648"/>
            <a:ext cx="10914743" cy="7044521"/>
          </a:xfrm>
          <a:prstGeom prst="rect">
            <a:avLst/>
          </a:prstGeom>
          <a:noFill/>
          <a:ln>
            <a:solidFill>
              <a:srgbClr val="002060"/>
            </a:solidFill>
          </a:ln>
        </p:spPr>
        <p:txBody>
          <a:bodyPr vert="horz" lIns="106674" tIns="53337" rIns="106674" bIns="53337" rtlCol="0" anchor="t">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l">
              <a:spcBef>
                <a:spcPts val="0"/>
              </a:spcBef>
            </a:pPr>
            <a:r>
              <a:rPr lang="en-US" sz="3700">
                <a:latin typeface="Cambria"/>
                <a:ea typeface="Cambria"/>
              </a:rPr>
              <a:t>We found that for a given channel, regardless of its subscriber count, there is no correlation between that and the average like-to-view and comment-to-view ratios.  </a:t>
            </a:r>
          </a:p>
          <a:p>
            <a:pPr algn="l">
              <a:spcBef>
                <a:spcPts val="0"/>
              </a:spcBef>
            </a:pPr>
            <a:endParaRPr lang="en-US" sz="3700">
              <a:latin typeface="Cambria"/>
              <a:ea typeface="Cambria"/>
            </a:endParaRPr>
          </a:p>
          <a:p>
            <a:pPr algn="l">
              <a:spcBef>
                <a:spcPts val="0"/>
              </a:spcBef>
            </a:pPr>
            <a:r>
              <a:rPr lang="en-US" sz="3700">
                <a:latin typeface="Cambria"/>
                <a:ea typeface="Cambria"/>
              </a:rPr>
              <a:t>Understand also that this ratio could be skewed based on datapoints not created by humans, but by bots. Larger channels are known to have scam bots impersonating the creator, which our study does not account for. We are running under the assumption, however, that the effect of this is minimal. </a:t>
            </a:r>
            <a:endParaRPr lang="en-US" sz="3700">
              <a:latin typeface="Cambria" panose="02040503050406030204" pitchFamily="18" charset="0"/>
              <a:ea typeface="Cambria"/>
            </a:endParaRPr>
          </a:p>
        </p:txBody>
      </p:sp>
      <p:sp>
        <p:nvSpPr>
          <p:cNvPr id="13" name="Subtitle 2"/>
          <p:cNvSpPr txBox="1">
            <a:spLocks/>
          </p:cNvSpPr>
          <p:nvPr/>
        </p:nvSpPr>
        <p:spPr>
          <a:xfrm>
            <a:off x="369597" y="4927623"/>
            <a:ext cx="10914743" cy="913158"/>
          </a:xfrm>
          <a:prstGeom prst="rect">
            <a:avLst/>
          </a:prstGeom>
          <a:solidFill>
            <a:srgbClr val="002060"/>
          </a:solidFill>
          <a:ln>
            <a:solidFill>
              <a:srgbClr val="002060"/>
            </a:solidFill>
          </a:ln>
        </p:spPr>
        <p:txBody>
          <a:bodyPr vert="horz" lIns="106674" tIns="53337" rIns="106674" bIns="5333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800">
                <a:solidFill>
                  <a:schemeClr val="bg1"/>
                </a:solidFill>
                <a:latin typeface="Cambria" panose="02040503050406030204" pitchFamily="18" charset="0"/>
              </a:rPr>
              <a:t>Introduction</a:t>
            </a:r>
          </a:p>
        </p:txBody>
      </p:sp>
      <p:sp>
        <p:nvSpPr>
          <p:cNvPr id="15" name="Subtitle 2"/>
          <p:cNvSpPr txBox="1">
            <a:spLocks/>
          </p:cNvSpPr>
          <p:nvPr/>
        </p:nvSpPr>
        <p:spPr>
          <a:xfrm>
            <a:off x="32591449" y="4927623"/>
            <a:ext cx="10914743" cy="913158"/>
          </a:xfrm>
          <a:prstGeom prst="rect">
            <a:avLst/>
          </a:prstGeom>
          <a:solidFill>
            <a:srgbClr val="002060"/>
          </a:solidFill>
          <a:ln>
            <a:solidFill>
              <a:srgbClr val="002060"/>
            </a:solidFill>
          </a:ln>
        </p:spPr>
        <p:txBody>
          <a:bodyPr vert="horz" lIns="106674" tIns="53337" rIns="106674" bIns="5333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800">
                <a:solidFill>
                  <a:schemeClr val="bg1"/>
                </a:solidFill>
                <a:latin typeface="Cambria" panose="02040503050406030204" pitchFamily="18" charset="0"/>
              </a:rPr>
              <a:t>Results</a:t>
            </a:r>
          </a:p>
        </p:txBody>
      </p:sp>
      <p:sp>
        <p:nvSpPr>
          <p:cNvPr id="16" name="Subtitle 2"/>
          <p:cNvSpPr txBox="1">
            <a:spLocks/>
          </p:cNvSpPr>
          <p:nvPr/>
        </p:nvSpPr>
        <p:spPr>
          <a:xfrm>
            <a:off x="12300593" y="6000072"/>
            <a:ext cx="19641782" cy="7182962"/>
          </a:xfrm>
          <a:prstGeom prst="rect">
            <a:avLst/>
          </a:prstGeom>
          <a:ln>
            <a:solidFill>
              <a:srgbClr val="002060"/>
            </a:solidFill>
          </a:ln>
        </p:spPr>
        <p:txBody>
          <a:bodyPr vert="horz" lIns="106674" tIns="53337" rIns="106674" bIns="5333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endParaRPr lang="en-US" sz="3700">
              <a:latin typeface="Cambria" panose="02040503050406030204" pitchFamily="18" charset="0"/>
            </a:endParaRPr>
          </a:p>
        </p:txBody>
      </p:sp>
      <p:sp>
        <p:nvSpPr>
          <p:cNvPr id="17" name="Subtitle 2"/>
          <p:cNvSpPr txBox="1">
            <a:spLocks/>
          </p:cNvSpPr>
          <p:nvPr/>
        </p:nvSpPr>
        <p:spPr>
          <a:xfrm>
            <a:off x="32492932" y="13650545"/>
            <a:ext cx="10914743" cy="913158"/>
          </a:xfrm>
          <a:prstGeom prst="rect">
            <a:avLst/>
          </a:prstGeom>
          <a:solidFill>
            <a:srgbClr val="002060"/>
          </a:solidFill>
          <a:ln>
            <a:solidFill>
              <a:srgbClr val="002060"/>
            </a:solidFill>
          </a:ln>
        </p:spPr>
        <p:txBody>
          <a:bodyPr vert="horz" lIns="106674" tIns="53337" rIns="106674" bIns="5333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800">
                <a:solidFill>
                  <a:schemeClr val="bg1"/>
                </a:solidFill>
                <a:latin typeface="Cambria" panose="02040503050406030204" pitchFamily="18" charset="0"/>
              </a:rPr>
              <a:t>Conclusions</a:t>
            </a:r>
          </a:p>
        </p:txBody>
      </p:sp>
      <p:sp>
        <p:nvSpPr>
          <p:cNvPr id="18" name="Subtitle 2"/>
          <p:cNvSpPr txBox="1">
            <a:spLocks/>
          </p:cNvSpPr>
          <p:nvPr/>
        </p:nvSpPr>
        <p:spPr>
          <a:xfrm>
            <a:off x="32591449" y="22553038"/>
            <a:ext cx="10914743" cy="633625"/>
          </a:xfrm>
          <a:prstGeom prst="rect">
            <a:avLst/>
          </a:prstGeom>
          <a:solidFill>
            <a:srgbClr val="002060"/>
          </a:solidFill>
          <a:ln>
            <a:solidFill>
              <a:srgbClr val="002060"/>
            </a:solidFill>
          </a:ln>
        </p:spPr>
        <p:txBody>
          <a:bodyPr vert="horz" lIns="106674" tIns="53337" rIns="106674" bIns="53337" rtlCol="0" anchor="ctr">
            <a:normAutofit fontScale="92500" lnSpcReduction="10000"/>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4700">
                <a:solidFill>
                  <a:schemeClr val="bg1"/>
                </a:solidFill>
                <a:latin typeface="Cambria" panose="02040503050406030204" pitchFamily="18" charset="0"/>
              </a:rPr>
              <a:t>Acknowledgements</a:t>
            </a:r>
          </a:p>
        </p:txBody>
      </p:sp>
      <p:sp>
        <p:nvSpPr>
          <p:cNvPr id="19" name="Subtitle 2"/>
          <p:cNvSpPr txBox="1">
            <a:spLocks/>
          </p:cNvSpPr>
          <p:nvPr/>
        </p:nvSpPr>
        <p:spPr>
          <a:xfrm>
            <a:off x="32572096" y="6141488"/>
            <a:ext cx="10914743" cy="7041546"/>
          </a:xfrm>
          <a:prstGeom prst="rect">
            <a:avLst/>
          </a:prstGeom>
          <a:noFill/>
          <a:ln>
            <a:solidFill>
              <a:srgbClr val="002060"/>
            </a:solidFill>
          </a:ln>
        </p:spPr>
        <p:txBody>
          <a:bodyPr vert="horz" lIns="106674" tIns="53337" rIns="106674" bIns="53337" rtlCol="0" anchor="t">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just">
              <a:spcBef>
                <a:spcPts val="0"/>
              </a:spcBef>
            </a:pPr>
            <a:r>
              <a:rPr lang="en-US" sz="3700">
                <a:latin typeface="Cambria" panose="02040503050406030204" pitchFamily="18" charset="0"/>
                <a:ea typeface="Cambria"/>
              </a:rPr>
              <a:t>Our data does not indicate a direct correlation between subscriber count and how much engagement a video gets, be it likes or comments. What we </a:t>
            </a:r>
            <a:r>
              <a:rPr lang="en-US" sz="3700" i="1">
                <a:latin typeface="Cambria" panose="02040503050406030204" pitchFamily="18" charset="0"/>
                <a:ea typeface="Cambria"/>
              </a:rPr>
              <a:t>do</a:t>
            </a:r>
            <a:r>
              <a:rPr lang="en-US" sz="3700">
                <a:latin typeface="Cambria" panose="02040503050406030204" pitchFamily="18" charset="0"/>
                <a:ea typeface="Cambria"/>
              </a:rPr>
              <a:t> see, however, is that users tend to comment on videos somewhere between 1/4</a:t>
            </a:r>
            <a:r>
              <a:rPr lang="en-US" sz="3700" baseline="30000">
                <a:latin typeface="Cambria" panose="02040503050406030204" pitchFamily="18" charset="0"/>
                <a:ea typeface="Cambria"/>
              </a:rPr>
              <a:t>th</a:t>
            </a:r>
            <a:r>
              <a:rPr lang="en-US" sz="3700">
                <a:latin typeface="Cambria" panose="02040503050406030204" pitchFamily="18" charset="0"/>
                <a:ea typeface="Cambria"/>
              </a:rPr>
              <a:t> to 1/8</a:t>
            </a:r>
            <a:r>
              <a:rPr lang="en-US" sz="3700" baseline="30000">
                <a:latin typeface="Cambria" panose="02040503050406030204" pitchFamily="18" charset="0"/>
                <a:ea typeface="Cambria"/>
              </a:rPr>
              <a:t>th</a:t>
            </a:r>
            <a:r>
              <a:rPr lang="en-US" sz="3700">
                <a:latin typeface="Cambria" panose="02040503050406030204" pitchFamily="18" charset="0"/>
                <a:ea typeface="Cambria"/>
              </a:rPr>
              <a:t> of the time that they tend to like videos. </a:t>
            </a:r>
          </a:p>
        </p:txBody>
      </p:sp>
      <p:sp>
        <p:nvSpPr>
          <p:cNvPr id="30" name="Subtitle 2"/>
          <p:cNvSpPr txBox="1">
            <a:spLocks/>
          </p:cNvSpPr>
          <p:nvPr/>
        </p:nvSpPr>
        <p:spPr>
          <a:xfrm>
            <a:off x="12125439" y="13777876"/>
            <a:ext cx="19641782" cy="868329"/>
          </a:xfrm>
          <a:prstGeom prst="rect">
            <a:avLst/>
          </a:prstGeom>
          <a:solidFill>
            <a:srgbClr val="002060"/>
          </a:solidFill>
          <a:ln>
            <a:solidFill>
              <a:srgbClr val="002060"/>
            </a:solidFill>
          </a:ln>
        </p:spPr>
        <p:txBody>
          <a:bodyPr vert="horz" lIns="106674" tIns="53337" rIns="106674" bIns="5333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100">
                <a:solidFill>
                  <a:schemeClr val="bg1"/>
                </a:solidFill>
                <a:latin typeface="Cambria" panose="02040503050406030204" pitchFamily="18" charset="0"/>
              </a:rPr>
              <a:t>Scatter Plots</a:t>
            </a:r>
          </a:p>
        </p:txBody>
      </p:sp>
      <p:sp>
        <p:nvSpPr>
          <p:cNvPr id="32" name="Subtitle 2"/>
          <p:cNvSpPr txBox="1">
            <a:spLocks/>
          </p:cNvSpPr>
          <p:nvPr/>
        </p:nvSpPr>
        <p:spPr>
          <a:xfrm>
            <a:off x="12287297" y="22563439"/>
            <a:ext cx="19641782" cy="700889"/>
          </a:xfrm>
          <a:prstGeom prst="rect">
            <a:avLst/>
          </a:prstGeom>
          <a:solidFill>
            <a:srgbClr val="002060"/>
          </a:solidFill>
          <a:ln>
            <a:solidFill>
              <a:srgbClr val="002060"/>
            </a:solidFill>
          </a:ln>
        </p:spPr>
        <p:txBody>
          <a:bodyPr vert="horz" lIns="106674" tIns="53337" rIns="106674" bIns="53337" rtlCol="0" anchor="ctr">
            <a:normAutofit fontScale="92500" lnSpcReduction="10000"/>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100">
                <a:solidFill>
                  <a:schemeClr val="bg1"/>
                </a:solidFill>
                <a:latin typeface="Cambria" panose="02040503050406030204" pitchFamily="18" charset="0"/>
              </a:rPr>
              <a:t>sTAMD Simulations</a:t>
            </a:r>
          </a:p>
        </p:txBody>
      </p:sp>
      <p:sp>
        <p:nvSpPr>
          <p:cNvPr id="33" name="Subtitle 2"/>
          <p:cNvSpPr txBox="1">
            <a:spLocks/>
          </p:cNvSpPr>
          <p:nvPr/>
        </p:nvSpPr>
        <p:spPr>
          <a:xfrm>
            <a:off x="12314092" y="23688042"/>
            <a:ext cx="19641782" cy="8445150"/>
          </a:xfrm>
          <a:prstGeom prst="rect">
            <a:avLst/>
          </a:prstGeom>
          <a:ln>
            <a:solidFill>
              <a:srgbClr val="002060"/>
            </a:solidFill>
          </a:ln>
        </p:spPr>
        <p:txBody>
          <a:bodyPr vert="horz" lIns="106674" tIns="53337" rIns="106674" bIns="5333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endParaRPr lang="en-US" sz="3700">
              <a:latin typeface="Cambria" panose="02040503050406030204" pitchFamily="18" charset="0"/>
            </a:endParaRPr>
          </a:p>
        </p:txBody>
      </p:sp>
      <p:cxnSp>
        <p:nvCxnSpPr>
          <p:cNvPr id="50" name="Straight Connector 49"/>
          <p:cNvCxnSpPr/>
          <p:nvPr/>
        </p:nvCxnSpPr>
        <p:spPr>
          <a:xfrm>
            <a:off x="21780692" y="6704871"/>
            <a:ext cx="40081" cy="4489211"/>
          </a:xfrm>
          <a:prstGeom prst="line">
            <a:avLst/>
          </a:prstGeom>
          <a:ln>
            <a:solidFill>
              <a:schemeClr val="bg1">
                <a:lumMod val="75000"/>
              </a:schemeClr>
            </a:solidFill>
            <a:prstDash val="solid"/>
          </a:ln>
        </p:spPr>
        <p:style>
          <a:lnRef idx="2">
            <a:schemeClr val="dk1"/>
          </a:lnRef>
          <a:fillRef idx="0">
            <a:schemeClr val="dk1"/>
          </a:fillRef>
          <a:effectRef idx="1">
            <a:schemeClr val="dk1"/>
          </a:effectRef>
          <a:fontRef idx="minor">
            <a:schemeClr val="tx1"/>
          </a:fontRef>
        </p:style>
      </p:cxnSp>
      <p:sp>
        <p:nvSpPr>
          <p:cNvPr id="60" name="TextBox 59"/>
          <p:cNvSpPr txBox="1"/>
          <p:nvPr/>
        </p:nvSpPr>
        <p:spPr>
          <a:xfrm>
            <a:off x="13180410" y="6094618"/>
            <a:ext cx="7751993" cy="723269"/>
          </a:xfrm>
          <a:prstGeom prst="rect">
            <a:avLst/>
          </a:prstGeom>
          <a:noFill/>
        </p:spPr>
        <p:txBody>
          <a:bodyPr wrap="square" lIns="106674" tIns="53337" rIns="106674" bIns="53337" rtlCol="0">
            <a:spAutoFit/>
          </a:bodyPr>
          <a:lstStyle/>
          <a:p>
            <a:r>
              <a:rPr lang="en-US" sz="4000">
                <a:latin typeface="Cambria" panose="02040503050406030204" pitchFamily="18" charset="0"/>
              </a:rPr>
              <a:t>YouTube – Browse Channels Page</a:t>
            </a:r>
          </a:p>
        </p:txBody>
      </p:sp>
      <p:sp>
        <p:nvSpPr>
          <p:cNvPr id="64" name="TextBox 63"/>
          <p:cNvSpPr txBox="1"/>
          <p:nvPr/>
        </p:nvSpPr>
        <p:spPr>
          <a:xfrm>
            <a:off x="22669912" y="12216858"/>
            <a:ext cx="8413068" cy="846379"/>
          </a:xfrm>
          <a:prstGeom prst="rect">
            <a:avLst/>
          </a:prstGeom>
          <a:noFill/>
        </p:spPr>
        <p:txBody>
          <a:bodyPr wrap="square" lIns="106674" tIns="53337" rIns="106674" bIns="53337" rtlCol="0">
            <a:spAutoFit/>
          </a:bodyPr>
          <a:lstStyle/>
          <a:p>
            <a:r>
              <a:rPr lang="en-US" sz="2400">
                <a:latin typeface="Cambria" panose="02040503050406030204" pitchFamily="18" charset="0"/>
              </a:rPr>
              <a:t>In order to access the Data API, we had to apply for the YouTube Researcher Program. </a:t>
            </a:r>
          </a:p>
        </p:txBody>
      </p:sp>
      <p:sp>
        <p:nvSpPr>
          <p:cNvPr id="62" name="TextBox 61"/>
          <p:cNvSpPr txBox="1"/>
          <p:nvPr/>
        </p:nvSpPr>
        <p:spPr>
          <a:xfrm>
            <a:off x="12666133" y="12216858"/>
            <a:ext cx="8987525" cy="477048"/>
          </a:xfrm>
          <a:prstGeom prst="rect">
            <a:avLst/>
          </a:prstGeom>
          <a:noFill/>
        </p:spPr>
        <p:txBody>
          <a:bodyPr wrap="square" lIns="106674" tIns="53337" rIns="106674" bIns="53337" rtlCol="0">
            <a:spAutoFit/>
          </a:bodyPr>
          <a:lstStyle/>
          <a:p>
            <a:r>
              <a:rPr lang="en-US" sz="2400">
                <a:latin typeface="Cambria" panose="02040503050406030204" pitchFamily="18" charset="0"/>
              </a:rPr>
              <a:t> </a:t>
            </a:r>
          </a:p>
        </p:txBody>
      </p:sp>
      <p:sp>
        <p:nvSpPr>
          <p:cNvPr id="149" name="Subtitle 2"/>
          <p:cNvSpPr txBox="1">
            <a:spLocks/>
          </p:cNvSpPr>
          <p:nvPr/>
        </p:nvSpPr>
        <p:spPr>
          <a:xfrm>
            <a:off x="12333504" y="22583890"/>
            <a:ext cx="19641782" cy="700889"/>
          </a:xfrm>
          <a:prstGeom prst="rect">
            <a:avLst/>
          </a:prstGeom>
          <a:solidFill>
            <a:srgbClr val="002060"/>
          </a:solidFill>
          <a:ln>
            <a:solidFill>
              <a:srgbClr val="002060"/>
            </a:solidFill>
          </a:ln>
        </p:spPr>
        <p:txBody>
          <a:bodyPr vert="horz" lIns="106674" tIns="53337" rIns="106674" bIns="53337" rtlCol="0" anchor="ctr">
            <a:normAutofit fontScale="92500" lnSpcReduction="10000"/>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100">
                <a:solidFill>
                  <a:schemeClr val="bg1"/>
                </a:solidFill>
                <a:latin typeface="Cambria" panose="02040503050406030204" pitchFamily="18" charset="0"/>
              </a:rPr>
              <a:t>Application Programming Interfaces</a:t>
            </a:r>
          </a:p>
        </p:txBody>
      </p:sp>
      <p:sp>
        <p:nvSpPr>
          <p:cNvPr id="31" name="Subtitle 2"/>
          <p:cNvSpPr txBox="1">
            <a:spLocks/>
          </p:cNvSpPr>
          <p:nvPr/>
        </p:nvSpPr>
        <p:spPr>
          <a:xfrm>
            <a:off x="12333504" y="15157647"/>
            <a:ext cx="19641782" cy="7044521"/>
          </a:xfrm>
          <a:prstGeom prst="rect">
            <a:avLst/>
          </a:prstGeom>
          <a:ln>
            <a:solidFill>
              <a:srgbClr val="002060"/>
            </a:solidFill>
          </a:ln>
        </p:spPr>
        <p:txBody>
          <a:bodyPr vert="horz" lIns="106674" tIns="53337" rIns="106674" bIns="5333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endParaRPr lang="en-US" sz="3700">
              <a:latin typeface="Cambria" panose="02040503050406030204" pitchFamily="18" charset="0"/>
            </a:endParaRPr>
          </a:p>
        </p:txBody>
      </p:sp>
      <p:cxnSp>
        <p:nvCxnSpPr>
          <p:cNvPr id="159" name="Straight Connector 158"/>
          <p:cNvCxnSpPr>
            <a:cxnSpLocks/>
          </p:cNvCxnSpPr>
          <p:nvPr/>
        </p:nvCxnSpPr>
        <p:spPr>
          <a:xfrm>
            <a:off x="21809886" y="15849600"/>
            <a:ext cx="49612" cy="5799525"/>
          </a:xfrm>
          <a:prstGeom prst="line">
            <a:avLst/>
          </a:prstGeom>
          <a:ln>
            <a:solidFill>
              <a:schemeClr val="bg1">
                <a:lumMod val="75000"/>
              </a:schemeClr>
            </a:solidFill>
            <a:prstDash val="solid"/>
          </a:ln>
        </p:spPr>
        <p:style>
          <a:lnRef idx="2">
            <a:schemeClr val="dk1"/>
          </a:lnRef>
          <a:fillRef idx="0">
            <a:schemeClr val="dk1"/>
          </a:fillRef>
          <a:effectRef idx="1">
            <a:schemeClr val="dk1"/>
          </a:effectRef>
          <a:fontRef idx="minor">
            <a:schemeClr val="tx1"/>
          </a:fontRef>
        </p:style>
      </p:cxnSp>
      <p:pic>
        <p:nvPicPr>
          <p:cNvPr id="161" name="Picture 16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56639" y="1168998"/>
            <a:ext cx="2298576" cy="3042233"/>
          </a:xfrm>
          <a:prstGeom prst="rect">
            <a:avLst/>
          </a:prstGeom>
        </p:spPr>
      </p:pic>
      <p:sp>
        <p:nvSpPr>
          <p:cNvPr id="85" name="Subtitle 2"/>
          <p:cNvSpPr txBox="1">
            <a:spLocks/>
          </p:cNvSpPr>
          <p:nvPr/>
        </p:nvSpPr>
        <p:spPr>
          <a:xfrm>
            <a:off x="32552335" y="27902410"/>
            <a:ext cx="10914743" cy="4189166"/>
          </a:xfrm>
          <a:prstGeom prst="rect">
            <a:avLst/>
          </a:prstGeom>
          <a:noFill/>
          <a:ln>
            <a:solidFill>
              <a:srgbClr val="002060"/>
            </a:solidFill>
          </a:ln>
        </p:spPr>
        <p:txBody>
          <a:bodyPr vert="horz" lIns="106674" tIns="53337" rIns="106674" bIns="53337" rtlCol="0" anchor="t">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l">
              <a:spcBef>
                <a:spcPts val="0"/>
              </a:spcBef>
            </a:pPr>
            <a:r>
              <a:rPr lang="en-US" sz="3700">
                <a:latin typeface="Cambria" panose="02040503050406030204" pitchFamily="18" charset="0"/>
              </a:rPr>
              <a:t>https://developers.google.com/youtube/v3/docs</a:t>
            </a:r>
          </a:p>
          <a:p>
            <a:pPr algn="l"/>
            <a:endParaRPr lang="en-US" sz="3700">
              <a:latin typeface="Cambria" panose="02040503050406030204" pitchFamily="18" charset="0"/>
            </a:endParaRPr>
          </a:p>
        </p:txBody>
      </p:sp>
      <p:sp>
        <p:nvSpPr>
          <p:cNvPr id="93" name="Subtitle 2"/>
          <p:cNvSpPr txBox="1">
            <a:spLocks/>
          </p:cNvSpPr>
          <p:nvPr/>
        </p:nvSpPr>
        <p:spPr>
          <a:xfrm>
            <a:off x="32591449" y="26777743"/>
            <a:ext cx="10914743" cy="633625"/>
          </a:xfrm>
          <a:prstGeom prst="rect">
            <a:avLst/>
          </a:prstGeom>
          <a:solidFill>
            <a:srgbClr val="002060"/>
          </a:solidFill>
          <a:ln>
            <a:solidFill>
              <a:srgbClr val="002060"/>
            </a:solidFill>
          </a:ln>
        </p:spPr>
        <p:txBody>
          <a:bodyPr vert="horz" lIns="106674" tIns="53337" rIns="106674" bIns="53337" rtlCol="0" anchor="ctr">
            <a:normAutofit fontScale="92500" lnSpcReduction="10000"/>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4700">
                <a:solidFill>
                  <a:schemeClr val="bg1"/>
                </a:solidFill>
                <a:latin typeface="Cambria" panose="02040503050406030204" pitchFamily="18" charset="0"/>
              </a:rPr>
              <a:t>References</a:t>
            </a:r>
          </a:p>
        </p:txBody>
      </p:sp>
      <p:sp>
        <p:nvSpPr>
          <p:cNvPr id="4" name="TextBox 3"/>
          <p:cNvSpPr txBox="1"/>
          <p:nvPr/>
        </p:nvSpPr>
        <p:spPr>
          <a:xfrm>
            <a:off x="32984920" y="12216858"/>
            <a:ext cx="5657401" cy="553992"/>
          </a:xfrm>
          <a:prstGeom prst="rect">
            <a:avLst/>
          </a:prstGeom>
          <a:noFill/>
        </p:spPr>
        <p:txBody>
          <a:bodyPr wrap="square" lIns="106674" tIns="53337" rIns="106674" bIns="53337" rtlCol="0">
            <a:spAutoFit/>
          </a:bodyPr>
          <a:lstStyle/>
          <a:p>
            <a:endParaRPr lang="en-US" sz="2900">
              <a:latin typeface="Cambria" panose="02040503050406030204" pitchFamily="18" charset="0"/>
            </a:endParaRPr>
          </a:p>
        </p:txBody>
      </p:sp>
      <p:sp>
        <p:nvSpPr>
          <p:cNvPr id="97" name="TextBox 96"/>
          <p:cNvSpPr txBox="1"/>
          <p:nvPr/>
        </p:nvSpPr>
        <p:spPr>
          <a:xfrm>
            <a:off x="23875163" y="6213788"/>
            <a:ext cx="6785811" cy="723269"/>
          </a:xfrm>
          <a:prstGeom prst="rect">
            <a:avLst/>
          </a:prstGeom>
          <a:noFill/>
        </p:spPr>
        <p:txBody>
          <a:bodyPr wrap="square" lIns="106674" tIns="53337" rIns="106674" bIns="53337" rtlCol="0">
            <a:spAutoFit/>
          </a:bodyPr>
          <a:lstStyle/>
          <a:p>
            <a:r>
              <a:rPr lang="en-US" sz="4000">
                <a:latin typeface="Cambria" panose="02040503050406030204" pitchFamily="18" charset="0"/>
              </a:rPr>
              <a:t>YouTube Researcher Program</a:t>
            </a:r>
          </a:p>
        </p:txBody>
      </p:sp>
      <p:sp>
        <p:nvSpPr>
          <p:cNvPr id="98" name="Subtitle 2"/>
          <p:cNvSpPr txBox="1">
            <a:spLocks/>
          </p:cNvSpPr>
          <p:nvPr/>
        </p:nvSpPr>
        <p:spPr>
          <a:xfrm>
            <a:off x="369597" y="22477755"/>
            <a:ext cx="10914743" cy="913158"/>
          </a:xfrm>
          <a:prstGeom prst="rect">
            <a:avLst/>
          </a:prstGeom>
          <a:solidFill>
            <a:srgbClr val="002060"/>
          </a:solidFill>
          <a:ln>
            <a:solidFill>
              <a:srgbClr val="002060"/>
            </a:solidFill>
          </a:ln>
        </p:spPr>
        <p:txBody>
          <a:bodyPr vert="horz" lIns="106674" tIns="53337" rIns="106674" bIns="53337" rtlCol="0" anchor="ctr">
            <a:normAutofit fontScale="77500" lnSpcReduction="20000"/>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6300">
                <a:solidFill>
                  <a:schemeClr val="bg1"/>
                </a:solidFill>
                <a:latin typeface="Cambria" panose="02040503050406030204" pitchFamily="18" charset="0"/>
              </a:rPr>
              <a:t>How we picked what channels to use</a:t>
            </a:r>
            <a:endParaRPr lang="en-US" sz="5800">
              <a:solidFill>
                <a:schemeClr val="bg1"/>
              </a:solidFill>
              <a:latin typeface="Cambria" panose="02040503050406030204" pitchFamily="18" charset="0"/>
            </a:endParaRPr>
          </a:p>
        </p:txBody>
      </p:sp>
      <p:sp>
        <p:nvSpPr>
          <p:cNvPr id="99" name="Subtitle 2"/>
          <p:cNvSpPr txBox="1">
            <a:spLocks/>
          </p:cNvSpPr>
          <p:nvPr/>
        </p:nvSpPr>
        <p:spPr>
          <a:xfrm>
            <a:off x="369597" y="14937627"/>
            <a:ext cx="10914743" cy="7264542"/>
          </a:xfrm>
          <a:prstGeom prst="rect">
            <a:avLst/>
          </a:prstGeom>
          <a:ln>
            <a:solidFill>
              <a:srgbClr val="002060"/>
            </a:solidFill>
          </a:ln>
        </p:spPr>
        <p:txBody>
          <a:bodyPr vert="horz" lIns="106674" tIns="53337" rIns="106674" bIns="53337" rtlCol="0" anchor="t">
            <a:normAutofit fontScale="92500"/>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just">
              <a:spcBef>
                <a:spcPts val="0"/>
              </a:spcBef>
            </a:pPr>
            <a:r>
              <a:rPr lang="en-US" sz="4000">
                <a:latin typeface="Cambria"/>
                <a:ea typeface="Cambria"/>
              </a:rPr>
              <a:t>First, we applied for access to YouTube’s Data API, which allows us to collect YouTube data in the public domain. This required us to send our research proposal and methodology to YouTube’s Researcher Program. Next, we wrote a Python program using this Data API to randomly select more than 300 channels on YouTube. (Details on how we picked which channels we used below.) Then we used the Data API to calculate the average like-to-view ratio and the average comment-to-view ratio for a given creator's top ten most viewed videos, picking up their total subscriber count along the way. Using Google Sheets, we were finally able to create the scatterplots (right) to analyze the data we had collected.</a:t>
            </a:r>
          </a:p>
        </p:txBody>
      </p:sp>
      <p:sp>
        <p:nvSpPr>
          <p:cNvPr id="107" name="TextBox 106"/>
          <p:cNvSpPr txBox="1"/>
          <p:nvPr/>
        </p:nvSpPr>
        <p:spPr>
          <a:xfrm>
            <a:off x="18158864" y="26701084"/>
            <a:ext cx="7991061" cy="600158"/>
          </a:xfrm>
          <a:prstGeom prst="rect">
            <a:avLst/>
          </a:prstGeom>
          <a:noFill/>
        </p:spPr>
        <p:txBody>
          <a:bodyPr wrap="square" lIns="106674" tIns="53337" rIns="106674" bIns="53337" rtlCol="0">
            <a:spAutoFit/>
          </a:bodyPr>
          <a:lstStyle/>
          <a:p>
            <a:r>
              <a:rPr lang="en-US" sz="3200">
                <a:latin typeface="Cambria" panose="02040503050406030204" pitchFamily="18" charset="0"/>
              </a:rPr>
              <a:t>JSON File output of API Request</a:t>
            </a:r>
          </a:p>
        </p:txBody>
      </p:sp>
      <p:sp>
        <p:nvSpPr>
          <p:cNvPr id="108" name="Subtitle 2"/>
          <p:cNvSpPr txBox="1">
            <a:spLocks/>
          </p:cNvSpPr>
          <p:nvPr/>
        </p:nvSpPr>
        <p:spPr>
          <a:xfrm>
            <a:off x="32572096" y="23658857"/>
            <a:ext cx="11069153" cy="2769366"/>
          </a:xfrm>
          <a:prstGeom prst="rect">
            <a:avLst/>
          </a:prstGeom>
          <a:noFill/>
          <a:ln>
            <a:solidFill>
              <a:srgbClr val="002060"/>
            </a:solidFill>
          </a:ln>
        </p:spPr>
        <p:txBody>
          <a:bodyPr vert="horz" lIns="106674" tIns="53337" rIns="106674" bIns="53337" rtlCol="0" anchor="t">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marL="571500" indent="-571500" algn="l">
              <a:spcBef>
                <a:spcPts val="0"/>
              </a:spcBef>
              <a:buChar char="•"/>
            </a:pPr>
            <a:r>
              <a:rPr lang="en-US" sz="3700">
                <a:latin typeface="Cambria"/>
                <a:ea typeface="Cambria"/>
              </a:rPr>
              <a:t>Kyle </a:t>
            </a:r>
            <a:r>
              <a:rPr lang="en-US" sz="3700">
                <a:latin typeface="Cambria" panose="02040503050406030204" pitchFamily="18" charset="0"/>
                <a:ea typeface="Cambria"/>
              </a:rPr>
              <a:t>Ouellette</a:t>
            </a:r>
            <a:endParaRPr lang="en-US" sz="3700">
              <a:latin typeface="Cambria"/>
              <a:ea typeface="Cambria"/>
            </a:endParaRPr>
          </a:p>
          <a:p>
            <a:pPr marL="571500" indent="-571500" algn="l">
              <a:spcBef>
                <a:spcPts val="0"/>
              </a:spcBef>
              <a:buChar char="•"/>
            </a:pPr>
            <a:r>
              <a:rPr lang="en-US" sz="3700">
                <a:latin typeface="Cambria"/>
                <a:ea typeface="Cambria"/>
              </a:rPr>
              <a:t>Dean Sullivan</a:t>
            </a:r>
          </a:p>
        </p:txBody>
      </p:sp>
      <p:pic>
        <p:nvPicPr>
          <p:cNvPr id="21" name="Picture 20">
            <a:extLst>
              <a:ext uri="{FF2B5EF4-FFF2-40B4-BE49-F238E27FC236}">
                <a16:creationId xmlns:a16="http://schemas.microsoft.com/office/drawing/2014/main" id="{5B6CA887-41CB-E392-4228-C8C78486D328}"/>
              </a:ext>
            </a:extLst>
          </p:cNvPr>
          <p:cNvPicPr>
            <a:picLocks noChangeAspect="1"/>
          </p:cNvPicPr>
          <p:nvPr/>
        </p:nvPicPr>
        <p:blipFill>
          <a:blip r:embed="rId3"/>
          <a:stretch>
            <a:fillRect/>
          </a:stretch>
        </p:blipFill>
        <p:spPr>
          <a:xfrm>
            <a:off x="13164646" y="7111122"/>
            <a:ext cx="7751993" cy="5300200"/>
          </a:xfrm>
          <a:prstGeom prst="rect">
            <a:avLst/>
          </a:prstGeom>
          <a:ln>
            <a:noFill/>
          </a:ln>
          <a:effectLst>
            <a:outerShdw blurRad="292100" dist="139700" dir="2700000" algn="tl" rotWithShape="0">
              <a:srgbClr val="333333">
                <a:alpha val="65000"/>
              </a:srgbClr>
            </a:outerShdw>
          </a:effectLst>
        </p:spPr>
      </p:pic>
      <p:pic>
        <p:nvPicPr>
          <p:cNvPr id="29" name="Picture 28">
            <a:extLst>
              <a:ext uri="{FF2B5EF4-FFF2-40B4-BE49-F238E27FC236}">
                <a16:creationId xmlns:a16="http://schemas.microsoft.com/office/drawing/2014/main" id="{1DDA7558-B23C-E8B2-81A2-9C8EA0888978}"/>
              </a:ext>
            </a:extLst>
          </p:cNvPr>
          <p:cNvPicPr>
            <a:picLocks noChangeAspect="1"/>
          </p:cNvPicPr>
          <p:nvPr/>
        </p:nvPicPr>
        <p:blipFill>
          <a:blip r:embed="rId4"/>
          <a:stretch>
            <a:fillRect/>
          </a:stretch>
        </p:blipFill>
        <p:spPr>
          <a:xfrm>
            <a:off x="22766176" y="6876595"/>
            <a:ext cx="8316803" cy="5340263"/>
          </a:xfrm>
          <a:prstGeom prst="rect">
            <a:avLst/>
          </a:prstGeom>
          <a:ln>
            <a:noFill/>
          </a:ln>
          <a:effectLst>
            <a:outerShdw blurRad="292100" dist="139700" dir="2700000" algn="tl" rotWithShape="0">
              <a:srgbClr val="333333">
                <a:alpha val="65000"/>
              </a:srgbClr>
            </a:outerShdw>
          </a:effectLst>
        </p:spPr>
      </p:pic>
      <p:pic>
        <p:nvPicPr>
          <p:cNvPr id="5" name="Picture 4" descr="Text&#10;&#10;Description automatically generated with medium confidence">
            <a:extLst>
              <a:ext uri="{FF2B5EF4-FFF2-40B4-BE49-F238E27FC236}">
                <a16:creationId xmlns:a16="http://schemas.microsoft.com/office/drawing/2014/main" id="{85623BE5-2A75-60EF-8269-8A04C255977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167601" y="826824"/>
            <a:ext cx="8001000" cy="1917192"/>
          </a:xfrm>
          <a:prstGeom prst="rect">
            <a:avLst/>
          </a:prstGeom>
        </p:spPr>
      </p:pic>
      <p:sp>
        <p:nvSpPr>
          <p:cNvPr id="26" name="TextBox 25">
            <a:extLst>
              <a:ext uri="{FF2B5EF4-FFF2-40B4-BE49-F238E27FC236}">
                <a16:creationId xmlns:a16="http://schemas.microsoft.com/office/drawing/2014/main" id="{A82F5AD1-9DB3-144B-A0DF-85C9CBCD8A42}"/>
              </a:ext>
            </a:extLst>
          </p:cNvPr>
          <p:cNvSpPr txBox="1"/>
          <p:nvPr/>
        </p:nvSpPr>
        <p:spPr>
          <a:xfrm>
            <a:off x="12514460" y="15431839"/>
            <a:ext cx="9083891" cy="538603"/>
          </a:xfrm>
          <a:prstGeom prst="rect">
            <a:avLst/>
          </a:prstGeom>
          <a:noFill/>
        </p:spPr>
        <p:txBody>
          <a:bodyPr wrap="square" lIns="106674" tIns="53337" rIns="106674" bIns="53337" rtlCol="0">
            <a:spAutoFit/>
          </a:bodyPr>
          <a:lstStyle/>
          <a:p>
            <a:r>
              <a:rPr lang="en-US" sz="2800">
                <a:latin typeface="Cambria" panose="02040503050406030204" pitchFamily="18" charset="0"/>
              </a:rPr>
              <a:t>How Subscriber Count Influences Average Like per view</a:t>
            </a:r>
          </a:p>
        </p:txBody>
      </p:sp>
      <p:sp>
        <p:nvSpPr>
          <p:cNvPr id="34" name="TextBox 33">
            <a:extLst>
              <a:ext uri="{FF2B5EF4-FFF2-40B4-BE49-F238E27FC236}">
                <a16:creationId xmlns:a16="http://schemas.microsoft.com/office/drawing/2014/main" id="{4694D316-A3CC-FEDF-7DB3-0BA57D3D5F85}"/>
              </a:ext>
            </a:extLst>
          </p:cNvPr>
          <p:cNvSpPr txBox="1"/>
          <p:nvPr/>
        </p:nvSpPr>
        <p:spPr>
          <a:xfrm>
            <a:off x="22045943" y="15433539"/>
            <a:ext cx="9693442" cy="538603"/>
          </a:xfrm>
          <a:prstGeom prst="rect">
            <a:avLst/>
          </a:prstGeom>
          <a:noFill/>
        </p:spPr>
        <p:txBody>
          <a:bodyPr wrap="square" lIns="106674" tIns="53337" rIns="106674" bIns="53337" rtlCol="0">
            <a:spAutoFit/>
          </a:bodyPr>
          <a:lstStyle/>
          <a:p>
            <a:r>
              <a:rPr lang="en-US" sz="2800">
                <a:latin typeface="Cambria" panose="02040503050406030204" pitchFamily="18" charset="0"/>
              </a:rPr>
              <a:t>How Subscriber Count Influences Average comments per view</a:t>
            </a:r>
          </a:p>
        </p:txBody>
      </p:sp>
      <p:pic>
        <p:nvPicPr>
          <p:cNvPr id="43" name="Picture 42" descr="Chart, scatter chart&#10;&#10;Description automatically generated">
            <a:extLst>
              <a:ext uri="{FF2B5EF4-FFF2-40B4-BE49-F238E27FC236}">
                <a16:creationId xmlns:a16="http://schemas.microsoft.com/office/drawing/2014/main" id="{5FF00106-FEA9-D80E-7E0A-15F90206D75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308048" y="16182030"/>
            <a:ext cx="9010650" cy="5810250"/>
          </a:xfrm>
          <a:prstGeom prst="rect">
            <a:avLst/>
          </a:prstGeom>
        </p:spPr>
      </p:pic>
      <p:pic>
        <p:nvPicPr>
          <p:cNvPr id="47" name="Picture 46" descr="Chart, scatter chart&#10;&#10;Description automatically generated">
            <a:extLst>
              <a:ext uri="{FF2B5EF4-FFF2-40B4-BE49-F238E27FC236}">
                <a16:creationId xmlns:a16="http://schemas.microsoft.com/office/drawing/2014/main" id="{03D4D3A9-A9DF-3B75-FF57-388AE1814BE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670142" y="16109742"/>
            <a:ext cx="8772525" cy="5953125"/>
          </a:xfrm>
          <a:prstGeom prst="rect">
            <a:avLst/>
          </a:prstGeom>
        </p:spPr>
      </p:pic>
      <p:sp>
        <p:nvSpPr>
          <p:cNvPr id="52" name="TextBox 51">
            <a:extLst>
              <a:ext uri="{FF2B5EF4-FFF2-40B4-BE49-F238E27FC236}">
                <a16:creationId xmlns:a16="http://schemas.microsoft.com/office/drawing/2014/main" id="{CAB26FC6-5199-9ADA-B1D2-26A9820F1E77}"/>
              </a:ext>
            </a:extLst>
          </p:cNvPr>
          <p:cNvSpPr txBox="1"/>
          <p:nvPr/>
        </p:nvSpPr>
        <p:spPr>
          <a:xfrm>
            <a:off x="12514459" y="23754450"/>
            <a:ext cx="7548560" cy="600158"/>
          </a:xfrm>
          <a:prstGeom prst="rect">
            <a:avLst/>
          </a:prstGeom>
          <a:noFill/>
        </p:spPr>
        <p:txBody>
          <a:bodyPr wrap="square" lIns="106674" tIns="53337" rIns="106674" bIns="53337" rtlCol="0">
            <a:spAutoFit/>
          </a:bodyPr>
          <a:lstStyle/>
          <a:p>
            <a:r>
              <a:rPr lang="en-US" sz="3200">
                <a:latin typeface="Cambria" panose="02040503050406030204" pitchFamily="18" charset="0"/>
              </a:rPr>
              <a:t>Example of a successful API Request</a:t>
            </a:r>
          </a:p>
        </p:txBody>
      </p:sp>
      <p:sp>
        <p:nvSpPr>
          <p:cNvPr id="14" name="Rectangle 5">
            <a:extLst>
              <a:ext uri="{FF2B5EF4-FFF2-40B4-BE49-F238E27FC236}">
                <a16:creationId xmlns:a16="http://schemas.microsoft.com/office/drawing/2014/main" id="{2B98477F-1A11-4F8C-4043-84C909D50934}"/>
              </a:ext>
            </a:extLst>
          </p:cNvPr>
          <p:cNvSpPr>
            <a:spLocks noChangeArrowheads="1"/>
          </p:cNvSpPr>
          <p:nvPr/>
        </p:nvSpPr>
        <p:spPr bwMode="auto">
          <a:xfrm>
            <a:off x="152400" y="13901"/>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t"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2" name="Rectangle 7">
            <a:extLst>
              <a:ext uri="{FF2B5EF4-FFF2-40B4-BE49-F238E27FC236}">
                <a16:creationId xmlns:a16="http://schemas.microsoft.com/office/drawing/2014/main" id="{16A46406-21E8-E621-C2AD-9C0FB42E9A03}"/>
              </a:ext>
            </a:extLst>
          </p:cNvPr>
          <p:cNvSpPr>
            <a:spLocks noChangeArrowheads="1"/>
          </p:cNvSpPr>
          <p:nvPr/>
        </p:nvSpPr>
        <p:spPr bwMode="auto">
          <a:xfrm>
            <a:off x="152400" y="13901"/>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t"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4" name="Subtitle 2">
            <a:extLst>
              <a:ext uri="{FF2B5EF4-FFF2-40B4-BE49-F238E27FC236}">
                <a16:creationId xmlns:a16="http://schemas.microsoft.com/office/drawing/2014/main" id="{8294FEF1-BCB7-A92A-FBE3-D4A20DB73664}"/>
              </a:ext>
            </a:extLst>
          </p:cNvPr>
          <p:cNvSpPr txBox="1">
            <a:spLocks/>
          </p:cNvSpPr>
          <p:nvPr/>
        </p:nvSpPr>
        <p:spPr>
          <a:xfrm>
            <a:off x="18167073" y="27411367"/>
            <a:ext cx="13506532" cy="4479217"/>
          </a:xfrm>
          <a:prstGeom prst="rect">
            <a:avLst/>
          </a:prstGeom>
          <a:solidFill>
            <a:schemeClr val="bg1"/>
          </a:solidFill>
          <a:ln>
            <a:solidFill>
              <a:schemeClr val="tx1"/>
            </a:solidFill>
          </a:ln>
        </p:spPr>
        <p:txBody>
          <a:bodyPr vert="horz" lIns="106674" tIns="53337" rIns="106674" bIns="53337" rtlCol="0" anchor="t">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l">
              <a:spcBef>
                <a:spcPts val="0"/>
              </a:spcBef>
            </a:pPr>
            <a:r>
              <a:rPr lang="en-US" sz="2800">
                <a:latin typeface="Consolas" panose="020B0609020204030204" pitchFamily="49" charset="0"/>
                <a:ea typeface="Cambria"/>
              </a:rPr>
              <a:t>{</a:t>
            </a:r>
          </a:p>
          <a:p>
            <a:pPr algn="l">
              <a:spcBef>
                <a:spcPts val="0"/>
              </a:spcBef>
            </a:pPr>
            <a:r>
              <a:rPr lang="en-US" sz="2800">
                <a:latin typeface="Consolas" panose="020B0609020204030204" pitchFamily="49" charset="0"/>
                <a:ea typeface="Cambria"/>
              </a:rPr>
              <a:t>    </a:t>
            </a:r>
            <a:r>
              <a:rPr lang="en-US" sz="2800">
                <a:solidFill>
                  <a:schemeClr val="accent1">
                    <a:lumMod val="75000"/>
                  </a:schemeClr>
                </a:solidFill>
                <a:latin typeface="Consolas" panose="020B0609020204030204" pitchFamily="49" charset="0"/>
                <a:ea typeface="Cambria"/>
              </a:rPr>
              <a:t>“</a:t>
            </a:r>
            <a:r>
              <a:rPr lang="en-US" sz="2800" err="1">
                <a:solidFill>
                  <a:schemeClr val="accent1">
                    <a:lumMod val="75000"/>
                  </a:schemeClr>
                </a:solidFill>
                <a:latin typeface="Consolas" panose="020B0609020204030204" pitchFamily="49" charset="0"/>
                <a:ea typeface="Cambria"/>
              </a:rPr>
              <a:t>channelId</a:t>
            </a:r>
            <a:r>
              <a:rPr lang="en-US" sz="2800">
                <a:solidFill>
                  <a:schemeClr val="accent1">
                    <a:lumMod val="75000"/>
                  </a:schemeClr>
                </a:solidFill>
                <a:latin typeface="Consolas" panose="020B0609020204030204" pitchFamily="49" charset="0"/>
                <a:ea typeface="Cambria"/>
              </a:rPr>
              <a:t>”</a:t>
            </a:r>
            <a:r>
              <a:rPr lang="en-US" sz="2800">
                <a:latin typeface="Consolas" panose="020B0609020204030204" pitchFamily="49" charset="0"/>
                <a:ea typeface="Cambria"/>
              </a:rPr>
              <a:t>: </a:t>
            </a:r>
            <a:r>
              <a:rPr lang="en-US" sz="2800">
                <a:solidFill>
                  <a:schemeClr val="accent6">
                    <a:lumMod val="75000"/>
                  </a:schemeClr>
                </a:solidFill>
                <a:latin typeface="Consolas" panose="020B0609020204030204" pitchFamily="49" charset="0"/>
                <a:ea typeface="Cambria"/>
              </a:rPr>
              <a:t>“UCX6OQ3DkcsbYNE6H8uQQuVA”</a:t>
            </a:r>
            <a:r>
              <a:rPr lang="en-US" sz="2800">
                <a:latin typeface="Consolas" panose="020B0609020204030204" pitchFamily="49" charset="0"/>
                <a:ea typeface="Cambria"/>
              </a:rPr>
              <a:t>,</a:t>
            </a:r>
          </a:p>
          <a:p>
            <a:pPr algn="l">
              <a:spcBef>
                <a:spcPts val="0"/>
              </a:spcBef>
            </a:pPr>
            <a:r>
              <a:rPr lang="en-US" sz="2800">
                <a:latin typeface="Consolas" panose="020B0609020204030204" pitchFamily="49" charset="0"/>
                <a:ea typeface="Cambria"/>
              </a:rPr>
              <a:t>    </a:t>
            </a:r>
            <a:r>
              <a:rPr lang="en-US" sz="2800">
                <a:solidFill>
                  <a:schemeClr val="accent1">
                    <a:lumMod val="75000"/>
                  </a:schemeClr>
                </a:solidFill>
                <a:latin typeface="Consolas" panose="020B0609020204030204" pitchFamily="49" charset="0"/>
                <a:ea typeface="Cambria"/>
              </a:rPr>
              <a:t>“title”</a:t>
            </a:r>
            <a:r>
              <a:rPr lang="en-US" sz="2800">
                <a:latin typeface="Consolas" panose="020B0609020204030204" pitchFamily="49" charset="0"/>
                <a:ea typeface="Cambria"/>
              </a:rPr>
              <a:t>: </a:t>
            </a:r>
            <a:r>
              <a:rPr lang="en-US" sz="2800">
                <a:solidFill>
                  <a:schemeClr val="accent6">
                    <a:lumMod val="75000"/>
                  </a:schemeClr>
                </a:solidFill>
                <a:latin typeface="Consolas" panose="020B0609020204030204" pitchFamily="49" charset="0"/>
                <a:ea typeface="Cambria"/>
              </a:rPr>
              <a:t>“</a:t>
            </a:r>
            <a:r>
              <a:rPr lang="en-US" sz="2800" err="1">
                <a:solidFill>
                  <a:schemeClr val="accent6">
                    <a:lumMod val="75000"/>
                  </a:schemeClr>
                </a:solidFill>
                <a:latin typeface="Consolas" panose="020B0609020204030204" pitchFamily="49" charset="0"/>
                <a:ea typeface="Cambria"/>
              </a:rPr>
              <a:t>MrBeast</a:t>
            </a:r>
            <a:r>
              <a:rPr lang="en-US" sz="2800">
                <a:solidFill>
                  <a:schemeClr val="accent6">
                    <a:lumMod val="75000"/>
                  </a:schemeClr>
                </a:solidFill>
                <a:latin typeface="Consolas" panose="020B0609020204030204" pitchFamily="49" charset="0"/>
                <a:ea typeface="Cambria"/>
              </a:rPr>
              <a:t>”</a:t>
            </a:r>
            <a:r>
              <a:rPr lang="en-US" sz="2800">
                <a:latin typeface="Consolas" panose="020B0609020204030204" pitchFamily="49" charset="0"/>
                <a:ea typeface="Cambria"/>
              </a:rPr>
              <a:t>,</a:t>
            </a:r>
          </a:p>
          <a:p>
            <a:pPr algn="l">
              <a:spcBef>
                <a:spcPts val="0"/>
              </a:spcBef>
            </a:pPr>
            <a:r>
              <a:rPr lang="en-US" sz="2800">
                <a:latin typeface="Consolas" panose="020B0609020204030204" pitchFamily="49" charset="0"/>
                <a:ea typeface="Cambria"/>
              </a:rPr>
              <a:t>    </a:t>
            </a:r>
            <a:r>
              <a:rPr lang="en-US" sz="2800">
                <a:solidFill>
                  <a:schemeClr val="accent1">
                    <a:lumMod val="75000"/>
                  </a:schemeClr>
                </a:solidFill>
                <a:latin typeface="Consolas" panose="020B0609020204030204" pitchFamily="49" charset="0"/>
                <a:ea typeface="Cambria"/>
              </a:rPr>
              <a:t>“</a:t>
            </a:r>
            <a:r>
              <a:rPr lang="en-US" sz="2800" err="1">
                <a:solidFill>
                  <a:schemeClr val="accent1">
                    <a:lumMod val="75000"/>
                  </a:schemeClr>
                </a:solidFill>
                <a:latin typeface="Consolas" panose="020B0609020204030204" pitchFamily="49" charset="0"/>
                <a:ea typeface="Cambria"/>
              </a:rPr>
              <a:t>videoIDs</a:t>
            </a:r>
            <a:r>
              <a:rPr lang="en-US" sz="2800">
                <a:solidFill>
                  <a:schemeClr val="accent1">
                    <a:lumMod val="75000"/>
                  </a:schemeClr>
                </a:solidFill>
                <a:latin typeface="Consolas" panose="020B0609020204030204" pitchFamily="49" charset="0"/>
                <a:ea typeface="Cambria"/>
              </a:rPr>
              <a:t>”: </a:t>
            </a:r>
            <a:r>
              <a:rPr lang="en-US" sz="2800">
                <a:solidFill>
                  <a:schemeClr val="accent6">
                    <a:lumMod val="75000"/>
                  </a:schemeClr>
                </a:solidFill>
                <a:latin typeface="Consolas" panose="020B0609020204030204" pitchFamily="49" charset="0"/>
                <a:ea typeface="Cambria"/>
              </a:rPr>
              <a:t>"se50viFJ0AQ,YlvcFJOE-OE, 0e3GPea1Tyg,zxYjTTXc-J8,S_CUEOBZ0P4, r7zJ8srwwjk,9bqk6ZUsKyA,GLoeAJUcz38, yXWw0_UfSFg,fMfipiV_17o"</a:t>
            </a:r>
            <a:r>
              <a:rPr lang="en-US" sz="2800">
                <a:latin typeface="Consolas" panose="020B0609020204030204" pitchFamily="49" charset="0"/>
                <a:ea typeface="Cambria"/>
              </a:rPr>
              <a:t>,</a:t>
            </a:r>
          </a:p>
          <a:p>
            <a:pPr algn="l">
              <a:spcBef>
                <a:spcPts val="0"/>
              </a:spcBef>
            </a:pPr>
            <a:r>
              <a:rPr lang="en-US" sz="2800">
                <a:latin typeface="Consolas" panose="020B0609020204030204" pitchFamily="49" charset="0"/>
                <a:ea typeface="Cambria"/>
              </a:rPr>
              <a:t>    </a:t>
            </a:r>
            <a:r>
              <a:rPr lang="en-US" sz="2800">
                <a:solidFill>
                  <a:schemeClr val="accent1">
                    <a:lumMod val="75000"/>
                  </a:schemeClr>
                </a:solidFill>
                <a:latin typeface="Consolas" panose="020B0609020204030204" pitchFamily="49" charset="0"/>
                <a:ea typeface="Cambria"/>
              </a:rPr>
              <a:t>“country”</a:t>
            </a:r>
            <a:r>
              <a:rPr lang="en-US" sz="2800">
                <a:latin typeface="Consolas" panose="020B0609020204030204" pitchFamily="49" charset="0"/>
                <a:ea typeface="Cambria"/>
              </a:rPr>
              <a:t>: </a:t>
            </a:r>
            <a:r>
              <a:rPr lang="en-US" sz="2800">
                <a:solidFill>
                  <a:schemeClr val="accent6">
                    <a:lumMod val="75000"/>
                  </a:schemeClr>
                </a:solidFill>
                <a:latin typeface="Consolas" panose="020B0609020204030204" pitchFamily="49" charset="0"/>
                <a:ea typeface="Cambria"/>
              </a:rPr>
              <a:t>“US”</a:t>
            </a:r>
            <a:r>
              <a:rPr lang="en-US" sz="2800">
                <a:latin typeface="Consolas" panose="020B0609020204030204" pitchFamily="49" charset="0"/>
                <a:ea typeface="Cambria"/>
              </a:rPr>
              <a:t>, </a:t>
            </a:r>
          </a:p>
          <a:p>
            <a:pPr algn="l">
              <a:spcBef>
                <a:spcPts val="0"/>
              </a:spcBef>
            </a:pPr>
            <a:r>
              <a:rPr lang="en-US" sz="2800">
                <a:latin typeface="Consolas" panose="020B0609020204030204" pitchFamily="49" charset="0"/>
                <a:ea typeface="Cambria"/>
              </a:rPr>
              <a:t>    </a:t>
            </a:r>
            <a:r>
              <a:rPr lang="en-US" sz="2800">
                <a:solidFill>
                  <a:schemeClr val="accent1">
                    <a:lumMod val="75000"/>
                  </a:schemeClr>
                </a:solidFill>
                <a:latin typeface="Consolas" panose="020B0609020204030204" pitchFamily="49" charset="0"/>
                <a:ea typeface="Cambria"/>
              </a:rPr>
              <a:t>“</a:t>
            </a:r>
            <a:r>
              <a:rPr lang="en-US" sz="2800" err="1">
                <a:solidFill>
                  <a:schemeClr val="accent1">
                    <a:lumMod val="75000"/>
                  </a:schemeClr>
                </a:solidFill>
                <a:latin typeface="Consolas" panose="020B0609020204030204" pitchFamily="49" charset="0"/>
                <a:ea typeface="Cambria"/>
              </a:rPr>
              <a:t>avgLikeCount</a:t>
            </a:r>
            <a:r>
              <a:rPr lang="en-US" sz="2800">
                <a:solidFill>
                  <a:schemeClr val="accent1">
                    <a:lumMod val="75000"/>
                  </a:schemeClr>
                </a:solidFill>
                <a:latin typeface="Consolas" panose="020B0609020204030204" pitchFamily="49" charset="0"/>
                <a:ea typeface="Cambria"/>
              </a:rPr>
              <a:t>”</a:t>
            </a:r>
            <a:r>
              <a:rPr lang="en-US" sz="2800">
                <a:latin typeface="Consolas" panose="020B0609020204030204" pitchFamily="49" charset="0"/>
                <a:ea typeface="Cambria"/>
              </a:rPr>
              <a:t>: </a:t>
            </a:r>
            <a:r>
              <a:rPr lang="en-US" sz="2800">
                <a:solidFill>
                  <a:schemeClr val="accent2">
                    <a:lumMod val="75000"/>
                  </a:schemeClr>
                </a:solidFill>
                <a:latin typeface="Consolas" panose="020B0609020204030204" pitchFamily="49" charset="0"/>
                <a:ea typeface="Cambria"/>
              </a:rPr>
              <a:t>0.03218778863633846</a:t>
            </a:r>
            <a:r>
              <a:rPr lang="en-US" sz="2800">
                <a:latin typeface="Consolas" panose="020B0609020204030204" pitchFamily="49" charset="0"/>
                <a:ea typeface="Cambria"/>
              </a:rPr>
              <a:t>,</a:t>
            </a:r>
          </a:p>
          <a:p>
            <a:pPr algn="l">
              <a:spcBef>
                <a:spcPts val="0"/>
              </a:spcBef>
            </a:pPr>
            <a:r>
              <a:rPr lang="en-US" sz="2800">
                <a:latin typeface="Consolas" panose="020B0609020204030204" pitchFamily="49" charset="0"/>
                <a:ea typeface="Cambria"/>
              </a:rPr>
              <a:t>    </a:t>
            </a:r>
            <a:r>
              <a:rPr lang="en-US" sz="2800">
                <a:solidFill>
                  <a:schemeClr val="accent1">
                    <a:lumMod val="75000"/>
                  </a:schemeClr>
                </a:solidFill>
                <a:latin typeface="Consolas" panose="020B0609020204030204" pitchFamily="49" charset="0"/>
                <a:ea typeface="Cambria"/>
              </a:rPr>
              <a:t>“</a:t>
            </a:r>
            <a:r>
              <a:rPr lang="en-US" sz="2800" err="1">
                <a:solidFill>
                  <a:schemeClr val="accent1">
                    <a:lumMod val="75000"/>
                  </a:schemeClr>
                </a:solidFill>
                <a:latin typeface="Consolas" panose="020B0609020204030204" pitchFamily="49" charset="0"/>
                <a:ea typeface="Cambria"/>
              </a:rPr>
              <a:t>avgCommentCount</a:t>
            </a:r>
            <a:r>
              <a:rPr lang="en-US" sz="2800">
                <a:solidFill>
                  <a:schemeClr val="accent1">
                    <a:lumMod val="75000"/>
                  </a:schemeClr>
                </a:solidFill>
                <a:latin typeface="Consolas" panose="020B0609020204030204" pitchFamily="49" charset="0"/>
                <a:ea typeface="Cambria"/>
              </a:rPr>
              <a:t>”</a:t>
            </a:r>
            <a:r>
              <a:rPr lang="en-US" sz="2800">
                <a:latin typeface="Consolas" panose="020B0609020204030204" pitchFamily="49" charset="0"/>
                <a:ea typeface="Cambria"/>
              </a:rPr>
              <a:t>: </a:t>
            </a:r>
            <a:r>
              <a:rPr lang="en-US" sz="2800">
                <a:solidFill>
                  <a:schemeClr val="accent2">
                    <a:lumMod val="75000"/>
                  </a:schemeClr>
                </a:solidFill>
                <a:latin typeface="Consolas" panose="020B0609020204030204" pitchFamily="49" charset="0"/>
                <a:ea typeface="Cambria"/>
              </a:rPr>
              <a:t>0.0005454054032955014</a:t>
            </a:r>
            <a:r>
              <a:rPr lang="en-US" sz="2800">
                <a:latin typeface="Consolas" panose="020B0609020204030204" pitchFamily="49" charset="0"/>
                <a:ea typeface="Cambria"/>
              </a:rPr>
              <a:t>,</a:t>
            </a:r>
          </a:p>
          <a:p>
            <a:pPr algn="l">
              <a:spcBef>
                <a:spcPts val="0"/>
              </a:spcBef>
            </a:pPr>
            <a:r>
              <a:rPr lang="en-US" sz="2800">
                <a:latin typeface="Consolas" panose="020B0609020204030204" pitchFamily="49" charset="0"/>
                <a:ea typeface="Cambria"/>
              </a:rPr>
              <a:t>    </a:t>
            </a:r>
            <a:r>
              <a:rPr lang="en-US" sz="2800">
                <a:solidFill>
                  <a:schemeClr val="accent1">
                    <a:lumMod val="75000"/>
                  </a:schemeClr>
                </a:solidFill>
                <a:latin typeface="Consolas" panose="020B0609020204030204" pitchFamily="49" charset="0"/>
                <a:ea typeface="Cambria"/>
              </a:rPr>
              <a:t>“</a:t>
            </a:r>
            <a:r>
              <a:rPr lang="en-US" sz="2800" err="1">
                <a:solidFill>
                  <a:schemeClr val="accent1">
                    <a:lumMod val="75000"/>
                  </a:schemeClr>
                </a:solidFill>
                <a:latin typeface="Consolas" panose="020B0609020204030204" pitchFamily="49" charset="0"/>
                <a:ea typeface="Cambria"/>
              </a:rPr>
              <a:t>subscriberCount</a:t>
            </a:r>
            <a:r>
              <a:rPr lang="en-US" sz="2800">
                <a:solidFill>
                  <a:schemeClr val="accent1">
                    <a:lumMod val="75000"/>
                  </a:schemeClr>
                </a:solidFill>
                <a:latin typeface="Consolas" panose="020B0609020204030204" pitchFamily="49" charset="0"/>
                <a:ea typeface="Cambria"/>
              </a:rPr>
              <a:t>”</a:t>
            </a:r>
            <a:r>
              <a:rPr lang="en-US" sz="2800">
                <a:latin typeface="Consolas" panose="020B0609020204030204" pitchFamily="49" charset="0"/>
                <a:ea typeface="Cambria"/>
              </a:rPr>
              <a:t>: </a:t>
            </a:r>
            <a:r>
              <a:rPr lang="en-US" sz="2800">
                <a:solidFill>
                  <a:schemeClr val="accent6">
                    <a:lumMod val="75000"/>
                  </a:schemeClr>
                </a:solidFill>
                <a:latin typeface="Consolas" panose="020B0609020204030204" pitchFamily="49" charset="0"/>
                <a:ea typeface="Cambria"/>
              </a:rPr>
              <a:t>“143000000”</a:t>
            </a:r>
          </a:p>
          <a:p>
            <a:pPr algn="l">
              <a:spcBef>
                <a:spcPts val="0"/>
              </a:spcBef>
            </a:pPr>
            <a:r>
              <a:rPr lang="en-US" sz="2800">
                <a:latin typeface="Consolas" panose="020B0609020204030204" pitchFamily="49" charset="0"/>
                <a:ea typeface="Cambria"/>
              </a:rPr>
              <a:t>}</a:t>
            </a:r>
          </a:p>
        </p:txBody>
      </p:sp>
      <p:pic>
        <p:nvPicPr>
          <p:cNvPr id="56" name="Picture 55" descr="Text&#10;&#10;Description automatically generated">
            <a:extLst>
              <a:ext uri="{FF2B5EF4-FFF2-40B4-BE49-F238E27FC236}">
                <a16:creationId xmlns:a16="http://schemas.microsoft.com/office/drawing/2014/main" id="{B20E0532-BCD6-20D4-348B-3E9F72A0CD6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514459" y="24409670"/>
            <a:ext cx="5181077" cy="7579508"/>
          </a:xfrm>
          <a:prstGeom prst="rect">
            <a:avLst/>
          </a:prstGeom>
        </p:spPr>
      </p:pic>
      <p:sp>
        <p:nvSpPr>
          <p:cNvPr id="57" name="Subtitle 2">
            <a:extLst>
              <a:ext uri="{FF2B5EF4-FFF2-40B4-BE49-F238E27FC236}">
                <a16:creationId xmlns:a16="http://schemas.microsoft.com/office/drawing/2014/main" id="{092BB572-5472-E143-A817-2B8617A91922}"/>
              </a:ext>
            </a:extLst>
          </p:cNvPr>
          <p:cNvSpPr txBox="1">
            <a:spLocks/>
          </p:cNvSpPr>
          <p:nvPr/>
        </p:nvSpPr>
        <p:spPr>
          <a:xfrm>
            <a:off x="19137086" y="23825931"/>
            <a:ext cx="12458700" cy="2765028"/>
          </a:xfrm>
          <a:prstGeom prst="rect">
            <a:avLst/>
          </a:prstGeom>
          <a:solidFill>
            <a:schemeClr val="bg2"/>
          </a:solidFill>
          <a:ln>
            <a:solidFill>
              <a:schemeClr val="bg1">
                <a:lumMod val="95000"/>
              </a:schemeClr>
            </a:solidFill>
          </a:ln>
        </p:spPr>
        <p:txBody>
          <a:bodyPr vert="horz" lIns="106674" tIns="53337" rIns="106674" bIns="53337" rtlCol="0" anchor="t">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l">
              <a:spcBef>
                <a:spcPts val="0"/>
              </a:spcBef>
            </a:pPr>
            <a:r>
              <a:rPr lang="en-US" sz="4800">
                <a:latin typeface="Cambria" panose="02040503050406030204" pitchFamily="18" charset="0"/>
                <a:ea typeface="Cambria" panose="02040503050406030204" pitchFamily="18" charset="0"/>
              </a:rPr>
              <a:t>What’s an API?</a:t>
            </a:r>
          </a:p>
          <a:p>
            <a:pPr algn="l">
              <a:spcBef>
                <a:spcPts val="0"/>
              </a:spcBef>
            </a:pPr>
            <a:r>
              <a:rPr lang="en-US" sz="2800">
                <a:latin typeface="Cambria" panose="02040503050406030204" pitchFamily="18" charset="0"/>
                <a:ea typeface="Cambria" panose="02040503050406030204" pitchFamily="18" charset="0"/>
              </a:rPr>
              <a:t>APIs, or Application Programming Interfaces, allow two different applications to talk to one another. In this case, it allowed YouTube to talk to the Python program we wrote, in other cases it might allow your phone to talk to Siri or Google. APIs are used for a variety of different purposes and use-cases, ours was only one such example. </a:t>
            </a:r>
          </a:p>
        </p:txBody>
      </p:sp>
    </p:spTree>
    <p:extLst>
      <p:ext uri="{BB962C8B-B14F-4D97-AF65-F5344CB8AC3E}">
        <p14:creationId xmlns:p14="http://schemas.microsoft.com/office/powerpoint/2010/main" val="37603044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EsriMapsInfo xmlns="ESRI.ArcGIS.Mapping.OfficeIntegration.PowerPointInfo">
  <Version>Version1</Version>
  <RequiresSignIn>False</RequiresSignIn>
</EsriMapsInfo>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EsriMapsInfo xmlns="ESRI.ArcGIS.Mapping.OfficeIntegration.PowerPointInfo">
  <Version>Version1</Version>
  <RequiresSignIn>False</RequiresSignIn>
</EsriMapsInfo>
</file>

<file path=customXml/item4.xml><?xml version="1.0" encoding="utf-8"?>
<ct:contentTypeSchema xmlns:ct="http://schemas.microsoft.com/office/2006/metadata/contentType" xmlns:ma="http://schemas.microsoft.com/office/2006/metadata/properties/metaAttributes" ct:_="" ma:_="" ma:contentTypeName="Document" ma:contentTypeID="0x0101005B63E597CA93EC48AB59E3CA2A707102" ma:contentTypeVersion="6" ma:contentTypeDescription="Create a new document." ma:contentTypeScope="" ma:versionID="eb1849a2052aed7903db3046bb9cc9dc">
  <xsd:schema xmlns:xsd="http://www.w3.org/2001/XMLSchema" xmlns:xs="http://www.w3.org/2001/XMLSchema" xmlns:p="http://schemas.microsoft.com/office/2006/metadata/properties" xmlns:ns3="1c96a63a-07be-4a3d-b13d-afafc976f465" xmlns:ns4="e16670ba-d790-408b-a975-d5e81c7200c7" targetNamespace="http://schemas.microsoft.com/office/2006/metadata/properties" ma:root="true" ma:fieldsID="3381b1327e8d78cc87db575d9b689498" ns3:_="" ns4:_="">
    <xsd:import namespace="1c96a63a-07be-4a3d-b13d-afafc976f465"/>
    <xsd:import namespace="e16670ba-d790-408b-a975-d5e81c7200c7"/>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c96a63a-07be-4a3d-b13d-afafc976f46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_activity" ma:index="13"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16670ba-d790-408b-a975-d5e81c7200c7"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p:properties xmlns:p="http://schemas.microsoft.com/office/2006/metadata/properties" xmlns:xsi="http://www.w3.org/2001/XMLSchema-instance" xmlns:pc="http://schemas.microsoft.com/office/infopath/2007/PartnerControls">
  <documentManagement>
    <_activity xmlns="1c96a63a-07be-4a3d-b13d-afafc976f465" xsi:nil="true"/>
  </documentManagement>
</p:properties>
</file>

<file path=customXml/itemProps1.xml><?xml version="1.0" encoding="utf-8"?>
<ds:datastoreItem xmlns:ds="http://schemas.openxmlformats.org/officeDocument/2006/customXml" ds:itemID="{E8B49EBC-8012-49EB-A634-9AC004CF8E85}">
  <ds:schemaRefs>
    <ds:schemaRef ds:uri="ESRI.ArcGIS.Mapping.OfficeIntegration.PowerPointInfo"/>
  </ds:schemaRefs>
</ds:datastoreItem>
</file>

<file path=customXml/itemProps2.xml><?xml version="1.0" encoding="utf-8"?>
<ds:datastoreItem xmlns:ds="http://schemas.openxmlformats.org/officeDocument/2006/customXml" ds:itemID="{17A3B432-0CD3-4BC9-B4B2-71AECF655F64}">
  <ds:schemaRefs>
    <ds:schemaRef ds:uri="http://schemas.microsoft.com/sharepoint/v3/contenttype/forms"/>
  </ds:schemaRefs>
</ds:datastoreItem>
</file>

<file path=customXml/itemProps3.xml><?xml version="1.0" encoding="utf-8"?>
<ds:datastoreItem xmlns:ds="http://schemas.openxmlformats.org/officeDocument/2006/customXml" ds:itemID="{1966D790-D06C-4361-94B8-8BED25FA40AD}">
  <ds:schemaRefs>
    <ds:schemaRef ds:uri="ESRI.ArcGIS.Mapping.OfficeIntegration.PowerPointInfo"/>
  </ds:schemaRefs>
</ds:datastoreItem>
</file>

<file path=customXml/itemProps4.xml><?xml version="1.0" encoding="utf-8"?>
<ds:datastoreItem xmlns:ds="http://schemas.openxmlformats.org/officeDocument/2006/customXml" ds:itemID="{3CCFA62E-54EE-4EA5-AC90-0F97B563AE92}">
  <ds:schemaRefs>
    <ds:schemaRef ds:uri="1c96a63a-07be-4a3d-b13d-afafc976f465"/>
    <ds:schemaRef ds:uri="e16670ba-d790-408b-a975-d5e81c7200c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5.xml><?xml version="1.0" encoding="utf-8"?>
<ds:datastoreItem xmlns:ds="http://schemas.openxmlformats.org/officeDocument/2006/customXml" ds:itemID="{511B36F3-0BD4-4811-AFEB-74EC169538ED}">
  <ds:schemaRefs>
    <ds:schemaRef ds:uri="http://schemas.microsoft.com/office/infopath/2007/PartnerControls"/>
    <ds:schemaRef ds:uri="http://schemas.microsoft.com/office/2006/documentManagement/types"/>
    <ds:schemaRef ds:uri="http://schemas.openxmlformats.org/package/2006/metadata/core-properties"/>
    <ds:schemaRef ds:uri="http://purl.org/dc/dcmitype/"/>
    <ds:schemaRef ds:uri="http://purl.org/dc/terms/"/>
    <ds:schemaRef ds:uri="http://schemas.microsoft.com/office/2006/metadata/properties"/>
    <ds:schemaRef ds:uri="http://purl.org/dc/elements/1.1/"/>
    <ds:schemaRef ds:uri="e16670ba-d790-408b-a975-d5e81c7200c7"/>
    <ds:schemaRef ds:uri="1c96a63a-07be-4a3d-b13d-afafc976f465"/>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4</TotalTime>
  <Words>776</Words>
  <Application>Microsoft Office PowerPoint</Application>
  <PresentationFormat>Custom</PresentationFormat>
  <Paragraphs>49</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Cambria</vt:lpstr>
      <vt:lpstr>Consolas</vt:lpstr>
      <vt:lpstr>Office Theme</vt:lpstr>
      <vt:lpstr>How Subscriber Count Impacts Interactions on YouTube Torsten Diesel (any pronouns), Ali Osman (he/him) College of Engineering and Physical Sciences, University of New Hampshire, Durham, NH 03824</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Rhiannon Jacobs</dc:creator>
  <cp:lastModifiedBy>Toast?!</cp:lastModifiedBy>
  <cp:revision>4</cp:revision>
  <dcterms:created xsi:type="dcterms:W3CDTF">2016-03-05T16:55:12Z</dcterms:created>
  <dcterms:modified xsi:type="dcterms:W3CDTF">2023-04-13T19:57:39Z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0x0101005B63E597CA93EC48AB59E3CA2A707102</vt:lpwstr>
  </property>
</Properties>
</file>