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6" r:id="rId5"/>
  </p:sldIdLst>
  <p:sldSz cx="45720000" cy="32004000"/>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10080">
          <p15:clr>
            <a:srgbClr val="A4A3A4"/>
          </p15:clr>
        </p15:guide>
        <p15:guide id="2" pos="144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F7FF"/>
    <a:srgbClr val="EFEFFF"/>
    <a:srgbClr val="E1E1FF"/>
    <a:srgbClr val="CCCCFF"/>
    <a:srgbClr val="D4E8CE"/>
    <a:srgbClr val="CFE8CE"/>
    <a:srgbClr val="BDDFBB"/>
    <a:srgbClr val="E2EAC8"/>
    <a:srgbClr val="DBE5BD"/>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58CAE02-A387-4223-81A3-D60AE443553A}" v="132" dt="2023-04-13T17:30:46.4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234" autoAdjust="0"/>
  </p:normalViewPr>
  <p:slideViewPr>
    <p:cSldViewPr>
      <p:cViewPr>
        <p:scale>
          <a:sx n="25" d="100"/>
          <a:sy n="25" d="100"/>
        </p:scale>
        <p:origin x="414" y="-462"/>
      </p:cViewPr>
      <p:guideLst>
        <p:guide orient="horz" pos="10080"/>
        <p:guide pos="1440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muel Ashooh" userId="e1013dae-15e7-4090-a67d-f52d376af7a5" providerId="ADAL" clId="{858CAE02-A387-4223-81A3-D60AE443553A}"/>
    <pc:docChg chg="undo custSel modSld">
      <pc:chgData name="Samuel Ashooh" userId="e1013dae-15e7-4090-a67d-f52d376af7a5" providerId="ADAL" clId="{858CAE02-A387-4223-81A3-D60AE443553A}" dt="2023-04-13T17:34:11.082" v="1133" actId="20577"/>
      <pc:docMkLst>
        <pc:docMk/>
      </pc:docMkLst>
      <pc:sldChg chg="addSp delSp modSp mod">
        <pc:chgData name="Samuel Ashooh" userId="e1013dae-15e7-4090-a67d-f52d376af7a5" providerId="ADAL" clId="{858CAE02-A387-4223-81A3-D60AE443553A}" dt="2023-04-13T17:34:11.082" v="1133" actId="20577"/>
        <pc:sldMkLst>
          <pc:docMk/>
          <pc:sldMk cId="0" sldId="256"/>
        </pc:sldMkLst>
        <pc:spChg chg="mod">
          <ac:chgData name="Samuel Ashooh" userId="e1013dae-15e7-4090-a67d-f52d376af7a5" providerId="ADAL" clId="{858CAE02-A387-4223-81A3-D60AE443553A}" dt="2023-04-13T16:27:58.041" v="464" actId="20577"/>
          <ac:spMkLst>
            <pc:docMk/>
            <pc:sldMk cId="0" sldId="256"/>
            <ac:spMk id="2" creationId="{1E530F74-EFE3-0D44-2C95-BA67174331D5}"/>
          </ac:spMkLst>
        </pc:spChg>
        <pc:spChg chg="del mod">
          <ac:chgData name="Samuel Ashooh" userId="e1013dae-15e7-4090-a67d-f52d376af7a5" providerId="ADAL" clId="{858CAE02-A387-4223-81A3-D60AE443553A}" dt="2023-04-12T15:33:56.668" v="36" actId="478"/>
          <ac:spMkLst>
            <pc:docMk/>
            <pc:sldMk cId="0" sldId="256"/>
            <ac:spMk id="3" creationId="{BD815FDA-B174-00FD-C46E-608BA52EBA7C}"/>
          </ac:spMkLst>
        </pc:spChg>
        <pc:spChg chg="mod">
          <ac:chgData name="Samuel Ashooh" userId="e1013dae-15e7-4090-a67d-f52d376af7a5" providerId="ADAL" clId="{858CAE02-A387-4223-81A3-D60AE443553A}" dt="2023-04-13T17:27:43.444" v="585" actId="1076"/>
          <ac:spMkLst>
            <pc:docMk/>
            <pc:sldMk cId="0" sldId="256"/>
            <ac:spMk id="5" creationId="{212A673D-BD96-46FD-E782-DEF3B71AAC70}"/>
          </ac:spMkLst>
        </pc:spChg>
        <pc:spChg chg="add mod">
          <ac:chgData name="Samuel Ashooh" userId="e1013dae-15e7-4090-a67d-f52d376af7a5" providerId="ADAL" clId="{858CAE02-A387-4223-81A3-D60AE443553A}" dt="2023-04-13T16:55:07.327" v="551" actId="1076"/>
          <ac:spMkLst>
            <pc:docMk/>
            <pc:sldMk cId="0" sldId="256"/>
            <ac:spMk id="12" creationId="{500C8CB9-690C-4DDC-BE49-C4BAC63EADFB}"/>
          </ac:spMkLst>
        </pc:spChg>
        <pc:spChg chg="mod">
          <ac:chgData name="Samuel Ashooh" userId="e1013dae-15e7-4090-a67d-f52d376af7a5" providerId="ADAL" clId="{858CAE02-A387-4223-81A3-D60AE443553A}" dt="2023-04-11T15:22:04.435" v="21" actId="20577"/>
          <ac:spMkLst>
            <pc:docMk/>
            <pc:sldMk cId="0" sldId="256"/>
            <ac:spMk id="16" creationId="{3F9D157F-50AF-CA06-F9E1-EFDCAA552B11}"/>
          </ac:spMkLst>
        </pc:spChg>
        <pc:spChg chg="add mod">
          <ac:chgData name="Samuel Ashooh" userId="e1013dae-15e7-4090-a67d-f52d376af7a5" providerId="ADAL" clId="{858CAE02-A387-4223-81A3-D60AE443553A}" dt="2023-04-13T16:26:29.674" v="435" actId="1076"/>
          <ac:spMkLst>
            <pc:docMk/>
            <pc:sldMk cId="0" sldId="256"/>
            <ac:spMk id="19" creationId="{4E4B096B-CABF-A216-20BC-8F72C6E22A6E}"/>
          </ac:spMkLst>
        </pc:spChg>
        <pc:spChg chg="add del mod">
          <ac:chgData name="Samuel Ashooh" userId="e1013dae-15e7-4090-a67d-f52d376af7a5" providerId="ADAL" clId="{858CAE02-A387-4223-81A3-D60AE443553A}" dt="2023-04-13T16:50:57.319" v="534" actId="20577"/>
          <ac:spMkLst>
            <pc:docMk/>
            <pc:sldMk cId="0" sldId="256"/>
            <ac:spMk id="20" creationId="{2D7936D0-184B-A316-DEA3-156E890F93E5}"/>
          </ac:spMkLst>
        </pc:spChg>
        <pc:spChg chg="del mod">
          <ac:chgData name="Samuel Ashooh" userId="e1013dae-15e7-4090-a67d-f52d376af7a5" providerId="ADAL" clId="{858CAE02-A387-4223-81A3-D60AE443553A}" dt="2023-04-13T16:25:23.075" v="406" actId="478"/>
          <ac:spMkLst>
            <pc:docMk/>
            <pc:sldMk cId="0" sldId="256"/>
            <ac:spMk id="44" creationId="{98DAB409-8884-ABDE-8D94-5B43764A3A0A}"/>
          </ac:spMkLst>
        </pc:spChg>
        <pc:spChg chg="mod">
          <ac:chgData name="Samuel Ashooh" userId="e1013dae-15e7-4090-a67d-f52d376af7a5" providerId="ADAL" clId="{858CAE02-A387-4223-81A3-D60AE443553A}" dt="2023-04-13T16:55:02.059" v="549" actId="1076"/>
          <ac:spMkLst>
            <pc:docMk/>
            <pc:sldMk cId="0" sldId="256"/>
            <ac:spMk id="45" creationId="{7DAE2B6C-9455-24FA-9A3D-BC79092B1A72}"/>
          </ac:spMkLst>
        </pc:spChg>
        <pc:spChg chg="mod">
          <ac:chgData name="Samuel Ashooh" userId="e1013dae-15e7-4090-a67d-f52d376af7a5" providerId="ADAL" clId="{858CAE02-A387-4223-81A3-D60AE443553A}" dt="2023-04-13T15:10:53.686" v="370" actId="14100"/>
          <ac:spMkLst>
            <pc:docMk/>
            <pc:sldMk cId="0" sldId="256"/>
            <ac:spMk id="47" creationId="{D8B050E2-9092-7D95-5EC8-6F4B723B57B7}"/>
          </ac:spMkLst>
        </pc:spChg>
        <pc:spChg chg="mod">
          <ac:chgData name="Samuel Ashooh" userId="e1013dae-15e7-4090-a67d-f52d376af7a5" providerId="ADAL" clId="{858CAE02-A387-4223-81A3-D60AE443553A}" dt="2023-04-13T15:10:16.854" v="362" actId="20577"/>
          <ac:spMkLst>
            <pc:docMk/>
            <pc:sldMk cId="0" sldId="256"/>
            <ac:spMk id="48" creationId="{DC6DA31B-6A60-6E97-2087-B9F0A7B8968E}"/>
          </ac:spMkLst>
        </pc:spChg>
        <pc:spChg chg="mod">
          <ac:chgData name="Samuel Ashooh" userId="e1013dae-15e7-4090-a67d-f52d376af7a5" providerId="ADAL" clId="{858CAE02-A387-4223-81A3-D60AE443553A}" dt="2023-04-13T16:25:16.657" v="404" actId="14100"/>
          <ac:spMkLst>
            <pc:docMk/>
            <pc:sldMk cId="0" sldId="256"/>
            <ac:spMk id="49" creationId="{552FD1B4-38D5-1F79-087E-C56076EA7FBD}"/>
          </ac:spMkLst>
        </pc:spChg>
        <pc:spChg chg="mod">
          <ac:chgData name="Samuel Ashooh" userId="e1013dae-15e7-4090-a67d-f52d376af7a5" providerId="ADAL" clId="{858CAE02-A387-4223-81A3-D60AE443553A}" dt="2023-04-13T17:34:11.082" v="1133" actId="20577"/>
          <ac:spMkLst>
            <pc:docMk/>
            <pc:sldMk cId="0" sldId="256"/>
            <ac:spMk id="3085" creationId="{42869DA6-EB0D-B43B-22A6-0E6EBF3378BE}"/>
          </ac:spMkLst>
        </pc:spChg>
        <pc:graphicFrameChg chg="add del mod">
          <ac:chgData name="Samuel Ashooh" userId="e1013dae-15e7-4090-a67d-f52d376af7a5" providerId="ADAL" clId="{858CAE02-A387-4223-81A3-D60AE443553A}" dt="2023-04-13T16:21:47.355" v="383" actId="478"/>
          <ac:graphicFrameMkLst>
            <pc:docMk/>
            <pc:sldMk cId="0" sldId="256"/>
            <ac:graphicFrameMk id="15" creationId="{2EB3CCE4-06D7-770E-9724-64C10BC7403A}"/>
          </ac:graphicFrameMkLst>
        </pc:graphicFrameChg>
        <pc:graphicFrameChg chg="add mod">
          <ac:chgData name="Samuel Ashooh" userId="e1013dae-15e7-4090-a67d-f52d376af7a5" providerId="ADAL" clId="{858CAE02-A387-4223-81A3-D60AE443553A}" dt="2023-04-13T16:24:55.850" v="398" actId="1076"/>
          <ac:graphicFrameMkLst>
            <pc:docMk/>
            <pc:sldMk cId="0" sldId="256"/>
            <ac:graphicFrameMk id="17" creationId="{839A750F-C93D-F9A1-7C87-442E9AEFC988}"/>
          </ac:graphicFrameMkLst>
        </pc:graphicFrameChg>
        <pc:graphicFrameChg chg="add del mod">
          <ac:chgData name="Samuel Ashooh" userId="e1013dae-15e7-4090-a67d-f52d376af7a5" providerId="ADAL" clId="{858CAE02-A387-4223-81A3-D60AE443553A}" dt="2023-04-13T16:25:59.325" v="414"/>
          <ac:graphicFrameMkLst>
            <pc:docMk/>
            <pc:sldMk cId="0" sldId="256"/>
            <ac:graphicFrameMk id="18" creationId="{E826D665-DCDD-5B48-AC50-652EAAE82B20}"/>
          </ac:graphicFrameMkLst>
        </pc:graphicFrameChg>
        <pc:graphicFrameChg chg="add mod">
          <ac:chgData name="Samuel Ashooh" userId="e1013dae-15e7-4090-a67d-f52d376af7a5" providerId="ADAL" clId="{858CAE02-A387-4223-81A3-D60AE443553A}" dt="2023-04-13T16:54:46.378" v="547"/>
          <ac:graphicFrameMkLst>
            <pc:docMk/>
            <pc:sldMk cId="0" sldId="256"/>
            <ac:graphicFrameMk id="21" creationId="{FE6E4359-A9D2-3B9C-1195-EBC4FB614994}"/>
          </ac:graphicFrameMkLst>
        </pc:graphicFrameChg>
        <pc:graphicFrameChg chg="mod">
          <ac:chgData name="Samuel Ashooh" userId="e1013dae-15e7-4090-a67d-f52d376af7a5" providerId="ADAL" clId="{858CAE02-A387-4223-81A3-D60AE443553A}" dt="2023-04-13T17:30:46.414" v="604"/>
          <ac:graphicFrameMkLst>
            <pc:docMk/>
            <pc:sldMk cId="0" sldId="256"/>
            <ac:graphicFrameMk id="30" creationId="{8966BF70-FA21-512A-1FC0-9943865B0491}"/>
          </ac:graphicFrameMkLst>
        </pc:graphicFrameChg>
        <pc:graphicFrameChg chg="del mod">
          <ac:chgData name="Samuel Ashooh" userId="e1013dae-15e7-4090-a67d-f52d376af7a5" providerId="ADAL" clId="{858CAE02-A387-4223-81A3-D60AE443553A}" dt="2023-04-13T16:24:20.913" v="395" actId="478"/>
          <ac:graphicFrameMkLst>
            <pc:docMk/>
            <pc:sldMk cId="0" sldId="256"/>
            <ac:graphicFrameMk id="3090" creationId="{196829A5-3931-0A7B-4848-AF31FBBA3967}"/>
          </ac:graphicFrameMkLst>
        </pc:graphicFrameChg>
        <pc:picChg chg="add del mod">
          <ac:chgData name="Samuel Ashooh" userId="e1013dae-15e7-4090-a67d-f52d376af7a5" providerId="ADAL" clId="{858CAE02-A387-4223-81A3-D60AE443553A}" dt="2023-04-13T16:25:20.542" v="405" actId="478"/>
          <ac:picMkLst>
            <pc:docMk/>
            <pc:sldMk cId="0" sldId="256"/>
            <ac:picMk id="4" creationId="{DCDE50E3-23DD-5580-F50F-435B121F538B}"/>
          </ac:picMkLst>
        </pc:picChg>
        <pc:picChg chg="del">
          <ac:chgData name="Samuel Ashooh" userId="e1013dae-15e7-4090-a67d-f52d376af7a5" providerId="ADAL" clId="{858CAE02-A387-4223-81A3-D60AE443553A}" dt="2023-04-12T15:33:53.985" v="34" actId="478"/>
          <ac:picMkLst>
            <pc:docMk/>
            <pc:sldMk cId="0" sldId="256"/>
            <ac:picMk id="6" creationId="{E36F75F4-FA9B-6CB2-F18B-9DF1C614030C}"/>
          </ac:picMkLst>
        </pc:picChg>
        <pc:picChg chg="del">
          <ac:chgData name="Samuel Ashooh" userId="e1013dae-15e7-4090-a67d-f52d376af7a5" providerId="ADAL" clId="{858CAE02-A387-4223-81A3-D60AE443553A}" dt="2023-04-11T16:16:35.631" v="28" actId="478"/>
          <ac:picMkLst>
            <pc:docMk/>
            <pc:sldMk cId="0" sldId="256"/>
            <ac:picMk id="7" creationId="{09D110F7-E338-85BB-CCCF-EF38FAB647B2}"/>
          </ac:picMkLst>
        </pc:picChg>
        <pc:picChg chg="mod">
          <ac:chgData name="Samuel Ashooh" userId="e1013dae-15e7-4090-a67d-f52d376af7a5" providerId="ADAL" clId="{858CAE02-A387-4223-81A3-D60AE443553A}" dt="2023-04-13T16:54:58.972" v="548" actId="1076"/>
          <ac:picMkLst>
            <pc:docMk/>
            <pc:sldMk cId="0" sldId="256"/>
            <ac:picMk id="8" creationId="{5A356D2E-B018-B997-0A00-29CC7E425946}"/>
          </ac:picMkLst>
        </pc:picChg>
        <pc:picChg chg="add del mod">
          <ac:chgData name="Samuel Ashooh" userId="e1013dae-15e7-4090-a67d-f52d376af7a5" providerId="ADAL" clId="{858CAE02-A387-4223-81A3-D60AE443553A}" dt="2023-04-13T15:05:41.278" v="357" actId="478"/>
          <ac:picMkLst>
            <pc:docMk/>
            <pc:sldMk cId="0" sldId="256"/>
            <ac:picMk id="11" creationId="{94662421-C95B-F825-4690-7A2E45297602}"/>
          </ac:picMkLst>
        </pc:picChg>
        <pc:picChg chg="add mod">
          <ac:chgData name="Samuel Ashooh" userId="e1013dae-15e7-4090-a67d-f52d376af7a5" providerId="ADAL" clId="{858CAE02-A387-4223-81A3-D60AE443553A}" dt="2023-04-13T16:55:03.664" v="550" actId="1076"/>
          <ac:picMkLst>
            <pc:docMk/>
            <pc:sldMk cId="0" sldId="256"/>
            <ac:picMk id="14" creationId="{D5A509B0-F2E8-2528-BA08-60CF1AD0B99B}"/>
          </ac:picMkLst>
        </pc:picChg>
        <pc:picChg chg="mod">
          <ac:chgData name="Samuel Ashooh" userId="e1013dae-15e7-4090-a67d-f52d376af7a5" providerId="ADAL" clId="{858CAE02-A387-4223-81A3-D60AE443553A}" dt="2023-04-11T15:21:07.359" v="6" actId="1076"/>
          <ac:picMkLst>
            <pc:docMk/>
            <pc:sldMk cId="0" sldId="256"/>
            <ac:picMk id="3093" creationId="{DF30E275-D219-91E9-E597-8A8B48A4F447}"/>
          </ac:picMkLst>
        </pc:picChg>
        <pc:picChg chg="mod">
          <ac:chgData name="Samuel Ashooh" userId="e1013dae-15e7-4090-a67d-f52d376af7a5" providerId="ADAL" clId="{858CAE02-A387-4223-81A3-D60AE443553A}" dt="2023-04-11T15:21:05.022" v="5" actId="1076"/>
          <ac:picMkLst>
            <pc:docMk/>
            <pc:sldMk cId="0" sldId="256"/>
            <ac:picMk id="3094" creationId="{8E0D5560-9F03-B10A-89F1-3D1B05C0B444}"/>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0C4246D-82DF-3382-907F-8BB6626E951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3C7113E7-071B-13F8-302A-10E5440E516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EF52E011-95A7-480A-AD3A-88272883638D}" type="datetimeFigureOut">
              <a:rPr lang="en-US"/>
              <a:pPr>
                <a:defRPr/>
              </a:pPr>
              <a:t>4/11/2023</a:t>
            </a:fld>
            <a:endParaRPr lang="en-US"/>
          </a:p>
        </p:txBody>
      </p:sp>
      <p:sp>
        <p:nvSpPr>
          <p:cNvPr id="4" name="Slide Image Placeholder 3">
            <a:extLst>
              <a:ext uri="{FF2B5EF4-FFF2-40B4-BE49-F238E27FC236}">
                <a16:creationId xmlns:a16="http://schemas.microsoft.com/office/drawing/2014/main" id="{AF91B4AD-DDF0-A479-C301-46628230E270}"/>
              </a:ext>
            </a:extLst>
          </p:cNvPr>
          <p:cNvSpPr>
            <a:spLocks noGrp="1" noRot="1" noChangeAspect="1"/>
          </p:cNvSpPr>
          <p:nvPr>
            <p:ph type="sldImg" idx="2"/>
          </p:nvPr>
        </p:nvSpPr>
        <p:spPr>
          <a:xfrm>
            <a:off x="981075" y="685800"/>
            <a:ext cx="489585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C9023BBD-DC8E-6A64-B3D5-BC8688909FE2}"/>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2D00870-A984-170B-C5E1-E2408D8E3E7C}"/>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C17728D5-4135-56E6-BD9E-422F907553E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3052DC5-7F56-423E-AC52-25A5AD02443E}"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Image Placeholder 1">
            <a:extLst>
              <a:ext uri="{FF2B5EF4-FFF2-40B4-BE49-F238E27FC236}">
                <a16:creationId xmlns:a16="http://schemas.microsoft.com/office/drawing/2014/main" id="{A99A4124-6C16-9614-85DC-BC87FFF197D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Notes Placeholder 2">
            <a:extLst>
              <a:ext uri="{FF2B5EF4-FFF2-40B4-BE49-F238E27FC236}">
                <a16:creationId xmlns:a16="http://schemas.microsoft.com/office/drawing/2014/main" id="{32671AF4-B983-2C07-2395-8B1E6A0FC7C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00" name="Slide Number Placeholder 3">
            <a:extLst>
              <a:ext uri="{FF2B5EF4-FFF2-40B4-BE49-F238E27FC236}">
                <a16:creationId xmlns:a16="http://schemas.microsoft.com/office/drawing/2014/main" id="{387F691D-270C-4DC9-D3D9-B3E1D8CFB31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C8E41E2-632F-4AF6-9581-19A951B0D853}" type="slidenum">
              <a:rPr lang="en-US" altLang="en-US" smtClean="0">
                <a:latin typeface="Times New Roman" panose="02020603050405020304" pitchFamily="18" charset="0"/>
              </a:rPr>
              <a:pPr>
                <a:spcBef>
                  <a:spcPct val="0"/>
                </a:spcBef>
              </a:pPr>
              <a:t>1</a:t>
            </a:fld>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0" y="9942513"/>
            <a:ext cx="38862000" cy="6859587"/>
          </a:xfrm>
        </p:spPr>
        <p:txBody>
          <a:bodyPr/>
          <a:lstStyle/>
          <a:p>
            <a:r>
              <a:rPr lang="en-US"/>
              <a:t>Click to edit Master title style</a:t>
            </a:r>
          </a:p>
        </p:txBody>
      </p:sp>
      <p:sp>
        <p:nvSpPr>
          <p:cNvPr id="3" name="Subtitle 2"/>
          <p:cNvSpPr>
            <a:spLocks noGrp="1"/>
          </p:cNvSpPr>
          <p:nvPr>
            <p:ph type="subTitle" idx="1"/>
          </p:nvPr>
        </p:nvSpPr>
        <p:spPr>
          <a:xfrm>
            <a:off x="6858000" y="18135600"/>
            <a:ext cx="32004000" cy="8178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4B257F30-2AA0-2280-2338-A491CA6310BC}"/>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50EE359-BC94-EF8B-1043-814269BF93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25408115-7101-DA87-A859-00DC7011A324}"/>
              </a:ext>
            </a:extLst>
          </p:cNvPr>
          <p:cNvSpPr>
            <a:spLocks noGrp="1" noChangeArrowheads="1"/>
          </p:cNvSpPr>
          <p:nvPr>
            <p:ph type="sldNum" sz="quarter" idx="12"/>
          </p:nvPr>
        </p:nvSpPr>
        <p:spPr>
          <a:ln/>
        </p:spPr>
        <p:txBody>
          <a:bodyPr/>
          <a:lstStyle>
            <a:lvl1pPr>
              <a:defRPr/>
            </a:lvl1pPr>
          </a:lstStyle>
          <a:p>
            <a:pPr>
              <a:defRPr/>
            </a:pPr>
            <a:fld id="{E832D7E3-1508-4F96-B1EB-34689951ED21}" type="slidenum">
              <a:rPr lang="en-US" altLang="en-US"/>
              <a:pPr>
                <a:defRPr/>
              </a:pPr>
              <a:t>‹#›</a:t>
            </a:fld>
            <a:endParaRPr lang="en-US" altLang="en-US"/>
          </a:p>
        </p:txBody>
      </p:sp>
    </p:spTree>
    <p:extLst>
      <p:ext uri="{BB962C8B-B14F-4D97-AF65-F5344CB8AC3E}">
        <p14:creationId xmlns:p14="http://schemas.microsoft.com/office/powerpoint/2010/main" val="3584527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6166F48-30BB-B5EA-A986-DC7F0F3D9447}"/>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27FD270D-B77F-8690-F977-CAE95CA1185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8D9DD8B-B7C4-EEA3-3E1C-A9C0FCD61ACF}"/>
              </a:ext>
            </a:extLst>
          </p:cNvPr>
          <p:cNvSpPr>
            <a:spLocks noGrp="1" noChangeArrowheads="1"/>
          </p:cNvSpPr>
          <p:nvPr>
            <p:ph type="sldNum" sz="quarter" idx="12"/>
          </p:nvPr>
        </p:nvSpPr>
        <p:spPr>
          <a:ln/>
        </p:spPr>
        <p:txBody>
          <a:bodyPr/>
          <a:lstStyle>
            <a:lvl1pPr>
              <a:defRPr/>
            </a:lvl1pPr>
          </a:lstStyle>
          <a:p>
            <a:pPr>
              <a:defRPr/>
            </a:pPr>
            <a:fld id="{42ACBD0A-D771-4A45-A967-7B564233273C}" type="slidenum">
              <a:rPr lang="en-US" altLang="en-US"/>
              <a:pPr>
                <a:defRPr/>
              </a:pPr>
              <a:t>‹#›</a:t>
            </a:fld>
            <a:endParaRPr lang="en-US" altLang="en-US"/>
          </a:p>
        </p:txBody>
      </p:sp>
    </p:spTree>
    <p:extLst>
      <p:ext uri="{BB962C8B-B14F-4D97-AF65-F5344CB8AC3E}">
        <p14:creationId xmlns:p14="http://schemas.microsoft.com/office/powerpoint/2010/main" val="2085725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2575500" y="2844800"/>
            <a:ext cx="9715500" cy="25603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0" y="2844800"/>
            <a:ext cx="28994100" cy="25603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50B90C5-2907-070E-981E-38541292E92A}"/>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777B60F-EF5D-A218-BF76-1E59EF6085D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93FA429-6C2C-7E4B-3A0D-036169ED535C}"/>
              </a:ext>
            </a:extLst>
          </p:cNvPr>
          <p:cNvSpPr>
            <a:spLocks noGrp="1" noChangeArrowheads="1"/>
          </p:cNvSpPr>
          <p:nvPr>
            <p:ph type="sldNum" sz="quarter" idx="12"/>
          </p:nvPr>
        </p:nvSpPr>
        <p:spPr>
          <a:ln/>
        </p:spPr>
        <p:txBody>
          <a:bodyPr/>
          <a:lstStyle>
            <a:lvl1pPr>
              <a:defRPr/>
            </a:lvl1pPr>
          </a:lstStyle>
          <a:p>
            <a:pPr>
              <a:defRPr/>
            </a:pPr>
            <a:fld id="{1183EE21-0EDD-4A67-B2B0-8341481EE6D1}" type="slidenum">
              <a:rPr lang="en-US" altLang="en-US"/>
              <a:pPr>
                <a:defRPr/>
              </a:pPr>
              <a:t>‹#›</a:t>
            </a:fld>
            <a:endParaRPr lang="en-US" altLang="en-US"/>
          </a:p>
        </p:txBody>
      </p:sp>
    </p:spTree>
    <p:extLst>
      <p:ext uri="{BB962C8B-B14F-4D97-AF65-F5344CB8AC3E}">
        <p14:creationId xmlns:p14="http://schemas.microsoft.com/office/powerpoint/2010/main" val="2721079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4C2E2C6-F96B-1B8B-5358-5980164A3FE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A08129C-3AFE-697E-F4C7-D19E21B0DBF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6A114AC-44CE-C3FA-09A2-917C9FDE4864}"/>
              </a:ext>
            </a:extLst>
          </p:cNvPr>
          <p:cNvSpPr>
            <a:spLocks noGrp="1" noChangeArrowheads="1"/>
          </p:cNvSpPr>
          <p:nvPr>
            <p:ph type="sldNum" sz="quarter" idx="12"/>
          </p:nvPr>
        </p:nvSpPr>
        <p:spPr>
          <a:ln/>
        </p:spPr>
        <p:txBody>
          <a:bodyPr/>
          <a:lstStyle>
            <a:lvl1pPr>
              <a:defRPr/>
            </a:lvl1pPr>
          </a:lstStyle>
          <a:p>
            <a:pPr>
              <a:defRPr/>
            </a:pPr>
            <a:fld id="{695F0AF6-0646-4CB2-88E6-02581DEAC028}" type="slidenum">
              <a:rPr lang="en-US" altLang="en-US"/>
              <a:pPr>
                <a:defRPr/>
              </a:pPr>
              <a:t>‹#›</a:t>
            </a:fld>
            <a:endParaRPr lang="en-US" altLang="en-US"/>
          </a:p>
        </p:txBody>
      </p:sp>
    </p:spTree>
    <p:extLst>
      <p:ext uri="{BB962C8B-B14F-4D97-AF65-F5344CB8AC3E}">
        <p14:creationId xmlns:p14="http://schemas.microsoft.com/office/powerpoint/2010/main" val="1755685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611563" y="20566063"/>
            <a:ext cx="38862000" cy="6356350"/>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611563" y="13565188"/>
            <a:ext cx="38862000" cy="7000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05B6EC69-3BDD-D598-A5BE-9AA1EA5D61A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4B5D35F-71EA-777A-6270-D850127A661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F897DD0-3550-523B-C632-10639272BE54}"/>
              </a:ext>
            </a:extLst>
          </p:cNvPr>
          <p:cNvSpPr>
            <a:spLocks noGrp="1" noChangeArrowheads="1"/>
          </p:cNvSpPr>
          <p:nvPr>
            <p:ph type="sldNum" sz="quarter" idx="12"/>
          </p:nvPr>
        </p:nvSpPr>
        <p:spPr>
          <a:ln/>
        </p:spPr>
        <p:txBody>
          <a:bodyPr/>
          <a:lstStyle>
            <a:lvl1pPr>
              <a:defRPr/>
            </a:lvl1pPr>
          </a:lstStyle>
          <a:p>
            <a:pPr>
              <a:defRPr/>
            </a:pPr>
            <a:fld id="{BD1911A5-4447-4ABB-A081-F40BE68F3C30}" type="slidenum">
              <a:rPr lang="en-US" altLang="en-US"/>
              <a:pPr>
                <a:defRPr/>
              </a:pPr>
              <a:t>‹#›</a:t>
            </a:fld>
            <a:endParaRPr lang="en-US" altLang="en-US"/>
          </a:p>
        </p:txBody>
      </p:sp>
    </p:spTree>
    <p:extLst>
      <p:ext uri="{BB962C8B-B14F-4D97-AF65-F5344CB8AC3E}">
        <p14:creationId xmlns:p14="http://schemas.microsoft.com/office/powerpoint/2010/main" val="37295138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0" y="9245600"/>
            <a:ext cx="19354800" cy="1920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936200" y="9245600"/>
            <a:ext cx="19354800" cy="1920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6660139-363C-789B-F9A8-FA7A19C14DB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A142A54-5D3F-48C9-BB0A-E47B76E8F70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D00FFEC7-F3CA-6266-6B4C-1296FD3AD45A}"/>
              </a:ext>
            </a:extLst>
          </p:cNvPr>
          <p:cNvSpPr>
            <a:spLocks noGrp="1" noChangeArrowheads="1"/>
          </p:cNvSpPr>
          <p:nvPr>
            <p:ph type="sldNum" sz="quarter" idx="12"/>
          </p:nvPr>
        </p:nvSpPr>
        <p:spPr>
          <a:ln/>
        </p:spPr>
        <p:txBody>
          <a:bodyPr/>
          <a:lstStyle>
            <a:lvl1pPr>
              <a:defRPr/>
            </a:lvl1pPr>
          </a:lstStyle>
          <a:p>
            <a:pPr>
              <a:defRPr/>
            </a:pPr>
            <a:fld id="{AA9E8648-1C57-4FAB-A145-23B86F9A4A70}" type="slidenum">
              <a:rPr lang="en-US" altLang="en-US"/>
              <a:pPr>
                <a:defRPr/>
              </a:pPr>
              <a:t>‹#›</a:t>
            </a:fld>
            <a:endParaRPr lang="en-US" altLang="en-US"/>
          </a:p>
        </p:txBody>
      </p:sp>
    </p:spTree>
    <p:extLst>
      <p:ext uri="{BB962C8B-B14F-4D97-AF65-F5344CB8AC3E}">
        <p14:creationId xmlns:p14="http://schemas.microsoft.com/office/powerpoint/2010/main" val="2972865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0" y="1281113"/>
            <a:ext cx="41148000" cy="5334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286000" y="7164388"/>
            <a:ext cx="20200938"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286000" y="10148888"/>
            <a:ext cx="20200938"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3225125" y="7164388"/>
            <a:ext cx="20208875" cy="29845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3225125" y="10148888"/>
            <a:ext cx="20208875" cy="1844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6B8EAB9-21F0-C5E4-AD76-93519C9B2157}"/>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FE19B967-1663-A17B-C2CF-D8A0E2C9A3F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8805B80B-D988-854C-F29A-A3E3E40F9F9D}"/>
              </a:ext>
            </a:extLst>
          </p:cNvPr>
          <p:cNvSpPr>
            <a:spLocks noGrp="1" noChangeArrowheads="1"/>
          </p:cNvSpPr>
          <p:nvPr>
            <p:ph type="sldNum" sz="quarter" idx="12"/>
          </p:nvPr>
        </p:nvSpPr>
        <p:spPr>
          <a:ln/>
        </p:spPr>
        <p:txBody>
          <a:bodyPr/>
          <a:lstStyle>
            <a:lvl1pPr>
              <a:defRPr/>
            </a:lvl1pPr>
          </a:lstStyle>
          <a:p>
            <a:pPr>
              <a:defRPr/>
            </a:pPr>
            <a:fld id="{290F85C1-8257-49D7-AAEC-F53B556402F9}" type="slidenum">
              <a:rPr lang="en-US" altLang="en-US"/>
              <a:pPr>
                <a:defRPr/>
              </a:pPr>
              <a:t>‹#›</a:t>
            </a:fld>
            <a:endParaRPr lang="en-US" altLang="en-US"/>
          </a:p>
        </p:txBody>
      </p:sp>
    </p:spTree>
    <p:extLst>
      <p:ext uri="{BB962C8B-B14F-4D97-AF65-F5344CB8AC3E}">
        <p14:creationId xmlns:p14="http://schemas.microsoft.com/office/powerpoint/2010/main" val="15485044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687611D-4A9E-E538-B165-018B9D866B1C}"/>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E75F4C3C-058E-6FBB-C0C1-223AFC6C619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9DB2C8AA-EEA1-3AA8-15F4-FD3D4F2B2122}"/>
              </a:ext>
            </a:extLst>
          </p:cNvPr>
          <p:cNvSpPr>
            <a:spLocks noGrp="1" noChangeArrowheads="1"/>
          </p:cNvSpPr>
          <p:nvPr>
            <p:ph type="sldNum" sz="quarter" idx="12"/>
          </p:nvPr>
        </p:nvSpPr>
        <p:spPr>
          <a:ln/>
        </p:spPr>
        <p:txBody>
          <a:bodyPr/>
          <a:lstStyle>
            <a:lvl1pPr>
              <a:defRPr/>
            </a:lvl1pPr>
          </a:lstStyle>
          <a:p>
            <a:pPr>
              <a:defRPr/>
            </a:pPr>
            <a:fld id="{AF10BFF2-AC4D-4E6B-B2B0-701C26140286}" type="slidenum">
              <a:rPr lang="en-US" altLang="en-US"/>
              <a:pPr>
                <a:defRPr/>
              </a:pPr>
              <a:t>‹#›</a:t>
            </a:fld>
            <a:endParaRPr lang="en-US" altLang="en-US"/>
          </a:p>
        </p:txBody>
      </p:sp>
    </p:spTree>
    <p:extLst>
      <p:ext uri="{BB962C8B-B14F-4D97-AF65-F5344CB8AC3E}">
        <p14:creationId xmlns:p14="http://schemas.microsoft.com/office/powerpoint/2010/main" val="3939467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A1727F3-CCD4-6A9D-1C23-54F7707DA3A8}"/>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01AABD87-78D8-FD68-6ADF-3340A4F058E7}"/>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55A1C6DB-E757-029D-75AF-1B0F70BDE533}"/>
              </a:ext>
            </a:extLst>
          </p:cNvPr>
          <p:cNvSpPr>
            <a:spLocks noGrp="1" noChangeArrowheads="1"/>
          </p:cNvSpPr>
          <p:nvPr>
            <p:ph type="sldNum" sz="quarter" idx="12"/>
          </p:nvPr>
        </p:nvSpPr>
        <p:spPr>
          <a:ln/>
        </p:spPr>
        <p:txBody>
          <a:bodyPr/>
          <a:lstStyle>
            <a:lvl1pPr>
              <a:defRPr/>
            </a:lvl1pPr>
          </a:lstStyle>
          <a:p>
            <a:pPr>
              <a:defRPr/>
            </a:pPr>
            <a:fld id="{E8315521-A1C7-4598-95A3-CA10E7CED8D5}" type="slidenum">
              <a:rPr lang="en-US" altLang="en-US"/>
              <a:pPr>
                <a:defRPr/>
              </a:pPr>
              <a:t>‹#›</a:t>
            </a:fld>
            <a:endParaRPr lang="en-US" altLang="en-US"/>
          </a:p>
        </p:txBody>
      </p:sp>
    </p:spTree>
    <p:extLst>
      <p:ext uri="{BB962C8B-B14F-4D97-AF65-F5344CB8AC3E}">
        <p14:creationId xmlns:p14="http://schemas.microsoft.com/office/powerpoint/2010/main" val="6692189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86000" y="1274763"/>
            <a:ext cx="15041563" cy="542290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7875250" y="1274763"/>
            <a:ext cx="25558750" cy="273145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86000" y="6697663"/>
            <a:ext cx="15041563" cy="218916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19DEFFFD-A3B3-7400-0E8B-FAE575D66EF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3DBBCDB-11C6-3207-D6CB-757A3E66D40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B094334-2D71-D1B2-1334-AEF44731590D}"/>
              </a:ext>
            </a:extLst>
          </p:cNvPr>
          <p:cNvSpPr>
            <a:spLocks noGrp="1" noChangeArrowheads="1"/>
          </p:cNvSpPr>
          <p:nvPr>
            <p:ph type="sldNum" sz="quarter" idx="12"/>
          </p:nvPr>
        </p:nvSpPr>
        <p:spPr>
          <a:ln/>
        </p:spPr>
        <p:txBody>
          <a:bodyPr/>
          <a:lstStyle>
            <a:lvl1pPr>
              <a:defRPr/>
            </a:lvl1pPr>
          </a:lstStyle>
          <a:p>
            <a:pPr>
              <a:defRPr/>
            </a:pPr>
            <a:fld id="{402C0B20-A9AD-4474-B1DE-67D549E4B3AA}" type="slidenum">
              <a:rPr lang="en-US" altLang="en-US"/>
              <a:pPr>
                <a:defRPr/>
              </a:pPr>
              <a:t>‹#›</a:t>
            </a:fld>
            <a:endParaRPr lang="en-US" altLang="en-US"/>
          </a:p>
        </p:txBody>
      </p:sp>
    </p:spTree>
    <p:extLst>
      <p:ext uri="{BB962C8B-B14F-4D97-AF65-F5344CB8AC3E}">
        <p14:creationId xmlns:p14="http://schemas.microsoft.com/office/powerpoint/2010/main" val="2802336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961438" y="22402800"/>
            <a:ext cx="27432000" cy="2644775"/>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961438" y="2859088"/>
            <a:ext cx="27432000" cy="19202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8961438" y="25047575"/>
            <a:ext cx="27432000" cy="3756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CF3753E-ECB8-0AE3-2579-D4B4ED34134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FE8DE09C-016B-6C15-ADFF-7F8F562623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388F161C-E1DB-63C6-F4E3-91047BD5209F}"/>
              </a:ext>
            </a:extLst>
          </p:cNvPr>
          <p:cNvSpPr>
            <a:spLocks noGrp="1" noChangeArrowheads="1"/>
          </p:cNvSpPr>
          <p:nvPr>
            <p:ph type="sldNum" sz="quarter" idx="12"/>
          </p:nvPr>
        </p:nvSpPr>
        <p:spPr>
          <a:ln/>
        </p:spPr>
        <p:txBody>
          <a:bodyPr/>
          <a:lstStyle>
            <a:lvl1pPr>
              <a:defRPr/>
            </a:lvl1pPr>
          </a:lstStyle>
          <a:p>
            <a:pPr>
              <a:defRPr/>
            </a:pPr>
            <a:fld id="{DAD2787A-18EF-4E16-B8F5-BCF36C1F10CB}" type="slidenum">
              <a:rPr lang="en-US" altLang="en-US"/>
              <a:pPr>
                <a:defRPr/>
              </a:pPr>
              <a:t>‹#›</a:t>
            </a:fld>
            <a:endParaRPr lang="en-US" altLang="en-US"/>
          </a:p>
        </p:txBody>
      </p:sp>
    </p:spTree>
    <p:extLst>
      <p:ext uri="{BB962C8B-B14F-4D97-AF65-F5344CB8AC3E}">
        <p14:creationId xmlns:p14="http://schemas.microsoft.com/office/powerpoint/2010/main" val="36261528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7630E9A9-5DF1-B58B-BABB-590B5572419E}"/>
              </a:ext>
            </a:extLst>
          </p:cNvPr>
          <p:cNvSpPr>
            <a:spLocks noGrp="1" noChangeArrowheads="1"/>
          </p:cNvSpPr>
          <p:nvPr>
            <p:ph type="title"/>
          </p:nvPr>
        </p:nvSpPr>
        <p:spPr bwMode="auto">
          <a:xfrm>
            <a:off x="3429000" y="2844800"/>
            <a:ext cx="388620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4133" tIns="222067" rIns="444133" bIns="222067"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DF17EAC7-AC79-29E5-3B98-DFC7BABF563E}"/>
              </a:ext>
            </a:extLst>
          </p:cNvPr>
          <p:cNvSpPr>
            <a:spLocks noGrp="1" noChangeArrowheads="1"/>
          </p:cNvSpPr>
          <p:nvPr>
            <p:ph type="body" idx="1"/>
          </p:nvPr>
        </p:nvSpPr>
        <p:spPr bwMode="auto">
          <a:xfrm>
            <a:off x="3429000" y="9245600"/>
            <a:ext cx="38862000" cy="1920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44133" tIns="222067" rIns="444133" bIns="222067"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6F27DD34-1499-1C0F-7F72-D103D048D6D4}"/>
              </a:ext>
            </a:extLst>
          </p:cNvPr>
          <p:cNvSpPr>
            <a:spLocks noGrp="1" noChangeArrowheads="1"/>
          </p:cNvSpPr>
          <p:nvPr>
            <p:ph type="dt" sz="half" idx="2"/>
          </p:nvPr>
        </p:nvSpPr>
        <p:spPr bwMode="auto">
          <a:xfrm>
            <a:off x="3429000" y="29159200"/>
            <a:ext cx="9525000" cy="2133600"/>
          </a:xfrm>
          <a:prstGeom prst="rect">
            <a:avLst/>
          </a:prstGeom>
          <a:noFill/>
          <a:ln w="9525">
            <a:noFill/>
            <a:miter lim="800000"/>
            <a:headEnd/>
            <a:tailEnd/>
          </a:ln>
          <a:effectLst/>
        </p:spPr>
        <p:txBody>
          <a:bodyPr vert="horz" wrap="square" lIns="444133" tIns="222067" rIns="444133" bIns="222067" numCol="1" anchor="t" anchorCtr="0" compatLnSpc="1">
            <a:prstTxWarp prst="textNoShape">
              <a:avLst/>
            </a:prstTxWarp>
          </a:bodyPr>
          <a:lstStyle>
            <a:lvl1pPr eaLnBrk="1" hangingPunct="1">
              <a:defRPr sz="6800"/>
            </a:lvl1pPr>
          </a:lstStyle>
          <a:p>
            <a:pPr>
              <a:defRPr/>
            </a:pPr>
            <a:endParaRPr lang="en-US"/>
          </a:p>
        </p:txBody>
      </p:sp>
      <p:sp>
        <p:nvSpPr>
          <p:cNvPr id="1029" name="Rectangle 5">
            <a:extLst>
              <a:ext uri="{FF2B5EF4-FFF2-40B4-BE49-F238E27FC236}">
                <a16:creationId xmlns:a16="http://schemas.microsoft.com/office/drawing/2014/main" id="{3C1B9DB2-F769-191A-445F-18037FD383A9}"/>
              </a:ext>
            </a:extLst>
          </p:cNvPr>
          <p:cNvSpPr>
            <a:spLocks noGrp="1" noChangeArrowheads="1"/>
          </p:cNvSpPr>
          <p:nvPr>
            <p:ph type="ftr" sz="quarter" idx="3"/>
          </p:nvPr>
        </p:nvSpPr>
        <p:spPr bwMode="auto">
          <a:xfrm>
            <a:off x="15621000" y="29159200"/>
            <a:ext cx="14478000" cy="2133600"/>
          </a:xfrm>
          <a:prstGeom prst="rect">
            <a:avLst/>
          </a:prstGeom>
          <a:noFill/>
          <a:ln w="9525">
            <a:noFill/>
            <a:miter lim="800000"/>
            <a:headEnd/>
            <a:tailEnd/>
          </a:ln>
          <a:effectLst/>
        </p:spPr>
        <p:txBody>
          <a:bodyPr vert="horz" wrap="square" lIns="444133" tIns="222067" rIns="444133" bIns="222067" numCol="1" anchor="t" anchorCtr="0" compatLnSpc="1">
            <a:prstTxWarp prst="textNoShape">
              <a:avLst/>
            </a:prstTxWarp>
          </a:bodyPr>
          <a:lstStyle>
            <a:lvl1pPr algn="ctr" eaLnBrk="1" hangingPunct="1">
              <a:defRPr sz="6800"/>
            </a:lvl1pPr>
          </a:lstStyle>
          <a:p>
            <a:pPr>
              <a:defRPr/>
            </a:pPr>
            <a:endParaRPr lang="en-US"/>
          </a:p>
        </p:txBody>
      </p:sp>
      <p:sp>
        <p:nvSpPr>
          <p:cNvPr id="1030" name="Rectangle 6">
            <a:extLst>
              <a:ext uri="{FF2B5EF4-FFF2-40B4-BE49-F238E27FC236}">
                <a16:creationId xmlns:a16="http://schemas.microsoft.com/office/drawing/2014/main" id="{75E0B5A9-CE2D-0187-EC7C-650F2FD70BEE}"/>
              </a:ext>
            </a:extLst>
          </p:cNvPr>
          <p:cNvSpPr>
            <a:spLocks noGrp="1" noChangeArrowheads="1"/>
          </p:cNvSpPr>
          <p:nvPr>
            <p:ph type="sldNum" sz="quarter" idx="4"/>
          </p:nvPr>
        </p:nvSpPr>
        <p:spPr bwMode="auto">
          <a:xfrm>
            <a:off x="32766000" y="29159200"/>
            <a:ext cx="9525000" cy="2133600"/>
          </a:xfrm>
          <a:prstGeom prst="rect">
            <a:avLst/>
          </a:prstGeom>
          <a:noFill/>
          <a:ln w="9525">
            <a:noFill/>
            <a:miter lim="800000"/>
            <a:headEnd/>
            <a:tailEnd/>
          </a:ln>
          <a:effectLst/>
        </p:spPr>
        <p:txBody>
          <a:bodyPr vert="horz" wrap="square" lIns="444133" tIns="222067" rIns="444133" bIns="222067" numCol="1" anchor="t" anchorCtr="0" compatLnSpc="1">
            <a:prstTxWarp prst="textNoShape">
              <a:avLst/>
            </a:prstTxWarp>
          </a:bodyPr>
          <a:lstStyle>
            <a:lvl1pPr algn="r" eaLnBrk="1" hangingPunct="1">
              <a:defRPr sz="6800"/>
            </a:lvl1pPr>
          </a:lstStyle>
          <a:p>
            <a:pPr>
              <a:defRPr/>
            </a:pPr>
            <a:fld id="{111A700D-3B56-45FD-991B-E76617F6BD8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41825" rtl="0" eaLnBrk="1" fontAlgn="base" hangingPunct="1">
        <a:spcBef>
          <a:spcPct val="0"/>
        </a:spcBef>
        <a:spcAft>
          <a:spcPct val="0"/>
        </a:spcAft>
        <a:defRPr sz="21400">
          <a:solidFill>
            <a:schemeClr val="tx2"/>
          </a:solidFill>
          <a:latin typeface="+mj-lt"/>
          <a:ea typeface="+mj-ea"/>
          <a:cs typeface="+mj-cs"/>
        </a:defRPr>
      </a:lvl1pPr>
      <a:lvl2pPr algn="ctr" defTabSz="4441825" rtl="0" eaLnBrk="1" fontAlgn="base" hangingPunct="1">
        <a:spcBef>
          <a:spcPct val="0"/>
        </a:spcBef>
        <a:spcAft>
          <a:spcPct val="0"/>
        </a:spcAft>
        <a:defRPr sz="21400">
          <a:solidFill>
            <a:schemeClr val="tx2"/>
          </a:solidFill>
          <a:latin typeface="Times New Roman" pitchFamily="18" charset="0"/>
        </a:defRPr>
      </a:lvl2pPr>
      <a:lvl3pPr algn="ctr" defTabSz="4441825" rtl="0" eaLnBrk="1" fontAlgn="base" hangingPunct="1">
        <a:spcBef>
          <a:spcPct val="0"/>
        </a:spcBef>
        <a:spcAft>
          <a:spcPct val="0"/>
        </a:spcAft>
        <a:defRPr sz="21400">
          <a:solidFill>
            <a:schemeClr val="tx2"/>
          </a:solidFill>
          <a:latin typeface="Times New Roman" pitchFamily="18" charset="0"/>
        </a:defRPr>
      </a:lvl3pPr>
      <a:lvl4pPr algn="ctr" defTabSz="4441825" rtl="0" eaLnBrk="1" fontAlgn="base" hangingPunct="1">
        <a:spcBef>
          <a:spcPct val="0"/>
        </a:spcBef>
        <a:spcAft>
          <a:spcPct val="0"/>
        </a:spcAft>
        <a:defRPr sz="21400">
          <a:solidFill>
            <a:schemeClr val="tx2"/>
          </a:solidFill>
          <a:latin typeface="Times New Roman" pitchFamily="18" charset="0"/>
        </a:defRPr>
      </a:lvl4pPr>
      <a:lvl5pPr algn="ctr" defTabSz="4441825" rtl="0" eaLnBrk="1" fontAlgn="base" hangingPunct="1">
        <a:spcBef>
          <a:spcPct val="0"/>
        </a:spcBef>
        <a:spcAft>
          <a:spcPct val="0"/>
        </a:spcAft>
        <a:defRPr sz="21400">
          <a:solidFill>
            <a:schemeClr val="tx2"/>
          </a:solidFill>
          <a:latin typeface="Times New Roman" pitchFamily="18" charset="0"/>
        </a:defRPr>
      </a:lvl5pPr>
      <a:lvl6pPr marL="457200" algn="ctr" defTabSz="4441825" rtl="0" eaLnBrk="1" fontAlgn="base" hangingPunct="1">
        <a:spcBef>
          <a:spcPct val="0"/>
        </a:spcBef>
        <a:spcAft>
          <a:spcPct val="0"/>
        </a:spcAft>
        <a:defRPr sz="21400">
          <a:solidFill>
            <a:schemeClr val="tx2"/>
          </a:solidFill>
          <a:latin typeface="Times New Roman" pitchFamily="18" charset="0"/>
        </a:defRPr>
      </a:lvl6pPr>
      <a:lvl7pPr marL="914400" algn="ctr" defTabSz="4441825" rtl="0" eaLnBrk="1" fontAlgn="base" hangingPunct="1">
        <a:spcBef>
          <a:spcPct val="0"/>
        </a:spcBef>
        <a:spcAft>
          <a:spcPct val="0"/>
        </a:spcAft>
        <a:defRPr sz="21400">
          <a:solidFill>
            <a:schemeClr val="tx2"/>
          </a:solidFill>
          <a:latin typeface="Times New Roman" pitchFamily="18" charset="0"/>
        </a:defRPr>
      </a:lvl7pPr>
      <a:lvl8pPr marL="1371600" algn="ctr" defTabSz="4441825" rtl="0" eaLnBrk="1" fontAlgn="base" hangingPunct="1">
        <a:spcBef>
          <a:spcPct val="0"/>
        </a:spcBef>
        <a:spcAft>
          <a:spcPct val="0"/>
        </a:spcAft>
        <a:defRPr sz="21400">
          <a:solidFill>
            <a:schemeClr val="tx2"/>
          </a:solidFill>
          <a:latin typeface="Times New Roman" pitchFamily="18" charset="0"/>
        </a:defRPr>
      </a:lvl8pPr>
      <a:lvl9pPr marL="1828800" algn="ctr" defTabSz="4441825" rtl="0" eaLnBrk="1" fontAlgn="base" hangingPunct="1">
        <a:spcBef>
          <a:spcPct val="0"/>
        </a:spcBef>
        <a:spcAft>
          <a:spcPct val="0"/>
        </a:spcAft>
        <a:defRPr sz="21400">
          <a:solidFill>
            <a:schemeClr val="tx2"/>
          </a:solidFill>
          <a:latin typeface="Times New Roman" pitchFamily="18" charset="0"/>
        </a:defRPr>
      </a:lvl9pPr>
    </p:titleStyle>
    <p:bodyStyle>
      <a:lvl1pPr marL="1665288" indent="-1665288" algn="l" defTabSz="4441825" rtl="0" eaLnBrk="1" fontAlgn="base" hangingPunct="1">
        <a:spcBef>
          <a:spcPct val="20000"/>
        </a:spcBef>
        <a:spcAft>
          <a:spcPct val="0"/>
        </a:spcAft>
        <a:buChar char="•"/>
        <a:defRPr sz="15500">
          <a:solidFill>
            <a:schemeClr val="tx1"/>
          </a:solidFill>
          <a:latin typeface="+mn-lt"/>
          <a:ea typeface="+mn-ea"/>
          <a:cs typeface="+mn-cs"/>
        </a:defRPr>
      </a:lvl1pPr>
      <a:lvl2pPr marL="3608388" indent="-1387475" algn="l" defTabSz="4441825" rtl="0" eaLnBrk="1" fontAlgn="base" hangingPunct="1">
        <a:spcBef>
          <a:spcPct val="20000"/>
        </a:spcBef>
        <a:spcAft>
          <a:spcPct val="0"/>
        </a:spcAft>
        <a:buChar char="–"/>
        <a:defRPr sz="13600">
          <a:solidFill>
            <a:schemeClr val="tx1"/>
          </a:solidFill>
          <a:latin typeface="+mn-lt"/>
        </a:defRPr>
      </a:lvl2pPr>
      <a:lvl3pPr marL="5551488" indent="-1109663" algn="l" defTabSz="4441825" rtl="0" eaLnBrk="1" fontAlgn="base" hangingPunct="1">
        <a:spcBef>
          <a:spcPct val="20000"/>
        </a:spcBef>
        <a:spcAft>
          <a:spcPct val="0"/>
        </a:spcAft>
        <a:buChar char="•"/>
        <a:defRPr sz="11700">
          <a:solidFill>
            <a:schemeClr val="tx1"/>
          </a:solidFill>
          <a:latin typeface="+mn-lt"/>
        </a:defRPr>
      </a:lvl3pPr>
      <a:lvl4pPr marL="7772400" indent="-1109663" algn="l" defTabSz="4441825" rtl="0" eaLnBrk="1" fontAlgn="base" hangingPunct="1">
        <a:spcBef>
          <a:spcPct val="20000"/>
        </a:spcBef>
        <a:spcAft>
          <a:spcPct val="0"/>
        </a:spcAft>
        <a:buChar char="–"/>
        <a:defRPr sz="9700">
          <a:solidFill>
            <a:schemeClr val="tx1"/>
          </a:solidFill>
          <a:latin typeface="+mn-lt"/>
        </a:defRPr>
      </a:lvl4pPr>
      <a:lvl5pPr marL="9993313" indent="-1111250" algn="l" defTabSz="4441825" rtl="0" eaLnBrk="1" fontAlgn="base" hangingPunct="1">
        <a:spcBef>
          <a:spcPct val="20000"/>
        </a:spcBef>
        <a:spcAft>
          <a:spcPct val="0"/>
        </a:spcAft>
        <a:buChar char="»"/>
        <a:defRPr sz="9700">
          <a:solidFill>
            <a:schemeClr val="tx1"/>
          </a:solidFill>
          <a:latin typeface="+mn-lt"/>
        </a:defRPr>
      </a:lvl5pPr>
      <a:lvl6pPr marL="10450513" indent="-1111250" algn="l" defTabSz="4441825" rtl="0" eaLnBrk="1" fontAlgn="base" hangingPunct="1">
        <a:spcBef>
          <a:spcPct val="20000"/>
        </a:spcBef>
        <a:spcAft>
          <a:spcPct val="0"/>
        </a:spcAft>
        <a:buChar char="»"/>
        <a:defRPr sz="9700">
          <a:solidFill>
            <a:schemeClr val="tx1"/>
          </a:solidFill>
          <a:latin typeface="+mn-lt"/>
        </a:defRPr>
      </a:lvl6pPr>
      <a:lvl7pPr marL="10907713" indent="-1111250" algn="l" defTabSz="4441825" rtl="0" eaLnBrk="1" fontAlgn="base" hangingPunct="1">
        <a:spcBef>
          <a:spcPct val="20000"/>
        </a:spcBef>
        <a:spcAft>
          <a:spcPct val="0"/>
        </a:spcAft>
        <a:buChar char="»"/>
        <a:defRPr sz="9700">
          <a:solidFill>
            <a:schemeClr val="tx1"/>
          </a:solidFill>
          <a:latin typeface="+mn-lt"/>
        </a:defRPr>
      </a:lvl7pPr>
      <a:lvl8pPr marL="11364913" indent="-1111250" algn="l" defTabSz="4441825" rtl="0" eaLnBrk="1" fontAlgn="base" hangingPunct="1">
        <a:spcBef>
          <a:spcPct val="20000"/>
        </a:spcBef>
        <a:spcAft>
          <a:spcPct val="0"/>
        </a:spcAft>
        <a:buChar char="»"/>
        <a:defRPr sz="9700">
          <a:solidFill>
            <a:schemeClr val="tx1"/>
          </a:solidFill>
          <a:latin typeface="+mn-lt"/>
        </a:defRPr>
      </a:lvl8pPr>
      <a:lvl9pPr marL="11822113" indent="-1111250" algn="l" defTabSz="4441825" rtl="0" eaLnBrk="1" fontAlgn="base" hangingPunct="1">
        <a:spcBef>
          <a:spcPct val="20000"/>
        </a:spcBef>
        <a:spcAft>
          <a:spcPct val="0"/>
        </a:spcAft>
        <a:buChar char="»"/>
        <a:defRPr sz="97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13" Type="http://schemas.openxmlformats.org/officeDocument/2006/relationships/image" Target="../media/image8.png"/><Relationship Id="rId18" Type="http://schemas.openxmlformats.org/officeDocument/2006/relationships/image" Target="../media/image11.emf"/><Relationship Id="rId3" Type="http://schemas.openxmlformats.org/officeDocument/2006/relationships/image" Target="../media/image1.jpeg"/><Relationship Id="rId7" Type="http://schemas.openxmlformats.org/officeDocument/2006/relationships/oleObject" Target="../embeddings/oleObject1.bin"/><Relationship Id="rId12" Type="http://schemas.openxmlformats.org/officeDocument/2006/relationships/image" Target="../media/image7.emf"/><Relationship Id="rId17" Type="http://schemas.openxmlformats.org/officeDocument/2006/relationships/oleObject" Target="../embeddings/oleObject5.bin"/><Relationship Id="rId2" Type="http://schemas.openxmlformats.org/officeDocument/2006/relationships/notesSlide" Target="../notesSlides/notesSlide1.xml"/><Relationship Id="rId16" Type="http://schemas.openxmlformats.org/officeDocument/2006/relationships/image" Target="../media/image10.png"/><Relationship Id="rId20" Type="http://schemas.openxmlformats.org/officeDocument/2006/relationships/image" Target="../media/image12.emf"/><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oleObject" Target="../embeddings/oleObject3.bin"/><Relationship Id="rId5" Type="http://schemas.openxmlformats.org/officeDocument/2006/relationships/image" Target="../media/image3.png"/><Relationship Id="rId15" Type="http://schemas.openxmlformats.org/officeDocument/2006/relationships/image" Target="../media/image9.emf"/><Relationship Id="rId10" Type="http://schemas.openxmlformats.org/officeDocument/2006/relationships/image" Target="../media/image6.emf"/><Relationship Id="rId19" Type="http://schemas.openxmlformats.org/officeDocument/2006/relationships/oleObject" Target="../embeddings/oleObject6.bin"/><Relationship Id="rId4" Type="http://schemas.openxmlformats.org/officeDocument/2006/relationships/image" Target="../media/image2.emf"/><Relationship Id="rId9" Type="http://schemas.openxmlformats.org/officeDocument/2006/relationships/oleObject" Target="../embeddings/oleObject2.bin"/><Relationship Id="rId14" Type="http://schemas.openxmlformats.org/officeDocument/2006/relationships/oleObject" Target="../embeddings/oleObject4.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6">
            <a:extLst>
              <a:ext uri="{FF2B5EF4-FFF2-40B4-BE49-F238E27FC236}">
                <a16:creationId xmlns:a16="http://schemas.microsoft.com/office/drawing/2014/main" id="{A27A86DB-234F-3E65-5081-1A0412FE900B}"/>
              </a:ext>
            </a:extLst>
          </p:cNvPr>
          <p:cNvSpPr txBox="1">
            <a:spLocks noChangeArrowheads="1"/>
          </p:cNvSpPr>
          <p:nvPr/>
        </p:nvSpPr>
        <p:spPr bwMode="auto">
          <a:xfrm>
            <a:off x="3742528" y="422942"/>
            <a:ext cx="37985700" cy="2246769"/>
          </a:xfrm>
          <a:prstGeom prst="rect">
            <a:avLst/>
          </a:prstGeom>
          <a:solidFill>
            <a:srgbClr val="EFEFFF"/>
          </a:solidFill>
          <a:ln w="9525">
            <a:solidFill>
              <a:schemeClr val="accent2">
                <a:lumMod val="60000"/>
                <a:lumOff val="40000"/>
              </a:schemeClr>
            </a:solidFill>
            <a:miter lim="800000"/>
            <a:headEnd/>
            <a:tailEnd/>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6000" dirty="0">
                <a:latin typeface="Calibri" panose="020F0502020204030204" pitchFamily="34" charset="0"/>
                <a:cs typeface="Calibri" panose="020F0502020204030204" pitchFamily="34" charset="0"/>
              </a:rPr>
              <a:t>Cysteine-</a:t>
            </a:r>
            <a:r>
              <a:rPr lang="el-GR" altLang="en-US" sz="6000" dirty="0">
                <a:latin typeface="Calibri" panose="020F0502020204030204" pitchFamily="34" charset="0"/>
                <a:cs typeface="Calibri" panose="020F0502020204030204" pitchFamily="34" charset="0"/>
              </a:rPr>
              <a:t>β</a:t>
            </a:r>
            <a:r>
              <a:rPr lang="en-US" altLang="en-US" sz="6000" dirty="0">
                <a:latin typeface="Calibri" panose="020F0502020204030204" pitchFamily="34" charset="0"/>
                <a:cs typeface="Calibri" panose="020F0502020204030204" pitchFamily="34" charset="0"/>
              </a:rPr>
              <a:t>-</a:t>
            </a:r>
            <a:r>
              <a:rPr lang="en-US" altLang="en-US" sz="6000" dirty="0" err="1">
                <a:latin typeface="Calibri" panose="020F0502020204030204" pitchFamily="34" charset="0"/>
                <a:cs typeface="Calibri" panose="020F0502020204030204" pitchFamily="34" charset="0"/>
              </a:rPr>
              <a:t>thiolactone</a:t>
            </a:r>
            <a:r>
              <a:rPr lang="en-US" altLang="en-US" sz="6000" dirty="0">
                <a:latin typeface="Calibri" panose="020F0502020204030204" pitchFamily="34" charset="0"/>
                <a:cs typeface="Calibri" panose="020F0502020204030204" pitchFamily="34" charset="0"/>
              </a:rPr>
              <a:t> for facile polymerization of hydrogel crosslinkers and </a:t>
            </a:r>
            <a:r>
              <a:rPr lang="en-US" altLang="en-US" sz="6000" dirty="0" err="1">
                <a:latin typeface="Calibri" panose="020F0502020204030204" pitchFamily="34" charset="0"/>
                <a:cs typeface="Calibri" panose="020F0502020204030204" pitchFamily="34" charset="0"/>
              </a:rPr>
              <a:t>polycysteine</a:t>
            </a:r>
            <a:r>
              <a:rPr lang="en-US" altLang="en-US" sz="6000" dirty="0">
                <a:latin typeface="Calibri" panose="020F0502020204030204" pitchFamily="34" charset="0"/>
                <a:cs typeface="Calibri" panose="020F0502020204030204" pitchFamily="34" charset="0"/>
              </a:rPr>
              <a:t> tags</a:t>
            </a:r>
          </a:p>
          <a:p>
            <a:pPr algn="ctr" eaLnBrk="1" hangingPunct="1">
              <a:spcBef>
                <a:spcPct val="0"/>
              </a:spcBef>
              <a:buFontTx/>
              <a:buNone/>
            </a:pPr>
            <a:r>
              <a:rPr lang="en-US" altLang="en-US" sz="4000" b="1" dirty="0">
                <a:latin typeface="Calibri" panose="020F0502020204030204" pitchFamily="34" charset="0"/>
                <a:cs typeface="Calibri" panose="020F0502020204030204" pitchFamily="34" charset="0"/>
              </a:rPr>
              <a:t>Samuel Ashooh</a:t>
            </a:r>
            <a:r>
              <a:rPr lang="en-US" altLang="en-US" sz="4000" dirty="0">
                <a:latin typeface="Calibri" panose="020F0502020204030204" pitchFamily="34" charset="0"/>
                <a:cs typeface="Calibri" panose="020F0502020204030204" pitchFamily="34" charset="0"/>
              </a:rPr>
              <a:t>, Kelsey MacCallum, Matthew Currier, Nathan Oldenhuis</a:t>
            </a:r>
          </a:p>
          <a:p>
            <a:pPr algn="ctr" eaLnBrk="1" hangingPunct="1">
              <a:spcBef>
                <a:spcPct val="0"/>
              </a:spcBef>
              <a:buFontTx/>
              <a:buNone/>
            </a:pPr>
            <a:r>
              <a:rPr lang="en-US" altLang="en-US" sz="4000" dirty="0">
                <a:latin typeface="Calibri" panose="020F0502020204030204" pitchFamily="34" charset="0"/>
                <a:cs typeface="Calibri" panose="020F0502020204030204" pitchFamily="34" charset="0"/>
              </a:rPr>
              <a:t>samuel.ashooh@unh.edu</a:t>
            </a:r>
          </a:p>
        </p:txBody>
      </p:sp>
      <p:pic>
        <p:nvPicPr>
          <p:cNvPr id="3075" name="Picture 116" descr="NSFlogo">
            <a:extLst>
              <a:ext uri="{FF2B5EF4-FFF2-40B4-BE49-F238E27FC236}">
                <a16:creationId xmlns:a16="http://schemas.microsoft.com/office/drawing/2014/main" id="{3F11AB04-D1DA-78BB-839C-BFF36E7037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50166" y="250005"/>
            <a:ext cx="2564603" cy="25646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3" name="Picture 14" descr="lc_lthdfull">
            <a:extLst>
              <a:ext uri="{FF2B5EF4-FFF2-40B4-BE49-F238E27FC236}">
                <a16:creationId xmlns:a16="http://schemas.microsoft.com/office/drawing/2014/main" id="{A39AE907-97DF-B0FF-9F47-82DD37E1BA9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r="92435" b="60323"/>
          <a:stretch>
            <a:fillRect/>
          </a:stretch>
        </p:blipFill>
        <p:spPr bwMode="auto">
          <a:xfrm>
            <a:off x="436758" y="344009"/>
            <a:ext cx="1961759" cy="286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TextBox 15">
            <a:extLst>
              <a:ext uri="{FF2B5EF4-FFF2-40B4-BE49-F238E27FC236}">
                <a16:creationId xmlns:a16="http://schemas.microsoft.com/office/drawing/2014/main" id="{3F9D157F-50AF-CA06-F9E1-EFDCAA552B11}"/>
              </a:ext>
            </a:extLst>
          </p:cNvPr>
          <p:cNvSpPr txBox="1"/>
          <p:nvPr/>
        </p:nvSpPr>
        <p:spPr>
          <a:xfrm>
            <a:off x="1222104" y="3826729"/>
            <a:ext cx="13076238" cy="27568381"/>
          </a:xfrm>
          <a:prstGeom prst="rect">
            <a:avLst/>
          </a:prstGeom>
          <a:solidFill>
            <a:srgbClr val="F7F7FF"/>
          </a:solidFill>
        </p:spPr>
        <p:txBody>
          <a:bodyPr wrap="square">
            <a:spAutoFit/>
          </a:bodyPr>
          <a:lstStyle/>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defRPr/>
            </a:pPr>
            <a:r>
              <a:rPr lang="en-US" sz="3200" dirty="0">
                <a:latin typeface="Calibri" panose="020F0502020204030204" pitchFamily="34" charset="0"/>
                <a:ea typeface="Calibri" panose="020F0502020204030204" pitchFamily="34" charset="0"/>
                <a:cs typeface="Times New Roman" panose="02020603050405020304" pitchFamily="18" charset="0"/>
              </a:rPr>
              <a:t>Native chemical ligation (NCL) is a powerful synthetic tool commonly used for facile formation of peptide bonds between a C-terminal thioester and an N-terminal cysteine. NCL can be utilized for the formation of hydrogels by creating crosslinks between polymers. Another application of NCL is the formation of polycysteine motifs by ring opening cysteine-</a:t>
            </a:r>
            <a:r>
              <a:rPr lang="el-GR" sz="3200" dirty="0">
                <a:latin typeface="Calibri" panose="020F0502020204030204" pitchFamily="34" charset="0"/>
                <a:ea typeface="Calibri" panose="020F0502020204030204" pitchFamily="34" charset="0"/>
                <a:cs typeface="Times New Roman" panose="02020603050405020304" pitchFamily="18" charset="0"/>
              </a:rPr>
              <a:t>β</a:t>
            </a:r>
            <a:r>
              <a:rPr lang="en-US" sz="3200" dirty="0">
                <a:latin typeface="Calibri" panose="020F0502020204030204" pitchFamily="34" charset="0"/>
                <a:ea typeface="Calibri" panose="020F0502020204030204" pitchFamily="34" charset="0"/>
                <a:cs typeface="Times New Roman" panose="02020603050405020304" pitchFamily="18" charset="0"/>
              </a:rPr>
              <a:t>-</a:t>
            </a:r>
            <a:r>
              <a:rPr 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sz="3200" dirty="0">
                <a:latin typeface="Calibri" panose="020F0502020204030204" pitchFamily="34" charset="0"/>
                <a:ea typeface="Calibri" panose="020F0502020204030204" pitchFamily="34" charset="0"/>
                <a:cs typeface="Times New Roman" panose="02020603050405020304" pitchFamily="18" charset="0"/>
              </a:rPr>
              <a:t>, a type of β-</a:t>
            </a:r>
            <a:r>
              <a:rPr 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sz="3200"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defRPr/>
            </a:pPr>
            <a:r>
              <a:rPr lang="en-US" sz="3200" dirty="0">
                <a:latin typeface="Calibri" panose="020F0502020204030204" pitchFamily="34" charset="0"/>
                <a:ea typeface="Calibri" panose="020F0502020204030204" pitchFamily="34" charset="0"/>
                <a:cs typeface="Times New Roman" panose="02020603050405020304" pitchFamily="18" charset="0"/>
              </a:rPr>
              <a:t>Hydrogels are networks of hydrophilic polymer backbones typically possessing over 90% water which have been utilized for a variety of medical applications such as drug delivery. We aim to use hydrogels as extracellular matrix (ECM) mimics to culture cells in a 3D environment. One major limitation of using NCL to form hydrogels for cell culturing is the formation of a cytotoxic thiol byproduct. By using β-</a:t>
            </a:r>
            <a:r>
              <a:rPr lang="en-US" sz="3200" dirty="0" err="1">
                <a:latin typeface="Calibri" panose="020F0502020204030204" pitchFamily="34" charset="0"/>
                <a:ea typeface="Calibri" panose="020F0502020204030204" pitchFamily="34" charset="0"/>
                <a:cs typeface="Times New Roman" panose="02020603050405020304" pitchFamily="18" charset="0"/>
              </a:rPr>
              <a:t>thiolactones</a:t>
            </a:r>
            <a:r>
              <a:rPr lang="en-US" sz="3200" dirty="0">
                <a:latin typeface="Calibri" panose="020F0502020204030204" pitchFamily="34" charset="0"/>
                <a:ea typeface="Calibri" panose="020F0502020204030204" pitchFamily="34" charset="0"/>
                <a:cs typeface="Times New Roman" panose="02020603050405020304" pitchFamily="18" charset="0"/>
              </a:rPr>
              <a:t> instead of thioesters in peptide formation through NCL we aim to eliminate the production of unwanted byproducts. This would allow us to create hydrogels while also avoiding the creation of toxic environments for cultured cells.</a:t>
            </a: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Bef>
                <a:spcPts val="0"/>
              </a:spcBef>
              <a:spcAft>
                <a:spcPts val="800"/>
              </a:spcAft>
              <a:defRPr/>
            </a:pPr>
            <a:r>
              <a:rPr lang="en-US" sz="3200" dirty="0">
                <a:latin typeface="Calibri" panose="020F0502020204030204" pitchFamily="34" charset="0"/>
                <a:ea typeface="Calibri" panose="020F0502020204030204" pitchFamily="34" charset="0"/>
                <a:cs typeface="Times New Roman" panose="02020603050405020304" pitchFamily="18" charset="0"/>
              </a:rPr>
              <a:t>By exposing cysteine-</a:t>
            </a:r>
            <a:r>
              <a:rPr lang="el-GR" sz="3200" dirty="0">
                <a:latin typeface="Calibri" panose="020F0502020204030204" pitchFamily="34" charset="0"/>
                <a:ea typeface="Calibri" panose="020F0502020204030204" pitchFamily="34" charset="0"/>
                <a:cs typeface="Times New Roman" panose="02020603050405020304" pitchFamily="18" charset="0"/>
              </a:rPr>
              <a:t>β</a:t>
            </a:r>
            <a:r>
              <a:rPr lang="en-US" sz="3200" dirty="0">
                <a:latin typeface="Calibri" panose="020F0502020204030204" pitchFamily="34" charset="0"/>
                <a:ea typeface="Calibri" panose="020F0502020204030204" pitchFamily="34" charset="0"/>
                <a:cs typeface="Times New Roman" panose="02020603050405020304" pitchFamily="18" charset="0"/>
              </a:rPr>
              <a:t>-</a:t>
            </a:r>
            <a:r>
              <a:rPr 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sz="3200" dirty="0">
                <a:latin typeface="Calibri" panose="020F0502020204030204" pitchFamily="34" charset="0"/>
                <a:ea typeface="Calibri" panose="020F0502020204030204" pitchFamily="34" charset="0"/>
                <a:cs typeface="Times New Roman" panose="02020603050405020304" pitchFamily="18" charset="0"/>
              </a:rPr>
              <a:t> to an N-terminal cysteine, polymerization through NCL takes place readily and rapidly. This tool allows for cysteine chains to be attached to any molecule with a N-terminal cysteine. These polycysteine tags have a myriad of uses, such as purification and anchoring. Polycysteine chains have been difficult to create due to difficulties in preventing oxidation or oligomerization during the purification process. We aim to demonstrate the fast and efficient creation of </a:t>
            </a:r>
            <a:r>
              <a:rPr lang="en-US" sz="3200" dirty="0" err="1">
                <a:latin typeface="Calibri" panose="020F0502020204030204" pitchFamily="34" charset="0"/>
                <a:ea typeface="Calibri" panose="020F0502020204030204" pitchFamily="34" charset="0"/>
                <a:cs typeface="Times New Roman" panose="02020603050405020304" pitchFamily="18" charset="0"/>
              </a:rPr>
              <a:t>polycysteines</a:t>
            </a:r>
            <a:r>
              <a:rPr lang="en-US" sz="3200" dirty="0">
                <a:latin typeface="Calibri" panose="020F0502020204030204" pitchFamily="34" charset="0"/>
                <a:ea typeface="Calibri" panose="020F0502020204030204" pitchFamily="34" charset="0"/>
                <a:cs typeface="Times New Roman" panose="02020603050405020304" pitchFamily="18" charset="0"/>
              </a:rPr>
              <a:t> through NCL polymerization with cysteine-</a:t>
            </a:r>
            <a:r>
              <a:rPr 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sz="3200" dirty="0">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6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a:p>
            <a:pPr indent="457200">
              <a:lnSpc>
                <a:spcPct val="107000"/>
              </a:lnSpc>
              <a:spcBef>
                <a:spcPts val="0"/>
              </a:spcBef>
              <a:spcAft>
                <a:spcPts val="800"/>
              </a:spcAft>
              <a:defRPr/>
            </a:pPr>
            <a:endParaRPr lang="en-US" sz="32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085" name="TextBox 17">
            <a:extLst>
              <a:ext uri="{FF2B5EF4-FFF2-40B4-BE49-F238E27FC236}">
                <a16:creationId xmlns:a16="http://schemas.microsoft.com/office/drawing/2014/main" id="{42869DA6-EB0D-B43B-22A6-0E6EBF3378BE}"/>
              </a:ext>
            </a:extLst>
          </p:cNvPr>
          <p:cNvSpPr txBox="1">
            <a:spLocks noChangeArrowheads="1"/>
          </p:cNvSpPr>
          <p:nvPr/>
        </p:nvSpPr>
        <p:spPr bwMode="auto">
          <a:xfrm>
            <a:off x="15189199" y="3473641"/>
            <a:ext cx="15822620" cy="27269388"/>
          </a:xfrm>
          <a:prstGeom prst="rect">
            <a:avLst/>
          </a:prstGeom>
          <a:solidFill>
            <a:srgbClr val="F7F7FF"/>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altLang="en-US" sz="3200" dirty="0">
                <a:latin typeface="Calibri" panose="020F0502020204030204" pitchFamily="34" charset="0"/>
                <a:ea typeface="Calibri" panose="020F0502020204030204" pitchFamily="34" charset="0"/>
                <a:cs typeface="Times New Roman" panose="02020603050405020304" pitchFamily="18" charset="0"/>
              </a:rPr>
              <a:t>Our primary molecule of interest, cysteine-</a:t>
            </a:r>
            <a:r>
              <a:rPr lang="el-GR" altLang="en-US" sz="3200" dirty="0">
                <a:latin typeface="Calibri" panose="020F0502020204030204" pitchFamily="34" charset="0"/>
                <a:ea typeface="Calibri" panose="020F0502020204030204" pitchFamily="34" charset="0"/>
                <a:cs typeface="Times New Roman" panose="02020603050405020304" pitchFamily="18" charset="0"/>
              </a:rPr>
              <a:t>β</a:t>
            </a:r>
            <a:r>
              <a:rPr lang="en-US" altLang="en-US" sz="3200" dirty="0">
                <a:latin typeface="Calibri" panose="020F0502020204030204" pitchFamily="34" charset="0"/>
                <a:ea typeface="Calibri" panose="020F0502020204030204" pitchFamily="34" charset="0"/>
                <a:cs typeface="Times New Roman" panose="02020603050405020304" pitchFamily="18" charset="0"/>
              </a:rPr>
              <a:t>-</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can be synthesized by cyclizing cysteine. Cysteine must first be protected, and then a cyclization can be initiated. Nitrogen protection of L-Cysteine is done via </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boc</a:t>
            </a:r>
            <a:r>
              <a:rPr lang="en-US" altLang="en-US" sz="3200" dirty="0">
                <a:latin typeface="Calibri" panose="020F0502020204030204" pitchFamily="34" charset="0"/>
                <a:ea typeface="Calibri" panose="020F0502020204030204" pitchFamily="34" charset="0"/>
                <a:cs typeface="Times New Roman" panose="02020603050405020304" pitchFamily="18" charset="0"/>
              </a:rPr>
              <a:t> protection. Next, the cyclization is done by ethyl chloroformate activation of the carboxylic acid. Deprotection is done immediately prior to coupling since it can rapidly self polymerize.</a:t>
            </a: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altLang="en-US" sz="3200" dirty="0">
                <a:latin typeface="Calibri" panose="020F0502020204030204" pitchFamily="34" charset="0"/>
                <a:ea typeface="Calibri" panose="020F0502020204030204" pitchFamily="34" charset="0"/>
                <a:cs typeface="Times New Roman" panose="02020603050405020304" pitchFamily="18" charset="0"/>
              </a:rPr>
              <a:t>In order to demonstrate the </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polycysteine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generation with cysteine-</a:t>
            </a:r>
            <a:r>
              <a:rPr lang="el-GR" altLang="en-US" sz="3200" dirty="0">
                <a:latin typeface="Calibri" panose="020F0502020204030204" pitchFamily="34" charset="0"/>
                <a:ea typeface="Calibri" panose="020F0502020204030204" pitchFamily="34" charset="0"/>
                <a:cs typeface="Times New Roman" panose="02020603050405020304" pitchFamily="18" charset="0"/>
              </a:rPr>
              <a:t>β</a:t>
            </a:r>
            <a:r>
              <a:rPr lang="en-US" altLang="en-US" sz="3200" dirty="0">
                <a:latin typeface="Calibri" panose="020F0502020204030204" pitchFamily="34" charset="0"/>
                <a:ea typeface="Calibri" panose="020F0502020204030204" pitchFamily="34" charset="0"/>
                <a:cs typeface="Times New Roman" panose="02020603050405020304" pitchFamily="18" charset="0"/>
              </a:rPr>
              <a:t>-</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we functionalized methyl-polyethylene glycol (mPEG) with a terminal cysteine. mPEG was chosen because it is an inexpensive biocompatible molecule. A series of intermediates were required to attach cysteine to mPEG with an amide bond.</a:t>
            </a: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n-US" altLang="en-US" sz="3200" dirty="0">
                <a:latin typeface="Calibri" panose="020F0502020204030204" pitchFamily="34" charset="0"/>
                <a:ea typeface="Calibri" panose="020F0502020204030204" pitchFamily="34" charset="0"/>
                <a:cs typeface="Times New Roman" panose="02020603050405020304" pitchFamily="18" charset="0"/>
              </a:rPr>
              <a:t>Following the synthesis of both mPEG cysteine and cysteine-</a:t>
            </a:r>
            <a:r>
              <a:rPr lang="el-GR" altLang="en-US" sz="3200" dirty="0">
                <a:latin typeface="Calibri" panose="020F0502020204030204" pitchFamily="34" charset="0"/>
                <a:ea typeface="Calibri" panose="020F0502020204030204" pitchFamily="34" charset="0"/>
                <a:cs typeface="Times New Roman" panose="02020603050405020304" pitchFamily="18" charset="0"/>
              </a:rPr>
              <a:t>β</a:t>
            </a:r>
            <a:r>
              <a:rPr lang="en-US" altLang="en-US" sz="3200" dirty="0">
                <a:latin typeface="Calibri" panose="020F0502020204030204" pitchFamily="34" charset="0"/>
                <a:ea typeface="Calibri" panose="020F0502020204030204" pitchFamily="34" charset="0"/>
                <a:cs typeface="Times New Roman" panose="02020603050405020304" pitchFamily="18" charset="0"/>
              </a:rPr>
              <a:t>-</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the two molecules can be combined to produce mPEG with a </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polycysteine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chain attached. This reaction proceeds through a ring-opening of the </a:t>
            </a:r>
            <a:r>
              <a:rPr lang="el-GR" altLang="en-US" sz="3200" dirty="0">
                <a:latin typeface="Calibri" panose="020F0502020204030204" pitchFamily="34" charset="0"/>
                <a:ea typeface="Calibri" panose="020F0502020204030204" pitchFamily="34" charset="0"/>
                <a:cs typeface="Times New Roman" panose="02020603050405020304" pitchFamily="18" charset="0"/>
              </a:rPr>
              <a:t>β</a:t>
            </a:r>
            <a:r>
              <a:rPr lang="en-US" altLang="en-US" sz="3200" dirty="0">
                <a:latin typeface="Calibri" panose="020F0502020204030204" pitchFamily="34" charset="0"/>
                <a:ea typeface="Calibri" panose="020F0502020204030204" pitchFamily="34" charset="0"/>
                <a:cs typeface="Times New Roman" panose="02020603050405020304" pitchFamily="18" charset="0"/>
              </a:rPr>
              <a:t>-</a:t>
            </a:r>
            <a:r>
              <a:rPr lang="en-US" altLang="en-US" sz="3200" dirty="0" err="1">
                <a:latin typeface="Calibri" panose="020F0502020204030204" pitchFamily="34" charset="0"/>
                <a:ea typeface="Calibri" panose="020F0502020204030204" pitchFamily="34" charset="0"/>
                <a:cs typeface="Times New Roman" panose="02020603050405020304" pitchFamily="18" charset="0"/>
              </a:rPr>
              <a:t>thiolactone</a:t>
            </a:r>
            <a:r>
              <a:rPr lang="en-US" altLang="en-US" sz="3200" dirty="0">
                <a:latin typeface="Calibri" panose="020F0502020204030204" pitchFamily="34" charset="0"/>
                <a:ea typeface="Calibri" panose="020F0502020204030204" pitchFamily="34" charset="0"/>
                <a:cs typeface="Times New Roman" panose="02020603050405020304" pitchFamily="18" charset="0"/>
              </a:rPr>
              <a:t>, resulting in a new terminal cysteine that acts as an active site for another ring opening, and so on.</a:t>
            </a: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altLang="en-US" sz="32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3093" name="Picture 19" descr="Logo&#10;&#10;Description automatically generated">
            <a:extLst>
              <a:ext uri="{FF2B5EF4-FFF2-40B4-BE49-F238E27FC236}">
                <a16:creationId xmlns:a16="http://schemas.microsoft.com/office/drawing/2014/main" id="{DF30E275-D219-91E9-E597-8A8B48A4F4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416628" y="736004"/>
            <a:ext cx="4308120" cy="162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94" name="Picture 20">
            <a:extLst>
              <a:ext uri="{FF2B5EF4-FFF2-40B4-BE49-F238E27FC236}">
                <a16:creationId xmlns:a16="http://schemas.microsoft.com/office/drawing/2014/main" id="{8E0D5560-9F03-B10A-89F1-3D1B05C0B44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816438" y="694036"/>
            <a:ext cx="4308120" cy="16724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3096" name="Object 24">
            <a:extLst>
              <a:ext uri="{FF2B5EF4-FFF2-40B4-BE49-F238E27FC236}">
                <a16:creationId xmlns:a16="http://schemas.microsoft.com/office/drawing/2014/main" id="{A0BAB3B8-D011-6107-483E-5B56E1873C6A}"/>
              </a:ext>
            </a:extLst>
          </p:cNvPr>
          <p:cNvGraphicFramePr>
            <a:graphicFrameLocks noChangeAspect="1"/>
          </p:cNvGraphicFramePr>
          <p:nvPr>
            <p:extLst>
              <p:ext uri="{D42A27DB-BD31-4B8C-83A1-F6EECF244321}">
                <p14:modId xmlns:p14="http://schemas.microsoft.com/office/powerpoint/2010/main" val="2462017347"/>
              </p:ext>
            </p:extLst>
          </p:nvPr>
        </p:nvGraphicFramePr>
        <p:xfrm>
          <a:off x="1575886" y="24452728"/>
          <a:ext cx="12104494" cy="4997995"/>
        </p:xfrm>
        <a:graphic>
          <a:graphicData uri="http://schemas.openxmlformats.org/presentationml/2006/ole">
            <mc:AlternateContent xmlns:mc="http://schemas.openxmlformats.org/markup-compatibility/2006">
              <mc:Choice xmlns:v="urn:schemas-microsoft-com:vml" Requires="v">
                <p:oleObj name="CS ChemDraw Drawing" r:id="rId7" imgW="5629320" imgH="2323567" progId="ChemDraw.Document.6.0">
                  <p:embed/>
                </p:oleObj>
              </mc:Choice>
              <mc:Fallback>
                <p:oleObj name="CS ChemDraw Drawing" r:id="rId7" imgW="5629320" imgH="2323567" progId="ChemDraw.Document.6.0">
                  <p:embed/>
                  <p:pic>
                    <p:nvPicPr>
                      <p:cNvPr id="3096" name="Object 24">
                        <a:extLst>
                          <a:ext uri="{FF2B5EF4-FFF2-40B4-BE49-F238E27FC236}">
                            <a16:creationId xmlns:a16="http://schemas.microsoft.com/office/drawing/2014/main" id="{A0BAB3B8-D011-6107-483E-5B56E1873C6A}"/>
                          </a:ext>
                        </a:extLst>
                      </p:cNvPr>
                      <p:cNvPicPr>
                        <a:picLocks noChangeAspect="1" noChangeArrowheads="1"/>
                      </p:cNvPicPr>
                      <p:nvPr/>
                    </p:nvPicPr>
                    <p:blipFill>
                      <a:blip r:embed="rId8"/>
                      <a:srcRect/>
                      <a:stretch>
                        <a:fillRect/>
                      </a:stretch>
                    </p:blipFill>
                    <p:spPr bwMode="auto">
                      <a:xfrm>
                        <a:off x="1575886" y="24452728"/>
                        <a:ext cx="12104494" cy="4997995"/>
                      </a:xfrm>
                      <a:prstGeom prst="rect">
                        <a:avLst/>
                      </a:prstGeom>
                      <a:solidFill>
                        <a:schemeClr val="bg1"/>
                      </a:solidFill>
                      <a:ln w="9525">
                        <a:solidFill>
                          <a:schemeClr val="tx1"/>
                        </a:solidFill>
                        <a:miter lim="800000"/>
                        <a:headEnd/>
                        <a:tailEnd/>
                      </a:ln>
                    </p:spPr>
                  </p:pic>
                </p:oleObj>
              </mc:Fallback>
            </mc:AlternateContent>
          </a:graphicData>
        </a:graphic>
      </p:graphicFrame>
      <p:sp>
        <p:nvSpPr>
          <p:cNvPr id="3097" name="TextBox 26">
            <a:extLst>
              <a:ext uri="{FF2B5EF4-FFF2-40B4-BE49-F238E27FC236}">
                <a16:creationId xmlns:a16="http://schemas.microsoft.com/office/drawing/2014/main" id="{AE04917C-EDBC-4769-235E-EACBEDF1FA4D}"/>
              </a:ext>
            </a:extLst>
          </p:cNvPr>
          <p:cNvSpPr txBox="1">
            <a:spLocks noChangeArrowheads="1"/>
          </p:cNvSpPr>
          <p:nvPr/>
        </p:nvSpPr>
        <p:spPr bwMode="auto">
          <a:xfrm>
            <a:off x="31924753" y="29247503"/>
            <a:ext cx="13344796" cy="2585323"/>
          </a:xfrm>
          <a:prstGeom prst="rect">
            <a:avLst/>
          </a:prstGeom>
          <a:solidFill>
            <a:srgbClr val="F7F7FF"/>
          </a:solidFill>
          <a:ln>
            <a:noFill/>
          </a:ln>
        </p:spPr>
        <p:txBody>
          <a:bodyPr wrap="square">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i="1" dirty="0">
                <a:latin typeface="Calibri" panose="020F0502020204030204" pitchFamily="34" charset="0"/>
                <a:ea typeface="Times New Roman" panose="02020603050405020304" pitchFamily="18" charset="0"/>
                <a:cs typeface="Calibri" panose="020F0502020204030204" pitchFamily="34" charset="0"/>
              </a:rPr>
              <a:t>1. Biomacromolecules</a:t>
            </a:r>
            <a:r>
              <a:rPr lang="en-US" altLang="en-US" sz="1800" dirty="0">
                <a:latin typeface="Calibri" panose="020F0502020204030204" pitchFamily="34" charset="0"/>
                <a:ea typeface="Times New Roman" panose="02020603050405020304" pitchFamily="18" charset="0"/>
                <a:cs typeface="Calibri" panose="020F0502020204030204" pitchFamily="34" charset="0"/>
              </a:rPr>
              <a:t> 2016, 17, 3, 1135–1141 Publication Date: February 4, 2016</a:t>
            </a:r>
            <a:endParaRPr lang="en-US" altLang="en-US" sz="1800" dirty="0">
              <a:latin typeface="Calibri" panose="020F0502020204030204" pitchFamily="34" charset="0"/>
              <a:ea typeface="Calibri" panose="020F0502020204030204" pitchFamily="34" charset="0"/>
              <a:cs typeface="Times New Roman" panose="02020603050405020304" pitchFamily="18" charset="0"/>
            </a:endParaRPr>
          </a:p>
          <a:p>
            <a:r>
              <a:rPr lang="en-US" altLang="en-US" sz="1800" dirty="0">
                <a:latin typeface="Calibri" panose="020F0502020204030204" pitchFamily="34" charset="0"/>
                <a:ea typeface="Times New Roman" panose="02020603050405020304" pitchFamily="18" charset="0"/>
                <a:cs typeface="Calibri" panose="020F0502020204030204" pitchFamily="34" charset="0"/>
              </a:rPr>
              <a:t>	https://doi.org/10.1021/acs.biomac.5b01748 </a:t>
            </a:r>
            <a:endParaRPr lang="en-US" altLang="en-US" sz="1800" dirty="0">
              <a:latin typeface="Calibri" panose="020F0502020204030204" pitchFamily="34" charset="0"/>
              <a:cs typeface="Times New Roman" panose="02020603050405020304" pitchFamily="18" charset="0"/>
            </a:endParaRPr>
          </a:p>
          <a:p>
            <a:r>
              <a:rPr lang="en-US" altLang="en-US" sz="1800" i="1" dirty="0">
                <a:latin typeface="Calibri" panose="020F0502020204030204" pitchFamily="34" charset="0"/>
                <a:ea typeface="Calibri" panose="020F0502020204030204" pitchFamily="34" charset="0"/>
                <a:cs typeface="Times New Roman" panose="02020603050405020304" pitchFamily="18" charset="0"/>
              </a:rPr>
              <a:t>2. Chem. Rev.</a:t>
            </a:r>
            <a:r>
              <a:rPr lang="en-US" altLang="en-US" sz="1800" dirty="0">
                <a:latin typeface="Calibri" panose="020F0502020204030204" pitchFamily="34" charset="0"/>
                <a:ea typeface="Calibri" panose="020F0502020204030204" pitchFamily="34" charset="0"/>
                <a:cs typeface="Times New Roman" panose="02020603050405020304" pitchFamily="18" charset="0"/>
              </a:rPr>
              <a:t> 2019, 119, 12, 7328–7443 Publication Date: May 3, 2019 https://doi.org/10.1021/acs.chemrev.8b00712</a:t>
            </a:r>
            <a:endParaRPr lang="en-US" altLang="en-US" sz="1800" dirty="0">
              <a:latin typeface="Calibri" panose="020F0502020204030204" pitchFamily="34" charset="0"/>
              <a:cs typeface="Calibri" panose="020F0502020204030204" pitchFamily="34" charset="0"/>
            </a:endParaRPr>
          </a:p>
          <a:p>
            <a:r>
              <a:rPr lang="en-US" altLang="en-US" sz="1800" dirty="0">
                <a:latin typeface="Calibri" panose="020F0502020204030204" pitchFamily="34" charset="0"/>
                <a:cs typeface="Times New Roman" panose="02020603050405020304" pitchFamily="18" charset="0"/>
              </a:rPr>
              <a:t>3. Hu BH, </a:t>
            </a:r>
            <a:r>
              <a:rPr lang="en-US" altLang="en-US" sz="1800" dirty="0" err="1">
                <a:latin typeface="Calibri" panose="020F0502020204030204" pitchFamily="34" charset="0"/>
                <a:cs typeface="Times New Roman" panose="02020603050405020304" pitchFamily="18" charset="0"/>
              </a:rPr>
              <a:t>Su</a:t>
            </a:r>
            <a:r>
              <a:rPr lang="en-US" altLang="en-US" sz="1800" dirty="0">
                <a:latin typeface="Calibri" panose="020F0502020204030204" pitchFamily="34" charset="0"/>
                <a:cs typeface="Times New Roman" panose="02020603050405020304" pitchFamily="18" charset="0"/>
              </a:rPr>
              <a:t> J, Messersmith PB. Hydrogels cross-linked by native chemical ligation. Biomacromolecules. 2009 Aug 10;10(8):2194-200. </a:t>
            </a:r>
            <a:r>
              <a:rPr lang="en-US" altLang="en-US" sz="1800" dirty="0" err="1">
                <a:latin typeface="Calibri" panose="020F0502020204030204" pitchFamily="34" charset="0"/>
                <a:cs typeface="Times New Roman" panose="02020603050405020304" pitchFamily="18" charset="0"/>
              </a:rPr>
              <a:t>doi</a:t>
            </a:r>
            <a:r>
              <a:rPr lang="en-US" altLang="en-US" sz="1800" dirty="0">
                <a:latin typeface="Calibri" panose="020F0502020204030204" pitchFamily="34" charset="0"/>
                <a:cs typeface="Times New Roman" panose="02020603050405020304" pitchFamily="18" charset="0"/>
              </a:rPr>
              <a:t>: 	10.1021/bm900366e. PMID: 19601644; PMCID: PMC2790863.</a:t>
            </a:r>
            <a:endParaRPr lang="en-US" altLang="en-US" sz="1800" dirty="0">
              <a:latin typeface="Calibri" panose="020F0502020204030204" pitchFamily="34" charset="0"/>
              <a:cs typeface="Calibri" panose="020F0502020204030204" pitchFamily="34" charset="0"/>
            </a:endParaRPr>
          </a:p>
          <a:p>
            <a:r>
              <a:rPr lang="en-US" altLang="en-US" sz="1800" dirty="0">
                <a:latin typeface="Calibri" panose="020F0502020204030204" pitchFamily="34" charset="0"/>
                <a:cs typeface="Times New Roman" panose="02020603050405020304" pitchFamily="18" charset="0"/>
              </a:rPr>
              <a:t>4. </a:t>
            </a:r>
            <a:r>
              <a:rPr lang="en-US" altLang="en-US" sz="1800" i="1" dirty="0">
                <a:latin typeface="Calibri" panose="020F0502020204030204" pitchFamily="34" charset="0"/>
                <a:cs typeface="Calibri" panose="020F0502020204030204" pitchFamily="34" charset="0"/>
              </a:rPr>
              <a:t>New J. Chem</a:t>
            </a:r>
            <a:r>
              <a:rPr lang="en-US" altLang="en-US" sz="1800" b="1" i="1" dirty="0">
                <a:latin typeface="Calibri" panose="020F0502020204030204" pitchFamily="34" charset="0"/>
                <a:cs typeface="Calibri" panose="020F0502020204030204" pitchFamily="34" charset="0"/>
              </a:rPr>
              <a:t>.</a:t>
            </a:r>
            <a:r>
              <a:rPr lang="en-US" altLang="en-US" sz="1800" dirty="0">
                <a:latin typeface="Calibri" panose="020F0502020204030204" pitchFamily="34" charset="0"/>
                <a:cs typeface="Calibri" panose="020F0502020204030204" pitchFamily="34" charset="0"/>
              </a:rPr>
              <a:t>, 2017,</a:t>
            </a:r>
            <a:r>
              <a:rPr lang="en-US" altLang="en-US" sz="1800" b="1" dirty="0">
                <a:latin typeface="Calibri" panose="020F0502020204030204" pitchFamily="34" charset="0"/>
                <a:cs typeface="Calibri" panose="020F0502020204030204" pitchFamily="34" charset="0"/>
              </a:rPr>
              <a:t>41</a:t>
            </a:r>
            <a:r>
              <a:rPr lang="en-US" altLang="en-US" sz="1800" dirty="0">
                <a:latin typeface="Calibri" panose="020F0502020204030204" pitchFamily="34" charset="0"/>
                <a:cs typeface="Calibri" panose="020F0502020204030204" pitchFamily="34" charset="0"/>
              </a:rPr>
              <a:t>, 8656-8662</a:t>
            </a:r>
          </a:p>
          <a:p>
            <a:r>
              <a:rPr lang="en-US" altLang="en-US" sz="1800" dirty="0">
                <a:latin typeface="Calibri" panose="020F0502020204030204" pitchFamily="34" charset="0"/>
                <a:cs typeface="Calibri" panose="020F0502020204030204" pitchFamily="34" charset="0"/>
              </a:rPr>
              <a:t>5. </a:t>
            </a:r>
            <a:r>
              <a:rPr lang="en-US" altLang="en-US" sz="1800" i="1" dirty="0">
                <a:latin typeface="Calibri" panose="020F0502020204030204" pitchFamily="34" charset="0"/>
                <a:cs typeface="Calibri" panose="020F0502020204030204" pitchFamily="34" charset="0"/>
              </a:rPr>
              <a:t>Org. </a:t>
            </a:r>
            <a:r>
              <a:rPr lang="en-US" altLang="en-US" sz="1800" i="1" dirty="0" err="1">
                <a:latin typeface="Calibri" panose="020F0502020204030204" pitchFamily="34" charset="0"/>
                <a:cs typeface="Calibri" panose="020F0502020204030204" pitchFamily="34" charset="0"/>
              </a:rPr>
              <a:t>Biomol</a:t>
            </a:r>
            <a:r>
              <a:rPr lang="en-US" altLang="en-US" sz="1800" i="1" dirty="0">
                <a:latin typeface="Calibri" panose="020F0502020204030204" pitchFamily="34" charset="0"/>
                <a:cs typeface="Calibri" panose="020F0502020204030204" pitchFamily="34" charset="0"/>
              </a:rPr>
              <a:t>. Chem.</a:t>
            </a:r>
            <a:r>
              <a:rPr lang="en-US" altLang="en-US" sz="1800" dirty="0">
                <a:latin typeface="Calibri" panose="020F0502020204030204" pitchFamily="34" charset="0"/>
                <a:cs typeface="Calibri" panose="020F0502020204030204" pitchFamily="34" charset="0"/>
              </a:rPr>
              <a:t>, 2011,</a:t>
            </a:r>
            <a:r>
              <a:rPr lang="en-US" altLang="en-US" sz="1800" b="1" dirty="0">
                <a:latin typeface="Calibri" panose="020F0502020204030204" pitchFamily="34" charset="0"/>
                <a:cs typeface="Calibri" panose="020F0502020204030204" pitchFamily="34" charset="0"/>
              </a:rPr>
              <a:t>9</a:t>
            </a:r>
            <a:r>
              <a:rPr lang="en-US" altLang="en-US" sz="1800" dirty="0">
                <a:latin typeface="Calibri" panose="020F0502020204030204" pitchFamily="34" charset="0"/>
                <a:cs typeface="Calibri" panose="020F0502020204030204" pitchFamily="34" charset="0"/>
              </a:rPr>
              <a:t>, 7134-7143</a:t>
            </a:r>
          </a:p>
          <a:p>
            <a:r>
              <a:rPr lang="en-US" altLang="en-US" sz="1800" dirty="0">
                <a:latin typeface="Calibri" panose="020F0502020204030204" pitchFamily="34" charset="0"/>
                <a:cs typeface="Calibri" panose="020F0502020204030204" pitchFamily="34" charset="0"/>
              </a:rPr>
              <a:t> 6. Yan, J.; Marina, P.F.; </a:t>
            </a:r>
            <a:r>
              <a:rPr lang="en-US" altLang="en-US" sz="1800" dirty="0" err="1">
                <a:latin typeface="Calibri" panose="020F0502020204030204" pitchFamily="34" charset="0"/>
                <a:cs typeface="Calibri" panose="020F0502020204030204" pitchFamily="34" charset="0"/>
              </a:rPr>
              <a:t>Blencowe</a:t>
            </a:r>
            <a:r>
              <a:rPr lang="en-US" altLang="en-US" sz="1800" dirty="0">
                <a:latin typeface="Calibri" panose="020F0502020204030204" pitchFamily="34" charset="0"/>
                <a:cs typeface="Calibri" panose="020F0502020204030204" pitchFamily="34" charset="0"/>
              </a:rPr>
              <a:t>, A. A Facile Strategy for the High Yielding, Quantitative Conversion of Polyglycol End-Groups to Amines. 	Polymers 2021, 13, 1403. https://doi.org/ 10.3390/polym13091403</a:t>
            </a:r>
          </a:p>
        </p:txBody>
      </p:sp>
      <p:sp>
        <p:nvSpPr>
          <p:cNvPr id="27" name="TextBox 13">
            <a:extLst>
              <a:ext uri="{FF2B5EF4-FFF2-40B4-BE49-F238E27FC236}">
                <a16:creationId xmlns:a16="http://schemas.microsoft.com/office/drawing/2014/main" id="{D198C4D7-C2FB-B99E-271A-0D76D58C6EA8}"/>
              </a:ext>
            </a:extLst>
          </p:cNvPr>
          <p:cNvSpPr txBox="1">
            <a:spLocks noChangeArrowheads="1"/>
          </p:cNvSpPr>
          <p:nvPr/>
        </p:nvSpPr>
        <p:spPr bwMode="auto">
          <a:xfrm>
            <a:off x="15208578" y="3521932"/>
            <a:ext cx="15851190" cy="769441"/>
          </a:xfrm>
          <a:prstGeom prst="rect">
            <a:avLst/>
          </a:prstGeom>
          <a:solidFill>
            <a:srgbClr val="CCCCFF">
              <a:alpha val="50196"/>
            </a:srgbClr>
          </a:solidFill>
          <a:ln>
            <a:noFill/>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Calibri" panose="020F0502020204030204" pitchFamily="34" charset="0"/>
                <a:cs typeface="Calibri" panose="020F0502020204030204" pitchFamily="34" charset="0"/>
              </a:rPr>
              <a:t>Experimental Design</a:t>
            </a:r>
          </a:p>
        </p:txBody>
      </p:sp>
      <p:sp>
        <p:nvSpPr>
          <p:cNvPr id="28" name="TextBox 13">
            <a:extLst>
              <a:ext uri="{FF2B5EF4-FFF2-40B4-BE49-F238E27FC236}">
                <a16:creationId xmlns:a16="http://schemas.microsoft.com/office/drawing/2014/main" id="{EE9ECFFC-DB96-E9F7-D1AF-4F2A52F5A748}"/>
              </a:ext>
            </a:extLst>
          </p:cNvPr>
          <p:cNvSpPr txBox="1">
            <a:spLocks noChangeArrowheads="1"/>
          </p:cNvSpPr>
          <p:nvPr/>
        </p:nvSpPr>
        <p:spPr bwMode="auto">
          <a:xfrm>
            <a:off x="31969675" y="3521932"/>
            <a:ext cx="13245093" cy="769441"/>
          </a:xfrm>
          <a:prstGeom prst="rect">
            <a:avLst/>
          </a:prstGeom>
          <a:solidFill>
            <a:srgbClr val="CCCCFF">
              <a:alpha val="50196"/>
            </a:srgbClr>
          </a:solidFill>
          <a:ln>
            <a:noFill/>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Calibri" panose="020F0502020204030204" pitchFamily="34" charset="0"/>
                <a:cs typeface="Calibri" panose="020F0502020204030204" pitchFamily="34" charset="0"/>
              </a:rPr>
              <a:t>Results</a:t>
            </a:r>
          </a:p>
        </p:txBody>
      </p:sp>
      <p:sp>
        <p:nvSpPr>
          <p:cNvPr id="29" name="TextBox 13">
            <a:extLst>
              <a:ext uri="{FF2B5EF4-FFF2-40B4-BE49-F238E27FC236}">
                <a16:creationId xmlns:a16="http://schemas.microsoft.com/office/drawing/2014/main" id="{925640D5-9BF0-1155-3C07-95E1BD2D846F}"/>
              </a:ext>
            </a:extLst>
          </p:cNvPr>
          <p:cNvSpPr txBox="1">
            <a:spLocks noChangeArrowheads="1"/>
          </p:cNvSpPr>
          <p:nvPr/>
        </p:nvSpPr>
        <p:spPr bwMode="auto">
          <a:xfrm>
            <a:off x="31969675" y="28482068"/>
            <a:ext cx="13254952" cy="769441"/>
          </a:xfrm>
          <a:prstGeom prst="rect">
            <a:avLst/>
          </a:prstGeom>
          <a:solidFill>
            <a:srgbClr val="CCCCFF">
              <a:alpha val="50196"/>
            </a:srgbClr>
          </a:solidFill>
          <a:ln>
            <a:noFill/>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Calibri" panose="020F0502020204030204" pitchFamily="34" charset="0"/>
                <a:cs typeface="Calibri" panose="020F0502020204030204" pitchFamily="34" charset="0"/>
              </a:rPr>
              <a:t>References</a:t>
            </a:r>
          </a:p>
        </p:txBody>
      </p:sp>
      <p:graphicFrame>
        <p:nvGraphicFramePr>
          <p:cNvPr id="30" name="Object 12">
            <a:extLst>
              <a:ext uri="{FF2B5EF4-FFF2-40B4-BE49-F238E27FC236}">
                <a16:creationId xmlns:a16="http://schemas.microsoft.com/office/drawing/2014/main" id="{8966BF70-FA21-512A-1FC0-9943865B0491}"/>
              </a:ext>
            </a:extLst>
          </p:cNvPr>
          <p:cNvGraphicFramePr>
            <a:graphicFrameLocks noChangeAspect="1"/>
          </p:cNvGraphicFramePr>
          <p:nvPr>
            <p:extLst>
              <p:ext uri="{D42A27DB-BD31-4B8C-83A1-F6EECF244321}">
                <p14:modId xmlns:p14="http://schemas.microsoft.com/office/powerpoint/2010/main" val="290786484"/>
              </p:ext>
            </p:extLst>
          </p:nvPr>
        </p:nvGraphicFramePr>
        <p:xfrm>
          <a:off x="16011525" y="8259763"/>
          <a:ext cx="13941425" cy="5367337"/>
        </p:xfrm>
        <a:graphic>
          <a:graphicData uri="http://schemas.openxmlformats.org/presentationml/2006/ole">
            <mc:AlternateContent xmlns:mc="http://schemas.openxmlformats.org/markup-compatibility/2006">
              <mc:Choice xmlns:v="urn:schemas-microsoft-com:vml" Requires="v">
                <p:oleObj name="CS ChemDraw Drawing" r:id="rId9" imgW="5530320" imgH="2128618" progId="ChemDraw.Document.6.0">
                  <p:embed/>
                </p:oleObj>
              </mc:Choice>
              <mc:Fallback>
                <p:oleObj name="CS ChemDraw Drawing" r:id="rId9" imgW="5530320" imgH="2128618" progId="ChemDraw.Document.6.0">
                  <p:embed/>
                  <p:pic>
                    <p:nvPicPr>
                      <p:cNvPr id="30" name="Object 12">
                        <a:extLst>
                          <a:ext uri="{FF2B5EF4-FFF2-40B4-BE49-F238E27FC236}">
                            <a16:creationId xmlns:a16="http://schemas.microsoft.com/office/drawing/2014/main" id="{8966BF70-FA21-512A-1FC0-9943865B0491}"/>
                          </a:ext>
                        </a:extLst>
                      </p:cNvPr>
                      <p:cNvPicPr>
                        <a:picLocks noChangeAspect="1" noChangeArrowheads="1"/>
                      </p:cNvPicPr>
                      <p:nvPr/>
                    </p:nvPicPr>
                    <p:blipFill>
                      <a:blip r:embed="rId10"/>
                      <a:srcRect/>
                      <a:stretch>
                        <a:fillRect/>
                      </a:stretch>
                    </p:blipFill>
                    <p:spPr bwMode="auto">
                      <a:xfrm>
                        <a:off x="16011525" y="8259763"/>
                        <a:ext cx="13941425" cy="5367337"/>
                      </a:xfrm>
                      <a:prstGeom prst="rect">
                        <a:avLst/>
                      </a:prstGeom>
                      <a:solidFill>
                        <a:schemeClr val="bg1"/>
                      </a:solidFill>
                      <a:ln w="9525">
                        <a:solidFill>
                          <a:schemeClr val="tx1"/>
                        </a:solidFill>
                        <a:miter lim="800000"/>
                        <a:headEnd/>
                        <a:tailEnd/>
                      </a:ln>
                    </p:spPr>
                  </p:pic>
                </p:oleObj>
              </mc:Fallback>
            </mc:AlternateContent>
          </a:graphicData>
        </a:graphic>
      </p:graphicFrame>
      <p:graphicFrame>
        <p:nvGraphicFramePr>
          <p:cNvPr id="32" name="Object 13">
            <a:extLst>
              <a:ext uri="{FF2B5EF4-FFF2-40B4-BE49-F238E27FC236}">
                <a16:creationId xmlns:a16="http://schemas.microsoft.com/office/drawing/2014/main" id="{40A1C775-0207-3231-3A26-448070108CC4}"/>
              </a:ext>
            </a:extLst>
          </p:cNvPr>
          <p:cNvGraphicFramePr>
            <a:graphicFrameLocks noChangeAspect="1"/>
          </p:cNvGraphicFramePr>
          <p:nvPr>
            <p:extLst>
              <p:ext uri="{D42A27DB-BD31-4B8C-83A1-F6EECF244321}">
                <p14:modId xmlns:p14="http://schemas.microsoft.com/office/powerpoint/2010/main" val="2386250191"/>
              </p:ext>
            </p:extLst>
          </p:nvPr>
        </p:nvGraphicFramePr>
        <p:xfrm>
          <a:off x="15464629" y="18440400"/>
          <a:ext cx="15234442" cy="2948244"/>
        </p:xfrm>
        <a:graphic>
          <a:graphicData uri="http://schemas.openxmlformats.org/presentationml/2006/ole">
            <mc:AlternateContent xmlns:mc="http://schemas.openxmlformats.org/markup-compatibility/2006">
              <mc:Choice xmlns:v="urn:schemas-microsoft-com:vml" Requires="v">
                <p:oleObj name="CS ChemDraw Drawing" r:id="rId11" imgW="10169280" imgH="1965680" progId="ChemDraw.Document.6.0">
                  <p:embed/>
                </p:oleObj>
              </mc:Choice>
              <mc:Fallback>
                <p:oleObj name="CS ChemDraw Drawing" r:id="rId11" imgW="10169280" imgH="1965680" progId="ChemDraw.Document.6.0">
                  <p:embed/>
                  <p:pic>
                    <p:nvPicPr>
                      <p:cNvPr id="32" name="Object 13">
                        <a:extLst>
                          <a:ext uri="{FF2B5EF4-FFF2-40B4-BE49-F238E27FC236}">
                            <a16:creationId xmlns:a16="http://schemas.microsoft.com/office/drawing/2014/main" id="{40A1C775-0207-3231-3A26-448070108CC4}"/>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5464629" y="18440400"/>
                        <a:ext cx="15234442" cy="2948244"/>
                      </a:xfrm>
                      <a:prstGeom prst="rect">
                        <a:avLst/>
                      </a:prstGeom>
                      <a:solidFill>
                        <a:schemeClr val="bg1"/>
                      </a:solidFill>
                      <a:ln w="9525">
                        <a:solidFill>
                          <a:schemeClr val="tx1"/>
                        </a:solidFill>
                        <a:miter lim="800000"/>
                        <a:headEnd/>
                        <a:tailEnd/>
                      </a:ln>
                    </p:spPr>
                  </p:pic>
                </p:oleObj>
              </mc:Fallback>
            </mc:AlternateContent>
          </a:graphicData>
        </a:graphic>
      </p:graphicFrame>
      <p:sp>
        <p:nvSpPr>
          <p:cNvPr id="2" name="TextBox 1">
            <a:extLst>
              <a:ext uri="{FF2B5EF4-FFF2-40B4-BE49-F238E27FC236}">
                <a16:creationId xmlns:a16="http://schemas.microsoft.com/office/drawing/2014/main" id="{1E530F74-EFE3-0D44-2C95-BA67174331D5}"/>
              </a:ext>
            </a:extLst>
          </p:cNvPr>
          <p:cNvSpPr txBox="1"/>
          <p:nvPr/>
        </p:nvSpPr>
        <p:spPr>
          <a:xfrm>
            <a:off x="31969675" y="4291373"/>
            <a:ext cx="13245093" cy="17081599"/>
          </a:xfrm>
          <a:prstGeom prst="rect">
            <a:avLst/>
          </a:prstGeom>
          <a:solidFill>
            <a:srgbClr val="F7F7FF"/>
          </a:solidFill>
        </p:spPr>
        <p:txBody>
          <a:bodyPr wrap="square" rtlCol="0">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38" name="TextBox 25">
            <a:extLst>
              <a:ext uri="{FF2B5EF4-FFF2-40B4-BE49-F238E27FC236}">
                <a16:creationId xmlns:a16="http://schemas.microsoft.com/office/drawing/2014/main" id="{0FB30B42-11DC-2E70-3FC2-DAA367D9AEF6}"/>
              </a:ext>
            </a:extLst>
          </p:cNvPr>
          <p:cNvSpPr txBox="1">
            <a:spLocks noChangeArrowheads="1"/>
          </p:cNvSpPr>
          <p:nvPr/>
        </p:nvSpPr>
        <p:spPr bwMode="auto">
          <a:xfrm>
            <a:off x="16506825" y="30065882"/>
            <a:ext cx="13215938"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just" eaLnBrk="1" hangingPunct="1">
              <a:spcBef>
                <a:spcPct val="0"/>
              </a:spcBef>
              <a:buFontTx/>
              <a:buNone/>
            </a:pPr>
            <a:r>
              <a:rPr lang="en-US" altLang="en-US" sz="3000" dirty="0">
                <a:latin typeface="Calibri" panose="020F0502020204030204" pitchFamily="34" charset="0"/>
                <a:cs typeface="Calibri" panose="020F0502020204030204" pitchFamily="34" charset="0"/>
              </a:rPr>
              <a:t>Acknowledgements – This research is supported by a National Science Foundation </a:t>
            </a:r>
            <a:r>
              <a:rPr lang="en-US" altLang="en-US" sz="3000" dirty="0" err="1">
                <a:latin typeface="Calibri" panose="020F0502020204030204" pitchFamily="34" charset="0"/>
                <a:cs typeface="Calibri" panose="020F0502020204030204" pitchFamily="34" charset="0"/>
              </a:rPr>
              <a:t>EPSCoR</a:t>
            </a:r>
            <a:r>
              <a:rPr lang="en-US" altLang="en-US" sz="3000" dirty="0">
                <a:latin typeface="Calibri" panose="020F0502020204030204" pitchFamily="34" charset="0"/>
                <a:cs typeface="Calibri" panose="020F0502020204030204" pitchFamily="34" charset="0"/>
              </a:rPr>
              <a:t> award (#1757371).</a:t>
            </a:r>
          </a:p>
        </p:txBody>
      </p:sp>
      <p:sp>
        <p:nvSpPr>
          <p:cNvPr id="39" name="TextBox 13">
            <a:extLst>
              <a:ext uri="{FF2B5EF4-FFF2-40B4-BE49-F238E27FC236}">
                <a16:creationId xmlns:a16="http://schemas.microsoft.com/office/drawing/2014/main" id="{6873C13A-A2A2-82B9-A96E-94589D555CBC}"/>
              </a:ext>
            </a:extLst>
          </p:cNvPr>
          <p:cNvSpPr txBox="1">
            <a:spLocks noChangeArrowheads="1"/>
          </p:cNvSpPr>
          <p:nvPr/>
        </p:nvSpPr>
        <p:spPr bwMode="auto">
          <a:xfrm>
            <a:off x="1186059" y="3580292"/>
            <a:ext cx="13026431" cy="762167"/>
          </a:xfrm>
          <a:prstGeom prst="rect">
            <a:avLst/>
          </a:prstGeom>
          <a:solidFill>
            <a:srgbClr val="CCCCFF">
              <a:alpha val="50196"/>
            </a:srgbClr>
          </a:solidFill>
          <a:ln>
            <a:noFill/>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Calibri" panose="020F0502020204030204" pitchFamily="34" charset="0"/>
                <a:cs typeface="Calibri" panose="020F0502020204030204" pitchFamily="34" charset="0"/>
              </a:rPr>
              <a:t>Introduction/Background</a:t>
            </a:r>
          </a:p>
        </p:txBody>
      </p:sp>
      <p:sp>
        <p:nvSpPr>
          <p:cNvPr id="45" name="TextBox 44">
            <a:extLst>
              <a:ext uri="{FF2B5EF4-FFF2-40B4-BE49-F238E27FC236}">
                <a16:creationId xmlns:a16="http://schemas.microsoft.com/office/drawing/2014/main" id="{7DAE2B6C-9455-24FA-9A3D-BC79092B1A72}"/>
              </a:ext>
            </a:extLst>
          </p:cNvPr>
          <p:cNvSpPr txBox="1"/>
          <p:nvPr/>
        </p:nvSpPr>
        <p:spPr>
          <a:xfrm>
            <a:off x="33370656" y="20054588"/>
            <a:ext cx="10125528" cy="1015663"/>
          </a:xfrm>
          <a:prstGeom prst="rect">
            <a:avLst/>
          </a:prstGeom>
          <a:solidFill>
            <a:schemeClr val="bg1"/>
          </a:solidFill>
        </p:spPr>
        <p:txBody>
          <a:bodyPr wrap="square" rtlCol="0">
            <a:spAutoFit/>
          </a:bodyPr>
          <a:lstStyle/>
          <a:p>
            <a:r>
              <a:rPr lang="en-US" sz="3000" dirty="0">
                <a:latin typeface="Calibri" panose="020F0502020204030204" pitchFamily="34" charset="0"/>
                <a:cs typeface="Calibri" panose="020F0502020204030204" pitchFamily="34" charset="0"/>
              </a:rPr>
              <a:t>Figure 2: H NMR spectra of mPEG functionalized with boc-cys(trt)-OH</a:t>
            </a:r>
          </a:p>
        </p:txBody>
      </p:sp>
      <p:sp>
        <p:nvSpPr>
          <p:cNvPr id="5" name="TextBox 4">
            <a:extLst>
              <a:ext uri="{FF2B5EF4-FFF2-40B4-BE49-F238E27FC236}">
                <a16:creationId xmlns:a16="http://schemas.microsoft.com/office/drawing/2014/main" id="{212A673D-BD96-46FD-E782-DEF3B71AAC70}"/>
              </a:ext>
            </a:extLst>
          </p:cNvPr>
          <p:cNvSpPr txBox="1"/>
          <p:nvPr/>
        </p:nvSpPr>
        <p:spPr>
          <a:xfrm>
            <a:off x="15699323" y="13992240"/>
            <a:ext cx="14473863" cy="1015663"/>
          </a:xfrm>
          <a:prstGeom prst="rect">
            <a:avLst/>
          </a:prstGeom>
          <a:solidFill>
            <a:schemeClr val="bg1"/>
          </a:solidFill>
        </p:spPr>
        <p:txBody>
          <a:bodyPr wrap="square" rtlCol="0">
            <a:spAutoFit/>
          </a:bodyPr>
          <a:lstStyle/>
          <a:p>
            <a:pPr algn="just"/>
            <a:r>
              <a:rPr lang="en-US" sz="3000" dirty="0">
                <a:latin typeface="Calibri" panose="020F0502020204030204" pitchFamily="34" charset="0"/>
                <a:cs typeface="Calibri" panose="020F0502020204030204" pitchFamily="34" charset="0"/>
              </a:rPr>
              <a:t>Scheme 3: Synthesis of cysteine-</a:t>
            </a:r>
            <a:r>
              <a:rPr lang="el-GR" sz="3000" dirty="0">
                <a:latin typeface="Calibri" panose="020F0502020204030204" pitchFamily="34" charset="0"/>
                <a:cs typeface="Calibri" panose="020F0502020204030204" pitchFamily="34" charset="0"/>
              </a:rPr>
              <a:t>β</a:t>
            </a:r>
            <a:r>
              <a:rPr lang="en-US" sz="3000" dirty="0">
                <a:latin typeface="Calibri" panose="020F0502020204030204" pitchFamily="34" charset="0"/>
                <a:cs typeface="Calibri" panose="020F0502020204030204" pitchFamily="34" charset="0"/>
              </a:rPr>
              <a:t>-</a:t>
            </a:r>
            <a:r>
              <a:rPr lang="en-US" sz="3000" dirty="0" err="1">
                <a:latin typeface="Calibri" panose="020F0502020204030204" pitchFamily="34" charset="0"/>
                <a:cs typeface="Calibri" panose="020F0502020204030204" pitchFamily="34" charset="0"/>
              </a:rPr>
              <a:t>thiolactone</a:t>
            </a:r>
            <a:r>
              <a:rPr lang="en-US" sz="3000" dirty="0">
                <a:latin typeface="Calibri" panose="020F0502020204030204" pitchFamily="34" charset="0"/>
                <a:cs typeface="Calibri" panose="020F0502020204030204" pitchFamily="34" charset="0"/>
              </a:rPr>
              <a:t> from the L-cysteine dimer and L-cysteine hydrochloride monohydrate</a:t>
            </a:r>
          </a:p>
        </p:txBody>
      </p:sp>
      <p:sp>
        <p:nvSpPr>
          <p:cNvPr id="46" name="TextBox 45">
            <a:extLst>
              <a:ext uri="{FF2B5EF4-FFF2-40B4-BE49-F238E27FC236}">
                <a16:creationId xmlns:a16="http://schemas.microsoft.com/office/drawing/2014/main" id="{628CE70F-37EE-FA02-CD66-5FB74BB4475C}"/>
              </a:ext>
            </a:extLst>
          </p:cNvPr>
          <p:cNvSpPr txBox="1"/>
          <p:nvPr/>
        </p:nvSpPr>
        <p:spPr>
          <a:xfrm>
            <a:off x="1550486" y="13463627"/>
            <a:ext cx="12297573" cy="1015663"/>
          </a:xfrm>
          <a:prstGeom prst="rect">
            <a:avLst/>
          </a:prstGeom>
          <a:solidFill>
            <a:schemeClr val="bg1"/>
          </a:solidFill>
        </p:spPr>
        <p:txBody>
          <a:bodyPr wrap="square" rtlCol="0">
            <a:spAutoFit/>
          </a:bodyPr>
          <a:lstStyle/>
          <a:p>
            <a:pPr algn="just"/>
            <a:r>
              <a:rPr lang="en-US" sz="3000" dirty="0">
                <a:latin typeface="Calibri" panose="020F0502020204030204" pitchFamily="34" charset="0"/>
                <a:cs typeface="Calibri" panose="020F0502020204030204" pitchFamily="34" charset="0"/>
              </a:rPr>
              <a:t>Scheme 1: Conceptual overview of native chemical ligation forming native amide bond and cytotoxic byproduct </a:t>
            </a:r>
          </a:p>
        </p:txBody>
      </p:sp>
      <p:sp>
        <p:nvSpPr>
          <p:cNvPr id="47" name="TextBox 46">
            <a:extLst>
              <a:ext uri="{FF2B5EF4-FFF2-40B4-BE49-F238E27FC236}">
                <a16:creationId xmlns:a16="http://schemas.microsoft.com/office/drawing/2014/main" id="{D8B050E2-9092-7D95-5EC8-6F4B723B57B7}"/>
              </a:ext>
            </a:extLst>
          </p:cNvPr>
          <p:cNvSpPr txBox="1"/>
          <p:nvPr/>
        </p:nvSpPr>
        <p:spPr>
          <a:xfrm>
            <a:off x="1575887" y="29678110"/>
            <a:ext cx="12104494" cy="553998"/>
          </a:xfrm>
          <a:prstGeom prst="rect">
            <a:avLst/>
          </a:prstGeom>
          <a:solidFill>
            <a:schemeClr val="bg1"/>
          </a:solidFill>
        </p:spPr>
        <p:txBody>
          <a:bodyPr wrap="square" rtlCol="0">
            <a:spAutoFit/>
          </a:bodyPr>
          <a:lstStyle/>
          <a:p>
            <a:r>
              <a:rPr lang="en-US" sz="3000" dirty="0">
                <a:latin typeface="Calibri" panose="020F0502020204030204" pitchFamily="34" charset="0"/>
                <a:cs typeface="Calibri" panose="020F0502020204030204" pitchFamily="34" charset="0"/>
              </a:rPr>
              <a:t>Scheme 2: Mechanism for ring opening of cysteine-</a:t>
            </a:r>
            <a:r>
              <a:rPr lang="el-GR" sz="3000" dirty="0">
                <a:latin typeface="Calibri" panose="020F0502020204030204" pitchFamily="34" charset="0"/>
                <a:cs typeface="Calibri" panose="020F0502020204030204" pitchFamily="34" charset="0"/>
              </a:rPr>
              <a:t>β</a:t>
            </a:r>
            <a:r>
              <a:rPr lang="en-US" sz="3000" dirty="0">
                <a:latin typeface="Calibri" panose="020F0502020204030204" pitchFamily="34" charset="0"/>
                <a:cs typeface="Calibri" panose="020F0502020204030204" pitchFamily="34" charset="0"/>
              </a:rPr>
              <a:t>-</a:t>
            </a:r>
            <a:r>
              <a:rPr lang="en-US" sz="3000" dirty="0" err="1">
                <a:latin typeface="Calibri" panose="020F0502020204030204" pitchFamily="34" charset="0"/>
                <a:cs typeface="Calibri" panose="020F0502020204030204" pitchFamily="34" charset="0"/>
              </a:rPr>
              <a:t>thiolactone</a:t>
            </a:r>
            <a:r>
              <a:rPr lang="en-US" sz="3000" dirty="0">
                <a:latin typeface="Calibri" panose="020F0502020204030204" pitchFamily="34" charset="0"/>
                <a:cs typeface="Calibri" panose="020F0502020204030204" pitchFamily="34" charset="0"/>
              </a:rPr>
              <a:t>.</a:t>
            </a:r>
          </a:p>
        </p:txBody>
      </p:sp>
      <p:sp>
        <p:nvSpPr>
          <p:cNvPr id="48" name="TextBox 47">
            <a:extLst>
              <a:ext uri="{FF2B5EF4-FFF2-40B4-BE49-F238E27FC236}">
                <a16:creationId xmlns:a16="http://schemas.microsoft.com/office/drawing/2014/main" id="{DC6DA31B-6A60-6E97-2087-B9F0A7B8968E}"/>
              </a:ext>
            </a:extLst>
          </p:cNvPr>
          <p:cNvSpPr txBox="1"/>
          <p:nvPr/>
        </p:nvSpPr>
        <p:spPr>
          <a:xfrm>
            <a:off x="15426529" y="21640800"/>
            <a:ext cx="15338430" cy="1015663"/>
          </a:xfrm>
          <a:prstGeom prst="rect">
            <a:avLst/>
          </a:prstGeom>
          <a:solidFill>
            <a:schemeClr val="bg1"/>
          </a:solidFill>
        </p:spPr>
        <p:txBody>
          <a:bodyPr wrap="square" rtlCol="0">
            <a:spAutoFit/>
          </a:bodyPr>
          <a:lstStyle/>
          <a:p>
            <a:pPr algn="just"/>
            <a:r>
              <a:rPr lang="en-US" sz="3000" dirty="0">
                <a:latin typeface="Calibri" panose="020F0502020204030204" pitchFamily="34" charset="0"/>
                <a:cs typeface="Calibri" panose="020F0502020204030204" pitchFamily="34" charset="0"/>
              </a:rPr>
              <a:t>Scheme 4: Synthesis of cysteine-</a:t>
            </a:r>
            <a:r>
              <a:rPr lang="el-GR" sz="3000" dirty="0">
                <a:latin typeface="Calibri" panose="020F0502020204030204" pitchFamily="34" charset="0"/>
                <a:cs typeface="Calibri" panose="020F0502020204030204" pitchFamily="34" charset="0"/>
              </a:rPr>
              <a:t>β</a:t>
            </a:r>
            <a:r>
              <a:rPr lang="en-US" sz="3000" dirty="0">
                <a:latin typeface="Calibri" panose="020F0502020204030204" pitchFamily="34" charset="0"/>
                <a:cs typeface="Calibri" panose="020F0502020204030204" pitchFamily="34" charset="0"/>
              </a:rPr>
              <a:t>-</a:t>
            </a:r>
            <a:r>
              <a:rPr lang="en-US" sz="3000" dirty="0" err="1">
                <a:latin typeface="Calibri" panose="020F0502020204030204" pitchFamily="34" charset="0"/>
                <a:cs typeface="Calibri" panose="020F0502020204030204" pitchFamily="34" charset="0"/>
              </a:rPr>
              <a:t>thiolactone</a:t>
            </a:r>
            <a:r>
              <a:rPr lang="en-US" sz="3000" dirty="0">
                <a:latin typeface="Calibri" panose="020F0502020204030204" pitchFamily="34" charset="0"/>
                <a:cs typeface="Calibri" panose="020F0502020204030204" pitchFamily="34" charset="0"/>
              </a:rPr>
              <a:t> from the L-cysteine dimer and L-cysteine hydrochloride monohydrate</a:t>
            </a:r>
          </a:p>
        </p:txBody>
      </p:sp>
      <p:sp>
        <p:nvSpPr>
          <p:cNvPr id="49" name="TextBox 48">
            <a:extLst>
              <a:ext uri="{FF2B5EF4-FFF2-40B4-BE49-F238E27FC236}">
                <a16:creationId xmlns:a16="http://schemas.microsoft.com/office/drawing/2014/main" id="{552FD1B4-38D5-1F79-087E-C56076EA7FBD}"/>
              </a:ext>
            </a:extLst>
          </p:cNvPr>
          <p:cNvSpPr txBox="1"/>
          <p:nvPr/>
        </p:nvSpPr>
        <p:spPr>
          <a:xfrm>
            <a:off x="15330000" y="28070658"/>
            <a:ext cx="15303964" cy="553998"/>
          </a:xfrm>
          <a:prstGeom prst="rect">
            <a:avLst/>
          </a:prstGeom>
          <a:solidFill>
            <a:schemeClr val="bg1"/>
          </a:solidFill>
        </p:spPr>
        <p:txBody>
          <a:bodyPr wrap="square" rtlCol="0">
            <a:spAutoFit/>
          </a:bodyPr>
          <a:lstStyle/>
          <a:p>
            <a:r>
              <a:rPr lang="en-US" sz="3000" dirty="0">
                <a:latin typeface="Calibri" panose="020F0502020204030204" pitchFamily="34" charset="0"/>
                <a:cs typeface="Calibri" panose="020F0502020204030204" pitchFamily="34" charset="0"/>
              </a:rPr>
              <a:t>Scheme 5: Reaction procedure for cysteine polymerization off  </a:t>
            </a:r>
            <a:r>
              <a:rPr lang="en-US" sz="3000" dirty="0" err="1">
                <a:latin typeface="Calibri" panose="020F0502020204030204" pitchFamily="34" charset="0"/>
                <a:cs typeface="Calibri" panose="020F0502020204030204" pitchFamily="34" charset="0"/>
              </a:rPr>
              <a:t>mPEG</a:t>
            </a:r>
            <a:r>
              <a:rPr lang="en-US" sz="3000" dirty="0">
                <a:latin typeface="Calibri" panose="020F0502020204030204" pitchFamily="34" charset="0"/>
                <a:cs typeface="Calibri" panose="020F0502020204030204" pitchFamily="34" charset="0"/>
              </a:rPr>
              <a:t>-cysteine </a:t>
            </a:r>
          </a:p>
        </p:txBody>
      </p:sp>
      <p:pic>
        <p:nvPicPr>
          <p:cNvPr id="8" name="Picture 7">
            <a:extLst>
              <a:ext uri="{FF2B5EF4-FFF2-40B4-BE49-F238E27FC236}">
                <a16:creationId xmlns:a16="http://schemas.microsoft.com/office/drawing/2014/main" id="{5A356D2E-B018-B997-0A00-29CC7E425946}"/>
              </a:ext>
            </a:extLst>
          </p:cNvPr>
          <p:cNvPicPr>
            <a:picLocks noChangeAspect="1"/>
          </p:cNvPicPr>
          <p:nvPr/>
        </p:nvPicPr>
        <p:blipFill>
          <a:blip r:embed="rId13"/>
          <a:stretch>
            <a:fillRect/>
          </a:stretch>
        </p:blipFill>
        <p:spPr>
          <a:xfrm>
            <a:off x="33370656" y="13060874"/>
            <a:ext cx="10144577" cy="7014535"/>
          </a:xfrm>
          <a:prstGeom prst="rect">
            <a:avLst/>
          </a:prstGeom>
          <a:solidFill>
            <a:schemeClr val="bg1"/>
          </a:solidFill>
        </p:spPr>
      </p:pic>
      <p:graphicFrame>
        <p:nvGraphicFramePr>
          <p:cNvPr id="10" name="Object 9">
            <a:extLst>
              <a:ext uri="{FF2B5EF4-FFF2-40B4-BE49-F238E27FC236}">
                <a16:creationId xmlns:a16="http://schemas.microsoft.com/office/drawing/2014/main" id="{D36163A4-12BC-BD77-9E49-9F8E0AA1518A}"/>
              </a:ext>
            </a:extLst>
          </p:cNvPr>
          <p:cNvGraphicFramePr>
            <a:graphicFrameLocks noChangeAspect="1"/>
          </p:cNvGraphicFramePr>
          <p:nvPr>
            <p:extLst>
              <p:ext uri="{D42A27DB-BD31-4B8C-83A1-F6EECF244321}">
                <p14:modId xmlns:p14="http://schemas.microsoft.com/office/powerpoint/2010/main" val="231805525"/>
              </p:ext>
            </p:extLst>
          </p:nvPr>
        </p:nvGraphicFramePr>
        <p:xfrm>
          <a:off x="2976291" y="7848600"/>
          <a:ext cx="9567863" cy="5253850"/>
        </p:xfrm>
        <a:graphic>
          <a:graphicData uri="http://schemas.openxmlformats.org/presentationml/2006/ole">
            <mc:AlternateContent xmlns:mc="http://schemas.openxmlformats.org/markup-compatibility/2006">
              <mc:Choice xmlns:v="urn:schemas-microsoft-com:vml" Requires="v">
                <p:oleObj name="CS ChemDraw Drawing" r:id="rId14" imgW="4928400" imgH="2706272" progId="ChemDraw.Document.6.0">
                  <p:embed/>
                </p:oleObj>
              </mc:Choice>
              <mc:Fallback>
                <p:oleObj name="CS ChemDraw Drawing" r:id="rId14" imgW="4928400" imgH="2706272" progId="ChemDraw.Document.6.0">
                  <p:embed/>
                  <p:pic>
                    <p:nvPicPr>
                      <p:cNvPr id="10" name="Object 9">
                        <a:extLst>
                          <a:ext uri="{FF2B5EF4-FFF2-40B4-BE49-F238E27FC236}">
                            <a16:creationId xmlns:a16="http://schemas.microsoft.com/office/drawing/2014/main" id="{D36163A4-12BC-BD77-9E49-9F8E0AA1518A}"/>
                          </a:ext>
                        </a:extLst>
                      </p:cNvPr>
                      <p:cNvPicPr/>
                      <p:nvPr/>
                    </p:nvPicPr>
                    <p:blipFill>
                      <a:blip r:embed="rId15"/>
                      <a:stretch>
                        <a:fillRect/>
                      </a:stretch>
                    </p:blipFill>
                    <p:spPr>
                      <a:xfrm>
                        <a:off x="2976291" y="7848600"/>
                        <a:ext cx="9567863" cy="5253850"/>
                      </a:xfrm>
                      <a:prstGeom prst="rect">
                        <a:avLst/>
                      </a:prstGeom>
                      <a:solidFill>
                        <a:schemeClr val="bg1"/>
                      </a:solidFill>
                      <a:ln>
                        <a:solidFill>
                          <a:schemeClr val="tx1"/>
                        </a:solidFill>
                      </a:ln>
                    </p:spPr>
                  </p:pic>
                </p:oleObj>
              </mc:Fallback>
            </mc:AlternateContent>
          </a:graphicData>
        </a:graphic>
      </p:graphicFrame>
      <p:sp>
        <p:nvSpPr>
          <p:cNvPr id="12" name="TextBox 11">
            <a:extLst>
              <a:ext uri="{FF2B5EF4-FFF2-40B4-BE49-F238E27FC236}">
                <a16:creationId xmlns:a16="http://schemas.microsoft.com/office/drawing/2014/main" id="{500C8CB9-690C-4DDC-BE49-C4BAC63EADFB}"/>
              </a:ext>
            </a:extLst>
          </p:cNvPr>
          <p:cNvSpPr txBox="1"/>
          <p:nvPr/>
        </p:nvSpPr>
        <p:spPr>
          <a:xfrm>
            <a:off x="33351607" y="11446699"/>
            <a:ext cx="10144577" cy="1015663"/>
          </a:xfrm>
          <a:prstGeom prst="rect">
            <a:avLst/>
          </a:prstGeom>
          <a:solidFill>
            <a:schemeClr val="bg1"/>
          </a:solidFill>
        </p:spPr>
        <p:txBody>
          <a:bodyPr wrap="square" rtlCol="0">
            <a:spAutoFit/>
          </a:bodyPr>
          <a:lstStyle/>
          <a:p>
            <a:r>
              <a:rPr lang="en-US" sz="3000" dirty="0">
                <a:latin typeface="Calibri" panose="020F0502020204030204" pitchFamily="34" charset="0"/>
                <a:cs typeface="Calibri" panose="020F0502020204030204" pitchFamily="34" charset="0"/>
              </a:rPr>
              <a:t>Figure 1: Labeled H NMR spectra of Boc protected cysteine-</a:t>
            </a:r>
            <a:r>
              <a:rPr lang="el-GR" sz="3000" dirty="0">
                <a:latin typeface="Calibri" panose="020F0502020204030204" pitchFamily="34" charset="0"/>
                <a:cs typeface="Calibri" panose="020F0502020204030204" pitchFamily="34" charset="0"/>
              </a:rPr>
              <a:t>β</a:t>
            </a:r>
            <a:r>
              <a:rPr lang="en-US" sz="3000" dirty="0">
                <a:latin typeface="Calibri" panose="020F0502020204030204" pitchFamily="34" charset="0"/>
                <a:cs typeface="Calibri" panose="020F0502020204030204" pitchFamily="34" charset="0"/>
              </a:rPr>
              <a:t>-</a:t>
            </a:r>
            <a:r>
              <a:rPr lang="en-US" sz="3000" dirty="0" err="1">
                <a:latin typeface="Calibri" panose="020F0502020204030204" pitchFamily="34" charset="0"/>
                <a:cs typeface="Calibri" panose="020F0502020204030204" pitchFamily="34" charset="0"/>
              </a:rPr>
              <a:t>thiolactone</a:t>
            </a:r>
            <a:endParaRPr lang="en-US" sz="3000" dirty="0">
              <a:latin typeface="Calibri" panose="020F0502020204030204" pitchFamily="34" charset="0"/>
              <a:cs typeface="Calibri" panose="020F0502020204030204" pitchFamily="34" charset="0"/>
            </a:endParaRPr>
          </a:p>
        </p:txBody>
      </p:sp>
      <p:pic>
        <p:nvPicPr>
          <p:cNvPr id="14" name="Picture 13">
            <a:extLst>
              <a:ext uri="{FF2B5EF4-FFF2-40B4-BE49-F238E27FC236}">
                <a16:creationId xmlns:a16="http://schemas.microsoft.com/office/drawing/2014/main" id="{D5A509B0-F2E8-2528-BA08-60CF1AD0B99B}"/>
              </a:ext>
            </a:extLst>
          </p:cNvPr>
          <p:cNvPicPr>
            <a:picLocks noChangeAspect="1"/>
          </p:cNvPicPr>
          <p:nvPr/>
        </p:nvPicPr>
        <p:blipFill>
          <a:blip r:embed="rId16"/>
          <a:stretch>
            <a:fillRect/>
          </a:stretch>
        </p:blipFill>
        <p:spPr>
          <a:xfrm>
            <a:off x="33351607" y="4532899"/>
            <a:ext cx="10125527" cy="7012502"/>
          </a:xfrm>
          <a:prstGeom prst="rect">
            <a:avLst/>
          </a:prstGeom>
        </p:spPr>
      </p:pic>
      <p:graphicFrame>
        <p:nvGraphicFramePr>
          <p:cNvPr id="17" name="Object 16">
            <a:extLst>
              <a:ext uri="{FF2B5EF4-FFF2-40B4-BE49-F238E27FC236}">
                <a16:creationId xmlns:a16="http://schemas.microsoft.com/office/drawing/2014/main" id="{839A750F-C93D-F9A1-7C87-442E9AEFC988}"/>
              </a:ext>
            </a:extLst>
          </p:cNvPr>
          <p:cNvGraphicFramePr>
            <a:graphicFrameLocks noChangeAspect="1"/>
          </p:cNvGraphicFramePr>
          <p:nvPr>
            <p:extLst>
              <p:ext uri="{D42A27DB-BD31-4B8C-83A1-F6EECF244321}">
                <p14:modId xmlns:p14="http://schemas.microsoft.com/office/powerpoint/2010/main" val="2403492380"/>
              </p:ext>
            </p:extLst>
          </p:nvPr>
        </p:nvGraphicFramePr>
        <p:xfrm>
          <a:off x="15330000" y="26043511"/>
          <a:ext cx="15303964" cy="1816427"/>
        </p:xfrm>
        <a:graphic>
          <a:graphicData uri="http://schemas.openxmlformats.org/presentationml/2006/ole">
            <mc:AlternateContent xmlns:mc="http://schemas.openxmlformats.org/markup-compatibility/2006">
              <mc:Choice xmlns:v="urn:schemas-microsoft-com:vml" Requires="v">
                <p:oleObj name="CS ChemDraw Drawing" r:id="rId17" imgW="6446160" imgH="764691" progId="ChemDraw.Document.6.0">
                  <p:embed/>
                </p:oleObj>
              </mc:Choice>
              <mc:Fallback>
                <p:oleObj name="CS ChemDraw Drawing" r:id="rId17" imgW="6446160" imgH="764691" progId="ChemDraw.Document.6.0">
                  <p:embed/>
                  <p:pic>
                    <p:nvPicPr>
                      <p:cNvPr id="17" name="Object 16">
                        <a:extLst>
                          <a:ext uri="{FF2B5EF4-FFF2-40B4-BE49-F238E27FC236}">
                            <a16:creationId xmlns:a16="http://schemas.microsoft.com/office/drawing/2014/main" id="{839A750F-C93D-F9A1-7C87-442E9AEFC988}"/>
                          </a:ext>
                        </a:extLst>
                      </p:cNvPr>
                      <p:cNvPicPr/>
                      <p:nvPr/>
                    </p:nvPicPr>
                    <p:blipFill>
                      <a:blip r:embed="rId18"/>
                      <a:stretch>
                        <a:fillRect/>
                      </a:stretch>
                    </p:blipFill>
                    <p:spPr>
                      <a:xfrm>
                        <a:off x="15330000" y="26043511"/>
                        <a:ext cx="15303964" cy="1816427"/>
                      </a:xfrm>
                      <a:prstGeom prst="rect">
                        <a:avLst/>
                      </a:prstGeom>
                      <a:solidFill>
                        <a:schemeClr val="bg1"/>
                      </a:solidFill>
                      <a:ln>
                        <a:solidFill>
                          <a:schemeClr val="tx1"/>
                        </a:solidFill>
                      </a:ln>
                    </p:spPr>
                  </p:pic>
                </p:oleObj>
              </mc:Fallback>
            </mc:AlternateContent>
          </a:graphicData>
        </a:graphic>
      </p:graphicFrame>
      <p:sp>
        <p:nvSpPr>
          <p:cNvPr id="19" name="TextBox 13">
            <a:extLst>
              <a:ext uri="{FF2B5EF4-FFF2-40B4-BE49-F238E27FC236}">
                <a16:creationId xmlns:a16="http://schemas.microsoft.com/office/drawing/2014/main" id="{4E4B096B-CABF-A216-20BC-8F72C6E22A6E}"/>
              </a:ext>
            </a:extLst>
          </p:cNvPr>
          <p:cNvSpPr txBox="1">
            <a:spLocks noChangeArrowheads="1"/>
          </p:cNvSpPr>
          <p:nvPr/>
        </p:nvSpPr>
        <p:spPr bwMode="auto">
          <a:xfrm>
            <a:off x="31969675" y="21614498"/>
            <a:ext cx="13245093" cy="769441"/>
          </a:xfrm>
          <a:prstGeom prst="rect">
            <a:avLst/>
          </a:prstGeom>
          <a:solidFill>
            <a:srgbClr val="CCCCFF">
              <a:alpha val="50196"/>
            </a:srgbClr>
          </a:solidFill>
          <a:ln>
            <a:noFill/>
          </a:ln>
        </p:spPr>
        <p:txBody>
          <a:bodyPr wrap="square">
            <a:spAutoFit/>
          </a:bodyPr>
          <a:lstStyle>
            <a:lvl1pPr>
              <a:spcBef>
                <a:spcPct val="20000"/>
              </a:spcBef>
              <a:buChar char="•"/>
              <a:defRPr sz="15500">
                <a:solidFill>
                  <a:schemeClr val="tx1"/>
                </a:solidFill>
                <a:latin typeface="Times New Roman" panose="02020603050405020304" pitchFamily="18" charset="0"/>
              </a:defRPr>
            </a:lvl1pPr>
            <a:lvl2pPr marL="742950" indent="-285750">
              <a:spcBef>
                <a:spcPct val="20000"/>
              </a:spcBef>
              <a:buChar char="–"/>
              <a:defRPr sz="13600">
                <a:solidFill>
                  <a:schemeClr val="tx1"/>
                </a:solidFill>
                <a:latin typeface="Times New Roman" panose="02020603050405020304" pitchFamily="18" charset="0"/>
              </a:defRPr>
            </a:lvl2pPr>
            <a:lvl3pPr marL="1143000" indent="-228600">
              <a:spcBef>
                <a:spcPct val="20000"/>
              </a:spcBef>
              <a:buChar char="•"/>
              <a:defRPr sz="11700">
                <a:solidFill>
                  <a:schemeClr val="tx1"/>
                </a:solidFill>
                <a:latin typeface="Times New Roman" panose="02020603050405020304" pitchFamily="18" charset="0"/>
              </a:defRPr>
            </a:lvl3pPr>
            <a:lvl4pPr marL="1600200" indent="-228600">
              <a:spcBef>
                <a:spcPct val="20000"/>
              </a:spcBef>
              <a:buChar char="–"/>
              <a:defRPr sz="9700">
                <a:solidFill>
                  <a:schemeClr val="tx1"/>
                </a:solidFill>
                <a:latin typeface="Times New Roman" panose="02020603050405020304" pitchFamily="18" charset="0"/>
              </a:defRPr>
            </a:lvl4pPr>
            <a:lvl5pPr marL="2057400" indent="-228600">
              <a:spcBef>
                <a:spcPct val="20000"/>
              </a:spcBef>
              <a:buChar char="»"/>
              <a:defRPr sz="97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97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97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97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9700">
                <a:solidFill>
                  <a:schemeClr val="tx1"/>
                </a:solidFill>
                <a:latin typeface="Times New Roman" panose="02020603050405020304" pitchFamily="18" charset="0"/>
              </a:defRPr>
            </a:lvl9pPr>
          </a:lstStyle>
          <a:p>
            <a:pPr algn="ctr" eaLnBrk="1" hangingPunct="1">
              <a:spcBef>
                <a:spcPct val="0"/>
              </a:spcBef>
              <a:buFontTx/>
              <a:buNone/>
            </a:pPr>
            <a:r>
              <a:rPr lang="en-US" altLang="en-US" sz="4400" b="1" dirty="0">
                <a:latin typeface="Calibri" panose="020F0502020204030204" pitchFamily="34" charset="0"/>
                <a:cs typeface="Calibri" panose="020F0502020204030204" pitchFamily="34" charset="0"/>
              </a:rPr>
              <a:t>Future Work</a:t>
            </a:r>
          </a:p>
        </p:txBody>
      </p:sp>
      <p:sp>
        <p:nvSpPr>
          <p:cNvPr id="20" name="TextBox 19">
            <a:extLst>
              <a:ext uri="{FF2B5EF4-FFF2-40B4-BE49-F238E27FC236}">
                <a16:creationId xmlns:a16="http://schemas.microsoft.com/office/drawing/2014/main" id="{2D7936D0-184B-A316-DEA3-156E890F93E5}"/>
              </a:ext>
            </a:extLst>
          </p:cNvPr>
          <p:cNvSpPr txBox="1"/>
          <p:nvPr/>
        </p:nvSpPr>
        <p:spPr>
          <a:xfrm>
            <a:off x="31969675" y="22383939"/>
            <a:ext cx="13245092" cy="6001643"/>
          </a:xfrm>
          <a:prstGeom prst="rect">
            <a:avLst/>
          </a:prstGeom>
          <a:solidFill>
            <a:srgbClr val="F7F7FF"/>
          </a:solidFill>
        </p:spPr>
        <p:txBody>
          <a:bodyPr wrap="square" rtlCol="0">
            <a:spAutoFit/>
          </a:bodyPr>
          <a:lstStyle/>
          <a:p>
            <a:r>
              <a:rPr lang="en-US" sz="3200" dirty="0">
                <a:latin typeface="Calibri" panose="020F0502020204030204" pitchFamily="34" charset="0"/>
                <a:ea typeface="Calibri" panose="020F0502020204030204" pitchFamily="34" charset="0"/>
                <a:cs typeface="Calibri" panose="020F0502020204030204" pitchFamily="34" charset="0"/>
              </a:rPr>
              <a:t>We intend to create a variety of novel </a:t>
            </a:r>
            <a:r>
              <a:rPr lang="en-US" sz="3200" dirty="0" err="1">
                <a:latin typeface="Calibri" panose="020F0502020204030204" pitchFamily="34" charset="0"/>
                <a:ea typeface="Calibri" panose="020F0502020204030204" pitchFamily="34" charset="0"/>
                <a:cs typeface="Calibri" panose="020F0502020204030204" pitchFamily="34" charset="0"/>
              </a:rPr>
              <a:t>polythiol</a:t>
            </a:r>
            <a:r>
              <a:rPr lang="en-US" sz="3200" dirty="0">
                <a:latin typeface="Calibri" panose="020F0502020204030204" pitchFamily="34" charset="0"/>
                <a:ea typeface="Calibri" panose="020F0502020204030204" pitchFamily="34" charset="0"/>
                <a:cs typeface="Calibri" panose="020F0502020204030204" pitchFamily="34" charset="0"/>
              </a:rPr>
              <a:t> motifs through cysteine-β-</a:t>
            </a:r>
            <a:r>
              <a:rPr lang="en-US" sz="3200" dirty="0" err="1">
                <a:latin typeface="Calibri" panose="020F0502020204030204" pitchFamily="34" charset="0"/>
                <a:ea typeface="Calibri" panose="020F0502020204030204" pitchFamily="34" charset="0"/>
                <a:cs typeface="Calibri" panose="020F0502020204030204" pitchFamily="34" charset="0"/>
              </a:rPr>
              <a:t>thiolactone</a:t>
            </a:r>
            <a:r>
              <a:rPr lang="en-US" sz="3200" dirty="0">
                <a:latin typeface="Calibri" panose="020F0502020204030204" pitchFamily="34" charset="0"/>
                <a:ea typeface="Calibri" panose="020F0502020204030204" pitchFamily="34" charset="0"/>
                <a:cs typeface="Calibri" panose="020F0502020204030204" pitchFamily="34" charset="0"/>
              </a:rPr>
              <a:t> and other cysteine derivatives. Our hope is to develop improved methods for materials to be used in applications such as drug delivery and surface modifications.  </a:t>
            </a: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a:p>
            <a:endParaRPr lang="en-US" sz="3200" dirty="0">
              <a:latin typeface="Calibri" panose="020F0502020204030204" pitchFamily="34" charset="0"/>
              <a:ea typeface="Calibri" panose="020F0502020204030204" pitchFamily="34" charset="0"/>
              <a:cs typeface="Calibri" panose="020F0502020204030204" pitchFamily="34" charset="0"/>
            </a:endParaRPr>
          </a:p>
        </p:txBody>
      </p:sp>
      <p:graphicFrame>
        <p:nvGraphicFramePr>
          <p:cNvPr id="21" name="Object 20">
            <a:extLst>
              <a:ext uri="{FF2B5EF4-FFF2-40B4-BE49-F238E27FC236}">
                <a16:creationId xmlns:a16="http://schemas.microsoft.com/office/drawing/2014/main" id="{FE6E4359-A9D2-3B9C-1195-EBC4FB614994}"/>
              </a:ext>
            </a:extLst>
          </p:cNvPr>
          <p:cNvGraphicFramePr>
            <a:graphicFrameLocks noChangeAspect="1"/>
          </p:cNvGraphicFramePr>
          <p:nvPr>
            <p:extLst>
              <p:ext uri="{D42A27DB-BD31-4B8C-83A1-F6EECF244321}">
                <p14:modId xmlns:p14="http://schemas.microsoft.com/office/powerpoint/2010/main" val="507853101"/>
              </p:ext>
            </p:extLst>
          </p:nvPr>
        </p:nvGraphicFramePr>
        <p:xfrm>
          <a:off x="33522687" y="24862515"/>
          <a:ext cx="10139068" cy="3161593"/>
        </p:xfrm>
        <a:graphic>
          <a:graphicData uri="http://schemas.openxmlformats.org/presentationml/2006/ole">
            <mc:AlternateContent xmlns:mc="http://schemas.openxmlformats.org/markup-compatibility/2006">
              <mc:Choice xmlns:v="urn:schemas-microsoft-com:vml" Requires="v">
                <p:oleObj name="CS ChemDraw Drawing" r:id="rId19" imgW="3370680" imgH="1051000" progId="ChemDraw.Document.6.0">
                  <p:embed/>
                </p:oleObj>
              </mc:Choice>
              <mc:Fallback>
                <p:oleObj name="CS ChemDraw Drawing" r:id="rId19" imgW="3370680" imgH="1051000" progId="ChemDraw.Document.6.0">
                  <p:embed/>
                  <p:pic>
                    <p:nvPicPr>
                      <p:cNvPr id="21" name="Object 20">
                        <a:extLst>
                          <a:ext uri="{FF2B5EF4-FFF2-40B4-BE49-F238E27FC236}">
                            <a16:creationId xmlns:a16="http://schemas.microsoft.com/office/drawing/2014/main" id="{FE6E4359-A9D2-3B9C-1195-EBC4FB614994}"/>
                          </a:ext>
                        </a:extLst>
                      </p:cNvPr>
                      <p:cNvPicPr/>
                      <p:nvPr/>
                    </p:nvPicPr>
                    <p:blipFill>
                      <a:blip r:embed="rId20"/>
                      <a:stretch>
                        <a:fillRect/>
                      </a:stretch>
                    </p:blipFill>
                    <p:spPr>
                      <a:xfrm>
                        <a:off x="33522687" y="24862515"/>
                        <a:ext cx="10139068" cy="3161593"/>
                      </a:xfrm>
                      <a:prstGeom prst="rect">
                        <a:avLst/>
                      </a:prstGeom>
                      <a:solidFill>
                        <a:schemeClr val="bg1"/>
                      </a:solidFill>
                      <a:ln>
                        <a:solidFill>
                          <a:schemeClr val="tx1"/>
                        </a:solidFill>
                      </a:ln>
                    </p:spPr>
                  </p:pic>
                </p:oleObj>
              </mc:Fallback>
            </mc:AlternateContent>
          </a:graphicData>
        </a:graphic>
      </p:graphicFrame>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76C6C4293CCD9438E3F6F9DB9D0AAD2" ma:contentTypeVersion="11" ma:contentTypeDescription="Create a new document." ma:contentTypeScope="" ma:versionID="37532c1a37ec95f0a254f669e54a7523">
  <xsd:schema xmlns:xsd="http://www.w3.org/2001/XMLSchema" xmlns:xs="http://www.w3.org/2001/XMLSchema" xmlns:p="http://schemas.microsoft.com/office/2006/metadata/properties" xmlns:ns3="76752acd-4139-43e4-b17c-180e1055d438" xmlns:ns4="a9aa8052-f0b6-451a-9676-d256e12f8537" targetNamespace="http://schemas.microsoft.com/office/2006/metadata/properties" ma:root="true" ma:fieldsID="e47647954ea1f4b62a1865c04e81940c" ns3:_="" ns4:_="">
    <xsd:import namespace="76752acd-4139-43e4-b17c-180e1055d438"/>
    <xsd:import namespace="a9aa8052-f0b6-451a-9676-d256e12f853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752acd-4139-43e4-b17c-180e1055d4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9aa8052-f0b6-451a-9676-d256e12f8537"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95EC522-842F-4EE1-9320-B43135500BCD}">
  <ds:schemaRefs>
    <ds:schemaRef ds:uri="http://schemas.microsoft.com/sharepoint/v3/contenttype/forms"/>
  </ds:schemaRefs>
</ds:datastoreItem>
</file>

<file path=customXml/itemProps2.xml><?xml version="1.0" encoding="utf-8"?>
<ds:datastoreItem xmlns:ds="http://schemas.openxmlformats.org/officeDocument/2006/customXml" ds:itemID="{E801BBAD-2BB4-4F69-B636-22A887D24B8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752acd-4139-43e4-b17c-180e1055d438"/>
    <ds:schemaRef ds:uri="a9aa8052-f0b6-451a-9676-d256e12f853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A024809-B019-4651-94EE-485F2919C55E}">
  <ds:schemaRefs>
    <ds:schemaRef ds:uri="76752acd-4139-43e4-b17c-180e1055d438"/>
    <ds:schemaRef ds:uri="a9aa8052-f0b6-451a-9676-d256e12f8537"/>
    <ds:schemaRef ds:uri="http://www.w3.org/XML/1998/namespace"/>
    <ds:schemaRef ds:uri="http://schemas.microsoft.com/office/2006/metadata/properties"/>
    <ds:schemaRef ds:uri="http://schemas.microsoft.com/office/2006/documentManagement/types"/>
    <ds:schemaRef ds:uri="http://purl.org/dc/dcmitype/"/>
    <ds:schemaRef ds:uri="http://schemas.openxmlformats.org/package/2006/metadata/core-properties"/>
    <ds:schemaRef ds:uri="http://purl.org/dc/terms/"/>
    <ds:schemaRef ds:uri="http://purl.org/dc/elements/1.1/"/>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Ashooh BioMade Poster Final 2022</Template>
  <TotalTime>3016</TotalTime>
  <Words>811</Words>
  <Application>Microsoft Office PowerPoint</Application>
  <PresentationFormat>Custom</PresentationFormat>
  <Paragraphs>133</Paragraphs>
  <Slides>1</Slides>
  <Notes>1</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Calibri</vt:lpstr>
      <vt:lpstr>Times New Roman</vt:lpstr>
      <vt:lpstr>Default Design</vt:lpstr>
      <vt:lpstr>CS ChemDraw Drawing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Samuel Ashooh</dc:creator>
  <cp:lastModifiedBy>Samuel Ashooh</cp:lastModifiedBy>
  <cp:revision>1</cp:revision>
  <dcterms:created xsi:type="dcterms:W3CDTF">2023-04-11T15:17:31Z</dcterms:created>
  <dcterms:modified xsi:type="dcterms:W3CDTF">2023-04-13T17:34:19Z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0x010100E76C6C4293CCD9438E3F6F9DB9D0AAD2</vt:lpwstr>
  </property>
</Properties>
</file>