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ED2"/>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8C158-C63D-FCBF-A16B-34FB5FFAF618}" v="13" dt="2023-04-12T17:53:55.315"/>
    <p1510:client id="{1832536E-2C12-49F9-AE24-674A1CF88F29}" v="5845" dt="2023-04-12T22:31:58.169"/>
    <p1510:client id="{3B07461D-A5E4-B49A-5AD1-ED18108935F1}" v="5" dt="2023-04-12T18:24:46.240"/>
    <p1510:client id="{43AFF662-7AC0-BA69-C34C-7B0A6AA173E6}" v="8" dt="2023-04-13T15:16:12.709"/>
    <p1510:client id="{90EB9708-AF3C-4A1C-95E1-B97DF21912C7}" vWet="3" dt="2023-04-12T20:16:28.647"/>
    <p1510:client id="{9CAF1D8D-CD8B-770E-4898-A14C452C749C}" v="7" dt="2023-04-12T17:33:35.937"/>
    <p1510:client id="{CA8D429A-C355-5E4C-BE83-35C7590879CD}" v="5124" dt="2023-04-13T15:25:21.287"/>
    <p1510:client id="{EEF9EDD0-A7D5-D9C0-5F86-F6F3E59F277A}" v="5" dt="2023-04-13T15:17:53.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26"/>
    <p:restoredTop sz="94719"/>
  </p:normalViewPr>
  <p:slideViewPr>
    <p:cSldViewPr snapToGrid="0">
      <p:cViewPr>
        <p:scale>
          <a:sx n="40" d="100"/>
          <a:sy n="40" d="100"/>
        </p:scale>
        <p:origin x="144" y="-1296"/>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han Abbey" userId="S::mfa1014@usnh.edu::dc8a72fa-f6ce-4655-819d-29ecfaef0bba" providerId="AD" clId="Web-{3B07461D-A5E4-B49A-5AD1-ED18108935F1}"/>
    <pc:docChg chg="modSld">
      <pc:chgData name="Meghan Abbey" userId="S::mfa1014@usnh.edu::dc8a72fa-f6ce-4655-819d-29ecfaef0bba" providerId="AD" clId="Web-{3B07461D-A5E4-B49A-5AD1-ED18108935F1}" dt="2023-04-12T18:24:46.240" v="4" actId="20577"/>
      <pc:docMkLst>
        <pc:docMk/>
      </pc:docMkLst>
      <pc:sldChg chg="modSp">
        <pc:chgData name="Meghan Abbey" userId="S::mfa1014@usnh.edu::dc8a72fa-f6ce-4655-819d-29ecfaef0bba" providerId="AD" clId="Web-{3B07461D-A5E4-B49A-5AD1-ED18108935F1}" dt="2023-04-12T18:24:46.240" v="4" actId="20577"/>
        <pc:sldMkLst>
          <pc:docMk/>
          <pc:sldMk cId="376030445" sldId="256"/>
        </pc:sldMkLst>
        <pc:spChg chg="mod">
          <ac:chgData name="Meghan Abbey" userId="S::mfa1014@usnh.edu::dc8a72fa-f6ce-4655-819d-29ecfaef0bba" providerId="AD" clId="Web-{3B07461D-A5E4-B49A-5AD1-ED18108935F1}" dt="2023-04-12T18:24:46.240" v="4" actId="20577"/>
          <ac:spMkLst>
            <pc:docMk/>
            <pc:sldMk cId="376030445" sldId="256"/>
            <ac:spMk id="2" creationId="{00000000-0000-0000-0000-000000000000}"/>
          </ac:spMkLst>
        </pc:spChg>
        <pc:picChg chg="mod">
          <ac:chgData name="Meghan Abbey" userId="S::mfa1014@usnh.edu::dc8a72fa-f6ce-4655-819d-29ecfaef0bba" providerId="AD" clId="Web-{3B07461D-A5E4-B49A-5AD1-ED18108935F1}" dt="2023-04-12T18:08:25.661" v="0" actId="1076"/>
          <ac:picMkLst>
            <pc:docMk/>
            <pc:sldMk cId="376030445" sldId="256"/>
            <ac:picMk id="11" creationId="{1BB0071B-7BED-E066-3335-01AF9DC20CF7}"/>
          </ac:picMkLst>
        </pc:picChg>
      </pc:sldChg>
    </pc:docChg>
  </pc:docChgLst>
  <pc:docChgLst>
    <pc:chgData name="Tim Spencer" userId="S::tds1035@usnh.edu::518bcb87-fb89-4cbc-a568-95749ba55d60" providerId="AD" clId="Web-{9CAF1D8D-CD8B-770E-4898-A14C452C749C}"/>
    <pc:docChg chg="modSld">
      <pc:chgData name="Tim Spencer" userId="S::tds1035@usnh.edu::518bcb87-fb89-4cbc-a568-95749ba55d60" providerId="AD" clId="Web-{9CAF1D8D-CD8B-770E-4898-A14C452C749C}" dt="2023-04-12T17:33:35.937" v="6" actId="14100"/>
      <pc:docMkLst>
        <pc:docMk/>
      </pc:docMkLst>
      <pc:sldChg chg="modSp">
        <pc:chgData name="Tim Spencer" userId="S::tds1035@usnh.edu::518bcb87-fb89-4cbc-a568-95749ba55d60" providerId="AD" clId="Web-{9CAF1D8D-CD8B-770E-4898-A14C452C749C}" dt="2023-04-12T17:33:35.937" v="6" actId="14100"/>
        <pc:sldMkLst>
          <pc:docMk/>
          <pc:sldMk cId="376030445" sldId="256"/>
        </pc:sldMkLst>
        <pc:spChg chg="mod">
          <ac:chgData name="Tim Spencer" userId="S::tds1035@usnh.edu::518bcb87-fb89-4cbc-a568-95749ba55d60" providerId="AD" clId="Web-{9CAF1D8D-CD8B-770E-4898-A14C452C749C}" dt="2023-04-12T17:33:35.937" v="6" actId="14100"/>
          <ac:spMkLst>
            <pc:docMk/>
            <pc:sldMk cId="376030445" sldId="256"/>
            <ac:spMk id="14" creationId="{78ACFA17-3DC2-E6A0-C4A1-3040AFD21A67}"/>
          </ac:spMkLst>
        </pc:spChg>
      </pc:sldChg>
    </pc:docChg>
  </pc:docChgLst>
  <pc:docChgLst>
    <pc:chgData name="Tim Spencer" userId="S::tds1035@usnh.edu::518bcb87-fb89-4cbc-a568-95749ba55d60" providerId="AD" clId="Web-{752CD1F9-9F33-CF80-375D-6251A4FD3DD4}"/>
    <pc:docChg chg="modSld">
      <pc:chgData name="Tim Spencer" userId="S::tds1035@usnh.edu::518bcb87-fb89-4cbc-a568-95749ba55d60" providerId="AD" clId="Web-{752CD1F9-9F33-CF80-375D-6251A4FD3DD4}" dt="2023-04-03T19:12:37.342" v="22" actId="20577"/>
      <pc:docMkLst>
        <pc:docMk/>
      </pc:docMkLst>
      <pc:sldChg chg="modSp">
        <pc:chgData name="Tim Spencer" userId="S::tds1035@usnh.edu::518bcb87-fb89-4cbc-a568-95749ba55d60" providerId="AD" clId="Web-{752CD1F9-9F33-CF80-375D-6251A4FD3DD4}" dt="2023-04-03T19:12:37.342" v="22" actId="20577"/>
        <pc:sldMkLst>
          <pc:docMk/>
          <pc:sldMk cId="376030445" sldId="256"/>
        </pc:sldMkLst>
        <pc:spChg chg="mod">
          <ac:chgData name="Tim Spencer" userId="S::tds1035@usnh.edu::518bcb87-fb89-4cbc-a568-95749ba55d60" providerId="AD" clId="Web-{752CD1F9-9F33-CF80-375D-6251A4FD3DD4}" dt="2023-04-03T19:12:37.342" v="22" actId="20577"/>
          <ac:spMkLst>
            <pc:docMk/>
            <pc:sldMk cId="376030445" sldId="256"/>
            <ac:spMk id="85" creationId="{00000000-0000-0000-0000-000000000000}"/>
          </ac:spMkLst>
        </pc:spChg>
      </pc:sldChg>
    </pc:docChg>
  </pc:docChgLst>
  <pc:docChgLst>
    <pc:chgData name="George Smith" userId="S::grs1007@usnh.edu::8bd3e091-bb2f-4706-aca5-aca19f11f4cf" providerId="AD" clId="Web-{63B6EC11-730E-73F5-A2CE-EA53DBAC07DA}"/>
    <pc:docChg chg="modSld">
      <pc:chgData name="George Smith" userId="S::grs1007@usnh.edu::8bd3e091-bb2f-4706-aca5-aca19f11f4cf" providerId="AD" clId="Web-{63B6EC11-730E-73F5-A2CE-EA53DBAC07DA}" dt="2023-04-10T13:44:48.201" v="416" actId="20577"/>
      <pc:docMkLst>
        <pc:docMk/>
      </pc:docMkLst>
      <pc:sldChg chg="modSp">
        <pc:chgData name="George Smith" userId="S::grs1007@usnh.edu::8bd3e091-bb2f-4706-aca5-aca19f11f4cf" providerId="AD" clId="Web-{63B6EC11-730E-73F5-A2CE-EA53DBAC07DA}" dt="2023-04-10T13:44:48.201" v="416" actId="20577"/>
        <pc:sldMkLst>
          <pc:docMk/>
          <pc:sldMk cId="376030445" sldId="256"/>
        </pc:sldMkLst>
        <pc:spChg chg="mod">
          <ac:chgData name="George Smith" userId="S::grs1007@usnh.edu::8bd3e091-bb2f-4706-aca5-aca19f11f4cf" providerId="AD" clId="Web-{63B6EC11-730E-73F5-A2CE-EA53DBAC07DA}" dt="2023-04-10T13:42:41.776" v="246" actId="1076"/>
          <ac:spMkLst>
            <pc:docMk/>
            <pc:sldMk cId="376030445" sldId="256"/>
            <ac:spMk id="55" creationId="{CA78191D-A37D-6A3C-4B0C-56EE1CC3C386}"/>
          </ac:spMkLst>
        </pc:spChg>
        <pc:spChg chg="mod">
          <ac:chgData name="George Smith" userId="S::grs1007@usnh.edu::8bd3e091-bb2f-4706-aca5-aca19f11f4cf" providerId="AD" clId="Web-{63B6EC11-730E-73F5-A2CE-EA53DBAC07DA}" dt="2023-04-10T13:42:22.572" v="245" actId="20577"/>
          <ac:spMkLst>
            <pc:docMk/>
            <pc:sldMk cId="376030445" sldId="256"/>
            <ac:spMk id="89" creationId="{26CA487E-7926-4024-A84E-1117222D2AAF}"/>
          </ac:spMkLst>
        </pc:spChg>
        <pc:spChg chg="mod">
          <ac:chgData name="George Smith" userId="S::grs1007@usnh.edu::8bd3e091-bb2f-4706-aca5-aca19f11f4cf" providerId="AD" clId="Web-{63B6EC11-730E-73F5-A2CE-EA53DBAC07DA}" dt="2023-04-10T13:44:48.201" v="416" actId="20577"/>
          <ac:spMkLst>
            <pc:docMk/>
            <pc:sldMk cId="376030445" sldId="256"/>
            <ac:spMk id="91" creationId="{ED92EAB8-2FA1-E58B-D58E-4F69D2FC0035}"/>
          </ac:spMkLst>
        </pc:spChg>
      </pc:sldChg>
    </pc:docChg>
  </pc:docChgLst>
  <pc:docChgLst>
    <pc:chgData name="Tim Spencer" userId="S::tds1035@usnh.edu::518bcb87-fb89-4cbc-a568-95749ba55d60" providerId="AD" clId="Web-{0C44662F-2412-991C-C43B-A733DF4B7F36}"/>
    <pc:docChg chg="modSld">
      <pc:chgData name="Tim Spencer" userId="S::tds1035@usnh.edu::518bcb87-fb89-4cbc-a568-95749ba55d60" providerId="AD" clId="Web-{0C44662F-2412-991C-C43B-A733DF4B7F36}" dt="2023-04-11T18:25:58.596" v="16" actId="1076"/>
      <pc:docMkLst>
        <pc:docMk/>
      </pc:docMkLst>
      <pc:sldChg chg="addSp delSp modSp">
        <pc:chgData name="Tim Spencer" userId="S::tds1035@usnh.edu::518bcb87-fb89-4cbc-a568-95749ba55d60" providerId="AD" clId="Web-{0C44662F-2412-991C-C43B-A733DF4B7F36}" dt="2023-04-11T18:25:58.596" v="16" actId="1076"/>
        <pc:sldMkLst>
          <pc:docMk/>
          <pc:sldMk cId="376030445" sldId="256"/>
        </pc:sldMkLst>
        <pc:picChg chg="add mod">
          <ac:chgData name="Tim Spencer" userId="S::tds1035@usnh.edu::518bcb87-fb89-4cbc-a568-95749ba55d60" providerId="AD" clId="Web-{0C44662F-2412-991C-C43B-A733DF4B7F36}" dt="2023-04-11T18:25:49.658" v="14" actId="14100"/>
          <ac:picMkLst>
            <pc:docMk/>
            <pc:sldMk cId="376030445" sldId="256"/>
            <ac:picMk id="3" creationId="{E468D895-8FCC-581E-4B41-EEC88E8BE9A3}"/>
          </ac:picMkLst>
        </pc:picChg>
        <pc:picChg chg="add mod">
          <ac:chgData name="Tim Spencer" userId="S::tds1035@usnh.edu::518bcb87-fb89-4cbc-a568-95749ba55d60" providerId="AD" clId="Web-{0C44662F-2412-991C-C43B-A733DF4B7F36}" dt="2023-04-11T18:25:58.596" v="16" actId="1076"/>
          <ac:picMkLst>
            <pc:docMk/>
            <pc:sldMk cId="376030445" sldId="256"/>
            <ac:picMk id="10" creationId="{ED7BB3C9-C40F-C573-0375-AE9FEF459772}"/>
          </ac:picMkLst>
        </pc:picChg>
        <pc:picChg chg="del">
          <ac:chgData name="Tim Spencer" userId="S::tds1035@usnh.edu::518bcb87-fb89-4cbc-a568-95749ba55d60" providerId="AD" clId="Web-{0C44662F-2412-991C-C43B-A733DF4B7F36}" dt="2023-04-11T18:25:10.125" v="5"/>
          <ac:picMkLst>
            <pc:docMk/>
            <pc:sldMk cId="376030445" sldId="256"/>
            <ac:picMk id="52" creationId="{88A38E5D-A0BA-197D-AF26-F0DBB47AF9EB}"/>
          </ac:picMkLst>
        </pc:picChg>
        <pc:picChg chg="del">
          <ac:chgData name="Tim Spencer" userId="S::tds1035@usnh.edu::518bcb87-fb89-4cbc-a568-95749ba55d60" providerId="AD" clId="Web-{0C44662F-2412-991C-C43B-A733DF4B7F36}" dt="2023-04-11T18:20:55.961" v="0"/>
          <ac:picMkLst>
            <pc:docMk/>
            <pc:sldMk cId="376030445" sldId="256"/>
            <ac:picMk id="70" creationId="{782FF2F7-4CE1-D6AA-2CE0-1DF99D60794D}"/>
          </ac:picMkLst>
        </pc:picChg>
      </pc:sldChg>
    </pc:docChg>
  </pc:docChgLst>
  <pc:docChgLst>
    <pc:chgData name="Jake Morrier" userId="a9f80d45-d932-4a2f-95f6-ae91e169a412" providerId="ADAL" clId="{1832536E-2C12-49F9-AE24-674A1CF88F29}"/>
    <pc:docChg chg="undo redo custSel delSld modSld">
      <pc:chgData name="Jake Morrier" userId="a9f80d45-d932-4a2f-95f6-ae91e169a412" providerId="ADAL" clId="{1832536E-2C12-49F9-AE24-674A1CF88F29}" dt="2023-04-12T22:31:58.169" v="7221" actId="255"/>
      <pc:docMkLst>
        <pc:docMk/>
      </pc:docMkLst>
      <pc:sldChg chg="addSp delSp modSp mod">
        <pc:chgData name="Jake Morrier" userId="a9f80d45-d932-4a2f-95f6-ae91e169a412" providerId="ADAL" clId="{1832536E-2C12-49F9-AE24-674A1CF88F29}" dt="2023-04-12T22:31:58.169" v="7221" actId="255"/>
        <pc:sldMkLst>
          <pc:docMk/>
          <pc:sldMk cId="376030445" sldId="256"/>
        </pc:sldMkLst>
        <pc:spChg chg="mod">
          <ac:chgData name="Jake Morrier" userId="a9f80d45-d932-4a2f-95f6-ae91e169a412" providerId="ADAL" clId="{1832536E-2C12-49F9-AE24-674A1CF88F29}" dt="2023-04-03T17:19:13.941" v="704" actId="313"/>
          <ac:spMkLst>
            <pc:docMk/>
            <pc:sldMk cId="376030445" sldId="256"/>
            <ac:spMk id="2" creationId="{00000000-0000-0000-0000-000000000000}"/>
          </ac:spMkLst>
        </pc:spChg>
        <pc:spChg chg="mod">
          <ac:chgData name="Jake Morrier" userId="a9f80d45-d932-4a2f-95f6-ae91e169a412" providerId="ADAL" clId="{1832536E-2C12-49F9-AE24-674A1CF88F29}" dt="2023-04-12T19:41:08.600" v="6896" actId="123"/>
          <ac:spMkLst>
            <pc:docMk/>
            <pc:sldMk cId="376030445" sldId="256"/>
            <ac:spMk id="5" creationId="{8FA7127D-5CF2-C862-78D6-F81EA241C093}"/>
          </ac:spMkLst>
        </pc:spChg>
        <pc:spChg chg="add del mod">
          <ac:chgData name="Jake Morrier" userId="a9f80d45-d932-4a2f-95f6-ae91e169a412" providerId="ADAL" clId="{1832536E-2C12-49F9-AE24-674A1CF88F29}" dt="2023-04-12T20:29:09.216" v="7190" actId="20577"/>
          <ac:spMkLst>
            <pc:docMk/>
            <pc:sldMk cId="376030445" sldId="256"/>
            <ac:spMk id="6" creationId="{00000000-0000-0000-0000-000000000000}"/>
          </ac:spMkLst>
        </pc:spChg>
        <pc:spChg chg="mod">
          <ac:chgData name="Jake Morrier" userId="a9f80d45-d932-4a2f-95f6-ae91e169a412" providerId="ADAL" clId="{1832536E-2C12-49F9-AE24-674A1CF88F29}" dt="2023-04-03T20:24:29.431" v="1971" actId="1076"/>
          <ac:spMkLst>
            <pc:docMk/>
            <pc:sldMk cId="376030445" sldId="256"/>
            <ac:spMk id="7" creationId="{00000000-0000-0000-0000-000000000000}"/>
          </ac:spMkLst>
        </pc:spChg>
        <pc:spChg chg="mod">
          <ac:chgData name="Jake Morrier" userId="a9f80d45-d932-4a2f-95f6-ae91e169a412" providerId="ADAL" clId="{1832536E-2C12-49F9-AE24-674A1CF88F29}" dt="2023-04-03T19:01:47.390" v="1361" actId="14100"/>
          <ac:spMkLst>
            <pc:docMk/>
            <pc:sldMk cId="376030445" sldId="256"/>
            <ac:spMk id="8" creationId="{00000000-0000-0000-0000-000000000000}"/>
          </ac:spMkLst>
        </pc:spChg>
        <pc:spChg chg="mod">
          <ac:chgData name="Jake Morrier" userId="a9f80d45-d932-4a2f-95f6-ae91e169a412" providerId="ADAL" clId="{1832536E-2C12-49F9-AE24-674A1CF88F29}" dt="2023-04-03T19:17:45.495" v="1428" actId="20577"/>
          <ac:spMkLst>
            <pc:docMk/>
            <pc:sldMk cId="376030445" sldId="256"/>
            <ac:spMk id="9" creationId="{00000000-0000-0000-0000-000000000000}"/>
          </ac:spMkLst>
        </pc:spChg>
        <pc:spChg chg="mod">
          <ac:chgData name="Jake Morrier" userId="a9f80d45-d932-4a2f-95f6-ae91e169a412" providerId="ADAL" clId="{1832536E-2C12-49F9-AE24-674A1CF88F29}" dt="2023-04-10T18:47:27.774" v="4918" actId="1076"/>
          <ac:spMkLst>
            <pc:docMk/>
            <pc:sldMk cId="376030445" sldId="256"/>
            <ac:spMk id="10" creationId="{4BB7F716-7136-AE4A-7DF0-79AC04824E49}"/>
          </ac:spMkLst>
        </pc:spChg>
        <pc:spChg chg="del mod">
          <ac:chgData name="Jake Morrier" userId="a9f80d45-d932-4a2f-95f6-ae91e169a412" providerId="ADAL" clId="{1832536E-2C12-49F9-AE24-674A1CF88F29}" dt="2023-04-12T17:45:28.897" v="5814" actId="478"/>
          <ac:spMkLst>
            <pc:docMk/>
            <pc:sldMk cId="376030445" sldId="256"/>
            <ac:spMk id="12" creationId="{00000000-0000-0000-0000-000000000000}"/>
          </ac:spMkLst>
        </pc:spChg>
        <pc:spChg chg="add del">
          <ac:chgData name="Jake Morrier" userId="a9f80d45-d932-4a2f-95f6-ae91e169a412" providerId="ADAL" clId="{1832536E-2C12-49F9-AE24-674A1CF88F29}" dt="2023-04-12T19:29:52.733" v="6781" actId="22"/>
          <ac:spMkLst>
            <pc:docMk/>
            <pc:sldMk cId="376030445" sldId="256"/>
            <ac:spMk id="12" creationId="{EB02F4E8-677D-638F-27EC-4B619C362355}"/>
          </ac:spMkLst>
        </pc:spChg>
        <pc:spChg chg="mod">
          <ac:chgData name="Jake Morrier" userId="a9f80d45-d932-4a2f-95f6-ae91e169a412" providerId="ADAL" clId="{1832536E-2C12-49F9-AE24-674A1CF88F29}" dt="2023-04-12T20:29:36.763" v="7213" actId="20577"/>
          <ac:spMkLst>
            <pc:docMk/>
            <pc:sldMk cId="376030445" sldId="256"/>
            <ac:spMk id="14" creationId="{78ACFA17-3DC2-E6A0-C4A1-3040AFD21A67}"/>
          </ac:spMkLst>
        </pc:spChg>
        <pc:spChg chg="mod">
          <ac:chgData name="Jake Morrier" userId="a9f80d45-d932-4a2f-95f6-ae91e169a412" providerId="ADAL" clId="{1832536E-2C12-49F9-AE24-674A1CF88F29}" dt="2023-04-05T15:49:09.921" v="2206" actId="20577"/>
          <ac:spMkLst>
            <pc:docMk/>
            <pc:sldMk cId="376030445" sldId="256"/>
            <ac:spMk id="15" creationId="{00000000-0000-0000-0000-000000000000}"/>
          </ac:spMkLst>
        </pc:spChg>
        <pc:spChg chg="mod">
          <ac:chgData name="Jake Morrier" userId="a9f80d45-d932-4a2f-95f6-ae91e169a412" providerId="ADAL" clId="{1832536E-2C12-49F9-AE24-674A1CF88F29}" dt="2023-04-10T18:25:03.353" v="4853" actId="1076"/>
          <ac:spMkLst>
            <pc:docMk/>
            <pc:sldMk cId="376030445" sldId="256"/>
            <ac:spMk id="17" creationId="{00000000-0000-0000-0000-000000000000}"/>
          </ac:spMkLst>
        </pc:spChg>
        <pc:spChg chg="mod">
          <ac:chgData name="Jake Morrier" userId="a9f80d45-d932-4a2f-95f6-ae91e169a412" providerId="ADAL" clId="{1832536E-2C12-49F9-AE24-674A1CF88F29}" dt="2023-04-10T18:24:53.858" v="4851" actId="1076"/>
          <ac:spMkLst>
            <pc:docMk/>
            <pc:sldMk cId="376030445" sldId="256"/>
            <ac:spMk id="18" creationId="{00000000-0000-0000-0000-000000000000}"/>
          </ac:spMkLst>
        </pc:spChg>
        <pc:spChg chg="mod">
          <ac:chgData name="Jake Morrier" userId="a9f80d45-d932-4a2f-95f6-ae91e169a412" providerId="ADAL" clId="{1832536E-2C12-49F9-AE24-674A1CF88F29}" dt="2023-04-12T19:56:53.445" v="7087" actId="20577"/>
          <ac:spMkLst>
            <pc:docMk/>
            <pc:sldMk cId="376030445" sldId="256"/>
            <ac:spMk id="19" creationId="{00000000-0000-0000-0000-000000000000}"/>
          </ac:spMkLst>
        </pc:spChg>
        <pc:spChg chg="add mod">
          <ac:chgData name="Jake Morrier" userId="a9f80d45-d932-4a2f-95f6-ae91e169a412" providerId="ADAL" clId="{1832536E-2C12-49F9-AE24-674A1CF88F29}" dt="2023-04-06T00:46:28.456" v="3083" actId="1076"/>
          <ac:spMkLst>
            <pc:docMk/>
            <pc:sldMk cId="376030445" sldId="256"/>
            <ac:spMk id="22" creationId="{3E82B62B-AF23-4148-0F29-EEFA44956C49}"/>
          </ac:spMkLst>
        </pc:spChg>
        <pc:spChg chg="add del">
          <ac:chgData name="Jake Morrier" userId="a9f80d45-d932-4a2f-95f6-ae91e169a412" providerId="ADAL" clId="{1832536E-2C12-49F9-AE24-674A1CF88F29}" dt="2023-04-12T19:30:01.354" v="6783" actId="22"/>
          <ac:spMkLst>
            <pc:docMk/>
            <pc:sldMk cId="376030445" sldId="256"/>
            <ac:spMk id="23" creationId="{7C0329BF-45C9-B930-0E58-85FE4533919F}"/>
          </ac:spMkLst>
        </pc:spChg>
        <pc:spChg chg="mod">
          <ac:chgData name="Jake Morrier" userId="a9f80d45-d932-4a2f-95f6-ae91e169a412" providerId="ADAL" clId="{1832536E-2C12-49F9-AE24-674A1CF88F29}" dt="2023-04-03T17:15:40.338" v="465" actId="20577"/>
          <ac:spMkLst>
            <pc:docMk/>
            <pc:sldMk cId="376030445" sldId="256"/>
            <ac:spMk id="27" creationId="{00000000-0000-0000-0000-000000000000}"/>
          </ac:spMkLst>
        </pc:spChg>
        <pc:spChg chg="mod">
          <ac:chgData name="Jake Morrier" userId="a9f80d45-d932-4a2f-95f6-ae91e169a412" providerId="ADAL" clId="{1832536E-2C12-49F9-AE24-674A1CF88F29}" dt="2023-04-05T15:34:55.783" v="2109" actId="20577"/>
          <ac:spMkLst>
            <pc:docMk/>
            <pc:sldMk cId="376030445" sldId="256"/>
            <ac:spMk id="30" creationId="{00000000-0000-0000-0000-000000000000}"/>
          </ac:spMkLst>
        </pc:spChg>
        <pc:spChg chg="add del">
          <ac:chgData name="Jake Morrier" userId="a9f80d45-d932-4a2f-95f6-ae91e169a412" providerId="ADAL" clId="{1832536E-2C12-49F9-AE24-674A1CF88F29}" dt="2023-04-12T17:35:33.967" v="5537" actId="22"/>
          <ac:spMkLst>
            <pc:docMk/>
            <pc:sldMk cId="376030445" sldId="256"/>
            <ac:spMk id="36" creationId="{1E6B7CA6-0040-1D8E-7D3F-5E9853102600}"/>
          </ac:spMkLst>
        </pc:spChg>
        <pc:spChg chg="add mod">
          <ac:chgData name="Jake Morrier" userId="a9f80d45-d932-4a2f-95f6-ae91e169a412" providerId="ADAL" clId="{1832536E-2C12-49F9-AE24-674A1CF88F29}" dt="2023-04-10T18:44:06.837" v="4915" actId="1076"/>
          <ac:spMkLst>
            <pc:docMk/>
            <pc:sldMk cId="376030445" sldId="256"/>
            <ac:spMk id="37" creationId="{26F3F290-2A11-B157-4731-CDA6BFE544E3}"/>
          </ac:spMkLst>
        </pc:spChg>
        <pc:spChg chg="add del mod">
          <ac:chgData name="Jake Morrier" userId="a9f80d45-d932-4a2f-95f6-ae91e169a412" providerId="ADAL" clId="{1832536E-2C12-49F9-AE24-674A1CF88F29}" dt="2023-04-12T17:49:53.973" v="5820"/>
          <ac:spMkLst>
            <pc:docMk/>
            <pc:sldMk cId="376030445" sldId="256"/>
            <ac:spMk id="39" creationId="{6CE9062D-CFE1-1620-FD08-09322B68A0D4}"/>
          </ac:spMkLst>
        </pc:spChg>
        <pc:spChg chg="add mod">
          <ac:chgData name="Jake Morrier" userId="a9f80d45-d932-4a2f-95f6-ae91e169a412" providerId="ADAL" clId="{1832536E-2C12-49F9-AE24-674A1CF88F29}" dt="2023-04-03T19:29:29.870" v="1630" actId="1076"/>
          <ac:spMkLst>
            <pc:docMk/>
            <pc:sldMk cId="376030445" sldId="256"/>
            <ac:spMk id="40" creationId="{75CF37FE-7A12-CC7B-806F-9E02DCB5730B}"/>
          </ac:spMkLst>
        </pc:spChg>
        <pc:spChg chg="add del">
          <ac:chgData name="Jake Morrier" userId="a9f80d45-d932-4a2f-95f6-ae91e169a412" providerId="ADAL" clId="{1832536E-2C12-49F9-AE24-674A1CF88F29}" dt="2023-04-10T18:42:33.184" v="4882" actId="22"/>
          <ac:spMkLst>
            <pc:docMk/>
            <pc:sldMk cId="376030445" sldId="256"/>
            <ac:spMk id="43" creationId="{7C8D40E5-4716-3BEB-F3AD-9B1081A1FF0A}"/>
          </ac:spMkLst>
        </pc:spChg>
        <pc:spChg chg="add del">
          <ac:chgData name="Jake Morrier" userId="a9f80d45-d932-4a2f-95f6-ae91e169a412" providerId="ADAL" clId="{1832536E-2C12-49F9-AE24-674A1CF88F29}" dt="2023-04-06T20:41:37.229" v="3366" actId="22"/>
          <ac:spMkLst>
            <pc:docMk/>
            <pc:sldMk cId="376030445" sldId="256"/>
            <ac:spMk id="44" creationId="{062AFFDA-E553-1CBD-7E0A-58F218A7774D}"/>
          </ac:spMkLst>
        </pc:spChg>
        <pc:spChg chg="add del">
          <ac:chgData name="Jake Morrier" userId="a9f80d45-d932-4a2f-95f6-ae91e169a412" providerId="ADAL" clId="{1832536E-2C12-49F9-AE24-674A1CF88F29}" dt="2023-04-10T18:42:36.713" v="4884" actId="22"/>
          <ac:spMkLst>
            <pc:docMk/>
            <pc:sldMk cId="376030445" sldId="256"/>
            <ac:spMk id="45" creationId="{530A02ED-4CBE-192A-A817-A195981B06C2}"/>
          </ac:spMkLst>
        </pc:spChg>
        <pc:spChg chg="add del mod">
          <ac:chgData name="Jake Morrier" userId="a9f80d45-d932-4a2f-95f6-ae91e169a412" providerId="ADAL" clId="{1832536E-2C12-49F9-AE24-674A1CF88F29}" dt="2023-04-06T20:45:17.107" v="3452" actId="478"/>
          <ac:spMkLst>
            <pc:docMk/>
            <pc:sldMk cId="376030445" sldId="256"/>
            <ac:spMk id="47" creationId="{84ECCD33-AAA0-61C0-6AC8-D794EE9E471C}"/>
          </ac:spMkLst>
        </pc:spChg>
        <pc:spChg chg="add del mod">
          <ac:chgData name="Jake Morrier" userId="a9f80d45-d932-4a2f-95f6-ae91e169a412" providerId="ADAL" clId="{1832536E-2C12-49F9-AE24-674A1CF88F29}" dt="2023-04-10T19:07:02.277" v="5077"/>
          <ac:spMkLst>
            <pc:docMk/>
            <pc:sldMk cId="376030445" sldId="256"/>
            <ac:spMk id="48" creationId="{EF53DC7F-F644-2D81-5A13-5BF1BFCF7FEC}"/>
          </ac:spMkLst>
        </pc:spChg>
        <pc:spChg chg="mod">
          <ac:chgData name="Jake Morrier" userId="a9f80d45-d932-4a2f-95f6-ae91e169a412" providerId="ADAL" clId="{1832536E-2C12-49F9-AE24-674A1CF88F29}" dt="2023-04-06T20:08:06.771" v="3325" actId="20577"/>
          <ac:spMkLst>
            <pc:docMk/>
            <pc:sldMk cId="376030445" sldId="256"/>
            <ac:spMk id="51" creationId="{AAE723DF-15AE-CD13-31FC-A8D5EA08600A}"/>
          </ac:spMkLst>
        </pc:spChg>
        <pc:spChg chg="mod">
          <ac:chgData name="Jake Morrier" userId="a9f80d45-d932-4a2f-95f6-ae91e169a412" providerId="ADAL" clId="{1832536E-2C12-49F9-AE24-674A1CF88F29}" dt="2023-04-10T19:08:46.037" v="5079" actId="20577"/>
          <ac:spMkLst>
            <pc:docMk/>
            <pc:sldMk cId="376030445" sldId="256"/>
            <ac:spMk id="53" creationId="{21EB959E-583A-8FDA-8F2A-6088E7AAE4AF}"/>
          </ac:spMkLst>
        </pc:spChg>
        <pc:spChg chg="add mod">
          <ac:chgData name="Jake Morrier" userId="a9f80d45-d932-4a2f-95f6-ae91e169a412" providerId="ADAL" clId="{1832536E-2C12-49F9-AE24-674A1CF88F29}" dt="2023-04-12T20:26:00.222" v="7188" actId="20577"/>
          <ac:spMkLst>
            <pc:docMk/>
            <pc:sldMk cId="376030445" sldId="256"/>
            <ac:spMk id="55" creationId="{CA78191D-A37D-6A3C-4B0C-56EE1CC3C386}"/>
          </ac:spMkLst>
        </pc:spChg>
        <pc:spChg chg="mod">
          <ac:chgData name="Jake Morrier" userId="a9f80d45-d932-4a2f-95f6-ae91e169a412" providerId="ADAL" clId="{1832536E-2C12-49F9-AE24-674A1CF88F29}" dt="2023-04-12T19:57:33.493" v="7090" actId="255"/>
          <ac:spMkLst>
            <pc:docMk/>
            <pc:sldMk cId="376030445" sldId="256"/>
            <ac:spMk id="56" creationId="{0281F191-5F11-0BBB-E7FD-89262DB6366D}"/>
          </ac:spMkLst>
        </pc:spChg>
        <pc:spChg chg="mod">
          <ac:chgData name="Jake Morrier" userId="a9f80d45-d932-4a2f-95f6-ae91e169a412" providerId="ADAL" clId="{1832536E-2C12-49F9-AE24-674A1CF88F29}" dt="2023-04-03T19:29:33.911" v="1631" actId="1076"/>
          <ac:spMkLst>
            <pc:docMk/>
            <pc:sldMk cId="376030445" sldId="256"/>
            <ac:spMk id="60" creationId="{00000000-0000-0000-0000-000000000000}"/>
          </ac:spMkLst>
        </pc:spChg>
        <pc:spChg chg="mod">
          <ac:chgData name="Jake Morrier" userId="a9f80d45-d932-4a2f-95f6-ae91e169a412" providerId="ADAL" clId="{1832536E-2C12-49F9-AE24-674A1CF88F29}" dt="2023-04-12T19:29:19.666" v="6779" actId="1076"/>
          <ac:spMkLst>
            <pc:docMk/>
            <pc:sldMk cId="376030445" sldId="256"/>
            <ac:spMk id="61" creationId="{6FCC707F-1305-A276-3430-0F85C8B63631}"/>
          </ac:spMkLst>
        </pc:spChg>
        <pc:spChg chg="mod">
          <ac:chgData name="Jake Morrier" userId="a9f80d45-d932-4a2f-95f6-ae91e169a412" providerId="ADAL" clId="{1832536E-2C12-49F9-AE24-674A1CF88F29}" dt="2023-04-12T20:29:25.452" v="7204" actId="20577"/>
          <ac:spMkLst>
            <pc:docMk/>
            <pc:sldMk cId="376030445" sldId="256"/>
            <ac:spMk id="62" creationId="{00000000-0000-0000-0000-000000000000}"/>
          </ac:spMkLst>
        </pc:spChg>
        <pc:spChg chg="del mod">
          <ac:chgData name="Jake Morrier" userId="a9f80d45-d932-4a2f-95f6-ae91e169a412" providerId="ADAL" clId="{1832536E-2C12-49F9-AE24-674A1CF88F29}" dt="2023-04-12T19:34:16.179" v="6816" actId="478"/>
          <ac:spMkLst>
            <pc:docMk/>
            <pc:sldMk cId="376030445" sldId="256"/>
            <ac:spMk id="63" creationId="{D19B1A87-BB89-0AFE-7A6E-B4B18A79467C}"/>
          </ac:spMkLst>
        </pc:spChg>
        <pc:spChg chg="mod">
          <ac:chgData name="Jake Morrier" userId="a9f80d45-d932-4a2f-95f6-ae91e169a412" providerId="ADAL" clId="{1832536E-2C12-49F9-AE24-674A1CF88F29}" dt="2023-04-12T20:29:18.605" v="7194" actId="20577"/>
          <ac:spMkLst>
            <pc:docMk/>
            <pc:sldMk cId="376030445" sldId="256"/>
            <ac:spMk id="64" creationId="{00000000-0000-0000-0000-000000000000}"/>
          </ac:spMkLst>
        </pc:spChg>
        <pc:spChg chg="del">
          <ac:chgData name="Jake Morrier" userId="a9f80d45-d932-4a2f-95f6-ae91e169a412" providerId="ADAL" clId="{1832536E-2C12-49F9-AE24-674A1CF88F29}" dt="2023-04-12T19:34:19.446" v="6818" actId="478"/>
          <ac:spMkLst>
            <pc:docMk/>
            <pc:sldMk cId="376030445" sldId="256"/>
            <ac:spMk id="66" creationId="{EBDD3805-4606-EC3A-B4ED-E7D5C80CD025}"/>
          </ac:spMkLst>
        </pc:spChg>
        <pc:spChg chg="del">
          <ac:chgData name="Jake Morrier" userId="a9f80d45-d932-4a2f-95f6-ae91e169a412" providerId="ADAL" clId="{1832536E-2C12-49F9-AE24-674A1CF88F29}" dt="2023-04-12T19:34:22.564" v="6820" actId="478"/>
          <ac:spMkLst>
            <pc:docMk/>
            <pc:sldMk cId="376030445" sldId="256"/>
            <ac:spMk id="67" creationId="{24913980-1ED9-EEB9-D2B8-5C2922E31386}"/>
          </ac:spMkLst>
        </pc:spChg>
        <pc:spChg chg="del">
          <ac:chgData name="Jake Morrier" userId="a9f80d45-d932-4a2f-95f6-ae91e169a412" providerId="ADAL" clId="{1832536E-2C12-49F9-AE24-674A1CF88F29}" dt="2023-04-12T19:34:20.800" v="6819" actId="478"/>
          <ac:spMkLst>
            <pc:docMk/>
            <pc:sldMk cId="376030445" sldId="256"/>
            <ac:spMk id="69" creationId="{A005122C-CFFF-0F21-B773-992B0DE60CC3}"/>
          </ac:spMkLst>
        </pc:spChg>
        <pc:spChg chg="del">
          <ac:chgData name="Jake Morrier" userId="a9f80d45-d932-4a2f-95f6-ae91e169a412" providerId="ADAL" clId="{1832536E-2C12-49F9-AE24-674A1CF88F29}" dt="2023-04-12T19:34:17.574" v="6817" actId="478"/>
          <ac:spMkLst>
            <pc:docMk/>
            <pc:sldMk cId="376030445" sldId="256"/>
            <ac:spMk id="70" creationId="{88E46C18-FED6-ECA6-73D3-4E92B032C831}"/>
          </ac:spMkLst>
        </pc:spChg>
        <pc:spChg chg="del">
          <ac:chgData name="Jake Morrier" userId="a9f80d45-d932-4a2f-95f6-ae91e169a412" providerId="ADAL" clId="{1832536E-2C12-49F9-AE24-674A1CF88F29}" dt="2023-04-12T19:34:13.873" v="6815" actId="478"/>
          <ac:spMkLst>
            <pc:docMk/>
            <pc:sldMk cId="376030445" sldId="256"/>
            <ac:spMk id="71" creationId="{264DF016-CB59-B380-857F-5397EFB8AC6E}"/>
          </ac:spMkLst>
        </pc:spChg>
        <pc:spChg chg="add del">
          <ac:chgData name="Jake Morrier" userId="a9f80d45-d932-4a2f-95f6-ae91e169a412" providerId="ADAL" clId="{1832536E-2C12-49F9-AE24-674A1CF88F29}" dt="2023-04-05T17:19:59.684" v="2302" actId="22"/>
          <ac:spMkLst>
            <pc:docMk/>
            <pc:sldMk cId="376030445" sldId="256"/>
            <ac:spMk id="71" creationId="{DA34EAD3-E0B7-A72F-D939-2D461C39AE8F}"/>
          </ac:spMkLst>
        </pc:spChg>
        <pc:spChg chg="add del mod">
          <ac:chgData name="Jake Morrier" userId="a9f80d45-d932-4a2f-95f6-ae91e169a412" providerId="ADAL" clId="{1832536E-2C12-49F9-AE24-674A1CF88F29}" dt="2023-04-05T17:50:25.104" v="2647"/>
          <ac:spMkLst>
            <pc:docMk/>
            <pc:sldMk cId="376030445" sldId="256"/>
            <ac:spMk id="73" creationId="{6D8613CD-E596-FD82-BEEB-599BF8CE259A}"/>
          </ac:spMkLst>
        </pc:spChg>
        <pc:spChg chg="add del">
          <ac:chgData name="Jake Morrier" userId="a9f80d45-d932-4a2f-95f6-ae91e169a412" providerId="ADAL" clId="{1832536E-2C12-49F9-AE24-674A1CF88F29}" dt="2023-04-05T17:51:24.494" v="2709" actId="22"/>
          <ac:spMkLst>
            <pc:docMk/>
            <pc:sldMk cId="376030445" sldId="256"/>
            <ac:spMk id="76" creationId="{83517B87-F011-B686-D1DE-AF25214C0B51}"/>
          </ac:spMkLst>
        </pc:spChg>
        <pc:spChg chg="add mod">
          <ac:chgData name="Jake Morrier" userId="a9f80d45-d932-4a2f-95f6-ae91e169a412" providerId="ADAL" clId="{1832536E-2C12-49F9-AE24-674A1CF88F29}" dt="2023-04-06T20:51:19.167" v="3487" actId="20577"/>
          <ac:spMkLst>
            <pc:docMk/>
            <pc:sldMk cId="376030445" sldId="256"/>
            <ac:spMk id="78" creationId="{497191AD-04D6-52EE-EEB5-EA78C7202CBC}"/>
          </ac:spMkLst>
        </pc:spChg>
        <pc:spChg chg="add del">
          <ac:chgData name="Jake Morrier" userId="a9f80d45-d932-4a2f-95f6-ae91e169a412" providerId="ADAL" clId="{1832536E-2C12-49F9-AE24-674A1CF88F29}" dt="2023-04-05T17:51:50.467" v="2715" actId="22"/>
          <ac:spMkLst>
            <pc:docMk/>
            <pc:sldMk cId="376030445" sldId="256"/>
            <ac:spMk id="80" creationId="{55CC25CF-E342-B43C-6365-991BA1DB92F1}"/>
          </ac:spMkLst>
        </pc:spChg>
        <pc:spChg chg="add mod">
          <ac:chgData name="Jake Morrier" userId="a9f80d45-d932-4a2f-95f6-ae91e169a412" providerId="ADAL" clId="{1832536E-2C12-49F9-AE24-674A1CF88F29}" dt="2023-04-06T20:51:25.238" v="3500" actId="20577"/>
          <ac:spMkLst>
            <pc:docMk/>
            <pc:sldMk cId="376030445" sldId="256"/>
            <ac:spMk id="82" creationId="{4756E9A3-93AB-A19D-97B6-3B90297B1942}"/>
          </ac:spMkLst>
        </pc:spChg>
        <pc:spChg chg="add del">
          <ac:chgData name="Jake Morrier" userId="a9f80d45-d932-4a2f-95f6-ae91e169a412" providerId="ADAL" clId="{1832536E-2C12-49F9-AE24-674A1CF88F29}" dt="2023-04-05T17:54:29.232" v="2915" actId="22"/>
          <ac:spMkLst>
            <pc:docMk/>
            <pc:sldMk cId="376030445" sldId="256"/>
            <ac:spMk id="84" creationId="{04568259-7E4A-D6A4-87A3-4583409245F5}"/>
          </ac:spMkLst>
        </pc:spChg>
        <pc:spChg chg="mod">
          <ac:chgData name="Jake Morrier" userId="a9f80d45-d932-4a2f-95f6-ae91e169a412" providerId="ADAL" clId="{1832536E-2C12-49F9-AE24-674A1CF88F29}" dt="2023-04-12T22:31:57.711" v="7220" actId="255"/>
          <ac:spMkLst>
            <pc:docMk/>
            <pc:sldMk cId="376030445" sldId="256"/>
            <ac:spMk id="85" creationId="{00000000-0000-0000-0000-000000000000}"/>
          </ac:spMkLst>
        </pc:spChg>
        <pc:spChg chg="add del">
          <ac:chgData name="Jake Morrier" userId="a9f80d45-d932-4a2f-95f6-ae91e169a412" providerId="ADAL" clId="{1832536E-2C12-49F9-AE24-674A1CF88F29}" dt="2023-04-05T17:54:32.728" v="2917" actId="22"/>
          <ac:spMkLst>
            <pc:docMk/>
            <pc:sldMk cId="376030445" sldId="256"/>
            <ac:spMk id="87" creationId="{A5436576-C3C2-18AC-9112-F62EBD1B75A7}"/>
          </ac:spMkLst>
        </pc:spChg>
        <pc:spChg chg="add mod">
          <ac:chgData name="Jake Morrier" userId="a9f80d45-d932-4a2f-95f6-ae91e169a412" providerId="ADAL" clId="{1832536E-2C12-49F9-AE24-674A1CF88F29}" dt="2023-04-10T20:06:07.387" v="5120" actId="1076"/>
          <ac:spMkLst>
            <pc:docMk/>
            <pc:sldMk cId="376030445" sldId="256"/>
            <ac:spMk id="89" creationId="{26CA487E-7926-4024-A84E-1117222D2AAF}"/>
          </ac:spMkLst>
        </pc:spChg>
        <pc:spChg chg="add mod">
          <ac:chgData name="Jake Morrier" userId="a9f80d45-d932-4a2f-95f6-ae91e169a412" providerId="ADAL" clId="{1832536E-2C12-49F9-AE24-674A1CF88F29}" dt="2023-04-10T20:09:44.300" v="5239" actId="20577"/>
          <ac:spMkLst>
            <pc:docMk/>
            <pc:sldMk cId="376030445" sldId="256"/>
            <ac:spMk id="91" creationId="{ED92EAB8-2FA1-E58B-D58E-4F69D2FC0035}"/>
          </ac:spMkLst>
        </pc:spChg>
        <pc:spChg chg="mod">
          <ac:chgData name="Jake Morrier" userId="a9f80d45-d932-4a2f-95f6-ae91e169a412" providerId="ADAL" clId="{1832536E-2C12-49F9-AE24-674A1CF88F29}" dt="2023-04-10T18:24:45.006" v="4849" actId="1076"/>
          <ac:spMkLst>
            <pc:docMk/>
            <pc:sldMk cId="376030445" sldId="256"/>
            <ac:spMk id="93" creationId="{00000000-0000-0000-0000-000000000000}"/>
          </ac:spMkLst>
        </pc:spChg>
        <pc:spChg chg="mod">
          <ac:chgData name="Jake Morrier" userId="a9f80d45-d932-4a2f-95f6-ae91e169a412" providerId="ADAL" clId="{1832536E-2C12-49F9-AE24-674A1CF88F29}" dt="2023-04-03T19:29:27.922" v="1629" actId="1076"/>
          <ac:spMkLst>
            <pc:docMk/>
            <pc:sldMk cId="376030445" sldId="256"/>
            <ac:spMk id="97" creationId="{00000000-0000-0000-0000-000000000000}"/>
          </ac:spMkLst>
        </pc:spChg>
        <pc:spChg chg="mod">
          <ac:chgData name="Jake Morrier" userId="a9f80d45-d932-4a2f-95f6-ae91e169a412" providerId="ADAL" clId="{1832536E-2C12-49F9-AE24-674A1CF88F29}" dt="2023-04-06T20:57:32.141" v="3685" actId="1036"/>
          <ac:spMkLst>
            <pc:docMk/>
            <pc:sldMk cId="376030445" sldId="256"/>
            <ac:spMk id="98" creationId="{00000000-0000-0000-0000-000000000000}"/>
          </ac:spMkLst>
        </pc:spChg>
        <pc:spChg chg="mod">
          <ac:chgData name="Jake Morrier" userId="a9f80d45-d932-4a2f-95f6-ae91e169a412" providerId="ADAL" clId="{1832536E-2C12-49F9-AE24-674A1CF88F29}" dt="2023-04-03T20:24:50.520" v="1981" actId="20577"/>
          <ac:spMkLst>
            <pc:docMk/>
            <pc:sldMk cId="376030445" sldId="256"/>
            <ac:spMk id="99" creationId="{00000000-0000-0000-0000-000000000000}"/>
          </ac:spMkLst>
        </pc:spChg>
        <pc:spChg chg="mod">
          <ac:chgData name="Jake Morrier" userId="a9f80d45-d932-4a2f-95f6-ae91e169a412" providerId="ADAL" clId="{1832536E-2C12-49F9-AE24-674A1CF88F29}" dt="2023-04-06T00:46:51.303" v="3086" actId="1076"/>
          <ac:spMkLst>
            <pc:docMk/>
            <pc:sldMk cId="376030445" sldId="256"/>
            <ac:spMk id="100" creationId="{00000000-0000-0000-0000-000000000000}"/>
          </ac:spMkLst>
        </pc:spChg>
        <pc:spChg chg="mod">
          <ac:chgData name="Jake Morrier" userId="a9f80d45-d932-4a2f-95f6-ae91e169a412" providerId="ADAL" clId="{1832536E-2C12-49F9-AE24-674A1CF88F29}" dt="2023-04-05T00:34:08.614" v="2070" actId="1076"/>
          <ac:spMkLst>
            <pc:docMk/>
            <pc:sldMk cId="376030445" sldId="256"/>
            <ac:spMk id="101" creationId="{00000000-0000-0000-0000-000000000000}"/>
          </ac:spMkLst>
        </pc:spChg>
        <pc:spChg chg="mod">
          <ac:chgData name="Jake Morrier" userId="a9f80d45-d932-4a2f-95f6-ae91e169a412" providerId="ADAL" clId="{1832536E-2C12-49F9-AE24-674A1CF88F29}" dt="2023-04-05T00:34:10.422" v="2071" actId="1076"/>
          <ac:spMkLst>
            <pc:docMk/>
            <pc:sldMk cId="376030445" sldId="256"/>
            <ac:spMk id="102" creationId="{00000000-0000-0000-0000-000000000000}"/>
          </ac:spMkLst>
        </pc:spChg>
        <pc:spChg chg="mod">
          <ac:chgData name="Jake Morrier" userId="a9f80d45-d932-4a2f-95f6-ae91e169a412" providerId="ADAL" clId="{1832536E-2C12-49F9-AE24-674A1CF88F29}" dt="2023-04-05T00:33:58.488" v="2066" actId="1076"/>
          <ac:spMkLst>
            <pc:docMk/>
            <pc:sldMk cId="376030445" sldId="256"/>
            <ac:spMk id="103" creationId="{00000000-0000-0000-0000-000000000000}"/>
          </ac:spMkLst>
        </pc:spChg>
        <pc:spChg chg="mod">
          <ac:chgData name="Jake Morrier" userId="a9f80d45-d932-4a2f-95f6-ae91e169a412" providerId="ADAL" clId="{1832536E-2C12-49F9-AE24-674A1CF88F29}" dt="2023-04-10T18:42:19.392" v="4878" actId="1076"/>
          <ac:spMkLst>
            <pc:docMk/>
            <pc:sldMk cId="376030445" sldId="256"/>
            <ac:spMk id="104" creationId="{00000000-0000-0000-0000-000000000000}"/>
          </ac:spMkLst>
        </pc:spChg>
        <pc:spChg chg="del mod">
          <ac:chgData name="Jake Morrier" userId="a9f80d45-d932-4a2f-95f6-ae91e169a412" providerId="ADAL" clId="{1832536E-2C12-49F9-AE24-674A1CF88F29}" dt="2023-04-05T17:55:01.807" v="2928" actId="478"/>
          <ac:spMkLst>
            <pc:docMk/>
            <pc:sldMk cId="376030445" sldId="256"/>
            <ac:spMk id="105" creationId="{00000000-0000-0000-0000-000000000000}"/>
          </ac:spMkLst>
        </pc:spChg>
        <pc:spChg chg="mod">
          <ac:chgData name="Jake Morrier" userId="a9f80d45-d932-4a2f-95f6-ae91e169a412" providerId="ADAL" clId="{1832536E-2C12-49F9-AE24-674A1CF88F29}" dt="2023-04-10T20:10:13.318" v="5242" actId="6559"/>
          <ac:spMkLst>
            <pc:docMk/>
            <pc:sldMk cId="376030445" sldId="256"/>
            <ac:spMk id="106" creationId="{00000000-0000-0000-0000-000000000000}"/>
          </ac:spMkLst>
        </pc:spChg>
        <pc:spChg chg="del mod">
          <ac:chgData name="Jake Morrier" userId="a9f80d45-d932-4a2f-95f6-ae91e169a412" providerId="ADAL" clId="{1832536E-2C12-49F9-AE24-674A1CF88F29}" dt="2023-04-05T17:50:25.103" v="2645" actId="478"/>
          <ac:spMkLst>
            <pc:docMk/>
            <pc:sldMk cId="376030445" sldId="256"/>
            <ac:spMk id="107" creationId="{00000000-0000-0000-0000-000000000000}"/>
          </ac:spMkLst>
        </pc:spChg>
        <pc:spChg chg="mod">
          <ac:chgData name="Jake Morrier" userId="a9f80d45-d932-4a2f-95f6-ae91e169a412" providerId="ADAL" clId="{1832536E-2C12-49F9-AE24-674A1CF88F29}" dt="2023-04-12T22:31:58.169" v="7221" actId="255"/>
          <ac:spMkLst>
            <pc:docMk/>
            <pc:sldMk cId="376030445" sldId="256"/>
            <ac:spMk id="108" creationId="{00000000-0000-0000-0000-000000000000}"/>
          </ac:spMkLst>
        </pc:spChg>
        <pc:spChg chg="mod">
          <ac:chgData name="Jake Morrier" userId="a9f80d45-d932-4a2f-95f6-ae91e169a412" providerId="ADAL" clId="{1832536E-2C12-49F9-AE24-674A1CF88F29}" dt="2023-04-05T15:35:09.027" v="2151" actId="20577"/>
          <ac:spMkLst>
            <pc:docMk/>
            <pc:sldMk cId="376030445" sldId="256"/>
            <ac:spMk id="149" creationId="{00000000-0000-0000-0000-000000000000}"/>
          </ac:spMkLst>
        </pc:spChg>
        <pc:graphicFrameChg chg="add del mod modGraphic">
          <ac:chgData name="Jake Morrier" userId="a9f80d45-d932-4a2f-95f6-ae91e169a412" providerId="ADAL" clId="{1832536E-2C12-49F9-AE24-674A1CF88F29}" dt="2023-04-10T15:46:21.609" v="4829" actId="478"/>
          <ac:graphicFrameMkLst>
            <pc:docMk/>
            <pc:sldMk cId="376030445" sldId="256"/>
            <ac:graphicFrameMk id="3" creationId="{0A0F9C69-B0C6-F7AC-A791-2AE64E57C296}"/>
          </ac:graphicFrameMkLst>
        </pc:graphicFrameChg>
        <pc:graphicFrameChg chg="add del">
          <ac:chgData name="Jake Morrier" userId="a9f80d45-d932-4a2f-95f6-ae91e169a412" providerId="ADAL" clId="{1832536E-2C12-49F9-AE24-674A1CF88F29}" dt="2023-04-06T20:45:01.277" v="3432"/>
          <ac:graphicFrameMkLst>
            <pc:docMk/>
            <pc:sldMk cId="376030445" sldId="256"/>
            <ac:graphicFrameMk id="48" creationId="{34078453-9D66-F071-055C-519A1DEBF8BB}"/>
          </ac:graphicFrameMkLst>
        </pc:graphicFrameChg>
        <pc:picChg chg="del">
          <ac:chgData name="Jake Morrier" userId="a9f80d45-d932-4a2f-95f6-ae91e169a412" providerId="ADAL" clId="{1832536E-2C12-49F9-AE24-674A1CF88F29}" dt="2023-04-03T17:20:00.248" v="707" actId="478"/>
          <ac:picMkLst>
            <pc:docMk/>
            <pc:sldMk cId="376030445" sldId="256"/>
            <ac:picMk id="3" creationId="{00000000-0000-0000-0000-000000000000}"/>
          </ac:picMkLst>
        </pc:picChg>
        <pc:picChg chg="mod ord">
          <ac:chgData name="Jake Morrier" userId="a9f80d45-d932-4a2f-95f6-ae91e169a412" providerId="ADAL" clId="{1832536E-2C12-49F9-AE24-674A1CF88F29}" dt="2023-04-06T20:15:12.849" v="3345" actId="1076"/>
          <ac:picMkLst>
            <pc:docMk/>
            <pc:sldMk cId="376030445" sldId="256"/>
            <ac:picMk id="3" creationId="{CD1C4666-E1F0-488C-B303-308A4957929E}"/>
          </ac:picMkLst>
        </pc:picChg>
        <pc:picChg chg="add mod">
          <ac:chgData name="Jake Morrier" userId="a9f80d45-d932-4a2f-95f6-ae91e169a412" providerId="ADAL" clId="{1832536E-2C12-49F9-AE24-674A1CF88F29}" dt="2023-04-06T00:43:48.453" v="3007" actId="1076"/>
          <ac:picMkLst>
            <pc:docMk/>
            <pc:sldMk cId="376030445" sldId="256"/>
            <ac:picMk id="4" creationId="{DE8B2672-CAA0-C0C9-46B6-9F65776AE484}"/>
          </ac:picMkLst>
        </pc:picChg>
        <pc:picChg chg="del">
          <ac:chgData name="Jake Morrier" userId="a9f80d45-d932-4a2f-95f6-ae91e169a412" providerId="ADAL" clId="{1832536E-2C12-49F9-AE24-674A1CF88F29}" dt="2023-04-03T18:11:18.857" v="712" actId="478"/>
          <ac:picMkLst>
            <pc:docMk/>
            <pc:sldMk cId="376030445" sldId="256"/>
            <ac:picMk id="5" creationId="{00000000-0000-0000-0000-000000000000}"/>
          </ac:picMkLst>
        </pc:picChg>
        <pc:picChg chg="del mod">
          <ac:chgData name="Jake Morrier" userId="a9f80d45-d932-4a2f-95f6-ae91e169a412" providerId="ADAL" clId="{1832536E-2C12-49F9-AE24-674A1CF88F29}" dt="2023-04-12T17:32:06.209" v="5496" actId="478"/>
          <ac:picMkLst>
            <pc:docMk/>
            <pc:sldMk cId="376030445" sldId="256"/>
            <ac:picMk id="8" creationId="{C909DC13-E3C1-8E9D-33FF-2D00E24BEAFC}"/>
          </ac:picMkLst>
        </pc:picChg>
        <pc:picChg chg="del">
          <ac:chgData name="Jake Morrier" userId="a9f80d45-d932-4a2f-95f6-ae91e169a412" providerId="ADAL" clId="{1832536E-2C12-49F9-AE24-674A1CF88F29}" dt="2023-04-03T20:12:10.929" v="1940" actId="478"/>
          <ac:picMkLst>
            <pc:docMk/>
            <pc:sldMk cId="376030445" sldId="256"/>
            <ac:picMk id="10" creationId="{00000000-0000-0000-0000-000000000000}"/>
          </ac:picMkLst>
        </pc:picChg>
        <pc:picChg chg="del">
          <ac:chgData name="Jake Morrier" userId="a9f80d45-d932-4a2f-95f6-ae91e169a412" providerId="ADAL" clId="{1832536E-2C12-49F9-AE24-674A1CF88F29}" dt="2023-04-05T17:13:00.765" v="2242" actId="21"/>
          <ac:picMkLst>
            <pc:docMk/>
            <pc:sldMk cId="376030445" sldId="256"/>
            <ac:picMk id="10" creationId="{AE98CCEE-F10C-3A3D-C9C6-CBAFB1E2282A}"/>
          </ac:picMkLst>
        </pc:picChg>
        <pc:picChg chg="add mod">
          <ac:chgData name="Jake Morrier" userId="a9f80d45-d932-4a2f-95f6-ae91e169a412" providerId="ADAL" clId="{1832536E-2C12-49F9-AE24-674A1CF88F29}" dt="2023-04-06T00:44:33.985" v="3013" actId="1076"/>
          <ac:picMkLst>
            <pc:docMk/>
            <pc:sldMk cId="376030445" sldId="256"/>
            <ac:picMk id="10" creationId="{BA94FCC7-4B99-B5D3-4B08-5EEC73607AC5}"/>
          </ac:picMkLst>
        </pc:picChg>
        <pc:picChg chg="del">
          <ac:chgData name="Jake Morrier" userId="a9f80d45-d932-4a2f-95f6-ae91e169a412" providerId="ADAL" clId="{1832536E-2C12-49F9-AE24-674A1CF88F29}" dt="2023-04-11T20:39:39.231" v="5296" actId="478"/>
          <ac:picMkLst>
            <pc:docMk/>
            <pc:sldMk cId="376030445" sldId="256"/>
            <ac:picMk id="10" creationId="{ED7BB3C9-C40F-C573-0375-AE9FEF459772}"/>
          </ac:picMkLst>
        </pc:picChg>
        <pc:picChg chg="add del mod modCrop">
          <ac:chgData name="Jake Morrier" userId="a9f80d45-d932-4a2f-95f6-ae91e169a412" providerId="ADAL" clId="{1832536E-2C12-49F9-AE24-674A1CF88F29}" dt="2023-04-04T23:56:20.561" v="2042" actId="478"/>
          <ac:picMkLst>
            <pc:docMk/>
            <pc:sldMk cId="376030445" sldId="256"/>
            <ac:picMk id="10" creationId="{F28DF180-8FFE-79DA-13CE-127A0DC71592}"/>
          </ac:picMkLst>
        </pc:picChg>
        <pc:picChg chg="del mod">
          <ac:chgData name="Jake Morrier" userId="a9f80d45-d932-4a2f-95f6-ae91e169a412" providerId="ADAL" clId="{1832536E-2C12-49F9-AE24-674A1CF88F29}" dt="2023-04-03T20:12:11.790" v="1942" actId="478"/>
          <ac:picMkLst>
            <pc:docMk/>
            <pc:sldMk cId="376030445" sldId="256"/>
            <ac:picMk id="11" creationId="{00000000-0000-0000-0000-000000000000}"/>
          </ac:picMkLst>
        </pc:picChg>
        <pc:picChg chg="add mod">
          <ac:chgData name="Jake Morrier" userId="a9f80d45-d932-4a2f-95f6-ae91e169a412" providerId="ADAL" clId="{1832536E-2C12-49F9-AE24-674A1CF88F29}" dt="2023-04-05T00:34:30.215" v="2073" actId="1076"/>
          <ac:picMkLst>
            <pc:docMk/>
            <pc:sldMk cId="376030445" sldId="256"/>
            <ac:picMk id="11" creationId="{14A4508B-9080-4CEB-FF20-2660286C20E2}"/>
          </ac:picMkLst>
        </pc:picChg>
        <pc:picChg chg="add del mod">
          <ac:chgData name="Jake Morrier" userId="a9f80d45-d932-4a2f-95f6-ae91e169a412" providerId="ADAL" clId="{1832536E-2C12-49F9-AE24-674A1CF88F29}" dt="2023-04-12T19:31:52.831" v="6788" actId="478"/>
          <ac:picMkLst>
            <pc:docMk/>
            <pc:sldMk cId="376030445" sldId="256"/>
            <ac:picMk id="11" creationId="{1BB0071B-7BED-E066-3335-01AF9DC20CF7}"/>
          </ac:picMkLst>
        </pc:picChg>
        <pc:picChg chg="add del mod">
          <ac:chgData name="Jake Morrier" userId="a9f80d45-d932-4a2f-95f6-ae91e169a412" providerId="ADAL" clId="{1832536E-2C12-49F9-AE24-674A1CF88F29}" dt="2023-04-05T00:18:29.542" v="2056" actId="478"/>
          <ac:picMkLst>
            <pc:docMk/>
            <pc:sldMk cId="376030445" sldId="256"/>
            <ac:picMk id="11" creationId="{4A66F893-E481-403F-7AA6-858A3DF2C4ED}"/>
          </ac:picMkLst>
        </pc:picChg>
        <pc:picChg chg="del">
          <ac:chgData name="Jake Morrier" userId="a9f80d45-d932-4a2f-95f6-ae91e169a412" providerId="ADAL" clId="{1832536E-2C12-49F9-AE24-674A1CF88F29}" dt="2023-04-03T16:51:56.505" v="456" actId="478"/>
          <ac:picMkLst>
            <pc:docMk/>
            <pc:sldMk cId="376030445" sldId="256"/>
            <ac:picMk id="14" creationId="{00000000-0000-0000-0000-000000000000}"/>
          </ac:picMkLst>
        </pc:picChg>
        <pc:picChg chg="add del mod">
          <ac:chgData name="Jake Morrier" userId="a9f80d45-d932-4a2f-95f6-ae91e169a412" providerId="ADAL" clId="{1832536E-2C12-49F9-AE24-674A1CF88F29}" dt="2023-04-06T00:43:31.932" v="3001" actId="478"/>
          <ac:picMkLst>
            <pc:docMk/>
            <pc:sldMk cId="376030445" sldId="256"/>
            <ac:picMk id="14" creationId="{2F3BA4C1-4672-9929-2F0D-BF7DF395FE97}"/>
          </ac:picMkLst>
        </pc:picChg>
        <pc:picChg chg="add del">
          <ac:chgData name="Jake Morrier" userId="a9f80d45-d932-4a2f-95f6-ae91e169a412" providerId="ADAL" clId="{1832536E-2C12-49F9-AE24-674A1CF88F29}" dt="2023-04-05T00:14:57.616" v="2050" actId="478"/>
          <ac:picMkLst>
            <pc:docMk/>
            <pc:sldMk cId="376030445" sldId="256"/>
            <ac:picMk id="14" creationId="{4A5F5C10-76C1-6CA3-2C1F-94D0C779DEC4}"/>
          </ac:picMkLst>
        </pc:picChg>
        <pc:picChg chg="add del mod">
          <ac:chgData name="Jake Morrier" userId="a9f80d45-d932-4a2f-95f6-ae91e169a412" providerId="ADAL" clId="{1832536E-2C12-49F9-AE24-674A1CF88F29}" dt="2023-04-10T18:20:15.359" v="4833" actId="478"/>
          <ac:picMkLst>
            <pc:docMk/>
            <pc:sldMk cId="376030445" sldId="256"/>
            <ac:picMk id="14" creationId="{97F30E02-507D-1D49-5EA5-248B4BFD727C}"/>
          </ac:picMkLst>
        </pc:picChg>
        <pc:picChg chg="add del mod">
          <ac:chgData name="Jake Morrier" userId="a9f80d45-d932-4a2f-95f6-ae91e169a412" providerId="ADAL" clId="{1832536E-2C12-49F9-AE24-674A1CF88F29}" dt="2023-04-12T17:44:51.295" v="5808" actId="478"/>
          <ac:picMkLst>
            <pc:docMk/>
            <pc:sldMk cId="376030445" sldId="256"/>
            <ac:picMk id="16" creationId="{A890BA0B-612A-05DC-6DDD-11FAC5D5427C}"/>
          </ac:picMkLst>
        </pc:picChg>
        <pc:picChg chg="mod">
          <ac:chgData name="Jake Morrier" userId="a9f80d45-d932-4a2f-95f6-ae91e169a412" providerId="ADAL" clId="{1832536E-2C12-49F9-AE24-674A1CF88F29}" dt="2023-04-06T20:45:50.291" v="3458" actId="1076"/>
          <ac:picMkLst>
            <pc:docMk/>
            <pc:sldMk cId="376030445" sldId="256"/>
            <ac:picMk id="16" creationId="{E80388E2-94B7-2384-21F7-062F054EBFA8}"/>
          </ac:picMkLst>
        </pc:picChg>
        <pc:picChg chg="mod">
          <ac:chgData name="Jake Morrier" userId="a9f80d45-d932-4a2f-95f6-ae91e169a412" providerId="ADAL" clId="{1832536E-2C12-49F9-AE24-674A1CF88F29}" dt="2023-04-03T20:25:24.885" v="1983" actId="1076"/>
          <ac:picMkLst>
            <pc:docMk/>
            <pc:sldMk cId="376030445" sldId="256"/>
            <ac:picMk id="20" creationId="{00000000-0000-0000-0000-000000000000}"/>
          </ac:picMkLst>
        </pc:picChg>
        <pc:picChg chg="add del mod">
          <ac:chgData name="Jake Morrier" userId="a9f80d45-d932-4a2f-95f6-ae91e169a412" providerId="ADAL" clId="{1832536E-2C12-49F9-AE24-674A1CF88F29}" dt="2023-04-11T20:14:06.158" v="5265" actId="478"/>
          <ac:picMkLst>
            <pc:docMk/>
            <pc:sldMk cId="376030445" sldId="256"/>
            <ac:picMk id="20" creationId="{AD8BC5F2-48B8-266F-3795-8DC948D0047A}"/>
          </ac:picMkLst>
        </pc:picChg>
        <pc:picChg chg="add mod">
          <ac:chgData name="Jake Morrier" userId="a9f80d45-d932-4a2f-95f6-ae91e169a412" providerId="ADAL" clId="{1832536E-2C12-49F9-AE24-674A1CF88F29}" dt="2023-04-03T20:24:10.713" v="1965" actId="1076"/>
          <ac:picMkLst>
            <pc:docMk/>
            <pc:sldMk cId="376030445" sldId="256"/>
            <ac:picMk id="22" creationId="{66C8D577-54D7-0583-0777-AB5CAB84152B}"/>
          </ac:picMkLst>
        </pc:picChg>
        <pc:picChg chg="del">
          <ac:chgData name="Jake Morrier" userId="a9f80d45-d932-4a2f-95f6-ae91e169a412" providerId="ADAL" clId="{1832536E-2C12-49F9-AE24-674A1CF88F29}" dt="2023-04-06T20:13:36.223" v="3331" actId="478"/>
          <ac:picMkLst>
            <pc:docMk/>
            <pc:sldMk cId="376030445" sldId="256"/>
            <ac:picMk id="23" creationId="{45F1B009-134B-0C92-5994-60E8C0146367}"/>
          </ac:picMkLst>
        </pc:picChg>
        <pc:picChg chg="del mod">
          <ac:chgData name="Jake Morrier" userId="a9f80d45-d932-4a2f-95f6-ae91e169a412" providerId="ADAL" clId="{1832536E-2C12-49F9-AE24-674A1CF88F29}" dt="2023-04-12T17:32:03.452" v="5494" actId="478"/>
          <ac:picMkLst>
            <pc:docMk/>
            <pc:sldMk cId="376030445" sldId="256"/>
            <ac:picMk id="23" creationId="{7A881EE0-E0DD-3191-11EA-A11E7FCC8ECD}"/>
          </ac:picMkLst>
        </pc:picChg>
        <pc:picChg chg="add del mod">
          <ac:chgData name="Jake Morrier" userId="a9f80d45-d932-4a2f-95f6-ae91e169a412" providerId="ADAL" clId="{1832536E-2C12-49F9-AE24-674A1CF88F29}" dt="2023-04-03T16:48:42.311" v="277" actId="478"/>
          <ac:picMkLst>
            <pc:docMk/>
            <pc:sldMk cId="376030445" sldId="256"/>
            <ac:picMk id="24" creationId="{3461139F-F0B5-A323-E118-74E869C89497}"/>
          </ac:picMkLst>
        </pc:picChg>
        <pc:picChg chg="add del mod">
          <ac:chgData name="Jake Morrier" userId="a9f80d45-d932-4a2f-95f6-ae91e169a412" providerId="ADAL" clId="{1832536E-2C12-49F9-AE24-674A1CF88F29}" dt="2023-04-06T00:43:50.134" v="3008" actId="478"/>
          <ac:picMkLst>
            <pc:docMk/>
            <pc:sldMk cId="376030445" sldId="256"/>
            <ac:picMk id="24" creationId="{3D96878B-8BF5-A415-719C-266A8473F5D8}"/>
          </ac:picMkLst>
        </pc:picChg>
        <pc:picChg chg="add mod">
          <ac:chgData name="Jake Morrier" userId="a9f80d45-d932-4a2f-95f6-ae91e169a412" providerId="ADAL" clId="{1832536E-2C12-49F9-AE24-674A1CF88F29}" dt="2023-04-06T20:14:04.159" v="3336" actId="1076"/>
          <ac:picMkLst>
            <pc:docMk/>
            <pc:sldMk cId="376030445" sldId="256"/>
            <ac:picMk id="24" creationId="{735FF2E8-17F8-8793-46FE-B7D430E328A6}"/>
          </ac:picMkLst>
        </pc:picChg>
        <pc:picChg chg="add del mod ord">
          <ac:chgData name="Jake Morrier" userId="a9f80d45-d932-4a2f-95f6-ae91e169a412" providerId="ADAL" clId="{1832536E-2C12-49F9-AE24-674A1CF88F29}" dt="2023-04-11T20:15:36.594" v="5274" actId="478"/>
          <ac:picMkLst>
            <pc:docMk/>
            <pc:sldMk cId="376030445" sldId="256"/>
            <ac:picMk id="24" creationId="{CD7431A2-EEA7-2378-E765-90CDA79B9E45}"/>
          </ac:picMkLst>
        </pc:picChg>
        <pc:picChg chg="add del mod">
          <ac:chgData name="Jake Morrier" userId="a9f80d45-d932-4a2f-95f6-ae91e169a412" providerId="ADAL" clId="{1832536E-2C12-49F9-AE24-674A1CF88F29}" dt="2023-04-10T20:14:22.455" v="5243" actId="478"/>
          <ac:picMkLst>
            <pc:docMk/>
            <pc:sldMk cId="376030445" sldId="256"/>
            <ac:picMk id="24" creationId="{F699A7DB-66C0-9850-3895-DA0FB1054DD3}"/>
          </ac:picMkLst>
        </pc:picChg>
        <pc:picChg chg="add mod">
          <ac:chgData name="Jake Morrier" userId="a9f80d45-d932-4a2f-95f6-ae91e169a412" providerId="ADAL" clId="{1832536E-2C12-49F9-AE24-674A1CF88F29}" dt="2023-04-05T15:50:49.501" v="2215" actId="1076"/>
          <ac:picMkLst>
            <pc:docMk/>
            <pc:sldMk cId="376030445" sldId="256"/>
            <ac:picMk id="25" creationId="{1881F7CB-F5C2-85B7-249C-4F89F4608792}"/>
          </ac:picMkLst>
        </pc:picChg>
        <pc:picChg chg="add del mod">
          <ac:chgData name="Jake Morrier" userId="a9f80d45-d932-4a2f-95f6-ae91e169a412" providerId="ADAL" clId="{1832536E-2C12-49F9-AE24-674A1CF88F29}" dt="2023-04-05T00:33:48.518" v="2062" actId="478"/>
          <ac:picMkLst>
            <pc:docMk/>
            <pc:sldMk cId="376030445" sldId="256"/>
            <ac:picMk id="25" creationId="{A6987A3A-28B6-7B5C-03F9-31F195E4DF3C}"/>
          </ac:picMkLst>
        </pc:picChg>
        <pc:picChg chg="del mod">
          <ac:chgData name="Jake Morrier" userId="a9f80d45-d932-4a2f-95f6-ae91e169a412" providerId="ADAL" clId="{1832536E-2C12-49F9-AE24-674A1CF88F29}" dt="2023-04-12T17:32:05.153" v="5495" actId="478"/>
          <ac:picMkLst>
            <pc:docMk/>
            <pc:sldMk cId="376030445" sldId="256"/>
            <ac:picMk id="25" creationId="{B514AB51-A143-35D4-6013-D8F091FA2DEA}"/>
          </ac:picMkLst>
        </pc:picChg>
        <pc:picChg chg="add mod">
          <ac:chgData name="Jake Morrier" userId="a9f80d45-d932-4a2f-95f6-ae91e169a412" providerId="ADAL" clId="{1832536E-2C12-49F9-AE24-674A1CF88F29}" dt="2023-04-03T16:52:14.353" v="461" actId="1076"/>
          <ac:picMkLst>
            <pc:docMk/>
            <pc:sldMk cId="376030445" sldId="256"/>
            <ac:picMk id="25" creationId="{BD164E96-2A84-6431-0FFA-0C305CB7ED4A}"/>
          </ac:picMkLst>
        </pc:picChg>
        <pc:picChg chg="add mod modCrop">
          <ac:chgData name="Jake Morrier" userId="a9f80d45-d932-4a2f-95f6-ae91e169a412" providerId="ADAL" clId="{1832536E-2C12-49F9-AE24-674A1CF88F29}" dt="2023-04-06T20:15:26.966" v="3346" actId="732"/>
          <ac:picMkLst>
            <pc:docMk/>
            <pc:sldMk cId="376030445" sldId="256"/>
            <ac:picMk id="25" creationId="{FDA6A12D-2AAF-1A69-EA29-7CDFDEB4721F}"/>
          </ac:picMkLst>
        </pc:picChg>
        <pc:picChg chg="del">
          <ac:chgData name="Jake Morrier" userId="a9f80d45-d932-4a2f-95f6-ae91e169a412" providerId="ADAL" clId="{1832536E-2C12-49F9-AE24-674A1CF88F29}" dt="2023-04-10T19:32:04.166" v="5083" actId="478"/>
          <ac:picMkLst>
            <pc:docMk/>
            <pc:sldMk cId="376030445" sldId="256"/>
            <ac:picMk id="26" creationId="{9FBE6B8D-53A3-1CC7-DA34-5DDA6375D6D3}"/>
          </ac:picMkLst>
        </pc:picChg>
        <pc:picChg chg="mod">
          <ac:chgData name="Jake Morrier" userId="a9f80d45-d932-4a2f-95f6-ae91e169a412" providerId="ADAL" clId="{1832536E-2C12-49F9-AE24-674A1CF88F29}" dt="2023-04-12T17:35:08.140" v="5535" actId="1076"/>
          <ac:picMkLst>
            <pc:docMk/>
            <pc:sldMk cId="376030445" sldId="256"/>
            <ac:picMk id="27" creationId="{AF982B34-26E7-9417-4E10-11E17E68885C}"/>
          </ac:picMkLst>
        </pc:picChg>
        <pc:picChg chg="add mod">
          <ac:chgData name="Jake Morrier" userId="a9f80d45-d932-4a2f-95f6-ae91e169a412" providerId="ADAL" clId="{1832536E-2C12-49F9-AE24-674A1CF88F29}" dt="2023-04-03T17:15:48.261" v="467" actId="14100"/>
          <ac:picMkLst>
            <pc:docMk/>
            <pc:sldMk cId="376030445" sldId="256"/>
            <ac:picMk id="28" creationId="{1F430C48-2D53-E4B7-2696-C78469BBFB56}"/>
          </ac:picMkLst>
        </pc:picChg>
        <pc:picChg chg="add del mod">
          <ac:chgData name="Jake Morrier" userId="a9f80d45-d932-4a2f-95f6-ae91e169a412" providerId="ADAL" clId="{1832536E-2C12-49F9-AE24-674A1CF88F29}" dt="2023-04-05T17:12:57.904" v="2241" actId="478"/>
          <ac:picMkLst>
            <pc:docMk/>
            <pc:sldMk cId="376030445" sldId="256"/>
            <ac:picMk id="29" creationId="{1ADF0EA0-DE0F-86B3-0D2A-7C7EA6285003}"/>
          </ac:picMkLst>
        </pc:picChg>
        <pc:picChg chg="add">
          <ac:chgData name="Jake Morrier" userId="a9f80d45-d932-4a2f-95f6-ae91e169a412" providerId="ADAL" clId="{1832536E-2C12-49F9-AE24-674A1CF88F29}" dt="2023-04-11T20:15:38.530" v="5275" actId="22"/>
          <ac:picMkLst>
            <pc:docMk/>
            <pc:sldMk cId="376030445" sldId="256"/>
            <ac:picMk id="29" creationId="{7ADEBDB8-43E4-2C5F-586D-B614C262CB7C}"/>
          </ac:picMkLst>
        </pc:picChg>
        <pc:picChg chg="del">
          <ac:chgData name="Jake Morrier" userId="a9f80d45-d932-4a2f-95f6-ae91e169a412" providerId="ADAL" clId="{1832536E-2C12-49F9-AE24-674A1CF88F29}" dt="2023-04-10T19:30:14.501" v="5080" actId="478"/>
          <ac:picMkLst>
            <pc:docMk/>
            <pc:sldMk cId="376030445" sldId="256"/>
            <ac:picMk id="29" creationId="{8FD32068-DF73-884D-BD26-ED813085F52D}"/>
          </ac:picMkLst>
        </pc:picChg>
        <pc:picChg chg="add del mod">
          <ac:chgData name="Jake Morrier" userId="a9f80d45-d932-4a2f-95f6-ae91e169a412" providerId="ADAL" clId="{1832536E-2C12-49F9-AE24-674A1CF88F29}" dt="2023-04-05T00:33:47.871" v="2061" actId="478"/>
          <ac:picMkLst>
            <pc:docMk/>
            <pc:sldMk cId="376030445" sldId="256"/>
            <ac:picMk id="29" creationId="{AC50CC23-ECF7-FE53-281F-E28EC212B9CA}"/>
          </ac:picMkLst>
        </pc:picChg>
        <pc:picChg chg="add">
          <ac:chgData name="Jake Morrier" userId="a9f80d45-d932-4a2f-95f6-ae91e169a412" providerId="ADAL" clId="{1832536E-2C12-49F9-AE24-674A1CF88F29}" dt="2023-04-06T20:28:56.546" v="3347" actId="22"/>
          <ac:picMkLst>
            <pc:docMk/>
            <pc:sldMk cId="376030445" sldId="256"/>
            <ac:picMk id="33" creationId="{118311E6-7E71-3FDC-CCC9-5E82C79A2794}"/>
          </ac:picMkLst>
        </pc:picChg>
        <pc:picChg chg="mod">
          <ac:chgData name="Jake Morrier" userId="a9f80d45-d932-4a2f-95f6-ae91e169a412" providerId="ADAL" clId="{1832536E-2C12-49F9-AE24-674A1CF88F29}" dt="2023-04-11T20:14:27.912" v="5271" actId="1076"/>
          <ac:picMkLst>
            <pc:docMk/>
            <pc:sldMk cId="376030445" sldId="256"/>
            <ac:picMk id="33" creationId="{37A9B918-43E1-42E4-6922-C6EFC18EE9AB}"/>
          </ac:picMkLst>
        </pc:picChg>
        <pc:picChg chg="add del mod ord">
          <ac:chgData name="Jake Morrier" userId="a9f80d45-d932-4a2f-95f6-ae91e169a412" providerId="ADAL" clId="{1832536E-2C12-49F9-AE24-674A1CF88F29}" dt="2023-04-12T19:35:35.269" v="6821" actId="478"/>
          <ac:picMkLst>
            <pc:docMk/>
            <pc:sldMk cId="376030445" sldId="256"/>
            <ac:picMk id="34" creationId="{12D5CA9D-EDCD-85FB-E3C2-510EC5067744}"/>
          </ac:picMkLst>
        </pc:picChg>
        <pc:picChg chg="mod">
          <ac:chgData name="Jake Morrier" userId="a9f80d45-d932-4a2f-95f6-ae91e169a412" providerId="ADAL" clId="{1832536E-2C12-49F9-AE24-674A1CF88F29}" dt="2023-04-06T20:45:41.564" v="3456" actId="1076"/>
          <ac:picMkLst>
            <pc:docMk/>
            <pc:sldMk cId="376030445" sldId="256"/>
            <ac:picMk id="34" creationId="{130B0576-4407-1A9D-7C06-231FBF0BB14B}"/>
          </ac:picMkLst>
        </pc:picChg>
        <pc:picChg chg="add del mod">
          <ac:chgData name="Jake Morrier" userId="a9f80d45-d932-4a2f-95f6-ae91e169a412" providerId="ADAL" clId="{1832536E-2C12-49F9-AE24-674A1CF88F29}" dt="2023-04-03T17:19:16.779" v="705" actId="478"/>
          <ac:picMkLst>
            <pc:docMk/>
            <pc:sldMk cId="376030445" sldId="256"/>
            <ac:picMk id="34" creationId="{40B9FCBB-C7B2-3266-EDF6-01D35B462CF4}"/>
          </ac:picMkLst>
        </pc:picChg>
        <pc:picChg chg="del mod">
          <ac:chgData name="Jake Morrier" userId="a9f80d45-d932-4a2f-95f6-ae91e169a412" providerId="ADAL" clId="{1832536E-2C12-49F9-AE24-674A1CF88F29}" dt="2023-04-12T17:32:07.620" v="5497" actId="478"/>
          <ac:picMkLst>
            <pc:docMk/>
            <pc:sldMk cId="376030445" sldId="256"/>
            <ac:picMk id="35" creationId="{6B48D181-643C-5E7D-27D6-BDDF6D6B2537}"/>
          </ac:picMkLst>
        </pc:picChg>
        <pc:picChg chg="add del mod">
          <ac:chgData name="Jake Morrier" userId="a9f80d45-d932-4a2f-95f6-ae91e169a412" providerId="ADAL" clId="{1832536E-2C12-49F9-AE24-674A1CF88F29}" dt="2023-04-05T15:35:13.839" v="2152" actId="21"/>
          <ac:picMkLst>
            <pc:docMk/>
            <pc:sldMk cId="376030445" sldId="256"/>
            <ac:picMk id="35" creationId="{9BF2CF22-738C-6288-19B5-7FFB1742F828}"/>
          </ac:picMkLst>
        </pc:picChg>
        <pc:picChg chg="add mod ord">
          <ac:chgData name="Jake Morrier" userId="a9f80d45-d932-4a2f-95f6-ae91e169a412" providerId="ADAL" clId="{1832536E-2C12-49F9-AE24-674A1CF88F29}" dt="2023-04-12T19:35:47.659" v="6825" actId="167"/>
          <ac:picMkLst>
            <pc:docMk/>
            <pc:sldMk cId="376030445" sldId="256"/>
            <ac:picMk id="35" creationId="{A2C0DDE0-8E9A-E66E-F7AC-E52A038F4194}"/>
          </ac:picMkLst>
        </pc:picChg>
        <pc:picChg chg="add del mod">
          <ac:chgData name="Jake Morrier" userId="a9f80d45-d932-4a2f-95f6-ae91e169a412" providerId="ADAL" clId="{1832536E-2C12-49F9-AE24-674A1CF88F29}" dt="2023-04-10T18:20:38.165" v="4839" actId="478"/>
          <ac:picMkLst>
            <pc:docMk/>
            <pc:sldMk cId="376030445" sldId="256"/>
            <ac:picMk id="36" creationId="{51D4CE9C-FE73-62EB-AAA7-2000ECBF4CA5}"/>
          </ac:picMkLst>
        </pc:picChg>
        <pc:picChg chg="add del mod">
          <ac:chgData name="Jake Morrier" userId="a9f80d45-d932-4a2f-95f6-ae91e169a412" providerId="ADAL" clId="{1832536E-2C12-49F9-AE24-674A1CF88F29}" dt="2023-04-05T15:35:19.853" v="2155" actId="478"/>
          <ac:picMkLst>
            <pc:docMk/>
            <pc:sldMk cId="376030445" sldId="256"/>
            <ac:picMk id="36" creationId="{992C3B36-C5F2-EED8-1137-FFEBB966628D}"/>
          </ac:picMkLst>
        </pc:picChg>
        <pc:picChg chg="add del">
          <ac:chgData name="Jake Morrier" userId="a9f80d45-d932-4a2f-95f6-ae91e169a412" providerId="ADAL" clId="{1832536E-2C12-49F9-AE24-674A1CF88F29}" dt="2023-04-06T20:35:28.254" v="3349" actId="478"/>
          <ac:picMkLst>
            <pc:docMk/>
            <pc:sldMk cId="376030445" sldId="256"/>
            <ac:picMk id="36" creationId="{9E11CA29-4460-DEA0-4551-25CE07EA86FA}"/>
          </ac:picMkLst>
        </pc:picChg>
        <pc:picChg chg="add del mod">
          <ac:chgData name="Jake Morrier" userId="a9f80d45-d932-4a2f-95f6-ae91e169a412" providerId="ADAL" clId="{1832536E-2C12-49F9-AE24-674A1CF88F29}" dt="2023-04-11T20:41:01.030" v="5297" actId="478"/>
          <ac:picMkLst>
            <pc:docMk/>
            <pc:sldMk cId="376030445" sldId="256"/>
            <ac:picMk id="36" creationId="{B62777A4-2A79-DF21-DF4F-797A2137F1DA}"/>
          </ac:picMkLst>
        </pc:picChg>
        <pc:picChg chg="add del mod">
          <ac:chgData name="Jake Morrier" userId="a9f80d45-d932-4a2f-95f6-ae91e169a412" providerId="ADAL" clId="{1832536E-2C12-49F9-AE24-674A1CF88F29}" dt="2023-04-11T20:29:14.971" v="5294" actId="478"/>
          <ac:picMkLst>
            <pc:docMk/>
            <pc:sldMk cId="376030445" sldId="256"/>
            <ac:picMk id="39" creationId="{365C460F-5359-D7DB-AE58-FE0E04E2B518}"/>
          </ac:picMkLst>
        </pc:picChg>
        <pc:picChg chg="add del mod modCrop">
          <ac:chgData name="Jake Morrier" userId="a9f80d45-d932-4a2f-95f6-ae91e169a412" providerId="ADAL" clId="{1832536E-2C12-49F9-AE24-674A1CF88F29}" dt="2023-04-10T19:42:23.204" v="5086" actId="478"/>
          <ac:picMkLst>
            <pc:docMk/>
            <pc:sldMk cId="376030445" sldId="256"/>
            <ac:picMk id="39" creationId="{3914D557-7CA8-2B03-BAFF-A9A0E59F8F7F}"/>
          </ac:picMkLst>
        </pc:picChg>
        <pc:picChg chg="mod">
          <ac:chgData name="Jake Morrier" userId="a9f80d45-d932-4a2f-95f6-ae91e169a412" providerId="ADAL" clId="{1832536E-2C12-49F9-AE24-674A1CF88F29}" dt="2023-04-12T14:40:52.202" v="5493" actId="14100"/>
          <ac:picMkLst>
            <pc:docMk/>
            <pc:sldMk cId="376030445" sldId="256"/>
            <ac:picMk id="39" creationId="{B7F62DFF-22ED-2549-07E0-10CDC6FC8295}"/>
          </ac:picMkLst>
        </pc:picChg>
        <pc:picChg chg="add del mod">
          <ac:chgData name="Jake Morrier" userId="a9f80d45-d932-4a2f-95f6-ae91e169a412" providerId="ADAL" clId="{1832536E-2C12-49F9-AE24-674A1CF88F29}" dt="2023-04-06T20:10:46.190" v="3328" actId="478"/>
          <ac:picMkLst>
            <pc:docMk/>
            <pc:sldMk cId="376030445" sldId="256"/>
            <ac:picMk id="41" creationId="{9B9485AE-F502-63DA-B2AD-E42DB0FCAAEA}"/>
          </ac:picMkLst>
        </pc:picChg>
        <pc:picChg chg="add">
          <ac:chgData name="Jake Morrier" userId="a9f80d45-d932-4a2f-95f6-ae91e169a412" providerId="ADAL" clId="{1832536E-2C12-49F9-AE24-674A1CF88F29}" dt="2023-04-06T20:36:50.871" v="3350" actId="22"/>
          <ac:picMkLst>
            <pc:docMk/>
            <pc:sldMk cId="376030445" sldId="256"/>
            <ac:picMk id="42" creationId="{80FC5066-B0C5-85DB-F369-A7BCE3AAA42A}"/>
          </ac:picMkLst>
        </pc:picChg>
        <pc:picChg chg="ord">
          <ac:chgData name="Jake Morrier" userId="a9f80d45-d932-4a2f-95f6-ae91e169a412" providerId="ADAL" clId="{1832536E-2C12-49F9-AE24-674A1CF88F29}" dt="2023-04-12T17:35:03.562" v="5534" actId="167"/>
          <ac:picMkLst>
            <pc:docMk/>
            <pc:sldMk cId="376030445" sldId="256"/>
            <ac:picMk id="42" creationId="{A9706C86-8F00-8C91-2DB9-B1DD4597B220}"/>
          </ac:picMkLst>
        </pc:picChg>
        <pc:picChg chg="add del mod">
          <ac:chgData name="Jake Morrier" userId="a9f80d45-d932-4a2f-95f6-ae91e169a412" providerId="ADAL" clId="{1832536E-2C12-49F9-AE24-674A1CF88F29}" dt="2023-04-05T15:45:17.708" v="2170" actId="478"/>
          <ac:picMkLst>
            <pc:docMk/>
            <pc:sldMk cId="376030445" sldId="256"/>
            <ac:picMk id="42" creationId="{D24A4A2E-4D02-21ED-7619-E04B2AFFED83}"/>
          </ac:picMkLst>
        </pc:picChg>
        <pc:picChg chg="add">
          <ac:chgData name="Jake Morrier" userId="a9f80d45-d932-4a2f-95f6-ae91e169a412" providerId="ADAL" clId="{1832536E-2C12-49F9-AE24-674A1CF88F29}" dt="2023-04-05T15:45:53.459" v="2171" actId="22"/>
          <ac:picMkLst>
            <pc:docMk/>
            <pc:sldMk cId="376030445" sldId="256"/>
            <ac:picMk id="44" creationId="{B1D62888-55AF-56BB-252D-11ABAEF4219C}"/>
          </ac:picMkLst>
        </pc:picChg>
        <pc:picChg chg="add">
          <ac:chgData name="Jake Morrier" userId="a9f80d45-d932-4a2f-95f6-ae91e169a412" providerId="ADAL" clId="{1832536E-2C12-49F9-AE24-674A1CF88F29}" dt="2023-04-11T20:39:17.313" v="5295" actId="22"/>
          <ac:picMkLst>
            <pc:docMk/>
            <pc:sldMk cId="376030445" sldId="256"/>
            <ac:picMk id="45" creationId="{5F790A66-D7C6-C515-46C0-E3762A59E9B3}"/>
          </ac:picMkLst>
        </pc:picChg>
        <pc:picChg chg="add del mod">
          <ac:chgData name="Jake Morrier" userId="a9f80d45-d932-4a2f-95f6-ae91e169a412" providerId="ADAL" clId="{1832536E-2C12-49F9-AE24-674A1CF88F29}" dt="2023-04-11T20:13:24.618" v="5261" actId="478"/>
          <ac:picMkLst>
            <pc:docMk/>
            <pc:sldMk cId="376030445" sldId="256"/>
            <ac:picMk id="46" creationId="{47180970-1464-F6A2-A5D3-90D7F844516E}"/>
          </ac:picMkLst>
        </pc:picChg>
        <pc:picChg chg="mod ord">
          <ac:chgData name="Jake Morrier" userId="a9f80d45-d932-4a2f-95f6-ae91e169a412" providerId="ADAL" clId="{1832536E-2C12-49F9-AE24-674A1CF88F29}" dt="2023-04-12T17:34:56.561" v="5532" actId="167"/>
          <ac:picMkLst>
            <pc:docMk/>
            <pc:sldMk cId="376030445" sldId="256"/>
            <ac:picMk id="46" creationId="{A436502B-8BD6-CBBD-7BCE-4F05AE192E25}"/>
          </ac:picMkLst>
        </pc:picChg>
        <pc:picChg chg="add del mod">
          <ac:chgData name="Jake Morrier" userId="a9f80d45-d932-4a2f-95f6-ae91e169a412" providerId="ADAL" clId="{1832536E-2C12-49F9-AE24-674A1CF88F29}" dt="2023-04-05T17:13:57.849" v="2249" actId="478"/>
          <ac:picMkLst>
            <pc:docMk/>
            <pc:sldMk cId="376030445" sldId="256"/>
            <ac:picMk id="47" creationId="{B5D99794-7A8D-F17C-B2BE-B2BC9D63C876}"/>
          </ac:picMkLst>
        </pc:picChg>
        <pc:picChg chg="del">
          <ac:chgData name="Jake Morrier" userId="a9f80d45-d932-4a2f-95f6-ae91e169a412" providerId="ADAL" clId="{1832536E-2C12-49F9-AE24-674A1CF88F29}" dt="2023-04-05T17:12:20.931" v="2238" actId="478"/>
          <ac:picMkLst>
            <pc:docMk/>
            <pc:sldMk cId="376030445" sldId="256"/>
            <ac:picMk id="48" creationId="{39FDAE33-B3A5-9E88-67BC-91F4EFC6BFF0}"/>
          </ac:picMkLst>
        </pc:picChg>
        <pc:picChg chg="ord">
          <ac:chgData name="Jake Morrier" userId="a9f80d45-d932-4a2f-95f6-ae91e169a412" providerId="ADAL" clId="{1832536E-2C12-49F9-AE24-674A1CF88F29}" dt="2023-04-12T17:34:59.833" v="5533" actId="167"/>
          <ac:picMkLst>
            <pc:docMk/>
            <pc:sldMk cId="376030445" sldId="256"/>
            <ac:picMk id="48" creationId="{6C0C3EE2-D0F2-5DFF-C55B-D73291DB36EB}"/>
          </ac:picMkLst>
        </pc:picChg>
        <pc:picChg chg="add mod">
          <ac:chgData name="Jake Morrier" userId="a9f80d45-d932-4a2f-95f6-ae91e169a412" providerId="ADAL" clId="{1832536E-2C12-49F9-AE24-674A1CF88F29}" dt="2023-04-12T17:45:41.758" v="5816" actId="14100"/>
          <ac:picMkLst>
            <pc:docMk/>
            <pc:sldMk cId="376030445" sldId="256"/>
            <ac:picMk id="49" creationId="{5913435B-DF2A-B277-7109-39A4F782CBB3}"/>
          </ac:picMkLst>
        </pc:picChg>
        <pc:picChg chg="add mod">
          <ac:chgData name="Jake Morrier" userId="a9f80d45-d932-4a2f-95f6-ae91e169a412" providerId="ADAL" clId="{1832536E-2C12-49F9-AE24-674A1CF88F29}" dt="2023-04-11T20:41:07.970" v="5299" actId="1076"/>
          <ac:picMkLst>
            <pc:docMk/>
            <pc:sldMk cId="376030445" sldId="256"/>
            <ac:picMk id="49" creationId="{D716ED74-E365-FC40-2299-B26FF9334DA6}"/>
          </ac:picMkLst>
        </pc:picChg>
        <pc:picChg chg="add del mod">
          <ac:chgData name="Jake Morrier" userId="a9f80d45-d932-4a2f-95f6-ae91e169a412" providerId="ADAL" clId="{1832536E-2C12-49F9-AE24-674A1CF88F29}" dt="2023-04-10T15:45:24.749" v="4799" actId="478"/>
          <ac:picMkLst>
            <pc:docMk/>
            <pc:sldMk cId="376030445" sldId="256"/>
            <ac:picMk id="50" creationId="{83950B6E-AB95-D4BF-B1F7-AC8500C3A883}"/>
          </ac:picMkLst>
        </pc:picChg>
        <pc:picChg chg="add mod">
          <ac:chgData name="Jake Morrier" userId="a9f80d45-d932-4a2f-95f6-ae91e169a412" providerId="ADAL" clId="{1832536E-2C12-49F9-AE24-674A1CF88F29}" dt="2023-04-11T20:45:38.633" v="5301" actId="1076"/>
          <ac:picMkLst>
            <pc:docMk/>
            <pc:sldMk cId="376030445" sldId="256"/>
            <ac:picMk id="51" creationId="{0199AC1F-274B-4840-5A5C-497D6DC2CC17}"/>
          </ac:picMkLst>
        </pc:picChg>
        <pc:picChg chg="add mod">
          <ac:chgData name="Jake Morrier" userId="a9f80d45-d932-4a2f-95f6-ae91e169a412" providerId="ADAL" clId="{1832536E-2C12-49F9-AE24-674A1CF88F29}" dt="2023-04-10T19:47:49.684" v="5090" actId="14100"/>
          <ac:picMkLst>
            <pc:docMk/>
            <pc:sldMk cId="376030445" sldId="256"/>
            <ac:picMk id="52" creationId="{88A38E5D-A0BA-197D-AF26-F0DBB47AF9EB}"/>
          </ac:picMkLst>
        </pc:picChg>
        <pc:picChg chg="add del mod">
          <ac:chgData name="Jake Morrier" userId="a9f80d45-d932-4a2f-95f6-ae91e169a412" providerId="ADAL" clId="{1832536E-2C12-49F9-AE24-674A1CF88F29}" dt="2023-04-12T17:54:16.737" v="5829" actId="478"/>
          <ac:picMkLst>
            <pc:docMk/>
            <pc:sldMk cId="376030445" sldId="256"/>
            <ac:picMk id="52" creationId="{8F6EA47B-7C31-E402-D94A-39D526797B4D}"/>
          </ac:picMkLst>
        </pc:picChg>
        <pc:picChg chg="add mod">
          <ac:chgData name="Jake Morrier" userId="a9f80d45-d932-4a2f-95f6-ae91e169a412" providerId="ADAL" clId="{1832536E-2C12-49F9-AE24-674A1CF88F29}" dt="2023-04-12T17:55:00.487" v="5838" actId="1076"/>
          <ac:picMkLst>
            <pc:docMk/>
            <pc:sldMk cId="376030445" sldId="256"/>
            <ac:picMk id="54" creationId="{8C7A5415-662F-EFF3-587B-89E83C8F40F3}"/>
          </ac:picMkLst>
        </pc:picChg>
        <pc:picChg chg="add mod">
          <ac:chgData name="Jake Morrier" userId="a9f80d45-d932-4a2f-95f6-ae91e169a412" providerId="ADAL" clId="{1832536E-2C12-49F9-AE24-674A1CF88F29}" dt="2023-04-10T19:48:19.622" v="5096" actId="14100"/>
          <ac:picMkLst>
            <pc:docMk/>
            <pc:sldMk cId="376030445" sldId="256"/>
            <ac:picMk id="56" creationId="{32717EE2-0FAA-55A4-AA6D-8C05EA32CBD8}"/>
          </ac:picMkLst>
        </pc:picChg>
        <pc:picChg chg="add mod">
          <ac:chgData name="Jake Morrier" userId="a9f80d45-d932-4a2f-95f6-ae91e169a412" providerId="ADAL" clId="{1832536E-2C12-49F9-AE24-674A1CF88F29}" dt="2023-04-10T19:48:58.890" v="5103" actId="1076"/>
          <ac:picMkLst>
            <pc:docMk/>
            <pc:sldMk cId="376030445" sldId="256"/>
            <ac:picMk id="58" creationId="{000F231B-CF69-F6FA-6643-21E1425B5A7C}"/>
          </ac:picMkLst>
        </pc:picChg>
        <pc:picChg chg="add mod">
          <ac:chgData name="Jake Morrier" userId="a9f80d45-d932-4a2f-95f6-ae91e169a412" providerId="ADAL" clId="{1832536E-2C12-49F9-AE24-674A1CF88F29}" dt="2023-04-10T20:14:41.756" v="5245" actId="1076"/>
          <ac:picMkLst>
            <pc:docMk/>
            <pc:sldMk cId="376030445" sldId="256"/>
            <ac:picMk id="65" creationId="{477E5AEF-870B-8273-912A-9F39FE87A622}"/>
          </ac:picMkLst>
        </pc:picChg>
        <pc:picChg chg="add del mod">
          <ac:chgData name="Jake Morrier" userId="a9f80d45-d932-4a2f-95f6-ae91e169a412" providerId="ADAL" clId="{1832536E-2C12-49F9-AE24-674A1CF88F29}" dt="2023-04-05T17:12:16.088" v="2235" actId="478"/>
          <ac:picMkLst>
            <pc:docMk/>
            <pc:sldMk cId="376030445" sldId="256"/>
            <ac:picMk id="65" creationId="{ECDD85C7-15FA-CD77-F000-566AB2ABB7B8}"/>
          </ac:picMkLst>
        </pc:picChg>
        <pc:picChg chg="add del mod">
          <ac:chgData name="Jake Morrier" userId="a9f80d45-d932-4a2f-95f6-ae91e169a412" providerId="ADAL" clId="{1832536E-2C12-49F9-AE24-674A1CF88F29}" dt="2023-04-11T20:23:11.007" v="5276" actId="478"/>
          <ac:picMkLst>
            <pc:docMk/>
            <pc:sldMk cId="376030445" sldId="256"/>
            <ac:picMk id="67" creationId="{0E86137E-48A6-B6FC-309B-795DE54B3C8B}"/>
          </ac:picMkLst>
        </pc:picChg>
        <pc:picChg chg="add del mod">
          <ac:chgData name="Jake Morrier" userId="a9f80d45-d932-4a2f-95f6-ae91e169a412" providerId="ADAL" clId="{1832536E-2C12-49F9-AE24-674A1CF88F29}" dt="2023-04-06T20:50:46.081" v="3459" actId="478"/>
          <ac:picMkLst>
            <pc:docMk/>
            <pc:sldMk cId="376030445" sldId="256"/>
            <ac:picMk id="67" creationId="{3A68856B-5B4B-AC53-CF0B-03D2AFD9D218}"/>
          </ac:picMkLst>
        </pc:picChg>
        <pc:picChg chg="add mod">
          <ac:chgData name="Jake Morrier" userId="a9f80d45-d932-4a2f-95f6-ae91e169a412" providerId="ADAL" clId="{1832536E-2C12-49F9-AE24-674A1CF88F29}" dt="2023-04-11T21:10:41.149" v="5302" actId="1076"/>
          <ac:picMkLst>
            <pc:docMk/>
            <pc:sldMk cId="376030445" sldId="256"/>
            <ac:picMk id="68" creationId="{DFD0CC6D-2822-4CB9-8BB6-2C738D730457}"/>
          </ac:picMkLst>
        </pc:picChg>
        <pc:picChg chg="add del mod">
          <ac:chgData name="Jake Morrier" userId="a9f80d45-d932-4a2f-95f6-ae91e169a412" providerId="ADAL" clId="{1832536E-2C12-49F9-AE24-674A1CF88F29}" dt="2023-04-05T17:19:51.886" v="2300"/>
          <ac:picMkLst>
            <pc:docMk/>
            <pc:sldMk cId="376030445" sldId="256"/>
            <ac:picMk id="69" creationId="{118EEF6A-9156-2800-AAB2-7FB5941F50C8}"/>
          </ac:picMkLst>
        </pc:picChg>
        <pc:picChg chg="add mod">
          <ac:chgData name="Jake Morrier" userId="a9f80d45-d932-4a2f-95f6-ae91e169a412" providerId="ADAL" clId="{1832536E-2C12-49F9-AE24-674A1CF88F29}" dt="2023-04-10T20:21:56.305" v="5252" actId="1076"/>
          <ac:picMkLst>
            <pc:docMk/>
            <pc:sldMk cId="376030445" sldId="256"/>
            <ac:picMk id="70" creationId="{782FF2F7-4CE1-D6AA-2CE0-1DF99D60794D}"/>
          </ac:picMkLst>
        </pc:picChg>
        <pc:cxnChg chg="add mod">
          <ac:chgData name="Jake Morrier" userId="a9f80d45-d932-4a2f-95f6-ae91e169a412" providerId="ADAL" clId="{1832536E-2C12-49F9-AE24-674A1CF88F29}" dt="2023-04-06T20:52:55.841" v="3523" actId="1076"/>
          <ac:cxnSpMkLst>
            <pc:docMk/>
            <pc:sldMk cId="376030445" sldId="256"/>
            <ac:cxnSpMk id="26" creationId="{EF7DD39A-9AC7-8966-8830-FF6B9A03B652}"/>
          </ac:cxnSpMkLst>
        </pc:cxnChg>
        <pc:cxnChg chg="add mod">
          <ac:chgData name="Jake Morrier" userId="a9f80d45-d932-4a2f-95f6-ae91e169a412" providerId="ADAL" clId="{1832536E-2C12-49F9-AE24-674A1CF88F29}" dt="2023-04-10T19:48:44.170" v="5102" actId="14100"/>
          <ac:cxnSpMkLst>
            <pc:docMk/>
            <pc:sldMk cId="376030445" sldId="256"/>
            <ac:cxnSpMk id="38" creationId="{384D75DD-38D3-F471-B325-ED360D222F4E}"/>
          </ac:cxnSpMkLst>
        </pc:cxnChg>
        <pc:cxnChg chg="mod">
          <ac:chgData name="Jake Morrier" userId="a9f80d45-d932-4a2f-95f6-ae91e169a412" providerId="ADAL" clId="{1832536E-2C12-49F9-AE24-674A1CF88F29}" dt="2023-04-10T19:48:26.842" v="5097" actId="1076"/>
          <ac:cxnSpMkLst>
            <pc:docMk/>
            <pc:sldMk cId="376030445" sldId="256"/>
            <ac:cxnSpMk id="43" creationId="{15DFAF3F-E717-6156-CF2C-696C0B362D9A}"/>
          </ac:cxnSpMkLst>
        </pc:cxnChg>
        <pc:cxnChg chg="mod">
          <ac:chgData name="Jake Morrier" userId="a9f80d45-d932-4a2f-95f6-ae91e169a412" providerId="ADAL" clId="{1832536E-2C12-49F9-AE24-674A1CF88F29}" dt="2023-04-03T19:27:42.342" v="1476" actId="14100"/>
          <ac:cxnSpMkLst>
            <pc:docMk/>
            <pc:sldMk cId="376030445" sldId="256"/>
            <ac:cxnSpMk id="50" creationId="{00000000-0000-0000-0000-000000000000}"/>
          </ac:cxnSpMkLst>
        </pc:cxnChg>
        <pc:cxnChg chg="mod">
          <ac:chgData name="Jake Morrier" userId="a9f80d45-d932-4a2f-95f6-ae91e169a412" providerId="ADAL" clId="{1832536E-2C12-49F9-AE24-674A1CF88F29}" dt="2023-04-06T20:52:50.562" v="3522" actId="1076"/>
          <ac:cxnSpMkLst>
            <pc:docMk/>
            <pc:sldMk cId="376030445" sldId="256"/>
            <ac:cxnSpMk id="75" creationId="{00000000-0000-0000-0000-000000000000}"/>
          </ac:cxnSpMkLst>
        </pc:cxnChg>
      </pc:sldChg>
      <pc:sldChg chg="del">
        <pc:chgData name="Jake Morrier" userId="a9f80d45-d932-4a2f-95f6-ae91e169a412" providerId="ADAL" clId="{1832536E-2C12-49F9-AE24-674A1CF88F29}" dt="2023-04-03T18:45:50.812" v="1069" actId="2696"/>
        <pc:sldMkLst>
          <pc:docMk/>
          <pc:sldMk cId="2687569119" sldId="257"/>
        </pc:sldMkLst>
      </pc:sldChg>
    </pc:docChg>
  </pc:docChgLst>
  <pc:docChgLst>
    <pc:chgData name="Meghan Abbey" userId="S::mfa1014@usnh.edu::dc8a72fa-f6ce-4655-819d-29ecfaef0bba" providerId="AD" clId="Web-{152F939E-2A4A-11E0-6B95-34D682EC51A3}"/>
    <pc:docChg chg="modSld">
      <pc:chgData name="Meghan Abbey" userId="S::mfa1014@usnh.edu::dc8a72fa-f6ce-4655-819d-29ecfaef0bba" providerId="AD" clId="Web-{152F939E-2A4A-11E0-6B95-34D682EC51A3}" dt="2023-04-04T14:56:32.789" v="974" actId="20577"/>
      <pc:docMkLst>
        <pc:docMk/>
      </pc:docMkLst>
      <pc:sldChg chg="addSp delSp modSp">
        <pc:chgData name="Meghan Abbey" userId="S::mfa1014@usnh.edu::dc8a72fa-f6ce-4655-819d-29ecfaef0bba" providerId="AD" clId="Web-{152F939E-2A4A-11E0-6B95-34D682EC51A3}" dt="2023-04-04T14:56:32.789" v="974" actId="20577"/>
        <pc:sldMkLst>
          <pc:docMk/>
          <pc:sldMk cId="376030445" sldId="256"/>
        </pc:sldMkLst>
        <pc:spChg chg="mod">
          <ac:chgData name="Meghan Abbey" userId="S::mfa1014@usnh.edu::dc8a72fa-f6ce-4655-819d-29ecfaef0bba" providerId="AD" clId="Web-{152F939E-2A4A-11E0-6B95-34D682EC51A3}" dt="2023-04-04T14:05:57.638" v="1" actId="20577"/>
          <ac:spMkLst>
            <pc:docMk/>
            <pc:sldMk cId="376030445" sldId="256"/>
            <ac:spMk id="2" creationId="{00000000-0000-0000-0000-000000000000}"/>
          </ac:spMkLst>
        </pc:spChg>
        <pc:spChg chg="mod">
          <ac:chgData name="Meghan Abbey" userId="S::mfa1014@usnh.edu::dc8a72fa-f6ce-4655-819d-29ecfaef0bba" providerId="AD" clId="Web-{152F939E-2A4A-11E0-6B95-34D682EC51A3}" dt="2023-04-04T14:56:31.273" v="973" actId="20577"/>
          <ac:spMkLst>
            <pc:docMk/>
            <pc:sldMk cId="376030445" sldId="256"/>
            <ac:spMk id="6" creationId="{00000000-0000-0000-0000-000000000000}"/>
          </ac:spMkLst>
        </pc:spChg>
        <pc:spChg chg="mod">
          <ac:chgData name="Meghan Abbey" userId="S::mfa1014@usnh.edu::dc8a72fa-f6ce-4655-819d-29ecfaef0bba" providerId="AD" clId="Web-{152F939E-2A4A-11E0-6B95-34D682EC51A3}" dt="2023-04-04T14:54:20.161" v="803" actId="1076"/>
          <ac:spMkLst>
            <pc:docMk/>
            <pc:sldMk cId="376030445" sldId="256"/>
            <ac:spMk id="7" creationId="{00000000-0000-0000-0000-000000000000}"/>
          </ac:spMkLst>
        </pc:spChg>
        <pc:spChg chg="mod">
          <ac:chgData name="Meghan Abbey" userId="S::mfa1014@usnh.edu::dc8a72fa-f6ce-4655-819d-29ecfaef0bba" providerId="AD" clId="Web-{152F939E-2A4A-11E0-6B95-34D682EC51A3}" dt="2023-04-04T14:53:52.161" v="800" actId="1076"/>
          <ac:spMkLst>
            <pc:docMk/>
            <pc:sldMk cId="376030445" sldId="256"/>
            <ac:spMk id="9" creationId="{00000000-0000-0000-0000-000000000000}"/>
          </ac:spMkLst>
        </pc:spChg>
        <pc:spChg chg="add del mod">
          <ac:chgData name="Meghan Abbey" userId="S::mfa1014@usnh.edu::dc8a72fa-f6ce-4655-819d-29ecfaef0bba" providerId="AD" clId="Web-{152F939E-2A4A-11E0-6B95-34D682EC51A3}" dt="2023-04-04T14:46:48.590" v="646"/>
          <ac:spMkLst>
            <pc:docMk/>
            <pc:sldMk cId="376030445" sldId="256"/>
            <ac:spMk id="10" creationId="{12C6A4AC-17BD-D5A2-B040-424AE1D4A6C2}"/>
          </ac:spMkLst>
        </pc:spChg>
        <pc:spChg chg="mod">
          <ac:chgData name="Meghan Abbey" userId="S::mfa1014@usnh.edu::dc8a72fa-f6ce-4655-819d-29ecfaef0bba" providerId="AD" clId="Web-{152F939E-2A4A-11E0-6B95-34D682EC51A3}" dt="2023-04-04T14:56:32.789" v="974" actId="20577"/>
          <ac:spMkLst>
            <pc:docMk/>
            <pc:sldMk cId="376030445" sldId="256"/>
            <ac:spMk id="19" creationId="{00000000-0000-0000-0000-000000000000}"/>
          </ac:spMkLst>
        </pc:spChg>
        <pc:spChg chg="mod">
          <ac:chgData name="Meghan Abbey" userId="S::mfa1014@usnh.edu::dc8a72fa-f6ce-4655-819d-29ecfaef0bba" providerId="AD" clId="Web-{152F939E-2A4A-11E0-6B95-34D682EC51A3}" dt="2023-04-04T14:54:11.286" v="802" actId="1076"/>
          <ac:spMkLst>
            <pc:docMk/>
            <pc:sldMk cId="376030445" sldId="256"/>
            <ac:spMk id="30" creationId="{00000000-0000-0000-0000-000000000000}"/>
          </ac:spMkLst>
        </pc:spChg>
        <pc:spChg chg="mod">
          <ac:chgData name="Meghan Abbey" userId="S::mfa1014@usnh.edu::dc8a72fa-f6ce-4655-819d-29ecfaef0bba" providerId="AD" clId="Web-{152F939E-2A4A-11E0-6B95-34D682EC51A3}" dt="2023-04-04T14:37:23.173" v="635" actId="20577"/>
          <ac:spMkLst>
            <pc:docMk/>
            <pc:sldMk cId="376030445" sldId="256"/>
            <ac:spMk id="99" creationId="{00000000-0000-0000-0000-000000000000}"/>
          </ac:spMkLst>
        </pc:spChg>
        <pc:spChg chg="mod">
          <ac:chgData name="Meghan Abbey" userId="S::mfa1014@usnh.edu::dc8a72fa-f6ce-4655-819d-29ecfaef0bba" providerId="AD" clId="Web-{152F939E-2A4A-11E0-6B95-34D682EC51A3}" dt="2023-04-04T14:51:53.330" v="791" actId="20577"/>
          <ac:spMkLst>
            <pc:docMk/>
            <pc:sldMk cId="376030445" sldId="256"/>
            <ac:spMk id="108" creationId="{00000000-0000-0000-0000-000000000000}"/>
          </ac:spMkLst>
        </pc:spChg>
        <pc:picChg chg="mod">
          <ac:chgData name="Meghan Abbey" userId="S::mfa1014@usnh.edu::dc8a72fa-f6ce-4655-819d-29ecfaef0bba" providerId="AD" clId="Web-{152F939E-2A4A-11E0-6B95-34D682EC51A3}" dt="2023-04-04T14:52:23.737" v="797" actId="1076"/>
          <ac:picMkLst>
            <pc:docMk/>
            <pc:sldMk cId="376030445" sldId="256"/>
            <ac:picMk id="22" creationId="{66C8D577-54D7-0583-0777-AB5CAB84152B}"/>
          </ac:picMkLst>
        </pc:picChg>
        <pc:picChg chg="mod">
          <ac:chgData name="Meghan Abbey" userId="S::mfa1014@usnh.edu::dc8a72fa-f6ce-4655-819d-29ecfaef0bba" providerId="AD" clId="Web-{152F939E-2A4A-11E0-6B95-34D682EC51A3}" dt="2023-04-04T14:36:56.298" v="634" actId="1076"/>
          <ac:picMkLst>
            <pc:docMk/>
            <pc:sldMk cId="376030445" sldId="256"/>
            <ac:picMk id="35" creationId="{9BF2CF22-738C-6288-19B5-7FFB1742F828}"/>
          </ac:picMkLst>
        </pc:picChg>
      </pc:sldChg>
    </pc:docChg>
  </pc:docChgLst>
  <pc:docChgLst>
    <pc:chgData name="George Smith" userId="8bd3e091-bb2f-4706-aca5-aca19f11f4cf" providerId="ADAL" clId="{7C07F5DA-8F55-4452-A9EA-5E416A45C668}"/>
    <pc:docChg chg="custSel modSld">
      <pc:chgData name="George Smith" userId="8bd3e091-bb2f-4706-aca5-aca19f11f4cf" providerId="ADAL" clId="{7C07F5DA-8F55-4452-A9EA-5E416A45C668}" dt="2023-04-05T17:18:38.075" v="15" actId="1076"/>
      <pc:docMkLst>
        <pc:docMk/>
      </pc:docMkLst>
      <pc:sldChg chg="addSp delSp modSp mod">
        <pc:chgData name="George Smith" userId="8bd3e091-bb2f-4706-aca5-aca19f11f4cf" providerId="ADAL" clId="{7C07F5DA-8F55-4452-A9EA-5E416A45C668}" dt="2023-04-05T17:18:38.075" v="15" actId="1076"/>
        <pc:sldMkLst>
          <pc:docMk/>
          <pc:sldMk cId="376030445" sldId="256"/>
        </pc:sldMkLst>
        <pc:picChg chg="add mod">
          <ac:chgData name="George Smith" userId="8bd3e091-bb2f-4706-aca5-aca19f11f4cf" providerId="ADAL" clId="{7C07F5DA-8F55-4452-A9EA-5E416A45C668}" dt="2023-04-05T17:11:51.426" v="4" actId="1076"/>
          <ac:picMkLst>
            <pc:docMk/>
            <pc:sldMk cId="376030445" sldId="256"/>
            <ac:picMk id="10" creationId="{AE98CCEE-F10C-3A3D-C9C6-CBAFB1E2282A}"/>
          </ac:picMkLst>
        </pc:picChg>
        <pc:picChg chg="add mod">
          <ac:chgData name="George Smith" userId="8bd3e091-bb2f-4706-aca5-aca19f11f4cf" providerId="ADAL" clId="{7C07F5DA-8F55-4452-A9EA-5E416A45C668}" dt="2023-04-05T17:16:10.213" v="10" actId="1076"/>
          <ac:picMkLst>
            <pc:docMk/>
            <pc:sldMk cId="376030445" sldId="256"/>
            <ac:picMk id="16" creationId="{E80388E2-94B7-2384-21F7-062F054EBFA8}"/>
          </ac:picMkLst>
        </pc:picChg>
        <pc:picChg chg="del">
          <ac:chgData name="George Smith" userId="8bd3e091-bb2f-4706-aca5-aca19f11f4cf" providerId="ADAL" clId="{7C07F5DA-8F55-4452-A9EA-5E416A45C668}" dt="2023-04-05T17:11:34.742" v="0" actId="478"/>
          <ac:picMkLst>
            <pc:docMk/>
            <pc:sldMk cId="376030445" sldId="256"/>
            <ac:picMk id="25" creationId="{1881F7CB-F5C2-85B7-249C-4F89F4608792}"/>
          </ac:picMkLst>
        </pc:picChg>
        <pc:picChg chg="add mod">
          <ac:chgData name="George Smith" userId="8bd3e091-bb2f-4706-aca5-aca19f11f4cf" providerId="ADAL" clId="{7C07F5DA-8F55-4452-A9EA-5E416A45C668}" dt="2023-04-05T17:18:38.075" v="15" actId="1076"/>
          <ac:picMkLst>
            <pc:docMk/>
            <pc:sldMk cId="376030445" sldId="256"/>
            <ac:picMk id="34" creationId="{130B0576-4407-1A9D-7C06-231FBF0BB14B}"/>
          </ac:picMkLst>
        </pc:picChg>
      </pc:sldChg>
    </pc:docChg>
  </pc:docChgLst>
  <pc:docChgLst>
    <pc:chgData name="Meghan Abbey" userId="S::mfa1014@usnh.edu::dc8a72fa-f6ce-4655-819d-29ecfaef0bba" providerId="AD" clId="Web-{00F6D72B-788D-F7B2-9E1C-E5E3DADC6E86}"/>
    <pc:docChg chg="modSld">
      <pc:chgData name="Meghan Abbey" userId="S::mfa1014@usnh.edu::dc8a72fa-f6ce-4655-819d-29ecfaef0bba" providerId="AD" clId="Web-{00F6D72B-788D-F7B2-9E1C-E5E3DADC6E86}" dt="2023-04-05T16:37:24.808" v="5" actId="1076"/>
      <pc:docMkLst>
        <pc:docMk/>
      </pc:docMkLst>
      <pc:sldChg chg="delSp modSp">
        <pc:chgData name="Meghan Abbey" userId="S::mfa1014@usnh.edu::dc8a72fa-f6ce-4655-819d-29ecfaef0bba" providerId="AD" clId="Web-{00F6D72B-788D-F7B2-9E1C-E5E3DADC6E86}" dt="2023-04-05T16:37:24.808" v="5" actId="1076"/>
        <pc:sldMkLst>
          <pc:docMk/>
          <pc:sldMk cId="376030445" sldId="256"/>
        </pc:sldMkLst>
        <pc:spChg chg="mod">
          <ac:chgData name="Meghan Abbey" userId="S::mfa1014@usnh.edu::dc8a72fa-f6ce-4655-819d-29ecfaef0bba" providerId="AD" clId="Web-{00F6D72B-788D-F7B2-9E1C-E5E3DADC6E86}" dt="2023-04-05T16:37:24.808" v="5" actId="1076"/>
          <ac:spMkLst>
            <pc:docMk/>
            <pc:sldMk cId="376030445" sldId="256"/>
            <ac:spMk id="37" creationId="{26F3F290-2A11-B157-4731-CDA6BFE544E3}"/>
          </ac:spMkLst>
        </pc:spChg>
        <pc:spChg chg="mod">
          <ac:chgData name="Meghan Abbey" userId="S::mfa1014@usnh.edu::dc8a72fa-f6ce-4655-819d-29ecfaef0bba" providerId="AD" clId="Web-{00F6D72B-788D-F7B2-9E1C-E5E3DADC6E86}" dt="2023-04-05T14:47:26.812" v="2" actId="1076"/>
          <ac:spMkLst>
            <pc:docMk/>
            <pc:sldMk cId="376030445" sldId="256"/>
            <ac:spMk id="100" creationId="{00000000-0000-0000-0000-000000000000}"/>
          </ac:spMkLst>
        </pc:spChg>
        <pc:spChg chg="del mod">
          <ac:chgData name="Meghan Abbey" userId="S::mfa1014@usnh.edu::dc8a72fa-f6ce-4655-819d-29ecfaef0bba" providerId="AD" clId="Web-{00F6D72B-788D-F7B2-9E1C-E5E3DADC6E86}" dt="2023-04-05T14:47:22.593" v="1"/>
          <ac:spMkLst>
            <pc:docMk/>
            <pc:sldMk cId="376030445" sldId="256"/>
            <ac:spMk id="103" creationId="{00000000-0000-0000-0000-000000000000}"/>
          </ac:spMkLst>
        </pc:spChg>
        <pc:picChg chg="mod">
          <ac:chgData name="Meghan Abbey" userId="S::mfa1014@usnh.edu::dc8a72fa-f6ce-4655-819d-29ecfaef0bba" providerId="AD" clId="Web-{00F6D72B-788D-F7B2-9E1C-E5E3DADC6E86}" dt="2023-04-05T14:47:32" v="4" actId="1076"/>
          <ac:picMkLst>
            <pc:docMk/>
            <pc:sldMk cId="376030445" sldId="256"/>
            <ac:picMk id="11" creationId="{14A4508B-9080-4CEB-FF20-2660286C20E2}"/>
          </ac:picMkLst>
        </pc:picChg>
      </pc:sldChg>
    </pc:docChg>
  </pc:docChgLst>
  <pc:docChgLst>
    <pc:chgData name="Meghan Abbey" userId="S::mfa1014@usnh.edu::dc8a72fa-f6ce-4655-819d-29ecfaef0bba" providerId="AD" clId="Web-{34C7DBE5-77C2-F311-A8EF-342FAB7F8AF7}"/>
    <pc:docChg chg="modSld">
      <pc:chgData name="Meghan Abbey" userId="S::mfa1014@usnh.edu::dc8a72fa-f6ce-4655-819d-29ecfaef0bba" providerId="AD" clId="Web-{34C7DBE5-77C2-F311-A8EF-342FAB7F8AF7}" dt="2023-04-07T17:13:12.162" v="3" actId="20577"/>
      <pc:docMkLst>
        <pc:docMk/>
      </pc:docMkLst>
      <pc:sldChg chg="modSp">
        <pc:chgData name="Meghan Abbey" userId="S::mfa1014@usnh.edu::dc8a72fa-f6ce-4655-819d-29ecfaef0bba" providerId="AD" clId="Web-{34C7DBE5-77C2-F311-A8EF-342FAB7F8AF7}" dt="2023-04-07T17:13:12.162" v="3" actId="20577"/>
        <pc:sldMkLst>
          <pc:docMk/>
          <pc:sldMk cId="376030445" sldId="256"/>
        </pc:sldMkLst>
        <pc:spChg chg="mod">
          <ac:chgData name="Meghan Abbey" userId="S::mfa1014@usnh.edu::dc8a72fa-f6ce-4655-819d-29ecfaef0bba" providerId="AD" clId="Web-{34C7DBE5-77C2-F311-A8EF-342FAB7F8AF7}" dt="2023-04-07T17:13:12.162" v="3" actId="20577"/>
          <ac:spMkLst>
            <pc:docMk/>
            <pc:sldMk cId="376030445" sldId="256"/>
            <ac:spMk id="5" creationId="{8FA7127D-5CF2-C862-78D6-F81EA241C093}"/>
          </ac:spMkLst>
        </pc:spChg>
      </pc:sldChg>
    </pc:docChg>
  </pc:docChgLst>
  <pc:docChgLst>
    <pc:chgData name="Tim Spencer" userId="S::tds1035@usnh.edu::518bcb87-fb89-4cbc-a568-95749ba55d60" providerId="AD" clId="Web-{427F17C3-7762-CC68-4B96-B006F083CADE}"/>
    <pc:docChg chg="modSld">
      <pc:chgData name="Tim Spencer" userId="S::tds1035@usnh.edu::518bcb87-fb89-4cbc-a568-95749ba55d60" providerId="AD" clId="Web-{427F17C3-7762-CC68-4B96-B006F083CADE}" dt="2023-04-10T18:03:00.334" v="64" actId="20577"/>
      <pc:docMkLst>
        <pc:docMk/>
      </pc:docMkLst>
      <pc:sldChg chg="addSp delSp modSp">
        <pc:chgData name="Tim Spencer" userId="S::tds1035@usnh.edu::518bcb87-fb89-4cbc-a568-95749ba55d60" providerId="AD" clId="Web-{427F17C3-7762-CC68-4B96-B006F083CADE}" dt="2023-04-10T18:03:00.334" v="64" actId="20577"/>
        <pc:sldMkLst>
          <pc:docMk/>
          <pc:sldMk cId="376030445" sldId="256"/>
        </pc:sldMkLst>
        <pc:spChg chg="mod">
          <ac:chgData name="Tim Spencer" userId="S::tds1035@usnh.edu::518bcb87-fb89-4cbc-a568-95749ba55d60" providerId="AD" clId="Web-{427F17C3-7762-CC68-4B96-B006F083CADE}" dt="2023-04-10T18:03:00.334" v="64" actId="20577"/>
          <ac:spMkLst>
            <pc:docMk/>
            <pc:sldMk cId="376030445" sldId="256"/>
            <ac:spMk id="100" creationId="{00000000-0000-0000-0000-000000000000}"/>
          </ac:spMkLst>
        </pc:spChg>
        <pc:picChg chg="add mod">
          <ac:chgData name="Tim Spencer" userId="S::tds1035@usnh.edu::518bcb87-fb89-4cbc-a568-95749ba55d60" providerId="AD" clId="Web-{427F17C3-7762-CC68-4B96-B006F083CADE}" dt="2023-04-10T17:39:33.311" v="5" actId="1076"/>
          <ac:picMkLst>
            <pc:docMk/>
            <pc:sldMk cId="376030445" sldId="256"/>
            <ac:picMk id="3" creationId="{8AC7CDD7-FC5A-76FD-A089-55C1CB764F15}"/>
          </ac:picMkLst>
        </pc:picChg>
        <pc:picChg chg="del">
          <ac:chgData name="Tim Spencer" userId="S::tds1035@usnh.edu::518bcb87-fb89-4cbc-a568-95749ba55d60" providerId="AD" clId="Web-{427F17C3-7762-CC68-4B96-B006F083CADE}" dt="2023-04-10T18:00:43.127" v="21"/>
          <ac:picMkLst>
            <pc:docMk/>
            <pc:sldMk cId="376030445" sldId="256"/>
            <ac:picMk id="4" creationId="{DE8B2672-CAA0-C0C9-46B6-9F65776AE484}"/>
          </ac:picMkLst>
        </pc:picChg>
        <pc:picChg chg="del">
          <ac:chgData name="Tim Spencer" userId="S::tds1035@usnh.edu::518bcb87-fb89-4cbc-a568-95749ba55d60" providerId="AD" clId="Web-{427F17C3-7762-CC68-4B96-B006F083CADE}" dt="2023-04-10T17:39:17.717" v="0"/>
          <ac:picMkLst>
            <pc:docMk/>
            <pc:sldMk cId="376030445" sldId="256"/>
            <ac:picMk id="10" creationId="{BA94FCC7-4B99-B5D3-4B08-5EEC73607AC5}"/>
          </ac:picMkLst>
        </pc:picChg>
        <pc:picChg chg="add del mod">
          <ac:chgData name="Tim Spencer" userId="S::tds1035@usnh.edu::518bcb87-fb89-4cbc-a568-95749ba55d60" providerId="AD" clId="Web-{427F17C3-7762-CC68-4B96-B006F083CADE}" dt="2023-04-10T17:55:48.681" v="12"/>
          <ac:picMkLst>
            <pc:docMk/>
            <pc:sldMk cId="376030445" sldId="256"/>
            <ac:picMk id="20" creationId="{84139D6E-334C-1708-8DBF-E9DAFD19B605}"/>
          </ac:picMkLst>
        </pc:picChg>
        <pc:picChg chg="add mod">
          <ac:chgData name="Tim Spencer" userId="S::tds1035@usnh.edu::518bcb87-fb89-4cbc-a568-95749ba55d60" providerId="AD" clId="Web-{427F17C3-7762-CC68-4B96-B006F083CADE}" dt="2023-04-10T17:55:59.072" v="15" actId="1076"/>
          <ac:picMkLst>
            <pc:docMk/>
            <pc:sldMk cId="376030445" sldId="256"/>
            <ac:picMk id="26" creationId="{9FBE6B8D-53A3-1CC7-DA34-5DDA6375D6D3}"/>
          </ac:picMkLst>
        </pc:picChg>
        <pc:picChg chg="add mod">
          <ac:chgData name="Tim Spencer" userId="S::tds1035@usnh.edu::518bcb87-fb89-4cbc-a568-95749ba55d60" providerId="AD" clId="Web-{427F17C3-7762-CC68-4B96-B006F083CADE}" dt="2023-04-10T17:56:48.964" v="20" actId="1076"/>
          <ac:picMkLst>
            <pc:docMk/>
            <pc:sldMk cId="376030445" sldId="256"/>
            <ac:picMk id="29" creationId="{8FD32068-DF73-884D-BD26-ED813085F52D}"/>
          </ac:picMkLst>
        </pc:picChg>
        <pc:picChg chg="add del mod">
          <ac:chgData name="Tim Spencer" userId="S::tds1035@usnh.edu::518bcb87-fb89-4cbc-a568-95749ba55d60" providerId="AD" clId="Web-{427F17C3-7762-CC68-4B96-B006F083CADE}" dt="2023-04-10T18:02:44.599" v="58"/>
          <ac:picMkLst>
            <pc:docMk/>
            <pc:sldMk cId="376030445" sldId="256"/>
            <ac:picMk id="31" creationId="{61C77C65-9214-A7C6-0EDF-5AE6D6DAB3CD}"/>
          </ac:picMkLst>
        </pc:picChg>
        <pc:picChg chg="add mod">
          <ac:chgData name="Tim Spencer" userId="S::tds1035@usnh.edu::518bcb87-fb89-4cbc-a568-95749ba55d60" providerId="AD" clId="Web-{427F17C3-7762-CC68-4B96-B006F083CADE}" dt="2023-04-10T18:02:54.037" v="62" actId="1076"/>
          <ac:picMkLst>
            <pc:docMk/>
            <pc:sldMk cId="376030445" sldId="256"/>
            <ac:picMk id="32" creationId="{B1231A80-E3FF-0AF1-86F0-F047B4F1E4B3}"/>
          </ac:picMkLst>
        </pc:picChg>
        <pc:picChg chg="del">
          <ac:chgData name="Tim Spencer" userId="S::tds1035@usnh.edu::518bcb87-fb89-4cbc-a568-95749ba55d60" providerId="AD" clId="Web-{427F17C3-7762-CC68-4B96-B006F083CADE}" dt="2023-04-10T17:51:10.111" v="6"/>
          <ac:picMkLst>
            <pc:docMk/>
            <pc:sldMk cId="376030445" sldId="256"/>
            <ac:picMk id="33" creationId="{118311E6-7E71-3FDC-CCC9-5E82C79A2794}"/>
          </ac:picMkLst>
        </pc:picChg>
        <pc:picChg chg="del">
          <ac:chgData name="Tim Spencer" userId="S::tds1035@usnh.edu::518bcb87-fb89-4cbc-a568-95749ba55d60" providerId="AD" clId="Web-{427F17C3-7762-CC68-4B96-B006F083CADE}" dt="2023-04-10T17:56:32.683" v="16"/>
          <ac:picMkLst>
            <pc:docMk/>
            <pc:sldMk cId="376030445" sldId="256"/>
            <ac:picMk id="42" creationId="{80FC5066-B0C5-85DB-F369-A7BCE3AAA42A}"/>
          </ac:picMkLst>
        </pc:picChg>
      </pc:sldChg>
    </pc:docChg>
  </pc:docChgLst>
  <pc:docChgLst>
    <pc:chgData name="Tim Spencer" userId="S::tds1035@usnh.edu::518bcb87-fb89-4cbc-a568-95749ba55d60" providerId="AD" clId="Web-{43AFF662-7AC0-BA69-C34C-7B0A6AA173E6}"/>
    <pc:docChg chg="modSld">
      <pc:chgData name="Tim Spencer" userId="S::tds1035@usnh.edu::518bcb87-fb89-4cbc-a568-95749ba55d60" providerId="AD" clId="Web-{43AFF662-7AC0-BA69-C34C-7B0A6AA173E6}" dt="2023-04-13T15:16:12.709" v="6" actId="1076"/>
      <pc:docMkLst>
        <pc:docMk/>
      </pc:docMkLst>
      <pc:sldChg chg="addSp delSp modSp">
        <pc:chgData name="Tim Spencer" userId="S::tds1035@usnh.edu::518bcb87-fb89-4cbc-a568-95749ba55d60" providerId="AD" clId="Web-{43AFF662-7AC0-BA69-C34C-7B0A6AA173E6}" dt="2023-04-13T15:16:12.709" v="6" actId="1076"/>
        <pc:sldMkLst>
          <pc:docMk/>
          <pc:sldMk cId="376030445" sldId="256"/>
        </pc:sldMkLst>
        <pc:picChg chg="del">
          <ac:chgData name="Tim Spencer" userId="S::tds1035@usnh.edu::518bcb87-fb89-4cbc-a568-95749ba55d60" providerId="AD" clId="Web-{43AFF662-7AC0-BA69-C34C-7B0A6AA173E6}" dt="2023-04-13T15:16:01.365" v="0"/>
          <ac:picMkLst>
            <pc:docMk/>
            <pc:sldMk cId="376030445" sldId="256"/>
            <ac:picMk id="4" creationId="{31969A06-27BA-7A4F-D709-1B6EA3167C21}"/>
          </ac:picMkLst>
        </pc:picChg>
        <pc:picChg chg="add mod">
          <ac:chgData name="Tim Spencer" userId="S::tds1035@usnh.edu::518bcb87-fb89-4cbc-a568-95749ba55d60" providerId="AD" clId="Web-{43AFF662-7AC0-BA69-C34C-7B0A6AA173E6}" dt="2023-04-13T15:16:12.709" v="6" actId="1076"/>
          <ac:picMkLst>
            <pc:docMk/>
            <pc:sldMk cId="376030445" sldId="256"/>
            <ac:picMk id="8" creationId="{45D6E0B3-CD05-71E3-FE23-63D67F7D9EF7}"/>
          </ac:picMkLst>
        </pc:picChg>
      </pc:sldChg>
    </pc:docChg>
  </pc:docChgLst>
  <pc:docChgLst>
    <pc:chgData name="Meghan Abbey" userId="S::mfa1014@usnh.edu::dc8a72fa-f6ce-4655-819d-29ecfaef0bba" providerId="AD" clId="Web-{D3F233A2-8078-3961-B428-D45E2B59047E}"/>
    <pc:docChg chg="modSld">
      <pc:chgData name="Meghan Abbey" userId="S::mfa1014@usnh.edu::dc8a72fa-f6ce-4655-819d-29ecfaef0bba" providerId="AD" clId="Web-{D3F233A2-8078-3961-B428-D45E2B59047E}" dt="2023-04-04T15:40:04.801" v="21" actId="20577"/>
      <pc:docMkLst>
        <pc:docMk/>
      </pc:docMkLst>
      <pc:sldChg chg="modSp">
        <pc:chgData name="Meghan Abbey" userId="S::mfa1014@usnh.edu::dc8a72fa-f6ce-4655-819d-29ecfaef0bba" providerId="AD" clId="Web-{D3F233A2-8078-3961-B428-D45E2B59047E}" dt="2023-04-04T15:40:04.801" v="21" actId="20577"/>
        <pc:sldMkLst>
          <pc:docMk/>
          <pc:sldMk cId="376030445" sldId="256"/>
        </pc:sldMkLst>
        <pc:spChg chg="mod">
          <ac:chgData name="Meghan Abbey" userId="S::mfa1014@usnh.edu::dc8a72fa-f6ce-4655-819d-29ecfaef0bba" providerId="AD" clId="Web-{D3F233A2-8078-3961-B428-D45E2B59047E}" dt="2023-04-04T15:38:55.877" v="3" actId="14100"/>
          <ac:spMkLst>
            <pc:docMk/>
            <pc:sldMk cId="376030445" sldId="256"/>
            <ac:spMk id="6" creationId="{00000000-0000-0000-0000-000000000000}"/>
          </ac:spMkLst>
        </pc:spChg>
        <pc:spChg chg="mod">
          <ac:chgData name="Meghan Abbey" userId="S::mfa1014@usnh.edu::dc8a72fa-f6ce-4655-819d-29ecfaef0bba" providerId="AD" clId="Web-{D3F233A2-8078-3961-B428-D45E2B59047E}" dt="2023-04-04T15:39:55.520" v="16" actId="688"/>
          <ac:spMkLst>
            <pc:docMk/>
            <pc:sldMk cId="376030445" sldId="256"/>
            <ac:spMk id="37" creationId="{26F3F290-2A11-B157-4731-CDA6BFE544E3}"/>
          </ac:spMkLst>
        </pc:spChg>
        <pc:spChg chg="mod">
          <ac:chgData name="Meghan Abbey" userId="S::mfa1014@usnh.edu::dc8a72fa-f6ce-4655-819d-29ecfaef0bba" providerId="AD" clId="Web-{D3F233A2-8078-3961-B428-D45E2B59047E}" dt="2023-04-04T15:40:04.801" v="21" actId="20577"/>
          <ac:spMkLst>
            <pc:docMk/>
            <pc:sldMk cId="376030445" sldId="256"/>
            <ac:spMk id="99" creationId="{00000000-0000-0000-0000-000000000000}"/>
          </ac:spMkLst>
        </pc:spChg>
        <pc:picChg chg="mod">
          <ac:chgData name="Meghan Abbey" userId="S::mfa1014@usnh.edu::dc8a72fa-f6ce-4655-819d-29ecfaef0bba" providerId="AD" clId="Web-{D3F233A2-8078-3961-B428-D45E2B59047E}" dt="2023-04-04T15:40:00.051" v="17" actId="14100"/>
          <ac:picMkLst>
            <pc:docMk/>
            <pc:sldMk cId="376030445" sldId="256"/>
            <ac:picMk id="22" creationId="{66C8D577-54D7-0583-0777-AB5CAB84152B}"/>
          </ac:picMkLst>
        </pc:picChg>
      </pc:sldChg>
    </pc:docChg>
  </pc:docChgLst>
  <pc:docChgLst>
    <pc:chgData name="George Smith" userId="S::grs1007@usnh.edu::8bd3e091-bb2f-4706-aca5-aca19f11f4cf" providerId="AD" clId="Web-{E21DAFD7-7758-7D5F-848D-E80E4F603CED}"/>
    <pc:docChg chg="modSld">
      <pc:chgData name="George Smith" userId="S::grs1007@usnh.edu::8bd3e091-bb2f-4706-aca5-aca19f11f4cf" providerId="AD" clId="Web-{E21DAFD7-7758-7D5F-848D-E80E4F603CED}" dt="2023-04-12T15:06:33.490" v="39" actId="14100"/>
      <pc:docMkLst>
        <pc:docMk/>
      </pc:docMkLst>
      <pc:sldChg chg="addSp delSp modSp">
        <pc:chgData name="George Smith" userId="S::grs1007@usnh.edu::8bd3e091-bb2f-4706-aca5-aca19f11f4cf" providerId="AD" clId="Web-{E21DAFD7-7758-7D5F-848D-E80E4F603CED}" dt="2023-04-12T15:06:33.490" v="39" actId="14100"/>
        <pc:sldMkLst>
          <pc:docMk/>
          <pc:sldMk cId="376030445" sldId="256"/>
        </pc:sldMkLst>
        <pc:picChg chg="del">
          <ac:chgData name="George Smith" userId="S::grs1007@usnh.edu::8bd3e091-bb2f-4706-aca5-aca19f11f4cf" providerId="AD" clId="Web-{E21DAFD7-7758-7D5F-848D-E80E4F603CED}" dt="2023-04-12T14:36:28.322" v="0"/>
          <ac:picMkLst>
            <pc:docMk/>
            <pc:sldMk cId="376030445" sldId="256"/>
            <ac:picMk id="16" creationId="{E80388E2-94B7-2384-21F7-062F054EBFA8}"/>
          </ac:picMkLst>
        </pc:picChg>
        <pc:picChg chg="del">
          <ac:chgData name="George Smith" userId="S::grs1007@usnh.edu::8bd3e091-bb2f-4706-aca5-aca19f11f4cf" providerId="AD" clId="Web-{E21DAFD7-7758-7D5F-848D-E80E4F603CED}" dt="2023-04-12T15:06:22.599" v="34"/>
          <ac:picMkLst>
            <pc:docMk/>
            <pc:sldMk cId="376030445" sldId="256"/>
            <ac:picMk id="34" creationId="{130B0576-4407-1A9D-7C06-231FBF0BB14B}"/>
          </ac:picMkLst>
        </pc:picChg>
        <pc:picChg chg="add del mod">
          <ac:chgData name="George Smith" userId="S::grs1007@usnh.edu::8bd3e091-bb2f-4706-aca5-aca19f11f4cf" providerId="AD" clId="Web-{E21DAFD7-7758-7D5F-848D-E80E4F603CED}" dt="2023-04-12T14:37:53.107" v="4"/>
          <ac:picMkLst>
            <pc:docMk/>
            <pc:sldMk cId="376030445" sldId="256"/>
            <ac:picMk id="36" creationId="{69342330-10E6-C1A3-F8FD-2EB0D275E441}"/>
          </ac:picMkLst>
        </pc:picChg>
        <pc:picChg chg="add del mod">
          <ac:chgData name="George Smith" userId="S::grs1007@usnh.edu::8bd3e091-bb2f-4706-aca5-aca19f11f4cf" providerId="AD" clId="Web-{E21DAFD7-7758-7D5F-848D-E80E4F603CED}" dt="2023-04-12T14:38:34.452" v="9"/>
          <ac:picMkLst>
            <pc:docMk/>
            <pc:sldMk cId="376030445" sldId="256"/>
            <ac:picMk id="37" creationId="{9A1368EB-3419-2F61-5E55-EC132445974C}"/>
          </ac:picMkLst>
        </pc:picChg>
        <pc:picChg chg="add del mod">
          <ac:chgData name="George Smith" userId="S::grs1007@usnh.edu::8bd3e091-bb2f-4706-aca5-aca19f11f4cf" providerId="AD" clId="Web-{E21DAFD7-7758-7D5F-848D-E80E4F603CED}" dt="2023-04-12T14:41:05.521" v="17"/>
          <ac:picMkLst>
            <pc:docMk/>
            <pc:sldMk cId="376030445" sldId="256"/>
            <ac:picMk id="39" creationId="{B7F62DFF-22ED-2549-07E0-10CDC6FC8295}"/>
          </ac:picMkLst>
        </pc:picChg>
        <pc:picChg chg="add mod">
          <ac:chgData name="George Smith" userId="S::grs1007@usnh.edu::8bd3e091-bb2f-4706-aca5-aca19f11f4cf" providerId="AD" clId="Web-{E21DAFD7-7758-7D5F-848D-E80E4F603CED}" dt="2023-04-12T14:42:27.759" v="26" actId="1076"/>
          <ac:picMkLst>
            <pc:docMk/>
            <pc:sldMk cId="376030445" sldId="256"/>
            <ac:picMk id="42" creationId="{A9706C86-8F00-8C91-2DB9-B1DD4597B220}"/>
          </ac:picMkLst>
        </pc:picChg>
        <pc:picChg chg="add mod">
          <ac:chgData name="George Smith" userId="S::grs1007@usnh.edu::8bd3e091-bb2f-4706-aca5-aca19f11f4cf" providerId="AD" clId="Web-{E21DAFD7-7758-7D5F-848D-E80E4F603CED}" dt="2023-04-12T14:56:42.434" v="33" actId="1076"/>
          <ac:picMkLst>
            <pc:docMk/>
            <pc:sldMk cId="376030445" sldId="256"/>
            <ac:picMk id="46" creationId="{A436502B-8BD6-CBBD-7BCE-4F05AE192E25}"/>
          </ac:picMkLst>
        </pc:picChg>
        <pc:picChg chg="add mod">
          <ac:chgData name="George Smith" userId="S::grs1007@usnh.edu::8bd3e091-bb2f-4706-aca5-aca19f11f4cf" providerId="AD" clId="Web-{E21DAFD7-7758-7D5F-848D-E80E4F603CED}" dt="2023-04-12T15:06:33.490" v="39" actId="14100"/>
          <ac:picMkLst>
            <pc:docMk/>
            <pc:sldMk cId="376030445" sldId="256"/>
            <ac:picMk id="48" creationId="{6C0C3EE2-D0F2-5DFF-C55B-D73291DB36EB}"/>
          </ac:picMkLst>
        </pc:picChg>
        <pc:picChg chg="del">
          <ac:chgData name="George Smith" userId="S::grs1007@usnh.edu::8bd3e091-bb2f-4706-aca5-aca19f11f4cf" providerId="AD" clId="Web-{E21DAFD7-7758-7D5F-848D-E80E4F603CED}" dt="2023-04-12T14:56:29.028" v="27"/>
          <ac:picMkLst>
            <pc:docMk/>
            <pc:sldMk cId="376030445" sldId="256"/>
            <ac:picMk id="68" creationId="{DFD0CC6D-2822-4CB9-8BB6-2C738D730457}"/>
          </ac:picMkLst>
        </pc:picChg>
      </pc:sldChg>
    </pc:docChg>
  </pc:docChgLst>
  <pc:docChgLst>
    <pc:chgData name="Tim Spencer" userId="S::tds1035@usnh.edu::518bcb87-fb89-4cbc-a568-95749ba55d60" providerId="AD" clId="Web-{60B7F6F3-B990-40F0-2E5D-CE5D0629DD81}"/>
    <pc:docChg chg="modSld">
      <pc:chgData name="Tim Spencer" userId="S::tds1035@usnh.edu::518bcb87-fb89-4cbc-a568-95749ba55d60" providerId="AD" clId="Web-{60B7F6F3-B990-40F0-2E5D-CE5D0629DD81}" dt="2023-04-11T19:49:39.127" v="55" actId="14100"/>
      <pc:docMkLst>
        <pc:docMk/>
      </pc:docMkLst>
      <pc:sldChg chg="delSp modSp">
        <pc:chgData name="Tim Spencer" userId="S::tds1035@usnh.edu::518bcb87-fb89-4cbc-a568-95749ba55d60" providerId="AD" clId="Web-{60B7F6F3-B990-40F0-2E5D-CE5D0629DD81}" dt="2023-04-11T19:49:39.127" v="55" actId="14100"/>
        <pc:sldMkLst>
          <pc:docMk/>
          <pc:sldMk cId="376030445" sldId="256"/>
        </pc:sldMkLst>
        <pc:spChg chg="mod">
          <ac:chgData name="Tim Spencer" userId="S::tds1035@usnh.edu::518bcb87-fb89-4cbc-a568-95749ba55d60" providerId="AD" clId="Web-{60B7F6F3-B990-40F0-2E5D-CE5D0629DD81}" dt="2023-04-11T19:49:39.127" v="55" actId="14100"/>
          <ac:spMkLst>
            <pc:docMk/>
            <pc:sldMk cId="376030445" sldId="256"/>
            <ac:spMk id="22" creationId="{3E82B62B-AF23-4148-0F29-EEFA44956C49}"/>
          </ac:spMkLst>
        </pc:spChg>
        <pc:spChg chg="mod">
          <ac:chgData name="Tim Spencer" userId="S::tds1035@usnh.edu::518bcb87-fb89-4cbc-a568-95749ba55d60" providerId="AD" clId="Web-{60B7F6F3-B990-40F0-2E5D-CE5D0629DD81}" dt="2023-04-11T19:48:50.502" v="6" actId="20577"/>
          <ac:spMkLst>
            <pc:docMk/>
            <pc:sldMk cId="376030445" sldId="256"/>
            <ac:spMk id="100" creationId="{00000000-0000-0000-0000-000000000000}"/>
          </ac:spMkLst>
        </pc:spChg>
        <pc:picChg chg="del">
          <ac:chgData name="Tim Spencer" userId="S::tds1035@usnh.edu::518bcb87-fb89-4cbc-a568-95749ba55d60" providerId="AD" clId="Web-{60B7F6F3-B990-40F0-2E5D-CE5D0629DD81}" dt="2023-04-11T19:49:06.830" v="20"/>
          <ac:picMkLst>
            <pc:docMk/>
            <pc:sldMk cId="376030445" sldId="256"/>
            <ac:picMk id="4" creationId="{88A348C0-4627-A1BC-1A79-022D3143224A}"/>
          </ac:picMkLst>
        </pc:picChg>
      </pc:sldChg>
    </pc:docChg>
  </pc:docChgLst>
  <pc:docChgLst>
    <pc:chgData name="Tim Spencer" userId="S::tds1035@usnh.edu::518bcb87-fb89-4cbc-a568-95749ba55d60" providerId="AD" clId="Web-{E28DEA95-FC61-8A31-CA04-7ED9B2981ABA}"/>
    <pc:docChg chg="modSld">
      <pc:chgData name="Tim Spencer" userId="S::tds1035@usnh.edu::518bcb87-fb89-4cbc-a568-95749ba55d60" providerId="AD" clId="Web-{E28DEA95-FC61-8A31-CA04-7ED9B2981ABA}" dt="2023-04-11T21:30:47.773" v="1614" actId="20577"/>
      <pc:docMkLst>
        <pc:docMk/>
      </pc:docMkLst>
      <pc:sldChg chg="addSp delSp modSp">
        <pc:chgData name="Tim Spencer" userId="S::tds1035@usnh.edu::518bcb87-fb89-4cbc-a568-95749ba55d60" providerId="AD" clId="Web-{E28DEA95-FC61-8A31-CA04-7ED9B2981ABA}" dt="2023-04-11T21:30:47.773" v="1614" actId="20577"/>
        <pc:sldMkLst>
          <pc:docMk/>
          <pc:sldMk cId="376030445" sldId="256"/>
        </pc:sldMkLst>
        <pc:spChg chg="add mod">
          <ac:chgData name="Tim Spencer" userId="S::tds1035@usnh.edu::518bcb87-fb89-4cbc-a568-95749ba55d60" providerId="AD" clId="Web-{E28DEA95-FC61-8A31-CA04-7ED9B2981ABA}" dt="2023-04-11T21:30:47.773" v="1614" actId="20577"/>
          <ac:spMkLst>
            <pc:docMk/>
            <pc:sldMk cId="376030445" sldId="256"/>
            <ac:spMk id="14" creationId="{78ACFA17-3DC2-E6A0-C4A1-3040AFD21A67}"/>
          </ac:spMkLst>
        </pc:spChg>
        <pc:spChg chg="mod">
          <ac:chgData name="Tim Spencer" userId="S::tds1035@usnh.edu::518bcb87-fb89-4cbc-a568-95749ba55d60" providerId="AD" clId="Web-{E28DEA95-FC61-8A31-CA04-7ED9B2981ABA}" dt="2023-04-11T21:09:08.978" v="401" actId="1076"/>
          <ac:spMkLst>
            <pc:docMk/>
            <pc:sldMk cId="376030445" sldId="256"/>
            <ac:spMk id="22" creationId="{3E82B62B-AF23-4148-0F29-EEFA44956C49}"/>
          </ac:spMkLst>
        </pc:spChg>
        <pc:picChg chg="add mod">
          <ac:chgData name="Tim Spencer" userId="S::tds1035@usnh.edu::518bcb87-fb89-4cbc-a568-95749ba55d60" providerId="AD" clId="Web-{E28DEA95-FC61-8A31-CA04-7ED9B2981ABA}" dt="2023-04-11T20:46:04.447" v="5" actId="14100"/>
          <ac:picMkLst>
            <pc:docMk/>
            <pc:sldMk cId="376030445" sldId="256"/>
            <ac:picMk id="3" creationId="{0FA2F4FC-1F25-E828-48D4-3F2A8C2AAC1A}"/>
          </ac:picMkLst>
        </pc:picChg>
        <pc:picChg chg="add mod">
          <ac:chgData name="Tim Spencer" userId="S::tds1035@usnh.edu::518bcb87-fb89-4cbc-a568-95749ba55d60" providerId="AD" clId="Web-{E28DEA95-FC61-8A31-CA04-7ED9B2981ABA}" dt="2023-04-11T20:48:14.653" v="15" actId="14100"/>
          <ac:picMkLst>
            <pc:docMk/>
            <pc:sldMk cId="376030445" sldId="256"/>
            <ac:picMk id="4" creationId="{31969A06-27BA-7A4F-D709-1B6EA3167C21}"/>
          </ac:picMkLst>
        </pc:picChg>
        <pc:picChg chg="add mod">
          <ac:chgData name="Tim Spencer" userId="S::tds1035@usnh.edu::518bcb87-fb89-4cbc-a568-95749ba55d60" providerId="AD" clId="Web-{E28DEA95-FC61-8A31-CA04-7ED9B2981ABA}" dt="2023-04-11T20:48:06.934" v="14" actId="1076"/>
          <ac:picMkLst>
            <pc:docMk/>
            <pc:sldMk cId="376030445" sldId="256"/>
            <ac:picMk id="10" creationId="{B3016253-8037-F329-685D-AAD090DC5C5F}"/>
          </ac:picMkLst>
        </pc:picChg>
        <pc:picChg chg="del">
          <ac:chgData name="Tim Spencer" userId="S::tds1035@usnh.edu::518bcb87-fb89-4cbc-a568-95749ba55d60" providerId="AD" clId="Web-{E28DEA95-FC61-8A31-CA04-7ED9B2981ABA}" dt="2023-04-11T20:47:02.323" v="7"/>
          <ac:picMkLst>
            <pc:docMk/>
            <pc:sldMk cId="376030445" sldId="256"/>
            <ac:picMk id="32" creationId="{B1231A80-E3FF-0AF1-86F0-F047B4F1E4B3}"/>
          </ac:picMkLst>
        </pc:picChg>
        <pc:picChg chg="del">
          <ac:chgData name="Tim Spencer" userId="S::tds1035@usnh.edu::518bcb87-fb89-4cbc-a568-95749ba55d60" providerId="AD" clId="Web-{E28DEA95-FC61-8A31-CA04-7ED9B2981ABA}" dt="2023-04-11T20:45:49.634" v="0"/>
          <ac:picMkLst>
            <pc:docMk/>
            <pc:sldMk cId="376030445" sldId="256"/>
            <ac:picMk id="58" creationId="{000F231B-CF69-F6FA-6643-21E1425B5A7C}"/>
          </ac:picMkLst>
        </pc:picChg>
      </pc:sldChg>
    </pc:docChg>
  </pc:docChgLst>
  <pc:docChgLst>
    <pc:chgData name="Tim Spencer" userId="S::tds1035@usnh.edu::518bcb87-fb89-4cbc-a568-95749ba55d60" providerId="AD" clId="Web-{0A08C158-C63D-FCBF-A16B-34FB5FFAF618}"/>
    <pc:docChg chg="modSld">
      <pc:chgData name="Tim Spencer" userId="S::tds1035@usnh.edu::518bcb87-fb89-4cbc-a568-95749ba55d60" providerId="AD" clId="Web-{0A08C158-C63D-FCBF-A16B-34FB5FFAF618}" dt="2023-04-12T17:53:55.315" v="12" actId="1076"/>
      <pc:docMkLst>
        <pc:docMk/>
      </pc:docMkLst>
      <pc:sldChg chg="modSp">
        <pc:chgData name="Tim Spencer" userId="S::tds1035@usnh.edu::518bcb87-fb89-4cbc-a568-95749ba55d60" providerId="AD" clId="Web-{0A08C158-C63D-FCBF-A16B-34FB5FFAF618}" dt="2023-04-12T17:53:55.315" v="12" actId="1076"/>
        <pc:sldMkLst>
          <pc:docMk/>
          <pc:sldMk cId="376030445" sldId="256"/>
        </pc:sldMkLst>
        <pc:spChg chg="mod">
          <ac:chgData name="Tim Spencer" userId="S::tds1035@usnh.edu::518bcb87-fb89-4cbc-a568-95749ba55d60" providerId="AD" clId="Web-{0A08C158-C63D-FCBF-A16B-34FB5FFAF618}" dt="2023-04-12T17:52:38.640" v="7" actId="14100"/>
          <ac:spMkLst>
            <pc:docMk/>
            <pc:sldMk cId="376030445" sldId="256"/>
            <ac:spMk id="85" creationId="{00000000-0000-0000-0000-000000000000}"/>
          </ac:spMkLst>
        </pc:spChg>
        <pc:picChg chg="mod">
          <ac:chgData name="Tim Spencer" userId="S::tds1035@usnh.edu::518bcb87-fb89-4cbc-a568-95749ba55d60" providerId="AD" clId="Web-{0A08C158-C63D-FCBF-A16B-34FB5FFAF618}" dt="2023-04-12T17:53:55.315" v="12" actId="1076"/>
          <ac:picMkLst>
            <pc:docMk/>
            <pc:sldMk cId="376030445" sldId="256"/>
            <ac:picMk id="46" creationId="{A436502B-8BD6-CBBD-7BCE-4F05AE192E25}"/>
          </ac:picMkLst>
        </pc:picChg>
      </pc:sldChg>
    </pc:docChg>
  </pc:docChgLst>
  <pc:docChgLst>
    <pc:chgData name="Michael Mercer" userId="9ffa6f7b-8d2c-4ecd-83cc-fb55d5de2a6f" providerId="ADAL" clId="{CA8D429A-C355-5E4C-BE83-35C7590879CD}"/>
    <pc:docChg chg="undo custSel modSld">
      <pc:chgData name="Michael Mercer" userId="9ffa6f7b-8d2c-4ecd-83cc-fb55d5de2a6f" providerId="ADAL" clId="{CA8D429A-C355-5E4C-BE83-35C7590879CD}" dt="2023-04-13T15:26:46.233" v="5933" actId="1038"/>
      <pc:docMkLst>
        <pc:docMk/>
      </pc:docMkLst>
      <pc:sldChg chg="addSp delSp modSp mod">
        <pc:chgData name="Michael Mercer" userId="9ffa6f7b-8d2c-4ecd-83cc-fb55d5de2a6f" providerId="ADAL" clId="{CA8D429A-C355-5E4C-BE83-35C7590879CD}" dt="2023-04-13T15:26:46.233" v="5933" actId="1038"/>
        <pc:sldMkLst>
          <pc:docMk/>
          <pc:sldMk cId="376030445" sldId="256"/>
        </pc:sldMkLst>
        <pc:spChg chg="mod">
          <ac:chgData name="Michael Mercer" userId="9ffa6f7b-8d2c-4ecd-83cc-fb55d5de2a6f" providerId="ADAL" clId="{CA8D429A-C355-5E4C-BE83-35C7590879CD}" dt="2023-04-11T20:21:24.967" v="5031" actId="2711"/>
          <ac:spMkLst>
            <pc:docMk/>
            <pc:sldMk cId="376030445" sldId="256"/>
            <ac:spMk id="2" creationId="{00000000-0000-0000-0000-000000000000}"/>
          </ac:spMkLst>
        </pc:spChg>
        <pc:spChg chg="del">
          <ac:chgData name="Michael Mercer" userId="9ffa6f7b-8d2c-4ecd-83cc-fb55d5de2a6f" providerId="ADAL" clId="{CA8D429A-C355-5E4C-BE83-35C7590879CD}" dt="2023-04-05T16:14:40.162" v="605" actId="478"/>
          <ac:spMkLst>
            <pc:docMk/>
            <pc:sldMk cId="376030445" sldId="256"/>
            <ac:spMk id="4" creationId="{00000000-0000-0000-0000-000000000000}"/>
          </ac:spMkLst>
        </pc:spChg>
        <pc:spChg chg="add mod">
          <ac:chgData name="Michael Mercer" userId="9ffa6f7b-8d2c-4ecd-83cc-fb55d5de2a6f" providerId="ADAL" clId="{CA8D429A-C355-5E4C-BE83-35C7590879CD}" dt="2023-04-12T19:42:28.843" v="5877" actId="123"/>
          <ac:spMkLst>
            <pc:docMk/>
            <pc:sldMk cId="376030445" sldId="256"/>
            <ac:spMk id="5" creationId="{8FA7127D-5CF2-C862-78D6-F81EA241C093}"/>
          </ac:spMkLst>
        </pc:spChg>
        <pc:spChg chg="mod">
          <ac:chgData name="Michael Mercer" userId="9ffa6f7b-8d2c-4ecd-83cc-fb55d5de2a6f" providerId="ADAL" clId="{CA8D429A-C355-5E4C-BE83-35C7590879CD}" dt="2023-04-12T19:39:49.967" v="5869" actId="948"/>
          <ac:spMkLst>
            <pc:docMk/>
            <pc:sldMk cId="376030445" sldId="256"/>
            <ac:spMk id="6" creationId="{00000000-0000-0000-0000-000000000000}"/>
          </ac:spMkLst>
        </pc:spChg>
        <pc:spChg chg="mod">
          <ac:chgData name="Michael Mercer" userId="9ffa6f7b-8d2c-4ecd-83cc-fb55d5de2a6f" providerId="ADAL" clId="{CA8D429A-C355-5E4C-BE83-35C7590879CD}" dt="2023-04-11T20:22:08.686" v="5034" actId="2711"/>
          <ac:spMkLst>
            <pc:docMk/>
            <pc:sldMk cId="376030445" sldId="256"/>
            <ac:spMk id="7" creationId="{00000000-0000-0000-0000-000000000000}"/>
          </ac:spMkLst>
        </pc:spChg>
        <pc:spChg chg="del mod">
          <ac:chgData name="Michael Mercer" userId="9ffa6f7b-8d2c-4ecd-83cc-fb55d5de2a6f" providerId="ADAL" clId="{CA8D429A-C355-5E4C-BE83-35C7590879CD}" dt="2023-04-06T12:57:26.896" v="2222" actId="478"/>
          <ac:spMkLst>
            <pc:docMk/>
            <pc:sldMk cId="376030445" sldId="256"/>
            <ac:spMk id="8" creationId="{00000000-0000-0000-0000-000000000000}"/>
          </ac:spMkLst>
        </pc:spChg>
        <pc:spChg chg="mod">
          <ac:chgData name="Michael Mercer" userId="9ffa6f7b-8d2c-4ecd-83cc-fb55d5de2a6f" providerId="ADAL" clId="{CA8D429A-C355-5E4C-BE83-35C7590879CD}" dt="2023-04-11T20:22:24.986" v="5035" actId="2711"/>
          <ac:spMkLst>
            <pc:docMk/>
            <pc:sldMk cId="376030445" sldId="256"/>
            <ac:spMk id="9" creationId="{00000000-0000-0000-0000-000000000000}"/>
          </ac:spMkLst>
        </pc:spChg>
        <pc:spChg chg="del mod">
          <ac:chgData name="Michael Mercer" userId="9ffa6f7b-8d2c-4ecd-83cc-fb55d5de2a6f" providerId="ADAL" clId="{CA8D429A-C355-5E4C-BE83-35C7590879CD}" dt="2023-04-10T20:14:48.220" v="4409" actId="478"/>
          <ac:spMkLst>
            <pc:docMk/>
            <pc:sldMk cId="376030445" sldId="256"/>
            <ac:spMk id="10" creationId="{4BB7F716-7136-AE4A-7DF0-79AC04824E49}"/>
          </ac:spMkLst>
        </pc:spChg>
        <pc:spChg chg="add del mod">
          <ac:chgData name="Michael Mercer" userId="9ffa6f7b-8d2c-4ecd-83cc-fb55d5de2a6f" providerId="ADAL" clId="{CA8D429A-C355-5E4C-BE83-35C7590879CD}" dt="2023-04-11T20:49:56.953" v="5161" actId="14100"/>
          <ac:spMkLst>
            <pc:docMk/>
            <pc:sldMk cId="376030445" sldId="256"/>
            <ac:spMk id="12" creationId="{00000000-0000-0000-0000-000000000000}"/>
          </ac:spMkLst>
        </pc:spChg>
        <pc:spChg chg="mod">
          <ac:chgData name="Michael Mercer" userId="9ffa6f7b-8d2c-4ecd-83cc-fb55d5de2a6f" providerId="ADAL" clId="{CA8D429A-C355-5E4C-BE83-35C7590879CD}" dt="2023-04-11T20:21:37.109" v="5032" actId="2711"/>
          <ac:spMkLst>
            <pc:docMk/>
            <pc:sldMk cId="376030445" sldId="256"/>
            <ac:spMk id="13" creationId="{00000000-0000-0000-0000-000000000000}"/>
          </ac:spMkLst>
        </pc:spChg>
        <pc:spChg chg="mod">
          <ac:chgData name="Michael Mercer" userId="9ffa6f7b-8d2c-4ecd-83cc-fb55d5de2a6f" providerId="ADAL" clId="{CA8D429A-C355-5E4C-BE83-35C7590879CD}" dt="2023-04-12T19:45:03.275" v="5894" actId="2085"/>
          <ac:spMkLst>
            <pc:docMk/>
            <pc:sldMk cId="376030445" sldId="256"/>
            <ac:spMk id="14" creationId="{78ACFA17-3DC2-E6A0-C4A1-3040AFD21A67}"/>
          </ac:spMkLst>
        </pc:spChg>
        <pc:spChg chg="mod">
          <ac:chgData name="Michael Mercer" userId="9ffa6f7b-8d2c-4ecd-83cc-fb55d5de2a6f" providerId="ADAL" clId="{CA8D429A-C355-5E4C-BE83-35C7590879CD}" dt="2023-04-11T20:28:18.580" v="5065" actId="2711"/>
          <ac:spMkLst>
            <pc:docMk/>
            <pc:sldMk cId="376030445" sldId="256"/>
            <ac:spMk id="15" creationId="{00000000-0000-0000-0000-000000000000}"/>
          </ac:spMkLst>
        </pc:spChg>
        <pc:spChg chg="del mod">
          <ac:chgData name="Michael Mercer" userId="9ffa6f7b-8d2c-4ecd-83cc-fb55d5de2a6f" providerId="ADAL" clId="{CA8D429A-C355-5E4C-BE83-35C7590879CD}" dt="2023-04-05T16:38:23.161" v="894" actId="478"/>
          <ac:spMkLst>
            <pc:docMk/>
            <pc:sldMk cId="376030445" sldId="256"/>
            <ac:spMk id="16" creationId="{00000000-0000-0000-0000-000000000000}"/>
          </ac:spMkLst>
        </pc:spChg>
        <pc:spChg chg="mod">
          <ac:chgData name="Michael Mercer" userId="9ffa6f7b-8d2c-4ecd-83cc-fb55d5de2a6f" providerId="ADAL" clId="{CA8D429A-C355-5E4C-BE83-35C7590879CD}" dt="2023-04-12T19:15:58.443" v="5702" actId="1035"/>
          <ac:spMkLst>
            <pc:docMk/>
            <pc:sldMk cId="376030445" sldId="256"/>
            <ac:spMk id="17" creationId="{00000000-0000-0000-0000-000000000000}"/>
          </ac:spMkLst>
        </pc:spChg>
        <pc:spChg chg="mod">
          <ac:chgData name="Michael Mercer" userId="9ffa6f7b-8d2c-4ecd-83cc-fb55d5de2a6f" providerId="ADAL" clId="{CA8D429A-C355-5E4C-BE83-35C7590879CD}" dt="2023-04-11T20:30:45.352" v="5073" actId="2711"/>
          <ac:spMkLst>
            <pc:docMk/>
            <pc:sldMk cId="376030445" sldId="256"/>
            <ac:spMk id="18" creationId="{00000000-0000-0000-0000-000000000000}"/>
          </ac:spMkLst>
        </pc:spChg>
        <pc:spChg chg="mod">
          <ac:chgData name="Michael Mercer" userId="9ffa6f7b-8d2c-4ecd-83cc-fb55d5de2a6f" providerId="ADAL" clId="{CA8D429A-C355-5E4C-BE83-35C7590879CD}" dt="2023-04-12T18:57:05.862" v="5564" actId="6559"/>
          <ac:spMkLst>
            <pc:docMk/>
            <pc:sldMk cId="376030445" sldId="256"/>
            <ac:spMk id="19" creationId="{00000000-0000-0000-0000-000000000000}"/>
          </ac:spMkLst>
        </pc:spChg>
        <pc:spChg chg="mod">
          <ac:chgData name="Michael Mercer" userId="9ffa6f7b-8d2c-4ecd-83cc-fb55d5de2a6f" providerId="ADAL" clId="{CA8D429A-C355-5E4C-BE83-35C7590879CD}" dt="2023-04-12T19:42:55.527" v="5879" actId="1076"/>
          <ac:spMkLst>
            <pc:docMk/>
            <pc:sldMk cId="376030445" sldId="256"/>
            <ac:spMk id="22" creationId="{3E82B62B-AF23-4148-0F29-EEFA44956C49}"/>
          </ac:spMkLst>
        </pc:spChg>
        <pc:spChg chg="del">
          <ac:chgData name="Michael Mercer" userId="9ffa6f7b-8d2c-4ecd-83cc-fb55d5de2a6f" providerId="ADAL" clId="{CA8D429A-C355-5E4C-BE83-35C7590879CD}" dt="2023-04-11T20:28:02.951" v="5063" actId="478"/>
          <ac:spMkLst>
            <pc:docMk/>
            <pc:sldMk cId="376030445" sldId="256"/>
            <ac:spMk id="27" creationId="{00000000-0000-0000-0000-000000000000}"/>
          </ac:spMkLst>
        </pc:spChg>
        <pc:spChg chg="mod">
          <ac:chgData name="Michael Mercer" userId="9ffa6f7b-8d2c-4ecd-83cc-fb55d5de2a6f" providerId="ADAL" clId="{CA8D429A-C355-5E4C-BE83-35C7590879CD}" dt="2023-04-11T20:25:18.178" v="5049" actId="2711"/>
          <ac:spMkLst>
            <pc:docMk/>
            <pc:sldMk cId="376030445" sldId="256"/>
            <ac:spMk id="30" creationId="{00000000-0000-0000-0000-000000000000}"/>
          </ac:spMkLst>
        </pc:spChg>
        <pc:spChg chg="del mod">
          <ac:chgData name="Michael Mercer" userId="9ffa6f7b-8d2c-4ecd-83cc-fb55d5de2a6f" providerId="ADAL" clId="{CA8D429A-C355-5E4C-BE83-35C7590879CD}" dt="2023-04-06T20:56:11.886" v="3164" actId="478"/>
          <ac:spMkLst>
            <pc:docMk/>
            <pc:sldMk cId="376030445" sldId="256"/>
            <ac:spMk id="31" creationId="{00000000-0000-0000-0000-000000000000}"/>
          </ac:spMkLst>
        </pc:spChg>
        <pc:spChg chg="del">
          <ac:chgData name="Michael Mercer" userId="9ffa6f7b-8d2c-4ecd-83cc-fb55d5de2a6f" providerId="ADAL" clId="{CA8D429A-C355-5E4C-BE83-35C7590879CD}" dt="2023-04-06T20:57:27.463" v="3200" actId="478"/>
          <ac:spMkLst>
            <pc:docMk/>
            <pc:sldMk cId="376030445" sldId="256"/>
            <ac:spMk id="32" creationId="{00000000-0000-0000-0000-000000000000}"/>
          </ac:spMkLst>
        </pc:spChg>
        <pc:spChg chg="del">
          <ac:chgData name="Michael Mercer" userId="9ffa6f7b-8d2c-4ecd-83cc-fb55d5de2a6f" providerId="ADAL" clId="{CA8D429A-C355-5E4C-BE83-35C7590879CD}" dt="2023-04-06T13:24:14.864" v="2237" actId="478"/>
          <ac:spMkLst>
            <pc:docMk/>
            <pc:sldMk cId="376030445" sldId="256"/>
            <ac:spMk id="33" creationId="{00000000-0000-0000-0000-000000000000}"/>
          </ac:spMkLst>
        </pc:spChg>
        <pc:spChg chg="add del mod">
          <ac:chgData name="Michael Mercer" userId="9ffa6f7b-8d2c-4ecd-83cc-fb55d5de2a6f" providerId="ADAL" clId="{CA8D429A-C355-5E4C-BE83-35C7590879CD}" dt="2023-04-06T20:11:34.902" v="2934" actId="21"/>
          <ac:spMkLst>
            <pc:docMk/>
            <pc:sldMk cId="376030445" sldId="256"/>
            <ac:spMk id="37" creationId="{26F3F290-2A11-B157-4731-CDA6BFE544E3}"/>
          </ac:spMkLst>
        </pc:spChg>
        <pc:spChg chg="mod">
          <ac:chgData name="Michael Mercer" userId="9ffa6f7b-8d2c-4ecd-83cc-fb55d5de2a6f" providerId="ADAL" clId="{CA8D429A-C355-5E4C-BE83-35C7590879CD}" dt="2023-04-12T19:41:12.711" v="5871" actId="1076"/>
          <ac:spMkLst>
            <pc:docMk/>
            <pc:sldMk cId="376030445" sldId="256"/>
            <ac:spMk id="40" creationId="{75CF37FE-7A12-CC7B-806F-9E02DCB5730B}"/>
          </ac:spMkLst>
        </pc:spChg>
        <pc:spChg chg="add mod">
          <ac:chgData name="Michael Mercer" userId="9ffa6f7b-8d2c-4ecd-83cc-fb55d5de2a6f" providerId="ADAL" clId="{CA8D429A-C355-5E4C-BE83-35C7590879CD}" dt="2023-04-06T21:17:51.469" v="3708" actId="20577"/>
          <ac:spMkLst>
            <pc:docMk/>
            <pc:sldMk cId="376030445" sldId="256"/>
            <ac:spMk id="51" creationId="{AAE723DF-15AE-CD13-31FC-A8D5EA08600A}"/>
          </ac:spMkLst>
        </pc:spChg>
        <pc:spChg chg="add del mod">
          <ac:chgData name="Michael Mercer" userId="9ffa6f7b-8d2c-4ecd-83cc-fb55d5de2a6f" providerId="ADAL" clId="{CA8D429A-C355-5E4C-BE83-35C7590879CD}" dt="2023-04-06T20:11:43.314" v="2937" actId="478"/>
          <ac:spMkLst>
            <pc:docMk/>
            <pc:sldMk cId="376030445" sldId="256"/>
            <ac:spMk id="52" creationId="{29932096-46F6-9825-9FFB-0E0DC7F71F7F}"/>
          </ac:spMkLst>
        </pc:spChg>
        <pc:spChg chg="add mod">
          <ac:chgData name="Michael Mercer" userId="9ffa6f7b-8d2c-4ecd-83cc-fb55d5de2a6f" providerId="ADAL" clId="{CA8D429A-C355-5E4C-BE83-35C7590879CD}" dt="2023-04-06T20:11:48.918" v="2938" actId="1076"/>
          <ac:spMkLst>
            <pc:docMk/>
            <pc:sldMk cId="376030445" sldId="256"/>
            <ac:spMk id="53" creationId="{21EB959E-583A-8FDA-8F2A-6088E7AAE4AF}"/>
          </ac:spMkLst>
        </pc:spChg>
        <pc:spChg chg="mod">
          <ac:chgData name="Michael Mercer" userId="9ffa6f7b-8d2c-4ecd-83cc-fb55d5de2a6f" providerId="ADAL" clId="{CA8D429A-C355-5E4C-BE83-35C7590879CD}" dt="2023-04-11T20:26:32.678" v="5059" actId="6559"/>
          <ac:spMkLst>
            <pc:docMk/>
            <pc:sldMk cId="376030445" sldId="256"/>
            <ac:spMk id="55" creationId="{CA78191D-A37D-6A3C-4B0C-56EE1CC3C386}"/>
          </ac:spMkLst>
        </pc:spChg>
        <pc:spChg chg="add mod">
          <ac:chgData name="Michael Mercer" userId="9ffa6f7b-8d2c-4ecd-83cc-fb55d5de2a6f" providerId="ADAL" clId="{CA8D429A-C355-5E4C-BE83-35C7590879CD}" dt="2023-04-12T19:42:40.269" v="5878" actId="20577"/>
          <ac:spMkLst>
            <pc:docMk/>
            <pc:sldMk cId="376030445" sldId="256"/>
            <ac:spMk id="56" creationId="{0281F191-5F11-0BBB-E7FD-89262DB6366D}"/>
          </ac:spMkLst>
        </pc:spChg>
        <pc:spChg chg="mod">
          <ac:chgData name="Michael Mercer" userId="9ffa6f7b-8d2c-4ecd-83cc-fb55d5de2a6f" providerId="ADAL" clId="{CA8D429A-C355-5E4C-BE83-35C7590879CD}" dt="2023-04-11T20:56:49.207" v="5214" actId="1076"/>
          <ac:spMkLst>
            <pc:docMk/>
            <pc:sldMk cId="376030445" sldId="256"/>
            <ac:spMk id="60" creationId="{00000000-0000-0000-0000-000000000000}"/>
          </ac:spMkLst>
        </pc:spChg>
        <pc:spChg chg="add mod">
          <ac:chgData name="Michael Mercer" userId="9ffa6f7b-8d2c-4ecd-83cc-fb55d5de2a6f" providerId="ADAL" clId="{CA8D429A-C355-5E4C-BE83-35C7590879CD}" dt="2023-04-12T19:32:22.962" v="5853" actId="1076"/>
          <ac:spMkLst>
            <pc:docMk/>
            <pc:sldMk cId="376030445" sldId="256"/>
            <ac:spMk id="61" creationId="{6FCC707F-1305-A276-3430-0F85C8B63631}"/>
          </ac:spMkLst>
        </pc:spChg>
        <pc:spChg chg="add del mod">
          <ac:chgData name="Michael Mercer" userId="9ffa6f7b-8d2c-4ecd-83cc-fb55d5de2a6f" providerId="ADAL" clId="{CA8D429A-C355-5E4C-BE83-35C7590879CD}" dt="2023-04-11T20:56:05.254" v="5209" actId="14100"/>
          <ac:spMkLst>
            <pc:docMk/>
            <pc:sldMk cId="376030445" sldId="256"/>
            <ac:spMk id="62" creationId="{00000000-0000-0000-0000-000000000000}"/>
          </ac:spMkLst>
        </pc:spChg>
        <pc:spChg chg="add mod">
          <ac:chgData name="Michael Mercer" userId="9ffa6f7b-8d2c-4ecd-83cc-fb55d5de2a6f" providerId="ADAL" clId="{CA8D429A-C355-5E4C-BE83-35C7590879CD}" dt="2023-04-12T19:32:52.388" v="5856" actId="14100"/>
          <ac:spMkLst>
            <pc:docMk/>
            <pc:sldMk cId="376030445" sldId="256"/>
            <ac:spMk id="63" creationId="{D19B1A87-BB89-0AFE-7A6E-B4B18A79467C}"/>
          </ac:spMkLst>
        </pc:spChg>
        <pc:spChg chg="mod">
          <ac:chgData name="Michael Mercer" userId="9ffa6f7b-8d2c-4ecd-83cc-fb55d5de2a6f" providerId="ADAL" clId="{CA8D429A-C355-5E4C-BE83-35C7590879CD}" dt="2023-04-11T20:56:17.533" v="5211" actId="14100"/>
          <ac:spMkLst>
            <pc:docMk/>
            <pc:sldMk cId="376030445" sldId="256"/>
            <ac:spMk id="64" creationId="{00000000-0000-0000-0000-000000000000}"/>
          </ac:spMkLst>
        </pc:spChg>
        <pc:spChg chg="add mod">
          <ac:chgData name="Michael Mercer" userId="9ffa6f7b-8d2c-4ecd-83cc-fb55d5de2a6f" providerId="ADAL" clId="{CA8D429A-C355-5E4C-BE83-35C7590879CD}" dt="2023-04-12T19:32:27.645" v="5854" actId="1076"/>
          <ac:spMkLst>
            <pc:docMk/>
            <pc:sldMk cId="376030445" sldId="256"/>
            <ac:spMk id="65" creationId="{375F6245-8732-5DE2-72B6-89B888C721C3}"/>
          </ac:spMkLst>
        </pc:spChg>
        <pc:spChg chg="add mod">
          <ac:chgData name="Michael Mercer" userId="9ffa6f7b-8d2c-4ecd-83cc-fb55d5de2a6f" providerId="ADAL" clId="{CA8D429A-C355-5E4C-BE83-35C7590879CD}" dt="2023-04-12T19:31:48.697" v="5846" actId="1076"/>
          <ac:spMkLst>
            <pc:docMk/>
            <pc:sldMk cId="376030445" sldId="256"/>
            <ac:spMk id="66" creationId="{EBDD3805-4606-EC3A-B4ED-E7D5C80CD025}"/>
          </ac:spMkLst>
        </pc:spChg>
        <pc:spChg chg="add mod">
          <ac:chgData name="Michael Mercer" userId="9ffa6f7b-8d2c-4ecd-83cc-fb55d5de2a6f" providerId="ADAL" clId="{CA8D429A-C355-5E4C-BE83-35C7590879CD}" dt="2023-04-12T19:31:45.411" v="5845" actId="1076"/>
          <ac:spMkLst>
            <pc:docMk/>
            <pc:sldMk cId="376030445" sldId="256"/>
            <ac:spMk id="67" creationId="{24913980-1ED9-EEB9-D2B8-5C2922E31386}"/>
          </ac:spMkLst>
        </pc:spChg>
        <pc:spChg chg="add mod">
          <ac:chgData name="Michael Mercer" userId="9ffa6f7b-8d2c-4ecd-83cc-fb55d5de2a6f" providerId="ADAL" clId="{CA8D429A-C355-5E4C-BE83-35C7590879CD}" dt="2023-04-12T19:31:41.398" v="5844" actId="1076"/>
          <ac:spMkLst>
            <pc:docMk/>
            <pc:sldMk cId="376030445" sldId="256"/>
            <ac:spMk id="69" creationId="{A005122C-CFFF-0F21-B773-992B0DE60CC3}"/>
          </ac:spMkLst>
        </pc:spChg>
        <pc:spChg chg="add mod">
          <ac:chgData name="Michael Mercer" userId="9ffa6f7b-8d2c-4ecd-83cc-fb55d5de2a6f" providerId="ADAL" clId="{CA8D429A-C355-5E4C-BE83-35C7590879CD}" dt="2023-04-12T19:31:37.142" v="5843" actId="1076"/>
          <ac:spMkLst>
            <pc:docMk/>
            <pc:sldMk cId="376030445" sldId="256"/>
            <ac:spMk id="70" creationId="{88E46C18-FED6-ECA6-73D3-4E92B032C831}"/>
          </ac:spMkLst>
        </pc:spChg>
        <pc:spChg chg="add mod">
          <ac:chgData name="Michael Mercer" userId="9ffa6f7b-8d2c-4ecd-83cc-fb55d5de2a6f" providerId="ADAL" clId="{CA8D429A-C355-5E4C-BE83-35C7590879CD}" dt="2023-04-12T19:31:33.826" v="5842" actId="1076"/>
          <ac:spMkLst>
            <pc:docMk/>
            <pc:sldMk cId="376030445" sldId="256"/>
            <ac:spMk id="71" creationId="{264DF016-CB59-B380-857F-5397EFB8AC6E}"/>
          </ac:spMkLst>
        </pc:spChg>
        <pc:spChg chg="add mod">
          <ac:chgData name="Michael Mercer" userId="9ffa6f7b-8d2c-4ecd-83cc-fb55d5de2a6f" providerId="ADAL" clId="{CA8D429A-C355-5E4C-BE83-35C7590879CD}" dt="2023-04-12T19:32:36.966" v="5855" actId="1076"/>
          <ac:spMkLst>
            <pc:docMk/>
            <pc:sldMk cId="376030445" sldId="256"/>
            <ac:spMk id="72" creationId="{9F5E2252-4213-5C52-23E4-7864044521DA}"/>
          </ac:spMkLst>
        </pc:spChg>
        <pc:spChg chg="mod">
          <ac:chgData name="Michael Mercer" userId="9ffa6f7b-8d2c-4ecd-83cc-fb55d5de2a6f" providerId="ADAL" clId="{CA8D429A-C355-5E4C-BE83-35C7590879CD}" dt="2023-04-12T19:13:18.232" v="5682" actId="1076"/>
          <ac:spMkLst>
            <pc:docMk/>
            <pc:sldMk cId="376030445" sldId="256"/>
            <ac:spMk id="78" creationId="{497191AD-04D6-52EE-EEB5-EA78C7202CBC}"/>
          </ac:spMkLst>
        </pc:spChg>
        <pc:spChg chg="mod">
          <ac:chgData name="Michael Mercer" userId="9ffa6f7b-8d2c-4ecd-83cc-fb55d5de2a6f" providerId="ADAL" clId="{CA8D429A-C355-5E4C-BE83-35C7590879CD}" dt="2023-04-12T19:13:25.618" v="5683" actId="1076"/>
          <ac:spMkLst>
            <pc:docMk/>
            <pc:sldMk cId="376030445" sldId="256"/>
            <ac:spMk id="82" creationId="{4756E9A3-93AB-A19D-97B6-3B90297B1942}"/>
          </ac:spMkLst>
        </pc:spChg>
        <pc:spChg chg="mod">
          <ac:chgData name="Michael Mercer" userId="9ffa6f7b-8d2c-4ecd-83cc-fb55d5de2a6f" providerId="ADAL" clId="{CA8D429A-C355-5E4C-BE83-35C7590879CD}" dt="2023-04-11T20:30:57.620" v="5075" actId="2711"/>
          <ac:spMkLst>
            <pc:docMk/>
            <pc:sldMk cId="376030445" sldId="256"/>
            <ac:spMk id="85" creationId="{00000000-0000-0000-0000-000000000000}"/>
          </ac:spMkLst>
        </pc:spChg>
        <pc:spChg chg="del mod">
          <ac:chgData name="Michael Mercer" userId="9ffa6f7b-8d2c-4ecd-83cc-fb55d5de2a6f" providerId="ADAL" clId="{CA8D429A-C355-5E4C-BE83-35C7590879CD}" dt="2023-04-11T20:10:43.865" v="4581" actId="478"/>
          <ac:spMkLst>
            <pc:docMk/>
            <pc:sldMk cId="376030445" sldId="256"/>
            <ac:spMk id="89" creationId="{26CA487E-7926-4024-A84E-1117222D2AAF}"/>
          </ac:spMkLst>
        </pc:spChg>
        <pc:spChg chg="del mod">
          <ac:chgData name="Michael Mercer" userId="9ffa6f7b-8d2c-4ecd-83cc-fb55d5de2a6f" providerId="ADAL" clId="{CA8D429A-C355-5E4C-BE83-35C7590879CD}" dt="2023-04-11T20:10:44.834" v="4583"/>
          <ac:spMkLst>
            <pc:docMk/>
            <pc:sldMk cId="376030445" sldId="256"/>
            <ac:spMk id="91" creationId="{ED92EAB8-2FA1-E58B-D58E-4F69D2FC0035}"/>
          </ac:spMkLst>
        </pc:spChg>
        <pc:spChg chg="mod">
          <ac:chgData name="Michael Mercer" userId="9ffa6f7b-8d2c-4ecd-83cc-fb55d5de2a6f" providerId="ADAL" clId="{CA8D429A-C355-5E4C-BE83-35C7590879CD}" dt="2023-04-11T20:31:03.746" v="5076" actId="2711"/>
          <ac:spMkLst>
            <pc:docMk/>
            <pc:sldMk cId="376030445" sldId="256"/>
            <ac:spMk id="93" creationId="{00000000-0000-0000-0000-000000000000}"/>
          </ac:spMkLst>
        </pc:spChg>
        <pc:spChg chg="mod">
          <ac:chgData name="Michael Mercer" userId="9ffa6f7b-8d2c-4ecd-83cc-fb55d5de2a6f" providerId="ADAL" clId="{CA8D429A-C355-5E4C-BE83-35C7590879CD}" dt="2023-04-11T20:57:04.528" v="5216" actId="1076"/>
          <ac:spMkLst>
            <pc:docMk/>
            <pc:sldMk cId="376030445" sldId="256"/>
            <ac:spMk id="97" creationId="{00000000-0000-0000-0000-000000000000}"/>
          </ac:spMkLst>
        </pc:spChg>
        <pc:spChg chg="mod">
          <ac:chgData name="Michael Mercer" userId="9ffa6f7b-8d2c-4ecd-83cc-fb55d5de2a6f" providerId="ADAL" clId="{CA8D429A-C355-5E4C-BE83-35C7590879CD}" dt="2023-04-06T20:03:22.669" v="2479" actId="1076"/>
          <ac:spMkLst>
            <pc:docMk/>
            <pc:sldMk cId="376030445" sldId="256"/>
            <ac:spMk id="98" creationId="{00000000-0000-0000-0000-000000000000}"/>
          </ac:spMkLst>
        </pc:spChg>
        <pc:spChg chg="mod">
          <ac:chgData name="Michael Mercer" userId="9ffa6f7b-8d2c-4ecd-83cc-fb55d5de2a6f" providerId="ADAL" clId="{CA8D429A-C355-5E4C-BE83-35C7590879CD}" dt="2023-04-06T20:05:15.505" v="2498" actId="255"/>
          <ac:spMkLst>
            <pc:docMk/>
            <pc:sldMk cId="376030445" sldId="256"/>
            <ac:spMk id="99" creationId="{00000000-0000-0000-0000-000000000000}"/>
          </ac:spMkLst>
        </pc:spChg>
        <pc:spChg chg="mod">
          <ac:chgData name="Michael Mercer" userId="9ffa6f7b-8d2c-4ecd-83cc-fb55d5de2a6f" providerId="ADAL" clId="{CA8D429A-C355-5E4C-BE83-35C7590879CD}" dt="2023-04-12T19:41:39.941" v="5873" actId="1035"/>
          <ac:spMkLst>
            <pc:docMk/>
            <pc:sldMk cId="376030445" sldId="256"/>
            <ac:spMk id="100" creationId="{00000000-0000-0000-0000-000000000000}"/>
          </ac:spMkLst>
        </pc:spChg>
        <pc:spChg chg="del mod">
          <ac:chgData name="Michael Mercer" userId="9ffa6f7b-8d2c-4ecd-83cc-fb55d5de2a6f" providerId="ADAL" clId="{CA8D429A-C355-5E4C-BE83-35C7590879CD}" dt="2023-04-06T21:28:34.937" v="4124" actId="478"/>
          <ac:spMkLst>
            <pc:docMk/>
            <pc:sldMk cId="376030445" sldId="256"/>
            <ac:spMk id="101" creationId="{00000000-0000-0000-0000-000000000000}"/>
          </ac:spMkLst>
        </pc:spChg>
        <pc:spChg chg="del mod">
          <ac:chgData name="Michael Mercer" userId="9ffa6f7b-8d2c-4ecd-83cc-fb55d5de2a6f" providerId="ADAL" clId="{CA8D429A-C355-5E4C-BE83-35C7590879CD}" dt="2023-04-06T21:20:10.024" v="3720" actId="478"/>
          <ac:spMkLst>
            <pc:docMk/>
            <pc:sldMk cId="376030445" sldId="256"/>
            <ac:spMk id="102" creationId="{00000000-0000-0000-0000-000000000000}"/>
          </ac:spMkLst>
        </pc:spChg>
        <pc:spChg chg="mod">
          <ac:chgData name="Michael Mercer" userId="9ffa6f7b-8d2c-4ecd-83cc-fb55d5de2a6f" providerId="ADAL" clId="{CA8D429A-C355-5E4C-BE83-35C7590879CD}" dt="2023-04-12T19:13:35.617" v="5684" actId="1076"/>
          <ac:spMkLst>
            <pc:docMk/>
            <pc:sldMk cId="376030445" sldId="256"/>
            <ac:spMk id="104" creationId="{00000000-0000-0000-0000-000000000000}"/>
          </ac:spMkLst>
        </pc:spChg>
        <pc:spChg chg="del mod">
          <ac:chgData name="Michael Mercer" userId="9ffa6f7b-8d2c-4ecd-83cc-fb55d5de2a6f" providerId="ADAL" clId="{CA8D429A-C355-5E4C-BE83-35C7590879CD}" dt="2023-04-11T20:10:42.607" v="4580"/>
          <ac:spMkLst>
            <pc:docMk/>
            <pc:sldMk cId="376030445" sldId="256"/>
            <ac:spMk id="106" creationId="{00000000-0000-0000-0000-000000000000}"/>
          </ac:spMkLst>
        </pc:spChg>
        <pc:spChg chg="mod">
          <ac:chgData name="Michael Mercer" userId="9ffa6f7b-8d2c-4ecd-83cc-fb55d5de2a6f" providerId="ADAL" clId="{CA8D429A-C355-5E4C-BE83-35C7590879CD}" dt="2023-04-05T16:56:29.675" v="1430" actId="20577"/>
          <ac:spMkLst>
            <pc:docMk/>
            <pc:sldMk cId="376030445" sldId="256"/>
            <ac:spMk id="107" creationId="{00000000-0000-0000-0000-000000000000}"/>
          </ac:spMkLst>
        </pc:spChg>
        <pc:spChg chg="mod">
          <ac:chgData name="Michael Mercer" userId="9ffa6f7b-8d2c-4ecd-83cc-fb55d5de2a6f" providerId="ADAL" clId="{CA8D429A-C355-5E4C-BE83-35C7590879CD}" dt="2023-04-11T20:30:51.779" v="5074" actId="2711"/>
          <ac:spMkLst>
            <pc:docMk/>
            <pc:sldMk cId="376030445" sldId="256"/>
            <ac:spMk id="108" creationId="{00000000-0000-0000-0000-000000000000}"/>
          </ac:spMkLst>
        </pc:spChg>
        <pc:spChg chg="mod">
          <ac:chgData name="Michael Mercer" userId="9ffa6f7b-8d2c-4ecd-83cc-fb55d5de2a6f" providerId="ADAL" clId="{CA8D429A-C355-5E4C-BE83-35C7590879CD}" dt="2023-04-11T20:26:02.269" v="5054" actId="2711"/>
          <ac:spMkLst>
            <pc:docMk/>
            <pc:sldMk cId="376030445" sldId="256"/>
            <ac:spMk id="149" creationId="{00000000-0000-0000-0000-000000000000}"/>
          </ac:spMkLst>
        </pc:spChg>
        <pc:graphicFrameChg chg="add del mod">
          <ac:chgData name="Michael Mercer" userId="9ffa6f7b-8d2c-4ecd-83cc-fb55d5de2a6f" providerId="ADAL" clId="{CA8D429A-C355-5E4C-BE83-35C7590879CD}" dt="2023-04-05T15:40:21.913" v="544"/>
          <ac:graphicFrameMkLst>
            <pc:docMk/>
            <pc:sldMk cId="376030445" sldId="256"/>
            <ac:graphicFrameMk id="34" creationId="{B8B38510-0739-C07F-34BD-20738C6A1A65}"/>
          </ac:graphicFrameMkLst>
        </pc:graphicFrameChg>
        <pc:picChg chg="mod modCrop">
          <ac:chgData name="Michael Mercer" userId="9ffa6f7b-8d2c-4ecd-83cc-fb55d5de2a6f" providerId="ADAL" clId="{CA8D429A-C355-5E4C-BE83-35C7590879CD}" dt="2023-04-11T20:57:31.283" v="5223" actId="14100"/>
          <ac:picMkLst>
            <pc:docMk/>
            <pc:sldMk cId="376030445" sldId="256"/>
            <ac:picMk id="3" creationId="{0FA2F4FC-1F25-E828-48D4-3F2A8C2AAC1A}"/>
          </ac:picMkLst>
        </pc:picChg>
        <pc:picChg chg="add del mod">
          <ac:chgData name="Michael Mercer" userId="9ffa6f7b-8d2c-4ecd-83cc-fb55d5de2a6f" providerId="ADAL" clId="{CA8D429A-C355-5E4C-BE83-35C7590879CD}" dt="2023-04-06T20:45:19.013" v="3160" actId="478"/>
          <ac:picMkLst>
            <pc:docMk/>
            <pc:sldMk cId="376030445" sldId="256"/>
            <ac:picMk id="3" creationId="{CD1C4666-E1F0-488C-B303-308A4957929E}"/>
          </ac:picMkLst>
        </pc:picChg>
        <pc:picChg chg="del">
          <ac:chgData name="Michael Mercer" userId="9ffa6f7b-8d2c-4ecd-83cc-fb55d5de2a6f" providerId="ADAL" clId="{CA8D429A-C355-5E4C-BE83-35C7590879CD}" dt="2023-04-11T20:41:00.335" v="5091" actId="478"/>
          <ac:picMkLst>
            <pc:docMk/>
            <pc:sldMk cId="376030445" sldId="256"/>
            <ac:picMk id="3" creationId="{E468D895-8FCC-581E-4B41-EEC88E8BE9A3}"/>
          </ac:picMkLst>
        </pc:picChg>
        <pc:picChg chg="mod modCrop">
          <ac:chgData name="Michael Mercer" userId="9ffa6f7b-8d2c-4ecd-83cc-fb55d5de2a6f" providerId="ADAL" clId="{CA8D429A-C355-5E4C-BE83-35C7590879CD}" dt="2023-04-13T15:26:46.233" v="5933" actId="1038"/>
          <ac:picMkLst>
            <pc:docMk/>
            <pc:sldMk cId="376030445" sldId="256"/>
            <ac:picMk id="4" creationId="{277F054C-42AB-1158-37E0-DAC38BF8C836}"/>
          </ac:picMkLst>
        </pc:picChg>
        <pc:picChg chg="mod modCrop">
          <ac:chgData name="Michael Mercer" userId="9ffa6f7b-8d2c-4ecd-83cc-fb55d5de2a6f" providerId="ADAL" clId="{CA8D429A-C355-5E4C-BE83-35C7590879CD}" dt="2023-04-11T21:00:08.610" v="5246" actId="14100"/>
          <ac:picMkLst>
            <pc:docMk/>
            <pc:sldMk cId="376030445" sldId="256"/>
            <ac:picMk id="4" creationId="{31969A06-27BA-7A4F-D709-1B6EA3167C21}"/>
          </ac:picMkLst>
        </pc:picChg>
        <pc:picChg chg="mod">
          <ac:chgData name="Michael Mercer" userId="9ffa6f7b-8d2c-4ecd-83cc-fb55d5de2a6f" providerId="ADAL" clId="{CA8D429A-C355-5E4C-BE83-35C7590879CD}" dt="2023-04-11T15:34:24.566" v="4575" actId="1076"/>
          <ac:picMkLst>
            <pc:docMk/>
            <pc:sldMk cId="376030445" sldId="256"/>
            <ac:picMk id="4" creationId="{88A348C0-4627-A1BC-1A79-022D3143224A}"/>
          </ac:picMkLst>
        </pc:picChg>
        <pc:picChg chg="mod">
          <ac:chgData name="Michael Mercer" userId="9ffa6f7b-8d2c-4ecd-83cc-fb55d5de2a6f" providerId="ADAL" clId="{CA8D429A-C355-5E4C-BE83-35C7590879CD}" dt="2023-04-06T21:29:13.550" v="4167" actId="1076"/>
          <ac:picMkLst>
            <pc:docMk/>
            <pc:sldMk cId="376030445" sldId="256"/>
            <ac:picMk id="4" creationId="{DE8B2672-CAA0-C0C9-46B6-9F65776AE484}"/>
          </ac:picMkLst>
        </pc:picChg>
        <pc:picChg chg="add mod">
          <ac:chgData name="Michael Mercer" userId="9ffa6f7b-8d2c-4ecd-83cc-fb55d5de2a6f" providerId="ADAL" clId="{CA8D429A-C355-5E4C-BE83-35C7590879CD}" dt="2023-04-06T21:21:26.804" v="3724" actId="1076"/>
          <ac:picMkLst>
            <pc:docMk/>
            <pc:sldMk cId="376030445" sldId="256"/>
            <ac:picMk id="8" creationId="{C909DC13-E3C1-8E9D-33FF-2D00E24BEAFC}"/>
          </ac:picMkLst>
        </pc:picChg>
        <pc:picChg chg="add del mod">
          <ac:chgData name="Michael Mercer" userId="9ffa6f7b-8d2c-4ecd-83cc-fb55d5de2a6f" providerId="ADAL" clId="{CA8D429A-C355-5E4C-BE83-35C7590879CD}" dt="2023-04-05T15:35:18.146" v="514" actId="478"/>
          <ac:picMkLst>
            <pc:docMk/>
            <pc:sldMk cId="376030445" sldId="256"/>
            <ac:picMk id="10" creationId="{2FF77AAB-EB55-8758-E157-03E8DB1A302A}"/>
          </ac:picMkLst>
        </pc:picChg>
        <pc:picChg chg="mod modCrop">
          <ac:chgData name="Michael Mercer" userId="9ffa6f7b-8d2c-4ecd-83cc-fb55d5de2a6f" providerId="ADAL" clId="{CA8D429A-C355-5E4C-BE83-35C7590879CD}" dt="2023-04-12T19:37:51.056" v="5866" actId="1037"/>
          <ac:picMkLst>
            <pc:docMk/>
            <pc:sldMk cId="376030445" sldId="256"/>
            <ac:picMk id="10" creationId="{B3016253-8037-F329-685D-AAD090DC5C5F}"/>
          </ac:picMkLst>
        </pc:picChg>
        <pc:picChg chg="mod">
          <ac:chgData name="Michael Mercer" userId="9ffa6f7b-8d2c-4ecd-83cc-fb55d5de2a6f" providerId="ADAL" clId="{CA8D429A-C355-5E4C-BE83-35C7590879CD}" dt="2023-04-06T21:29:09.354" v="4166" actId="1076"/>
          <ac:picMkLst>
            <pc:docMk/>
            <pc:sldMk cId="376030445" sldId="256"/>
            <ac:picMk id="10" creationId="{BA94FCC7-4B99-B5D3-4B08-5EEC73607AC5}"/>
          </ac:picMkLst>
        </pc:picChg>
        <pc:picChg chg="del mod">
          <ac:chgData name="Michael Mercer" userId="9ffa6f7b-8d2c-4ecd-83cc-fb55d5de2a6f" providerId="ADAL" clId="{CA8D429A-C355-5E4C-BE83-35C7590879CD}" dt="2023-04-05T16:32:20.023" v="862" actId="478"/>
          <ac:picMkLst>
            <pc:docMk/>
            <pc:sldMk cId="376030445" sldId="256"/>
            <ac:picMk id="11" creationId="{14A4508B-9080-4CEB-FF20-2660286C20E2}"/>
          </ac:picMkLst>
        </pc:picChg>
        <pc:picChg chg="mod">
          <ac:chgData name="Michael Mercer" userId="9ffa6f7b-8d2c-4ecd-83cc-fb55d5de2a6f" providerId="ADAL" clId="{CA8D429A-C355-5E4C-BE83-35C7590879CD}" dt="2023-04-11T20:19:26.724" v="5029" actId="1076"/>
          <ac:picMkLst>
            <pc:docMk/>
            <pc:sldMk cId="376030445" sldId="256"/>
            <ac:picMk id="11" creationId="{1BB0071B-7BED-E066-3335-01AF9DC20CF7}"/>
          </ac:picMkLst>
        </pc:picChg>
        <pc:picChg chg="mod modCrop">
          <ac:chgData name="Michael Mercer" userId="9ffa6f7b-8d2c-4ecd-83cc-fb55d5de2a6f" providerId="ADAL" clId="{CA8D429A-C355-5E4C-BE83-35C7590879CD}" dt="2023-04-06T20:42:08.403" v="3115" actId="14100"/>
          <ac:picMkLst>
            <pc:docMk/>
            <pc:sldMk cId="376030445" sldId="256"/>
            <ac:picMk id="14" creationId="{97F30E02-507D-1D49-5EA5-248B4BFD727C}"/>
          </ac:picMkLst>
        </pc:picChg>
        <pc:picChg chg="mod">
          <ac:chgData name="Michael Mercer" userId="9ffa6f7b-8d2c-4ecd-83cc-fb55d5de2a6f" providerId="ADAL" clId="{CA8D429A-C355-5E4C-BE83-35C7590879CD}" dt="2023-04-11T20:11:19.964" v="4714" actId="1076"/>
          <ac:picMkLst>
            <pc:docMk/>
            <pc:sldMk cId="376030445" sldId="256"/>
            <ac:picMk id="16" creationId="{E80388E2-94B7-2384-21F7-062F054EBFA8}"/>
          </ac:picMkLst>
        </pc:picChg>
        <pc:picChg chg="del mod">
          <ac:chgData name="Michael Mercer" userId="9ffa6f7b-8d2c-4ecd-83cc-fb55d5de2a6f" providerId="ADAL" clId="{CA8D429A-C355-5E4C-BE83-35C7590879CD}" dt="2023-04-06T20:16:42.978" v="3001" actId="478"/>
          <ac:picMkLst>
            <pc:docMk/>
            <pc:sldMk cId="376030445" sldId="256"/>
            <ac:picMk id="20" creationId="{00000000-0000-0000-0000-000000000000}"/>
          </ac:picMkLst>
        </pc:picChg>
        <pc:picChg chg="add mod">
          <ac:chgData name="Michael Mercer" userId="9ffa6f7b-8d2c-4ecd-83cc-fb55d5de2a6f" providerId="ADAL" clId="{CA8D429A-C355-5E4C-BE83-35C7590879CD}" dt="2023-04-13T15:24:14.254" v="5920" actId="166"/>
          <ac:picMkLst>
            <pc:docMk/>
            <pc:sldMk cId="376030445" sldId="256"/>
            <ac:picMk id="20" creationId="{C28E9084-6949-FA88-9E56-A4BF26E26C66}"/>
          </ac:picMkLst>
        </pc:picChg>
        <pc:picChg chg="add mod">
          <ac:chgData name="Michael Mercer" userId="9ffa6f7b-8d2c-4ecd-83cc-fb55d5de2a6f" providerId="ADAL" clId="{CA8D429A-C355-5E4C-BE83-35C7590879CD}" dt="2023-04-11T21:02:18.926" v="5264" actId="1035"/>
          <ac:picMkLst>
            <pc:docMk/>
            <pc:sldMk cId="376030445" sldId="256"/>
            <ac:picMk id="21" creationId="{A1C2F280-A8D1-55CB-9E1E-38D7ED5FB6BF}"/>
          </ac:picMkLst>
        </pc:picChg>
        <pc:picChg chg="add del mod modCrop">
          <ac:chgData name="Michael Mercer" userId="9ffa6f7b-8d2c-4ecd-83cc-fb55d5de2a6f" providerId="ADAL" clId="{CA8D429A-C355-5E4C-BE83-35C7590879CD}" dt="2023-04-05T15:46:37.003" v="572" actId="478"/>
          <ac:picMkLst>
            <pc:docMk/>
            <pc:sldMk cId="376030445" sldId="256"/>
            <ac:picMk id="22" creationId="{66C8D577-54D7-0583-0777-AB5CAB84152B}"/>
          </ac:picMkLst>
        </pc:picChg>
        <pc:picChg chg="add mod">
          <ac:chgData name="Michael Mercer" userId="9ffa6f7b-8d2c-4ecd-83cc-fb55d5de2a6f" providerId="ADAL" clId="{CA8D429A-C355-5E4C-BE83-35C7590879CD}" dt="2023-04-05T16:39:18.984" v="903" actId="1076"/>
          <ac:picMkLst>
            <pc:docMk/>
            <pc:sldMk cId="376030445" sldId="256"/>
            <ac:picMk id="23" creationId="{45F1B009-134B-0C92-5994-60E8C0146367}"/>
          </ac:picMkLst>
        </pc:picChg>
        <pc:picChg chg="add mod">
          <ac:chgData name="Michael Mercer" userId="9ffa6f7b-8d2c-4ecd-83cc-fb55d5de2a6f" providerId="ADAL" clId="{CA8D429A-C355-5E4C-BE83-35C7590879CD}" dt="2023-04-06T21:27:27.337" v="4038" actId="1076"/>
          <ac:picMkLst>
            <pc:docMk/>
            <pc:sldMk cId="376030445" sldId="256"/>
            <ac:picMk id="23" creationId="{7A881EE0-E0DD-3191-11EA-A11E7FCC8ECD}"/>
          </ac:picMkLst>
        </pc:picChg>
        <pc:picChg chg="del mod">
          <ac:chgData name="Michael Mercer" userId="9ffa6f7b-8d2c-4ecd-83cc-fb55d5de2a6f" providerId="ADAL" clId="{CA8D429A-C355-5E4C-BE83-35C7590879CD}" dt="2023-04-06T20:37:55.842" v="3029" actId="478"/>
          <ac:picMkLst>
            <pc:docMk/>
            <pc:sldMk cId="376030445" sldId="256"/>
            <ac:picMk id="24" creationId="{735FF2E8-17F8-8793-46FE-B7D430E328A6}"/>
          </ac:picMkLst>
        </pc:picChg>
        <pc:picChg chg="add mod">
          <ac:chgData name="Michael Mercer" userId="9ffa6f7b-8d2c-4ecd-83cc-fb55d5de2a6f" providerId="ADAL" clId="{CA8D429A-C355-5E4C-BE83-35C7590879CD}" dt="2023-04-11T21:01:53.391" v="5256" actId="1076"/>
          <ac:picMkLst>
            <pc:docMk/>
            <pc:sldMk cId="376030445" sldId="256"/>
            <ac:picMk id="24" creationId="{9A623ECD-04FC-C3DE-5B43-893BC09902C4}"/>
          </ac:picMkLst>
        </pc:picChg>
        <pc:picChg chg="mod">
          <ac:chgData name="Michael Mercer" userId="9ffa6f7b-8d2c-4ecd-83cc-fb55d5de2a6f" providerId="ADAL" clId="{CA8D429A-C355-5E4C-BE83-35C7590879CD}" dt="2023-04-10T19:21:45.191" v="4245" actId="1037"/>
          <ac:picMkLst>
            <pc:docMk/>
            <pc:sldMk cId="376030445" sldId="256"/>
            <ac:picMk id="24" creationId="{F699A7DB-66C0-9850-3895-DA0FB1054DD3}"/>
          </ac:picMkLst>
        </pc:picChg>
        <pc:picChg chg="add mod">
          <ac:chgData name="Michael Mercer" userId="9ffa6f7b-8d2c-4ecd-83cc-fb55d5de2a6f" providerId="ADAL" clId="{CA8D429A-C355-5E4C-BE83-35C7590879CD}" dt="2023-04-06T21:27:37.940" v="4042" actId="1076"/>
          <ac:picMkLst>
            <pc:docMk/>
            <pc:sldMk cId="376030445" sldId="256"/>
            <ac:picMk id="25" creationId="{B514AB51-A143-35D4-6013-D8F091FA2DEA}"/>
          </ac:picMkLst>
        </pc:picChg>
        <pc:picChg chg="del mod">
          <ac:chgData name="Michael Mercer" userId="9ffa6f7b-8d2c-4ecd-83cc-fb55d5de2a6f" providerId="ADAL" clId="{CA8D429A-C355-5E4C-BE83-35C7590879CD}" dt="2023-04-03T20:06:49.253" v="109" actId="478"/>
          <ac:picMkLst>
            <pc:docMk/>
            <pc:sldMk cId="376030445" sldId="256"/>
            <ac:picMk id="25" creationId="{BD164E96-2A84-6431-0FFA-0C305CB7ED4A}"/>
          </ac:picMkLst>
        </pc:picChg>
        <pc:picChg chg="del mod">
          <ac:chgData name="Michael Mercer" userId="9ffa6f7b-8d2c-4ecd-83cc-fb55d5de2a6f" providerId="ADAL" clId="{CA8D429A-C355-5E4C-BE83-35C7590879CD}" dt="2023-04-06T20:29:31.236" v="3012" actId="478"/>
          <ac:picMkLst>
            <pc:docMk/>
            <pc:sldMk cId="376030445" sldId="256"/>
            <ac:picMk id="25" creationId="{FDA6A12D-2AAF-1A69-EA29-7CDFDEB4721F}"/>
          </ac:picMkLst>
        </pc:picChg>
        <pc:picChg chg="add mod">
          <ac:chgData name="Michael Mercer" userId="9ffa6f7b-8d2c-4ecd-83cc-fb55d5de2a6f" providerId="ADAL" clId="{CA8D429A-C355-5E4C-BE83-35C7590879CD}" dt="2023-04-11T21:01:59.150" v="5258" actId="1076"/>
          <ac:picMkLst>
            <pc:docMk/>
            <pc:sldMk cId="376030445" sldId="256"/>
            <ac:picMk id="26" creationId="{5669B7BE-FECC-E52E-B8D4-48A48EF074FA}"/>
          </ac:picMkLst>
        </pc:picChg>
        <pc:picChg chg="add mod">
          <ac:chgData name="Michael Mercer" userId="9ffa6f7b-8d2c-4ecd-83cc-fb55d5de2a6f" providerId="ADAL" clId="{CA8D429A-C355-5E4C-BE83-35C7590879CD}" dt="2023-04-12T19:19:15.731" v="5768" actId="1076"/>
          <ac:picMkLst>
            <pc:docMk/>
            <pc:sldMk cId="376030445" sldId="256"/>
            <ac:picMk id="27" creationId="{AF982B34-26E7-9417-4E10-11E17E68885C}"/>
          </ac:picMkLst>
        </pc:picChg>
        <pc:picChg chg="mod">
          <ac:chgData name="Michael Mercer" userId="9ffa6f7b-8d2c-4ecd-83cc-fb55d5de2a6f" providerId="ADAL" clId="{CA8D429A-C355-5E4C-BE83-35C7590879CD}" dt="2023-04-11T20:28:08.730" v="5064" actId="1076"/>
          <ac:picMkLst>
            <pc:docMk/>
            <pc:sldMk cId="376030445" sldId="256"/>
            <ac:picMk id="28" creationId="{1F430C48-2D53-E4B7-2696-C78469BBFB56}"/>
          </ac:picMkLst>
        </pc:picChg>
        <pc:picChg chg="mod modCrop">
          <ac:chgData name="Michael Mercer" userId="9ffa6f7b-8d2c-4ecd-83cc-fb55d5de2a6f" providerId="ADAL" clId="{CA8D429A-C355-5E4C-BE83-35C7590879CD}" dt="2023-04-11T20:19:17.040" v="5027" actId="1076"/>
          <ac:picMkLst>
            <pc:docMk/>
            <pc:sldMk cId="376030445" sldId="256"/>
            <ac:picMk id="29" creationId="{7ADEBDB8-43E4-2C5F-586D-B614C262CB7C}"/>
          </ac:picMkLst>
        </pc:picChg>
        <pc:picChg chg="add del mod">
          <ac:chgData name="Michael Mercer" userId="9ffa6f7b-8d2c-4ecd-83cc-fb55d5de2a6f" providerId="ADAL" clId="{CA8D429A-C355-5E4C-BE83-35C7590879CD}" dt="2023-04-12T19:19:24.517" v="5771" actId="478"/>
          <ac:picMkLst>
            <pc:docMk/>
            <pc:sldMk cId="376030445" sldId="256"/>
            <ac:picMk id="31" creationId="{16C4E23F-0DD7-7825-F4A5-4B8A56862EF7}"/>
          </ac:picMkLst>
        </pc:picChg>
        <pc:picChg chg="add mod">
          <ac:chgData name="Michael Mercer" userId="9ffa6f7b-8d2c-4ecd-83cc-fb55d5de2a6f" providerId="ADAL" clId="{CA8D429A-C355-5E4C-BE83-35C7590879CD}" dt="2023-04-11T21:03:32.796" v="5283" actId="1076"/>
          <ac:picMkLst>
            <pc:docMk/>
            <pc:sldMk cId="376030445" sldId="256"/>
            <ac:picMk id="32" creationId="{9459FD28-7198-2C53-E85A-0942AE579B46}"/>
          </ac:picMkLst>
        </pc:picChg>
        <pc:picChg chg="mod">
          <ac:chgData name="Michael Mercer" userId="9ffa6f7b-8d2c-4ecd-83cc-fb55d5de2a6f" providerId="ADAL" clId="{CA8D429A-C355-5E4C-BE83-35C7590879CD}" dt="2023-04-11T20:13:57.734" v="5002" actId="1076"/>
          <ac:picMkLst>
            <pc:docMk/>
            <pc:sldMk cId="376030445" sldId="256"/>
            <ac:picMk id="32" creationId="{B1231A80-E3FF-0AF1-86F0-F047B4F1E4B3}"/>
          </ac:picMkLst>
        </pc:picChg>
        <pc:picChg chg="mod modCrop">
          <ac:chgData name="Michael Mercer" userId="9ffa6f7b-8d2c-4ecd-83cc-fb55d5de2a6f" providerId="ADAL" clId="{CA8D429A-C355-5E4C-BE83-35C7590879CD}" dt="2023-04-06T20:42:46.290" v="3152" actId="1038"/>
          <ac:picMkLst>
            <pc:docMk/>
            <pc:sldMk cId="376030445" sldId="256"/>
            <ac:picMk id="33" creationId="{118311E6-7E71-3FDC-CCC9-5E82C79A2794}"/>
          </ac:picMkLst>
        </pc:picChg>
        <pc:picChg chg="mod">
          <ac:chgData name="Michael Mercer" userId="9ffa6f7b-8d2c-4ecd-83cc-fb55d5de2a6f" providerId="ADAL" clId="{CA8D429A-C355-5E4C-BE83-35C7590879CD}" dt="2023-04-11T20:19:21.390" v="5028" actId="1076"/>
          <ac:picMkLst>
            <pc:docMk/>
            <pc:sldMk cId="376030445" sldId="256"/>
            <ac:picMk id="33" creationId="{37A9B918-43E1-42E4-6922-C6EFC18EE9AB}"/>
          </ac:picMkLst>
        </pc:picChg>
        <pc:picChg chg="mod">
          <ac:chgData name="Michael Mercer" userId="9ffa6f7b-8d2c-4ecd-83cc-fb55d5de2a6f" providerId="ADAL" clId="{CA8D429A-C355-5E4C-BE83-35C7590879CD}" dt="2023-04-12T19:34:57.774" v="5860" actId="1076"/>
          <ac:picMkLst>
            <pc:docMk/>
            <pc:sldMk cId="376030445" sldId="256"/>
            <ac:picMk id="34" creationId="{12D5CA9D-EDCD-85FB-E3C2-510EC5067744}"/>
          </ac:picMkLst>
        </pc:picChg>
        <pc:picChg chg="mod">
          <ac:chgData name="Michael Mercer" userId="9ffa6f7b-8d2c-4ecd-83cc-fb55d5de2a6f" providerId="ADAL" clId="{CA8D429A-C355-5E4C-BE83-35C7590879CD}" dt="2023-04-11T20:11:08.817" v="4709" actId="1035"/>
          <ac:picMkLst>
            <pc:docMk/>
            <pc:sldMk cId="376030445" sldId="256"/>
            <ac:picMk id="34" creationId="{130B0576-4407-1A9D-7C06-231FBF0BB14B}"/>
          </ac:picMkLst>
        </pc:picChg>
        <pc:picChg chg="add mod">
          <ac:chgData name="Michael Mercer" userId="9ffa6f7b-8d2c-4ecd-83cc-fb55d5de2a6f" providerId="ADAL" clId="{CA8D429A-C355-5E4C-BE83-35C7590879CD}" dt="2023-04-06T21:27:47.122" v="4046" actId="1076"/>
          <ac:picMkLst>
            <pc:docMk/>
            <pc:sldMk cId="376030445" sldId="256"/>
            <ac:picMk id="35" creationId="{6B48D181-643C-5E7D-27D6-BDDF6D6B2537}"/>
          </ac:picMkLst>
        </pc:picChg>
        <pc:picChg chg="mod">
          <ac:chgData name="Michael Mercer" userId="9ffa6f7b-8d2c-4ecd-83cc-fb55d5de2a6f" providerId="ADAL" clId="{CA8D429A-C355-5E4C-BE83-35C7590879CD}" dt="2023-04-05T15:28:37.726" v="499" actId="1076"/>
          <ac:picMkLst>
            <pc:docMk/>
            <pc:sldMk cId="376030445" sldId="256"/>
            <ac:picMk id="35" creationId="{9BF2CF22-738C-6288-19B5-7FFB1742F828}"/>
          </ac:picMkLst>
        </pc:picChg>
        <pc:picChg chg="mod">
          <ac:chgData name="Michael Mercer" userId="9ffa6f7b-8d2c-4ecd-83cc-fb55d5de2a6f" providerId="ADAL" clId="{CA8D429A-C355-5E4C-BE83-35C7590879CD}" dt="2023-04-12T19:36:26.555" v="5865" actId="1076"/>
          <ac:picMkLst>
            <pc:docMk/>
            <pc:sldMk cId="376030445" sldId="256"/>
            <ac:picMk id="35" creationId="{A2C0DDE0-8E9A-E66E-F7AC-E52A038F4194}"/>
          </ac:picMkLst>
        </pc:picChg>
        <pc:picChg chg="mod">
          <ac:chgData name="Michael Mercer" userId="9ffa6f7b-8d2c-4ecd-83cc-fb55d5de2a6f" providerId="ADAL" clId="{CA8D429A-C355-5E4C-BE83-35C7590879CD}" dt="2023-04-11T20:28:47.125" v="5068" actId="14100"/>
          <ac:picMkLst>
            <pc:docMk/>
            <pc:sldMk cId="376030445" sldId="256"/>
            <ac:picMk id="36" creationId="{B62777A4-2A79-DF21-DF4F-797A2137F1DA}"/>
          </ac:picMkLst>
        </pc:picChg>
        <pc:picChg chg="del mod">
          <ac:chgData name="Michael Mercer" userId="9ffa6f7b-8d2c-4ecd-83cc-fb55d5de2a6f" providerId="ADAL" clId="{CA8D429A-C355-5E4C-BE83-35C7590879CD}" dt="2023-04-10T19:09:47.689" v="4206" actId="478"/>
          <ac:picMkLst>
            <pc:docMk/>
            <pc:sldMk cId="376030445" sldId="256"/>
            <ac:picMk id="36" creationId="{D9260697-1303-D97E-CAFF-49A153753997}"/>
          </ac:picMkLst>
        </pc:picChg>
        <pc:picChg chg="add del">
          <ac:chgData name="Michael Mercer" userId="9ffa6f7b-8d2c-4ecd-83cc-fb55d5de2a6f" providerId="ADAL" clId="{CA8D429A-C355-5E4C-BE83-35C7590879CD}" dt="2023-04-10T19:31:31.495" v="4258" actId="478"/>
          <ac:picMkLst>
            <pc:docMk/>
            <pc:sldMk cId="376030445" sldId="256"/>
            <ac:picMk id="39" creationId="{3914D557-7CA8-2B03-BAFF-A9A0E59F8F7F}"/>
          </ac:picMkLst>
        </pc:picChg>
        <pc:picChg chg="add mod">
          <ac:chgData name="Michael Mercer" userId="9ffa6f7b-8d2c-4ecd-83cc-fb55d5de2a6f" providerId="ADAL" clId="{CA8D429A-C355-5E4C-BE83-35C7590879CD}" dt="2023-04-11T20:19:30.323" v="5030" actId="1076"/>
          <ac:picMkLst>
            <pc:docMk/>
            <pc:sldMk cId="376030445" sldId="256"/>
            <ac:picMk id="41" creationId="{1FC09296-7AC9-E63D-3EF0-03266E8BD5FB}"/>
          </ac:picMkLst>
        </pc:picChg>
        <pc:picChg chg="mod">
          <ac:chgData name="Michael Mercer" userId="9ffa6f7b-8d2c-4ecd-83cc-fb55d5de2a6f" providerId="ADAL" clId="{CA8D429A-C355-5E4C-BE83-35C7590879CD}" dt="2023-04-06T20:03:26.400" v="2480" actId="1076"/>
          <ac:picMkLst>
            <pc:docMk/>
            <pc:sldMk cId="376030445" sldId="256"/>
            <ac:picMk id="41" creationId="{9B9485AE-F502-63DA-B2AD-E42DB0FCAAEA}"/>
          </ac:picMkLst>
        </pc:picChg>
        <pc:picChg chg="mod modCrop">
          <ac:chgData name="Michael Mercer" userId="9ffa6f7b-8d2c-4ecd-83cc-fb55d5de2a6f" providerId="ADAL" clId="{CA8D429A-C355-5E4C-BE83-35C7590879CD}" dt="2023-04-06T20:41:58.964" v="3114" actId="14100"/>
          <ac:picMkLst>
            <pc:docMk/>
            <pc:sldMk cId="376030445" sldId="256"/>
            <ac:picMk id="42" creationId="{80FC5066-B0C5-85DB-F369-A7BCE3AAA42A}"/>
          </ac:picMkLst>
        </pc:picChg>
        <pc:picChg chg="mod modCrop">
          <ac:chgData name="Michael Mercer" userId="9ffa6f7b-8d2c-4ecd-83cc-fb55d5de2a6f" providerId="ADAL" clId="{CA8D429A-C355-5E4C-BE83-35C7590879CD}" dt="2023-04-12T19:12:52.998" v="5679" actId="1076"/>
          <ac:picMkLst>
            <pc:docMk/>
            <pc:sldMk cId="376030445" sldId="256"/>
            <ac:picMk id="42" creationId="{A9706C86-8F00-8C91-2DB9-B1DD4597B220}"/>
          </ac:picMkLst>
        </pc:picChg>
        <pc:picChg chg="add del mod">
          <ac:chgData name="Michael Mercer" userId="9ffa6f7b-8d2c-4ecd-83cc-fb55d5de2a6f" providerId="ADAL" clId="{CA8D429A-C355-5E4C-BE83-35C7590879CD}" dt="2023-04-05T16:34:43.068" v="868" actId="478"/>
          <ac:picMkLst>
            <pc:docMk/>
            <pc:sldMk cId="376030445" sldId="256"/>
            <ac:picMk id="43" creationId="{51C13A10-2738-D991-CCED-2DFB18393280}"/>
          </ac:picMkLst>
        </pc:picChg>
        <pc:picChg chg="del mod modCrop">
          <ac:chgData name="Michael Mercer" userId="9ffa6f7b-8d2c-4ecd-83cc-fb55d5de2a6f" providerId="ADAL" clId="{CA8D429A-C355-5E4C-BE83-35C7590879CD}" dt="2023-04-05T15:48:54.406" v="580" actId="478"/>
          <ac:picMkLst>
            <pc:docMk/>
            <pc:sldMk cId="376030445" sldId="256"/>
            <ac:picMk id="44" creationId="{B1D62888-55AF-56BB-252D-11ABAEF4219C}"/>
          </ac:picMkLst>
        </pc:picChg>
        <pc:picChg chg="mod modCrop">
          <ac:chgData name="Michael Mercer" userId="9ffa6f7b-8d2c-4ecd-83cc-fb55d5de2a6f" providerId="ADAL" clId="{CA8D429A-C355-5E4C-BE83-35C7590879CD}" dt="2023-04-11T20:55:24.354" v="5200" actId="1076"/>
          <ac:picMkLst>
            <pc:docMk/>
            <pc:sldMk cId="376030445" sldId="256"/>
            <ac:picMk id="45" creationId="{5F790A66-D7C6-C515-46C0-E3762A59E9B3}"/>
          </ac:picMkLst>
        </pc:picChg>
        <pc:picChg chg="mod modCrop">
          <ac:chgData name="Michael Mercer" userId="9ffa6f7b-8d2c-4ecd-83cc-fb55d5de2a6f" providerId="ADAL" clId="{CA8D429A-C355-5E4C-BE83-35C7590879CD}" dt="2023-04-10T19:09:20.277" v="4201" actId="1076"/>
          <ac:picMkLst>
            <pc:docMk/>
            <pc:sldMk cId="376030445" sldId="256"/>
            <ac:picMk id="46" creationId="{47180970-1464-F6A2-A5D3-90D7F844516E}"/>
          </ac:picMkLst>
        </pc:picChg>
        <pc:picChg chg="mod modCrop">
          <ac:chgData name="Michael Mercer" userId="9ffa6f7b-8d2c-4ecd-83cc-fb55d5de2a6f" providerId="ADAL" clId="{CA8D429A-C355-5E4C-BE83-35C7590879CD}" dt="2023-04-12T19:15:19.195" v="5688" actId="1038"/>
          <ac:picMkLst>
            <pc:docMk/>
            <pc:sldMk cId="376030445" sldId="256"/>
            <ac:picMk id="46" creationId="{A436502B-8BD6-CBBD-7BCE-4F05AE192E25}"/>
          </ac:picMkLst>
        </pc:picChg>
        <pc:picChg chg="add mod modCrop">
          <ac:chgData name="Michael Mercer" userId="9ffa6f7b-8d2c-4ecd-83cc-fb55d5de2a6f" providerId="ADAL" clId="{CA8D429A-C355-5E4C-BE83-35C7590879CD}" dt="2023-04-05T16:36:09.941" v="883" actId="1076"/>
          <ac:picMkLst>
            <pc:docMk/>
            <pc:sldMk cId="376030445" sldId="256"/>
            <ac:picMk id="48" creationId="{39FDAE33-B3A5-9E88-67BC-91F4EFC6BFF0}"/>
          </ac:picMkLst>
        </pc:picChg>
        <pc:picChg chg="mod modCrop">
          <ac:chgData name="Michael Mercer" userId="9ffa6f7b-8d2c-4ecd-83cc-fb55d5de2a6f" providerId="ADAL" clId="{CA8D429A-C355-5E4C-BE83-35C7590879CD}" dt="2023-04-12T19:12:19.030" v="5676" actId="1036"/>
          <ac:picMkLst>
            <pc:docMk/>
            <pc:sldMk cId="376030445" sldId="256"/>
            <ac:picMk id="48" creationId="{6C0C3EE2-D0F2-5DFF-C55B-D73291DB36EB}"/>
          </ac:picMkLst>
        </pc:picChg>
        <pc:picChg chg="del">
          <ac:chgData name="Michael Mercer" userId="9ffa6f7b-8d2c-4ecd-83cc-fb55d5de2a6f" providerId="ADAL" clId="{CA8D429A-C355-5E4C-BE83-35C7590879CD}" dt="2023-04-12T18:50:26.081" v="5319" actId="478"/>
          <ac:picMkLst>
            <pc:docMk/>
            <pc:sldMk cId="376030445" sldId="256"/>
            <ac:picMk id="49" creationId="{5913435B-DF2A-B277-7109-39A4F782CBB3}"/>
          </ac:picMkLst>
        </pc:picChg>
        <pc:picChg chg="del mod">
          <ac:chgData name="Michael Mercer" userId="9ffa6f7b-8d2c-4ecd-83cc-fb55d5de2a6f" providerId="ADAL" clId="{CA8D429A-C355-5E4C-BE83-35C7590879CD}" dt="2023-04-11T20:45:19.875" v="5134" actId="478"/>
          <ac:picMkLst>
            <pc:docMk/>
            <pc:sldMk cId="376030445" sldId="256"/>
            <ac:picMk id="49" creationId="{D716ED74-E365-FC40-2299-B26FF9334DA6}"/>
          </ac:picMkLst>
        </pc:picChg>
        <pc:picChg chg="mod modCrop">
          <ac:chgData name="Michael Mercer" userId="9ffa6f7b-8d2c-4ecd-83cc-fb55d5de2a6f" providerId="ADAL" clId="{CA8D429A-C355-5E4C-BE83-35C7590879CD}" dt="2023-04-06T21:07:12.192" v="3370" actId="14100"/>
          <ac:picMkLst>
            <pc:docMk/>
            <pc:sldMk cId="376030445" sldId="256"/>
            <ac:picMk id="50" creationId="{83950B6E-AB95-D4BF-B1F7-AC8500C3A883}"/>
          </ac:picMkLst>
        </pc:picChg>
        <pc:picChg chg="mod">
          <ac:chgData name="Michael Mercer" userId="9ffa6f7b-8d2c-4ecd-83cc-fb55d5de2a6f" providerId="ADAL" clId="{CA8D429A-C355-5E4C-BE83-35C7590879CD}" dt="2023-04-11T20:50:48.686" v="5166" actId="14100"/>
          <ac:picMkLst>
            <pc:docMk/>
            <pc:sldMk cId="376030445" sldId="256"/>
            <ac:picMk id="51" creationId="{0199AC1F-274B-4840-5A5C-497D6DC2CC17}"/>
          </ac:picMkLst>
        </pc:picChg>
        <pc:picChg chg="mod modCrop">
          <ac:chgData name="Michael Mercer" userId="9ffa6f7b-8d2c-4ecd-83cc-fb55d5de2a6f" providerId="ADAL" clId="{CA8D429A-C355-5E4C-BE83-35C7590879CD}" dt="2023-04-10T20:26:35.339" v="4492" actId="14100"/>
          <ac:picMkLst>
            <pc:docMk/>
            <pc:sldMk cId="376030445" sldId="256"/>
            <ac:picMk id="52" creationId="{88A38E5D-A0BA-197D-AF26-F0DBB47AF9EB}"/>
          </ac:picMkLst>
        </pc:picChg>
        <pc:picChg chg="add del mod modCrop">
          <ac:chgData name="Michael Mercer" userId="9ffa6f7b-8d2c-4ecd-83cc-fb55d5de2a6f" providerId="ADAL" clId="{CA8D429A-C355-5E4C-BE83-35C7590879CD}" dt="2023-04-12T19:46:49.686" v="5898" actId="478"/>
          <ac:picMkLst>
            <pc:docMk/>
            <pc:sldMk cId="376030445" sldId="256"/>
            <ac:picMk id="53" creationId="{EF9D6F6E-42E8-663E-FB13-ACFA2A053AE0}"/>
          </ac:picMkLst>
        </pc:picChg>
        <pc:picChg chg="mod">
          <ac:chgData name="Michael Mercer" userId="9ffa6f7b-8d2c-4ecd-83cc-fb55d5de2a6f" providerId="ADAL" clId="{CA8D429A-C355-5E4C-BE83-35C7590879CD}" dt="2023-04-12T19:51:09.603" v="5906" actId="1076"/>
          <ac:picMkLst>
            <pc:docMk/>
            <pc:sldMk cId="376030445" sldId="256"/>
            <ac:picMk id="54" creationId="{8C7A5415-662F-EFF3-587B-89E83C8F40F3}"/>
          </ac:picMkLst>
        </pc:picChg>
        <pc:picChg chg="del mod modCrop">
          <ac:chgData name="Michael Mercer" userId="9ffa6f7b-8d2c-4ecd-83cc-fb55d5de2a6f" providerId="ADAL" clId="{CA8D429A-C355-5E4C-BE83-35C7590879CD}" dt="2023-04-10T20:21:58.486" v="4454" actId="478"/>
          <ac:picMkLst>
            <pc:docMk/>
            <pc:sldMk cId="376030445" sldId="256"/>
            <ac:picMk id="56" creationId="{32717EE2-0FAA-55A4-AA6D-8C05EA32CBD8}"/>
          </ac:picMkLst>
        </pc:picChg>
        <pc:picChg chg="add del mod">
          <ac:chgData name="Michael Mercer" userId="9ffa6f7b-8d2c-4ecd-83cc-fb55d5de2a6f" providerId="ADAL" clId="{CA8D429A-C355-5E4C-BE83-35C7590879CD}" dt="2023-04-12T19:19:37.257" v="5775" actId="478"/>
          <ac:picMkLst>
            <pc:docMk/>
            <pc:sldMk cId="376030445" sldId="256"/>
            <ac:picMk id="57" creationId="{0BC6A1E7-BCA1-8DF0-80C7-09AE273B5AF0}"/>
          </ac:picMkLst>
        </pc:picChg>
        <pc:picChg chg="mod modCrop">
          <ac:chgData name="Michael Mercer" userId="9ffa6f7b-8d2c-4ecd-83cc-fb55d5de2a6f" providerId="ADAL" clId="{CA8D429A-C355-5E4C-BE83-35C7590879CD}" dt="2023-04-10T19:49:29.505" v="4354" actId="1076"/>
          <ac:picMkLst>
            <pc:docMk/>
            <pc:sldMk cId="376030445" sldId="256"/>
            <ac:picMk id="58" creationId="{000F231B-CF69-F6FA-6643-21E1425B5A7C}"/>
          </ac:picMkLst>
        </pc:picChg>
        <pc:picChg chg="add mod">
          <ac:chgData name="Michael Mercer" userId="9ffa6f7b-8d2c-4ecd-83cc-fb55d5de2a6f" providerId="ADAL" clId="{CA8D429A-C355-5E4C-BE83-35C7590879CD}" dt="2023-04-12T19:19:32.720" v="5774" actId="1076"/>
          <ac:picMkLst>
            <pc:docMk/>
            <pc:sldMk cId="376030445" sldId="256"/>
            <ac:picMk id="58" creationId="{A1D73419-D6AA-CB19-3723-1AA7D6819E6F}"/>
          </ac:picMkLst>
        </pc:picChg>
        <pc:picChg chg="add mod">
          <ac:chgData name="Michael Mercer" userId="9ffa6f7b-8d2c-4ecd-83cc-fb55d5de2a6f" providerId="ADAL" clId="{CA8D429A-C355-5E4C-BE83-35C7590879CD}" dt="2023-04-12T19:19:51.350" v="5781" actId="1076"/>
          <ac:picMkLst>
            <pc:docMk/>
            <pc:sldMk cId="376030445" sldId="256"/>
            <ac:picMk id="59" creationId="{EF0AAB18-1616-261C-E939-ACEC55923904}"/>
          </ac:picMkLst>
        </pc:picChg>
        <pc:picChg chg="del mod">
          <ac:chgData name="Michael Mercer" userId="9ffa6f7b-8d2c-4ecd-83cc-fb55d5de2a6f" providerId="ADAL" clId="{CA8D429A-C355-5E4C-BE83-35C7590879CD}" dt="2023-04-10T20:15:16.960" v="4412" actId="478"/>
          <ac:picMkLst>
            <pc:docMk/>
            <pc:sldMk cId="376030445" sldId="256"/>
            <ac:picMk id="65" creationId="{477E5AEF-870B-8273-912A-9F39FE87A622}"/>
          </ac:picMkLst>
        </pc:picChg>
        <pc:picChg chg="mod">
          <ac:chgData name="Michael Mercer" userId="9ffa6f7b-8d2c-4ecd-83cc-fb55d5de2a6f" providerId="ADAL" clId="{CA8D429A-C355-5E4C-BE83-35C7590879CD}" dt="2023-04-10T20:16:37.804" v="4416" actId="14100"/>
          <ac:picMkLst>
            <pc:docMk/>
            <pc:sldMk cId="376030445" sldId="256"/>
            <ac:picMk id="67" creationId="{0E86137E-48A6-B6FC-309B-795DE54B3C8B}"/>
          </ac:picMkLst>
        </pc:picChg>
        <pc:picChg chg="mod">
          <ac:chgData name="Michael Mercer" userId="9ffa6f7b-8d2c-4ecd-83cc-fb55d5de2a6f" providerId="ADAL" clId="{CA8D429A-C355-5E4C-BE83-35C7590879CD}" dt="2023-04-06T12:37:20.386" v="1433" actId="1076"/>
          <ac:picMkLst>
            <pc:docMk/>
            <pc:sldMk cId="376030445" sldId="256"/>
            <ac:picMk id="67" creationId="{3A68856B-5B4B-AC53-CF0B-03D2AFD9D218}"/>
          </ac:picMkLst>
        </pc:picChg>
        <pc:picChg chg="mod">
          <ac:chgData name="Michael Mercer" userId="9ffa6f7b-8d2c-4ecd-83cc-fb55d5de2a6f" providerId="ADAL" clId="{CA8D429A-C355-5E4C-BE83-35C7590879CD}" dt="2023-04-11T20:11:02.416" v="4674" actId="1035"/>
          <ac:picMkLst>
            <pc:docMk/>
            <pc:sldMk cId="376030445" sldId="256"/>
            <ac:picMk id="68" creationId="{DFD0CC6D-2822-4CB9-8BB6-2C738D730457}"/>
          </ac:picMkLst>
        </pc:picChg>
        <pc:picChg chg="mod modCrop">
          <ac:chgData name="Michael Mercer" userId="9ffa6f7b-8d2c-4ecd-83cc-fb55d5de2a6f" providerId="ADAL" clId="{CA8D429A-C355-5E4C-BE83-35C7590879CD}" dt="2023-04-10T20:26:52.215" v="4494" actId="14100"/>
          <ac:picMkLst>
            <pc:docMk/>
            <pc:sldMk cId="376030445" sldId="256"/>
            <ac:picMk id="70" creationId="{782FF2F7-4CE1-D6AA-2CE0-1DF99D60794D}"/>
          </ac:picMkLst>
        </pc:picChg>
        <pc:picChg chg="add mod modCrop">
          <ac:chgData name="Michael Mercer" userId="9ffa6f7b-8d2c-4ecd-83cc-fb55d5de2a6f" providerId="ADAL" clId="{CA8D429A-C355-5E4C-BE83-35C7590879CD}" dt="2023-04-12T19:51:26.760" v="5911" actId="1036"/>
          <ac:picMkLst>
            <pc:docMk/>
            <pc:sldMk cId="376030445" sldId="256"/>
            <ac:picMk id="86" creationId="{4CC177D3-A7ED-8C7B-30BD-E504A21668DC}"/>
          </ac:picMkLst>
        </pc:picChg>
        <pc:cxnChg chg="add mod">
          <ac:chgData name="Michael Mercer" userId="9ffa6f7b-8d2c-4ecd-83cc-fb55d5de2a6f" providerId="ADAL" clId="{CA8D429A-C355-5E4C-BE83-35C7590879CD}" dt="2023-04-05T16:47:17.708" v="941" actId="1076"/>
          <ac:cxnSpMkLst>
            <pc:docMk/>
            <pc:sldMk cId="376030445" sldId="256"/>
            <ac:cxnSpMk id="21" creationId="{0F40A44A-A20A-5DD6-D5C0-946527C6A7D3}"/>
          </ac:cxnSpMkLst>
        </pc:cxnChg>
        <pc:cxnChg chg="del">
          <ac:chgData name="Michael Mercer" userId="9ffa6f7b-8d2c-4ecd-83cc-fb55d5de2a6f" providerId="ADAL" clId="{CA8D429A-C355-5E4C-BE83-35C7590879CD}" dt="2023-04-06T20:58:33.780" v="3301" actId="478"/>
          <ac:cxnSpMkLst>
            <pc:docMk/>
            <pc:sldMk cId="376030445" sldId="256"/>
            <ac:cxnSpMk id="26" creationId="{EF7DD39A-9AC7-8966-8830-FF6B9A03B652}"/>
          </ac:cxnSpMkLst>
        </pc:cxnChg>
        <pc:cxnChg chg="mod">
          <ac:chgData name="Michael Mercer" userId="9ffa6f7b-8d2c-4ecd-83cc-fb55d5de2a6f" providerId="ADAL" clId="{CA8D429A-C355-5E4C-BE83-35C7590879CD}" dt="2023-04-12T19:37:59.343" v="5867" actId="1037"/>
          <ac:cxnSpMkLst>
            <pc:docMk/>
            <pc:sldMk cId="376030445" sldId="256"/>
            <ac:cxnSpMk id="38" creationId="{384D75DD-38D3-F471-B325-ED360D222F4E}"/>
          </ac:cxnSpMkLst>
        </pc:cxnChg>
        <pc:cxnChg chg="mod">
          <ac:chgData name="Michael Mercer" userId="9ffa6f7b-8d2c-4ecd-83cc-fb55d5de2a6f" providerId="ADAL" clId="{CA8D429A-C355-5E4C-BE83-35C7590879CD}" dt="2023-04-12T19:38:05.727" v="5868" actId="1037"/>
          <ac:cxnSpMkLst>
            <pc:docMk/>
            <pc:sldMk cId="376030445" sldId="256"/>
            <ac:cxnSpMk id="43" creationId="{15DFAF3F-E717-6156-CF2C-696C0B362D9A}"/>
          </ac:cxnSpMkLst>
        </pc:cxnChg>
        <pc:cxnChg chg="add mod">
          <ac:chgData name="Michael Mercer" userId="9ffa6f7b-8d2c-4ecd-83cc-fb55d5de2a6f" providerId="ADAL" clId="{CA8D429A-C355-5E4C-BE83-35C7590879CD}" dt="2023-04-12T19:15:25.435" v="5689" actId="1038"/>
          <ac:cxnSpMkLst>
            <pc:docMk/>
            <pc:sldMk cId="376030445" sldId="256"/>
            <ac:cxnSpMk id="44" creationId="{201BF789-225D-566A-3E59-EF9AABE7C6C0}"/>
          </ac:cxnSpMkLst>
        </pc:cxnChg>
        <pc:cxnChg chg="add mod">
          <ac:chgData name="Michael Mercer" userId="9ffa6f7b-8d2c-4ecd-83cc-fb55d5de2a6f" providerId="ADAL" clId="{CA8D429A-C355-5E4C-BE83-35C7590879CD}" dt="2023-04-12T19:11:46.394" v="5674" actId="1037"/>
          <ac:cxnSpMkLst>
            <pc:docMk/>
            <pc:sldMk cId="376030445" sldId="256"/>
            <ac:cxnSpMk id="47" creationId="{2469B96B-F69C-25DB-126A-A6E19706FB09}"/>
          </ac:cxnSpMkLst>
        </pc:cxnChg>
        <pc:cxnChg chg="del mod">
          <ac:chgData name="Michael Mercer" userId="9ffa6f7b-8d2c-4ecd-83cc-fb55d5de2a6f" providerId="ADAL" clId="{CA8D429A-C355-5E4C-BE83-35C7590879CD}" dt="2023-04-03T20:02:47.519" v="93" actId="478"/>
          <ac:cxnSpMkLst>
            <pc:docMk/>
            <pc:sldMk cId="376030445" sldId="256"/>
            <ac:cxnSpMk id="50" creationId="{00000000-0000-0000-0000-000000000000}"/>
          </ac:cxnSpMkLst>
        </pc:cxnChg>
        <pc:cxnChg chg="add del mod">
          <ac:chgData name="Michael Mercer" userId="9ffa6f7b-8d2c-4ecd-83cc-fb55d5de2a6f" providerId="ADAL" clId="{CA8D429A-C355-5E4C-BE83-35C7590879CD}" dt="2023-04-12T19:43:19.328" v="5883" actId="478"/>
          <ac:cxnSpMkLst>
            <pc:docMk/>
            <pc:sldMk cId="376030445" sldId="256"/>
            <ac:cxnSpMk id="73" creationId="{2E0B264C-E4B0-BA3E-E6B8-7F604AB042AB}"/>
          </ac:cxnSpMkLst>
        </pc:cxnChg>
        <pc:cxnChg chg="del">
          <ac:chgData name="Michael Mercer" userId="9ffa6f7b-8d2c-4ecd-83cc-fb55d5de2a6f" providerId="ADAL" clId="{CA8D429A-C355-5E4C-BE83-35C7590879CD}" dt="2023-04-06T20:58:31.400" v="3300" actId="478"/>
          <ac:cxnSpMkLst>
            <pc:docMk/>
            <pc:sldMk cId="376030445" sldId="256"/>
            <ac:cxnSpMk id="75" creationId="{00000000-0000-0000-0000-000000000000}"/>
          </ac:cxnSpMkLst>
        </pc:cxnChg>
        <pc:cxnChg chg="add mod">
          <ac:chgData name="Michael Mercer" userId="9ffa6f7b-8d2c-4ecd-83cc-fb55d5de2a6f" providerId="ADAL" clId="{CA8D429A-C355-5E4C-BE83-35C7590879CD}" dt="2023-04-12T19:44:58.046" v="5893" actId="14100"/>
          <ac:cxnSpMkLst>
            <pc:docMk/>
            <pc:sldMk cId="376030445" sldId="256"/>
            <ac:cxnSpMk id="76" creationId="{CBDA7D09-5D06-28FF-4CDA-12F45A97311E}"/>
          </ac:cxnSpMkLst>
        </pc:cxnChg>
        <pc:cxnChg chg="mod">
          <ac:chgData name="Michael Mercer" userId="9ffa6f7b-8d2c-4ecd-83cc-fb55d5de2a6f" providerId="ADAL" clId="{CA8D429A-C355-5E4C-BE83-35C7590879CD}" dt="2023-04-11T21:25:48.203" v="5311" actId="1038"/>
          <ac:cxnSpMkLst>
            <pc:docMk/>
            <pc:sldMk cId="376030445" sldId="256"/>
            <ac:cxnSpMk id="159" creationId="{00000000-0000-0000-0000-000000000000}"/>
          </ac:cxnSpMkLst>
        </pc:cxnChg>
      </pc:sldChg>
    </pc:docChg>
  </pc:docChgLst>
  <pc:docChgLst>
    <pc:chgData name="Tim Spencer" userId="S::tds1035@usnh.edu::518bcb87-fb89-4cbc-a568-95749ba55d60" providerId="AD" clId="Web-{222B02F5-9DF4-D0AE-83C8-45C92E223235}"/>
    <pc:docChg chg="modSld">
      <pc:chgData name="Tim Spencer" userId="S::tds1035@usnh.edu::518bcb87-fb89-4cbc-a568-95749ba55d60" providerId="AD" clId="Web-{222B02F5-9DF4-D0AE-83C8-45C92E223235}" dt="2023-04-10T21:06:43.345" v="6" actId="1076"/>
      <pc:docMkLst>
        <pc:docMk/>
      </pc:docMkLst>
      <pc:sldChg chg="addSp delSp modSp">
        <pc:chgData name="Tim Spencer" userId="S::tds1035@usnh.edu::518bcb87-fb89-4cbc-a568-95749ba55d60" providerId="AD" clId="Web-{222B02F5-9DF4-D0AE-83C8-45C92E223235}" dt="2023-04-10T21:06:43.345" v="6" actId="1076"/>
        <pc:sldMkLst>
          <pc:docMk/>
          <pc:sldMk cId="376030445" sldId="256"/>
        </pc:sldMkLst>
        <pc:picChg chg="del">
          <ac:chgData name="Tim Spencer" userId="S::tds1035@usnh.edu::518bcb87-fb89-4cbc-a568-95749ba55d60" providerId="AD" clId="Web-{222B02F5-9DF4-D0AE-83C8-45C92E223235}" dt="2023-04-10T21:06:25.173" v="3"/>
          <ac:picMkLst>
            <pc:docMk/>
            <pc:sldMk cId="376030445" sldId="256"/>
            <ac:picMk id="3" creationId="{8AC7CDD7-FC5A-76FD-A089-55C1CB764F15}"/>
          </ac:picMkLst>
        </pc:picChg>
        <pc:picChg chg="add mod">
          <ac:chgData name="Tim Spencer" userId="S::tds1035@usnh.edu::518bcb87-fb89-4cbc-a568-95749ba55d60" providerId="AD" clId="Web-{222B02F5-9DF4-D0AE-83C8-45C92E223235}" dt="2023-04-10T21:06:43.345" v="6" actId="1076"/>
          <ac:picMkLst>
            <pc:docMk/>
            <pc:sldMk cId="376030445" sldId="256"/>
            <ac:picMk id="4" creationId="{88A348C0-4627-A1BC-1A79-022D3143224A}"/>
          </ac:picMkLst>
        </pc:picChg>
      </pc:sldChg>
    </pc:docChg>
  </pc:docChgLst>
  <pc:docChgLst>
    <pc:chgData name="Tim Spencer" userId="S::tds1035@usnh.edu::518bcb87-fb89-4cbc-a568-95749ba55d60" providerId="AD" clId="Web-{EEF9EDD0-A7D5-D9C0-5F86-F6F3E59F277A}"/>
    <pc:docChg chg="modSld">
      <pc:chgData name="Tim Spencer" userId="S::tds1035@usnh.edu::518bcb87-fb89-4cbc-a568-95749ba55d60" providerId="AD" clId="Web-{EEF9EDD0-A7D5-D9C0-5F86-F6F3E59F277A}" dt="2023-04-13T15:17:51.996" v="3" actId="1076"/>
      <pc:docMkLst>
        <pc:docMk/>
      </pc:docMkLst>
      <pc:sldChg chg="addSp delSp modSp">
        <pc:chgData name="Tim Spencer" userId="S::tds1035@usnh.edu::518bcb87-fb89-4cbc-a568-95749ba55d60" providerId="AD" clId="Web-{EEF9EDD0-A7D5-D9C0-5F86-F6F3E59F277A}" dt="2023-04-13T15:17:51.996" v="3" actId="1076"/>
        <pc:sldMkLst>
          <pc:docMk/>
          <pc:sldMk cId="376030445" sldId="256"/>
        </pc:sldMkLst>
        <pc:picChg chg="add mod">
          <ac:chgData name="Tim Spencer" userId="S::tds1035@usnh.edu::518bcb87-fb89-4cbc-a568-95749ba55d60" providerId="AD" clId="Web-{EEF9EDD0-A7D5-D9C0-5F86-F6F3E59F277A}" dt="2023-04-13T15:17:51.996" v="3" actId="1076"/>
          <ac:picMkLst>
            <pc:docMk/>
            <pc:sldMk cId="376030445" sldId="256"/>
            <ac:picMk id="4" creationId="{277F054C-42AB-1158-37E0-DAC38BF8C836}"/>
          </ac:picMkLst>
        </pc:picChg>
        <pc:picChg chg="del">
          <ac:chgData name="Tim Spencer" userId="S::tds1035@usnh.edu::518bcb87-fb89-4cbc-a568-95749ba55d60" providerId="AD" clId="Web-{EEF9EDD0-A7D5-D9C0-5F86-F6F3E59F277A}" dt="2023-04-13T15:17:44.229" v="0"/>
          <ac:picMkLst>
            <pc:docMk/>
            <pc:sldMk cId="376030445" sldId="256"/>
            <ac:picMk id="8" creationId="{45D6E0B3-CD05-71E3-FE23-63D67F7D9EF7}"/>
          </ac:picMkLst>
        </pc:picChg>
      </pc:sldChg>
    </pc:docChg>
  </pc:docChgLst>
  <pc:docChgLst>
    <pc:chgData name="Meghan Abbey" userId="S::mfa1014@usnh.edu::dc8a72fa-f6ce-4655-819d-29ecfaef0bba" providerId="AD" clId="Web-{2C87FD7E-0FF4-F590-1976-74D86BC9F24D}"/>
    <pc:docChg chg="modSld">
      <pc:chgData name="Meghan Abbey" userId="S::mfa1014@usnh.edu::dc8a72fa-f6ce-4655-819d-29ecfaef0bba" providerId="AD" clId="Web-{2C87FD7E-0FF4-F590-1976-74D86BC9F24D}" dt="2023-04-10T19:25:48.617" v="345" actId="1076"/>
      <pc:docMkLst>
        <pc:docMk/>
      </pc:docMkLst>
      <pc:sldChg chg="addSp delSp modSp">
        <pc:chgData name="Meghan Abbey" userId="S::mfa1014@usnh.edu::dc8a72fa-f6ce-4655-819d-29ecfaef0bba" providerId="AD" clId="Web-{2C87FD7E-0FF4-F590-1976-74D86BC9F24D}" dt="2023-04-10T19:25:48.617" v="345" actId="1076"/>
        <pc:sldMkLst>
          <pc:docMk/>
          <pc:sldMk cId="376030445" sldId="256"/>
        </pc:sldMkLst>
        <pc:spChg chg="mod">
          <ac:chgData name="Meghan Abbey" userId="S::mfa1014@usnh.edu::dc8a72fa-f6ce-4655-819d-29ecfaef0bba" providerId="AD" clId="Web-{2C87FD7E-0FF4-F590-1976-74D86BC9F24D}" dt="2023-04-10T19:17:56.337" v="319" actId="20577"/>
          <ac:spMkLst>
            <pc:docMk/>
            <pc:sldMk cId="376030445" sldId="256"/>
            <ac:spMk id="5" creationId="{8FA7127D-5CF2-C862-78D6-F81EA241C093}"/>
          </ac:spMkLst>
        </pc:spChg>
        <pc:spChg chg="mod">
          <ac:chgData name="Meghan Abbey" userId="S::mfa1014@usnh.edu::dc8a72fa-f6ce-4655-819d-29ecfaef0bba" providerId="AD" clId="Web-{2C87FD7E-0FF4-F590-1976-74D86BC9F24D}" dt="2023-04-10T19:01:15.870" v="211" actId="20577"/>
          <ac:spMkLst>
            <pc:docMk/>
            <pc:sldMk cId="376030445" sldId="256"/>
            <ac:spMk id="6" creationId="{00000000-0000-0000-0000-000000000000}"/>
          </ac:spMkLst>
        </pc:spChg>
        <pc:spChg chg="mod">
          <ac:chgData name="Meghan Abbey" userId="S::mfa1014@usnh.edu::dc8a72fa-f6ce-4655-819d-29ecfaef0bba" providerId="AD" clId="Web-{2C87FD7E-0FF4-F590-1976-74D86BC9F24D}" dt="2023-04-10T19:02:12.434" v="212" actId="1076"/>
          <ac:spMkLst>
            <pc:docMk/>
            <pc:sldMk cId="376030445" sldId="256"/>
            <ac:spMk id="7" creationId="{00000000-0000-0000-0000-000000000000}"/>
          </ac:spMkLst>
        </pc:spChg>
        <pc:spChg chg="add mod">
          <ac:chgData name="Meghan Abbey" userId="S::mfa1014@usnh.edu::dc8a72fa-f6ce-4655-819d-29ecfaef0bba" providerId="AD" clId="Web-{2C87FD7E-0FF4-F590-1976-74D86BC9F24D}" dt="2023-04-10T19:06:26.207" v="219" actId="1076"/>
          <ac:spMkLst>
            <pc:docMk/>
            <pc:sldMk cId="376030445" sldId="256"/>
            <ac:spMk id="10" creationId="{4BB7F716-7136-AE4A-7DF0-79AC04824E49}"/>
          </ac:spMkLst>
        </pc:spChg>
        <pc:spChg chg="mod">
          <ac:chgData name="Meghan Abbey" userId="S::mfa1014@usnh.edu::dc8a72fa-f6ce-4655-819d-29ecfaef0bba" providerId="AD" clId="Web-{2C87FD7E-0FF4-F590-1976-74D86BC9F24D}" dt="2023-04-10T19:21:01.874" v="326" actId="1076"/>
          <ac:spMkLst>
            <pc:docMk/>
            <pc:sldMk cId="376030445" sldId="256"/>
            <ac:spMk id="12" creationId="{00000000-0000-0000-0000-000000000000}"/>
          </ac:spMkLst>
        </pc:spChg>
        <pc:spChg chg="mod">
          <ac:chgData name="Meghan Abbey" userId="S::mfa1014@usnh.edu::dc8a72fa-f6ce-4655-819d-29ecfaef0bba" providerId="AD" clId="Web-{2C87FD7E-0FF4-F590-1976-74D86BC9F24D}" dt="2023-04-10T19:21:12.999" v="329" actId="1076"/>
          <ac:spMkLst>
            <pc:docMk/>
            <pc:sldMk cId="376030445" sldId="256"/>
            <ac:spMk id="17" creationId="{00000000-0000-0000-0000-000000000000}"/>
          </ac:spMkLst>
        </pc:spChg>
        <pc:spChg chg="mod">
          <ac:chgData name="Meghan Abbey" userId="S::mfa1014@usnh.edu::dc8a72fa-f6ce-4655-819d-29ecfaef0bba" providerId="AD" clId="Web-{2C87FD7E-0FF4-F590-1976-74D86BC9F24D}" dt="2023-04-10T19:20:57.874" v="325" actId="1076"/>
          <ac:spMkLst>
            <pc:docMk/>
            <pc:sldMk cId="376030445" sldId="256"/>
            <ac:spMk id="18" creationId="{00000000-0000-0000-0000-000000000000}"/>
          </ac:spMkLst>
        </pc:spChg>
        <pc:spChg chg="mod">
          <ac:chgData name="Meghan Abbey" userId="S::mfa1014@usnh.edu::dc8a72fa-f6ce-4655-819d-29ecfaef0bba" providerId="AD" clId="Web-{2C87FD7E-0FF4-F590-1976-74D86BC9F24D}" dt="2023-04-10T19:21:20.671" v="331" actId="1076"/>
          <ac:spMkLst>
            <pc:docMk/>
            <pc:sldMk cId="376030445" sldId="256"/>
            <ac:spMk id="19" creationId="{00000000-0000-0000-0000-000000000000}"/>
          </ac:spMkLst>
        </pc:spChg>
        <pc:spChg chg="mod">
          <ac:chgData name="Meghan Abbey" userId="S::mfa1014@usnh.edu::dc8a72fa-f6ce-4655-819d-29ecfaef0bba" providerId="AD" clId="Web-{2C87FD7E-0FF4-F590-1976-74D86BC9F24D}" dt="2023-04-10T18:48:22.238" v="189" actId="1076"/>
          <ac:spMkLst>
            <pc:docMk/>
            <pc:sldMk cId="376030445" sldId="256"/>
            <ac:spMk id="22" creationId="{3E82B62B-AF23-4148-0F29-EEFA44956C49}"/>
          </ac:spMkLst>
        </pc:spChg>
        <pc:spChg chg="del mod">
          <ac:chgData name="Meghan Abbey" userId="S::mfa1014@usnh.edu::dc8a72fa-f6ce-4655-819d-29ecfaef0bba" providerId="AD" clId="Web-{2C87FD7E-0FF4-F590-1976-74D86BC9F24D}" dt="2023-04-10T19:08:28.570" v="231"/>
          <ac:spMkLst>
            <pc:docMk/>
            <pc:sldMk cId="376030445" sldId="256"/>
            <ac:spMk id="37" creationId="{26F3F290-2A11-B157-4731-CDA6BFE544E3}"/>
          </ac:spMkLst>
        </pc:spChg>
        <pc:spChg chg="mod">
          <ac:chgData name="Meghan Abbey" userId="S::mfa1014@usnh.edu::dc8a72fa-f6ce-4655-819d-29ecfaef0bba" providerId="AD" clId="Web-{2C87FD7E-0FF4-F590-1976-74D86BC9F24D}" dt="2023-04-10T19:14:56.332" v="296" actId="1076"/>
          <ac:spMkLst>
            <pc:docMk/>
            <pc:sldMk cId="376030445" sldId="256"/>
            <ac:spMk id="40" creationId="{75CF37FE-7A12-CC7B-806F-9E02DCB5730B}"/>
          </ac:spMkLst>
        </pc:spChg>
        <pc:spChg chg="mod">
          <ac:chgData name="Meghan Abbey" userId="S::mfa1014@usnh.edu::dc8a72fa-f6ce-4655-819d-29ecfaef0bba" providerId="AD" clId="Web-{2C87FD7E-0FF4-F590-1976-74D86BC9F24D}" dt="2023-04-10T19:02:23.028" v="213" actId="1076"/>
          <ac:spMkLst>
            <pc:docMk/>
            <pc:sldMk cId="376030445" sldId="256"/>
            <ac:spMk id="48" creationId="{EF53DC7F-F644-2D81-5A13-5BF1BFCF7FEC}"/>
          </ac:spMkLst>
        </pc:spChg>
        <pc:spChg chg="del mod">
          <ac:chgData name="Meghan Abbey" userId="S::mfa1014@usnh.edu::dc8a72fa-f6ce-4655-819d-29ecfaef0bba" providerId="AD" clId="Web-{2C87FD7E-0FF4-F590-1976-74D86BC9F24D}" dt="2023-04-10T18:43:24.339" v="150"/>
          <ac:spMkLst>
            <pc:docMk/>
            <pc:sldMk cId="376030445" sldId="256"/>
            <ac:spMk id="51" creationId="{AAE723DF-15AE-CD13-31FC-A8D5EA08600A}"/>
          </ac:spMkLst>
        </pc:spChg>
        <pc:spChg chg="del mod">
          <ac:chgData name="Meghan Abbey" userId="S::mfa1014@usnh.edu::dc8a72fa-f6ce-4655-819d-29ecfaef0bba" providerId="AD" clId="Web-{2C87FD7E-0FF4-F590-1976-74D86BC9F24D}" dt="2023-04-10T19:08:40.961" v="235"/>
          <ac:spMkLst>
            <pc:docMk/>
            <pc:sldMk cId="376030445" sldId="256"/>
            <ac:spMk id="53" creationId="{21EB959E-583A-8FDA-8F2A-6088E7AAE4AF}"/>
          </ac:spMkLst>
        </pc:spChg>
        <pc:spChg chg="mod">
          <ac:chgData name="Meghan Abbey" userId="S::mfa1014@usnh.edu::dc8a72fa-f6ce-4655-819d-29ecfaef0bba" providerId="AD" clId="Web-{2C87FD7E-0FF4-F590-1976-74D86BC9F24D}" dt="2023-04-10T19:14:17.940" v="289" actId="1076"/>
          <ac:spMkLst>
            <pc:docMk/>
            <pc:sldMk cId="376030445" sldId="256"/>
            <ac:spMk id="60" creationId="{00000000-0000-0000-0000-000000000000}"/>
          </ac:spMkLst>
        </pc:spChg>
        <pc:spChg chg="mod">
          <ac:chgData name="Meghan Abbey" userId="S::mfa1014@usnh.edu::dc8a72fa-f6ce-4655-819d-29ecfaef0bba" providerId="AD" clId="Web-{2C87FD7E-0FF4-F590-1976-74D86BC9F24D}" dt="2023-04-10T19:15:13.817" v="300" actId="20577"/>
          <ac:spMkLst>
            <pc:docMk/>
            <pc:sldMk cId="376030445" sldId="256"/>
            <ac:spMk id="62" creationId="{00000000-0000-0000-0000-000000000000}"/>
          </ac:spMkLst>
        </pc:spChg>
        <pc:spChg chg="mod">
          <ac:chgData name="Meghan Abbey" userId="S::mfa1014@usnh.edu::dc8a72fa-f6ce-4655-819d-29ecfaef0bba" providerId="AD" clId="Web-{2C87FD7E-0FF4-F590-1976-74D86BC9F24D}" dt="2023-04-10T19:15:16.832" v="302" actId="20577"/>
          <ac:spMkLst>
            <pc:docMk/>
            <pc:sldMk cId="376030445" sldId="256"/>
            <ac:spMk id="64" creationId="{00000000-0000-0000-0000-000000000000}"/>
          </ac:spMkLst>
        </pc:spChg>
        <pc:spChg chg="mod">
          <ac:chgData name="Meghan Abbey" userId="S::mfa1014@usnh.edu::dc8a72fa-f6ce-4655-819d-29ecfaef0bba" providerId="AD" clId="Web-{2C87FD7E-0FF4-F590-1976-74D86BC9F24D}" dt="2023-04-10T19:20:39.498" v="322" actId="1076"/>
          <ac:spMkLst>
            <pc:docMk/>
            <pc:sldMk cId="376030445" sldId="256"/>
            <ac:spMk id="85" creationId="{00000000-0000-0000-0000-000000000000}"/>
          </ac:spMkLst>
        </pc:spChg>
        <pc:spChg chg="mod">
          <ac:chgData name="Meghan Abbey" userId="S::mfa1014@usnh.edu::dc8a72fa-f6ce-4655-819d-29ecfaef0bba" providerId="AD" clId="Web-{2C87FD7E-0FF4-F590-1976-74D86BC9F24D}" dt="2023-04-10T19:20:42.889" v="323" actId="1076"/>
          <ac:spMkLst>
            <pc:docMk/>
            <pc:sldMk cId="376030445" sldId="256"/>
            <ac:spMk id="93" creationId="{00000000-0000-0000-0000-000000000000}"/>
          </ac:spMkLst>
        </pc:spChg>
        <pc:spChg chg="mod">
          <ac:chgData name="Meghan Abbey" userId="S::mfa1014@usnh.edu::dc8a72fa-f6ce-4655-819d-29ecfaef0bba" providerId="AD" clId="Web-{2C87FD7E-0FF4-F590-1976-74D86BC9F24D}" dt="2023-04-10T19:17:17.898" v="316" actId="1076"/>
          <ac:spMkLst>
            <pc:docMk/>
            <pc:sldMk cId="376030445" sldId="256"/>
            <ac:spMk id="97" creationId="{00000000-0000-0000-0000-000000000000}"/>
          </ac:spMkLst>
        </pc:spChg>
        <pc:spChg chg="del">
          <ac:chgData name="Meghan Abbey" userId="S::mfa1014@usnh.edu::dc8a72fa-f6ce-4655-819d-29ecfaef0bba" providerId="AD" clId="Web-{2C87FD7E-0FF4-F590-1976-74D86BC9F24D}" dt="2023-04-10T18:18:39.139" v="6"/>
          <ac:spMkLst>
            <pc:docMk/>
            <pc:sldMk cId="376030445" sldId="256"/>
            <ac:spMk id="98" creationId="{00000000-0000-0000-0000-000000000000}"/>
          </ac:spMkLst>
        </pc:spChg>
        <pc:spChg chg="del">
          <ac:chgData name="Meghan Abbey" userId="S::mfa1014@usnh.edu::dc8a72fa-f6ce-4655-819d-29ecfaef0bba" providerId="AD" clId="Web-{2C87FD7E-0FF4-F590-1976-74D86BC9F24D}" dt="2023-04-10T18:18:37.326" v="5"/>
          <ac:spMkLst>
            <pc:docMk/>
            <pc:sldMk cId="376030445" sldId="256"/>
            <ac:spMk id="99" creationId="{00000000-0000-0000-0000-000000000000}"/>
          </ac:spMkLst>
        </pc:spChg>
        <pc:spChg chg="mod">
          <ac:chgData name="Meghan Abbey" userId="S::mfa1014@usnh.edu::dc8a72fa-f6ce-4655-819d-29ecfaef0bba" providerId="AD" clId="Web-{2C87FD7E-0FF4-F590-1976-74D86BC9F24D}" dt="2023-04-10T18:48:09.175" v="188" actId="1076"/>
          <ac:spMkLst>
            <pc:docMk/>
            <pc:sldMk cId="376030445" sldId="256"/>
            <ac:spMk id="100" creationId="{00000000-0000-0000-0000-000000000000}"/>
          </ac:spMkLst>
        </pc:spChg>
        <pc:spChg chg="mod">
          <ac:chgData name="Meghan Abbey" userId="S::mfa1014@usnh.edu::dc8a72fa-f6ce-4655-819d-29ecfaef0bba" providerId="AD" clId="Web-{2C87FD7E-0FF4-F590-1976-74D86BC9F24D}" dt="2023-04-10T18:47:40.377" v="184" actId="20577"/>
          <ac:spMkLst>
            <pc:docMk/>
            <pc:sldMk cId="376030445" sldId="256"/>
            <ac:spMk id="106" creationId="{00000000-0000-0000-0000-000000000000}"/>
          </ac:spMkLst>
        </pc:spChg>
        <pc:spChg chg="mod">
          <ac:chgData name="Meghan Abbey" userId="S::mfa1014@usnh.edu::dc8a72fa-f6ce-4655-819d-29ecfaef0bba" providerId="AD" clId="Web-{2C87FD7E-0FF4-F590-1976-74D86BC9F24D}" dt="2023-04-10T19:20:53.295" v="324" actId="1076"/>
          <ac:spMkLst>
            <pc:docMk/>
            <pc:sldMk cId="376030445" sldId="256"/>
            <ac:spMk id="108" creationId="{00000000-0000-0000-0000-000000000000}"/>
          </ac:spMkLst>
        </pc:spChg>
        <pc:picChg chg="mod">
          <ac:chgData name="Meghan Abbey" userId="S::mfa1014@usnh.edu::dc8a72fa-f6ce-4655-819d-29ecfaef0bba" providerId="AD" clId="Web-{2C87FD7E-0FF4-F590-1976-74D86BC9F24D}" dt="2023-04-10T18:50:58.602" v="205" actId="1076"/>
          <ac:picMkLst>
            <pc:docMk/>
            <pc:sldMk cId="376030445" sldId="256"/>
            <ac:picMk id="3" creationId="{8AC7CDD7-FC5A-76FD-A089-55C1CB764F15}"/>
          </ac:picMkLst>
        </pc:picChg>
        <pc:picChg chg="add del mod">
          <ac:chgData name="Meghan Abbey" userId="S::mfa1014@usnh.edu::dc8a72fa-f6ce-4655-819d-29ecfaef0bba" providerId="AD" clId="Web-{2C87FD7E-0FF4-F590-1976-74D86BC9F24D}" dt="2023-04-10T18:37:18.906" v="59"/>
          <ac:picMkLst>
            <pc:docMk/>
            <pc:sldMk cId="376030445" sldId="256"/>
            <ac:picMk id="4" creationId="{F6E8D235-19E2-C042-40ED-8F6612CC6D62}"/>
          </ac:picMkLst>
        </pc:picChg>
        <pc:picChg chg="add del mod modCrop">
          <ac:chgData name="Meghan Abbey" userId="S::mfa1014@usnh.edu::dc8a72fa-f6ce-4655-819d-29ecfaef0bba" providerId="AD" clId="Web-{2C87FD7E-0FF4-F590-1976-74D86BC9F24D}" dt="2023-04-10T19:25:48.617" v="345" actId="1076"/>
          <ac:picMkLst>
            <pc:docMk/>
            <pc:sldMk cId="376030445" sldId="256"/>
            <ac:picMk id="11" creationId="{1BB0071B-7BED-E066-3335-01AF9DC20CF7}"/>
          </ac:picMkLst>
        </pc:picChg>
        <pc:picChg chg="add del mod">
          <ac:chgData name="Meghan Abbey" userId="S::mfa1014@usnh.edu::dc8a72fa-f6ce-4655-819d-29ecfaef0bba" providerId="AD" clId="Web-{2C87FD7E-0FF4-F590-1976-74D86BC9F24D}" dt="2023-04-10T19:03:21.655" v="218"/>
          <ac:picMkLst>
            <pc:docMk/>
            <pc:sldMk cId="376030445" sldId="256"/>
            <ac:picMk id="20" creationId="{F08ABA11-00E7-0E4A-A962-718C437C240B}"/>
          </ac:picMkLst>
        </pc:picChg>
        <pc:picChg chg="mod">
          <ac:chgData name="Meghan Abbey" userId="S::mfa1014@usnh.edu::dc8a72fa-f6ce-4655-819d-29ecfaef0bba" providerId="AD" clId="Web-{2C87FD7E-0FF4-F590-1976-74D86BC9F24D}" dt="2023-04-10T19:20:25.716" v="321" actId="1076"/>
          <ac:picMkLst>
            <pc:docMk/>
            <pc:sldMk cId="376030445" sldId="256"/>
            <ac:picMk id="24" creationId="{F699A7DB-66C0-9850-3895-DA0FB1054DD3}"/>
          </ac:picMkLst>
        </pc:picChg>
        <pc:picChg chg="mod">
          <ac:chgData name="Meghan Abbey" userId="S::mfa1014@usnh.edu::dc8a72fa-f6ce-4655-819d-29ecfaef0bba" providerId="AD" clId="Web-{2C87FD7E-0FF4-F590-1976-74D86BC9F24D}" dt="2023-04-10T19:15:55.490" v="308" actId="1076"/>
          <ac:picMkLst>
            <pc:docMk/>
            <pc:sldMk cId="376030445" sldId="256"/>
            <ac:picMk id="26" creationId="{9FBE6B8D-53A3-1CC7-DA34-5DDA6375D6D3}"/>
          </ac:picMkLst>
        </pc:picChg>
        <pc:picChg chg="add del mod">
          <ac:chgData name="Meghan Abbey" userId="S::mfa1014@usnh.edu::dc8a72fa-f6ce-4655-819d-29ecfaef0bba" providerId="AD" clId="Web-{2C87FD7E-0FF4-F590-1976-74D86BC9F24D}" dt="2023-04-10T19:06:48.442" v="223"/>
          <ac:picMkLst>
            <pc:docMk/>
            <pc:sldMk cId="376030445" sldId="256"/>
            <ac:picMk id="31" creationId="{595D0633-C6CF-9A83-75CC-08552D63381A}"/>
          </ac:picMkLst>
        </pc:picChg>
        <pc:picChg chg="mod">
          <ac:chgData name="Meghan Abbey" userId="S::mfa1014@usnh.edu::dc8a72fa-f6ce-4655-819d-29ecfaef0bba" providerId="AD" clId="Web-{2C87FD7E-0FF4-F590-1976-74D86BC9F24D}" dt="2023-04-10T18:47:54.737" v="186" actId="1076"/>
          <ac:picMkLst>
            <pc:docMk/>
            <pc:sldMk cId="376030445" sldId="256"/>
            <ac:picMk id="32" creationId="{B1231A80-E3FF-0AF1-86F0-F047B4F1E4B3}"/>
          </ac:picMkLst>
        </pc:picChg>
        <pc:picChg chg="add mod">
          <ac:chgData name="Meghan Abbey" userId="S::mfa1014@usnh.edu::dc8a72fa-f6ce-4655-819d-29ecfaef0bba" providerId="AD" clId="Web-{2C87FD7E-0FF4-F590-1976-74D86BC9F24D}" dt="2023-04-10T19:08:59.259" v="240" actId="1076"/>
          <ac:picMkLst>
            <pc:docMk/>
            <pc:sldMk cId="376030445" sldId="256"/>
            <ac:picMk id="33" creationId="{37A9B918-43E1-42E4-6922-C6EFC18EE9AB}"/>
          </ac:picMkLst>
        </pc:picChg>
        <pc:picChg chg="mod">
          <ac:chgData name="Meghan Abbey" userId="S::mfa1014@usnh.edu::dc8a72fa-f6ce-4655-819d-29ecfaef0bba" providerId="AD" clId="Web-{2C87FD7E-0FF4-F590-1976-74D86BC9F24D}" dt="2023-04-10T19:21:06.140" v="327" actId="1076"/>
          <ac:picMkLst>
            <pc:docMk/>
            <pc:sldMk cId="376030445" sldId="256"/>
            <ac:picMk id="35" creationId="{6B48D181-643C-5E7D-27D6-BDDF6D6B2537}"/>
          </ac:picMkLst>
        </pc:picChg>
        <pc:picChg chg="add mod">
          <ac:chgData name="Meghan Abbey" userId="S::mfa1014@usnh.edu::dc8a72fa-f6ce-4655-819d-29ecfaef0bba" providerId="AD" clId="Web-{2C87FD7E-0FF4-F590-1976-74D86BC9F24D}" dt="2023-04-10T19:09:15.650" v="242" actId="1076"/>
          <ac:picMkLst>
            <pc:docMk/>
            <pc:sldMk cId="376030445" sldId="256"/>
            <ac:picMk id="36" creationId="{D9260697-1303-D97E-CAFF-49A153753997}"/>
          </ac:picMkLst>
        </pc:picChg>
        <pc:picChg chg="mod">
          <ac:chgData name="Meghan Abbey" userId="S::mfa1014@usnh.edu::dc8a72fa-f6ce-4655-819d-29ecfaef0bba" providerId="AD" clId="Web-{2C87FD7E-0FF4-F590-1976-74D86BC9F24D}" dt="2023-04-10T19:14:11.830" v="288" actId="1076"/>
          <ac:picMkLst>
            <pc:docMk/>
            <pc:sldMk cId="376030445" sldId="256"/>
            <ac:picMk id="39" creationId="{3914D557-7CA8-2B03-BAFF-A9A0E59F8F7F}"/>
          </ac:picMkLst>
        </pc:picChg>
        <pc:picChg chg="mod">
          <ac:chgData name="Meghan Abbey" userId="S::mfa1014@usnh.edu::dc8a72fa-f6ce-4655-819d-29ecfaef0bba" providerId="AD" clId="Web-{2C87FD7E-0FF4-F590-1976-74D86BC9F24D}" dt="2023-04-10T19:25:38.179" v="341" actId="1076"/>
          <ac:picMkLst>
            <pc:docMk/>
            <pc:sldMk cId="376030445" sldId="256"/>
            <ac:picMk id="41" creationId="{1FC09296-7AC9-E63D-3EF0-03266E8BD5FB}"/>
          </ac:picMkLst>
        </pc:picChg>
        <pc:picChg chg="mod modCrop">
          <ac:chgData name="Meghan Abbey" userId="S::mfa1014@usnh.edu::dc8a72fa-f6ce-4655-819d-29ecfaef0bba" providerId="AD" clId="Web-{2C87FD7E-0FF4-F590-1976-74D86BC9F24D}" dt="2023-04-10T19:02:24.341" v="214" actId="1076"/>
          <ac:picMkLst>
            <pc:docMk/>
            <pc:sldMk cId="376030445" sldId="256"/>
            <ac:picMk id="46" creationId="{47180970-1464-F6A2-A5D3-90D7F844516E}"/>
          </ac:picMkLst>
        </pc:picChg>
        <pc:cxnChg chg="del mod">
          <ac:chgData name="Meghan Abbey" userId="S::mfa1014@usnh.edu::dc8a72fa-f6ce-4655-819d-29ecfaef0bba" providerId="AD" clId="Web-{2C87FD7E-0FF4-F590-1976-74D86BC9F24D}" dt="2023-04-10T19:14:41.784" v="293"/>
          <ac:cxnSpMkLst>
            <pc:docMk/>
            <pc:sldMk cId="376030445" sldId="256"/>
            <ac:cxnSpMk id="21" creationId="{0F40A44A-A20A-5DD6-D5C0-946527C6A7D3}"/>
          </ac:cxnSpMkLst>
        </pc:cxnChg>
        <pc:cxnChg chg="mod">
          <ac:chgData name="Meghan Abbey" userId="S::mfa1014@usnh.edu::dc8a72fa-f6ce-4655-819d-29ecfaef0bba" providerId="AD" clId="Web-{2C87FD7E-0FF4-F590-1976-74D86BC9F24D}" dt="2023-04-10T19:15:58.865" v="309" actId="1076"/>
          <ac:cxnSpMkLst>
            <pc:docMk/>
            <pc:sldMk cId="376030445" sldId="256"/>
            <ac:cxnSpMk id="38" creationId="{384D75DD-38D3-F471-B325-ED360D222F4E}"/>
          </ac:cxnSpMkLst>
        </pc:cxnChg>
        <pc:cxnChg chg="add del mod">
          <ac:chgData name="Meghan Abbey" userId="S::mfa1014@usnh.edu::dc8a72fa-f6ce-4655-819d-29ecfaef0bba" providerId="AD" clId="Web-{2C87FD7E-0FF4-F590-1976-74D86BC9F24D}" dt="2023-04-10T19:16:01.490" v="310"/>
          <ac:cxnSpMkLst>
            <pc:docMk/>
            <pc:sldMk cId="376030445" sldId="256"/>
            <ac:cxnSpMk id="42" creationId="{820F69BE-8C6F-9C1C-53D5-DFCE1D8FF187}"/>
          </ac:cxnSpMkLst>
        </pc:cxnChg>
        <pc:cxnChg chg="add mod">
          <ac:chgData name="Meghan Abbey" userId="S::mfa1014@usnh.edu::dc8a72fa-f6ce-4655-819d-29ecfaef0bba" providerId="AD" clId="Web-{2C87FD7E-0FF4-F590-1976-74D86BC9F24D}" dt="2023-04-10T19:18:06.681" v="320" actId="1076"/>
          <ac:cxnSpMkLst>
            <pc:docMk/>
            <pc:sldMk cId="376030445" sldId="256"/>
            <ac:cxnSpMk id="43" creationId="{15DFAF3F-E717-6156-CF2C-696C0B362D9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F08CCAB-5542-4C99-93F0-27B962BB8E7F}" type="datetimeFigureOut">
              <a:rPr lang="en-US" smtClean="0"/>
              <a:t>4/6/23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E3354EF-694D-41E6-8A2E-3982CD03BD0B}" type="slidenum">
              <a:rPr lang="en-US" smtClean="0"/>
              <a:t>‹#›</a:t>
            </a:fld>
            <a:endParaRPr lang="en-US"/>
          </a:p>
        </p:txBody>
      </p:sp>
    </p:spTree>
    <p:extLst>
      <p:ext uri="{BB962C8B-B14F-4D97-AF65-F5344CB8AC3E}">
        <p14:creationId xmlns:p14="http://schemas.microsoft.com/office/powerpoint/2010/main" val="332023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3354EF-694D-41E6-8A2E-3982CD03BD0B}" type="slidenum">
              <a:rPr lang="en-US" smtClean="0"/>
              <a:t>1</a:t>
            </a:fld>
            <a:endParaRPr lang="en-US"/>
          </a:p>
        </p:txBody>
      </p:sp>
    </p:spTree>
    <p:extLst>
      <p:ext uri="{BB962C8B-B14F-4D97-AF65-F5344CB8AC3E}">
        <p14:creationId xmlns:p14="http://schemas.microsoft.com/office/powerpoint/2010/main" val="730636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4/5/23</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C0DDE0-8E9A-E66E-F7AC-E52A038F4194}"/>
              </a:ext>
            </a:extLst>
          </p:cNvPr>
          <p:cNvPicPr>
            <a:picLocks noChangeAspect="1"/>
          </p:cNvPicPr>
          <p:nvPr/>
        </p:nvPicPr>
        <p:blipFill>
          <a:blip r:embed="rId3"/>
          <a:stretch>
            <a:fillRect/>
          </a:stretch>
        </p:blipFill>
        <p:spPr>
          <a:xfrm>
            <a:off x="370993" y="24039833"/>
            <a:ext cx="10985215" cy="7543547"/>
          </a:xfrm>
          <a:prstGeom prst="rect">
            <a:avLst/>
          </a:prstGeom>
        </p:spPr>
      </p:pic>
      <p:pic>
        <p:nvPicPr>
          <p:cNvPr id="42" name="Picture 45" descr="A picture containing text&#10;&#10;Description automatically generated">
            <a:extLst>
              <a:ext uri="{FF2B5EF4-FFF2-40B4-BE49-F238E27FC236}">
                <a16:creationId xmlns:a16="http://schemas.microsoft.com/office/drawing/2014/main" id="{A9706C86-8F00-8C91-2DB9-B1DD4597B220}"/>
              </a:ext>
            </a:extLst>
          </p:cNvPr>
          <p:cNvPicPr>
            <a:picLocks noChangeAspect="1"/>
          </p:cNvPicPr>
          <p:nvPr/>
        </p:nvPicPr>
        <p:blipFill rotWithShape="1">
          <a:blip r:embed="rId4"/>
          <a:srcRect l="3149" t="10562" r="3806" b="36"/>
          <a:stretch/>
        </p:blipFill>
        <p:spPr>
          <a:xfrm>
            <a:off x="12333505" y="26938528"/>
            <a:ext cx="6406058" cy="4488129"/>
          </a:xfrm>
          <a:prstGeom prst="rect">
            <a:avLst/>
          </a:prstGeom>
        </p:spPr>
      </p:pic>
      <p:pic>
        <p:nvPicPr>
          <p:cNvPr id="46" name="Picture 47" descr="A picture containing text, tree&#10;&#10;Description automatically generated">
            <a:extLst>
              <a:ext uri="{FF2B5EF4-FFF2-40B4-BE49-F238E27FC236}">
                <a16:creationId xmlns:a16="http://schemas.microsoft.com/office/drawing/2014/main" id="{A436502B-8BD6-CBBD-7BCE-4F05AE192E25}"/>
              </a:ext>
            </a:extLst>
          </p:cNvPr>
          <p:cNvPicPr>
            <a:picLocks noChangeAspect="1"/>
          </p:cNvPicPr>
          <p:nvPr/>
        </p:nvPicPr>
        <p:blipFill rotWithShape="1">
          <a:blip r:embed="rId5"/>
          <a:srcRect l="5693" t="-765" r="5298" b="13256"/>
          <a:stretch/>
        </p:blipFill>
        <p:spPr>
          <a:xfrm>
            <a:off x="18876699" y="26900211"/>
            <a:ext cx="6460866" cy="4526446"/>
          </a:xfrm>
          <a:prstGeom prst="rect">
            <a:avLst/>
          </a:prstGeom>
        </p:spPr>
      </p:pic>
      <p:sp>
        <p:nvSpPr>
          <p:cNvPr id="2" name="Title 1"/>
          <p:cNvSpPr>
            <a:spLocks noGrp="1"/>
          </p:cNvSpPr>
          <p:nvPr>
            <p:ph type="ctrTitle"/>
          </p:nvPr>
        </p:nvSpPr>
        <p:spPr>
          <a:xfrm>
            <a:off x="369597" y="765603"/>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a:solidFill>
                  <a:schemeClr val="bg1"/>
                </a:solidFill>
                <a:latin typeface="Arial"/>
                <a:ea typeface="Cambria"/>
                <a:cs typeface="Arial"/>
              </a:rPr>
              <a:t>Transportation Planning US Rt 302 at Intervale Cross Road</a:t>
            </a:r>
            <a:br>
              <a:rPr lang="en-US" sz="8400">
                <a:latin typeface="Arial" panose="020B0604020202020204" pitchFamily="34" charset="0"/>
                <a:cs typeface="Arial" panose="020B0604020202020204" pitchFamily="34" charset="0"/>
              </a:rPr>
            </a:br>
            <a:r>
              <a:rPr lang="en-US" sz="5600">
                <a:solidFill>
                  <a:schemeClr val="bg1"/>
                </a:solidFill>
                <a:latin typeface="Arial"/>
                <a:ea typeface="Cambria"/>
                <a:cs typeface="Arial"/>
              </a:rPr>
              <a:t>George Smith (PM), Meghan Abbey, Michael Mercer, Jake Morrier, Tim Spencer</a:t>
            </a:r>
            <a:br>
              <a:rPr lang="en-US" sz="5600">
                <a:latin typeface="Arial" panose="020B0604020202020204" pitchFamily="34" charset="0"/>
                <a:cs typeface="Arial" panose="020B0604020202020204" pitchFamily="34" charset="0"/>
              </a:rPr>
            </a:br>
            <a:r>
              <a:rPr lang="en-US" sz="5600" i="1">
                <a:solidFill>
                  <a:schemeClr val="bg1"/>
                </a:solidFill>
                <a:latin typeface="Arial"/>
                <a:ea typeface="Cambria"/>
                <a:cs typeface="Arial"/>
              </a:rPr>
              <a:t>Department of Civil and Environmental Engineering, University of New Hampshire, Durham, NH 03824</a:t>
            </a:r>
            <a:endParaRPr lang="en-US" sz="9300" i="1">
              <a:solidFill>
                <a:schemeClr val="bg1"/>
              </a:solidFill>
              <a:latin typeface="Arial"/>
              <a:ea typeface="Cambria"/>
              <a:cs typeface="Arial"/>
            </a:endParaRPr>
          </a:p>
        </p:txBody>
      </p:sp>
      <p:sp>
        <p:nvSpPr>
          <p:cNvPr id="6" name="Subtitle 2"/>
          <p:cNvSpPr txBox="1">
            <a:spLocks/>
          </p:cNvSpPr>
          <p:nvPr/>
        </p:nvSpPr>
        <p:spPr>
          <a:xfrm>
            <a:off x="369597" y="5987287"/>
            <a:ext cx="10914743" cy="8723261"/>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spcBef>
                <a:spcPts val="0"/>
              </a:spcBef>
            </a:pPr>
            <a:r>
              <a:rPr lang="en-US" sz="3400" dirty="0">
                <a:latin typeface="Arial" panose="020B0604020202020204" pitchFamily="34" charset="0"/>
                <a:ea typeface="Arial" panose="020B0604020202020204" pitchFamily="34" charset="0"/>
                <a:cs typeface="Arial" panose="020B0604020202020204" pitchFamily="34" charset="0"/>
              </a:rPr>
              <a:t>Overview:</a:t>
            </a:r>
            <a:endParaRPr lang="en-US" sz="3400" dirty="0">
              <a:latin typeface="Calibri" panose="020F0502020204030204" pitchFamily="34" charset="0"/>
              <a:ea typeface="Arial" panose="020B0604020202020204" pitchFamily="34" charset="0"/>
              <a:cs typeface="Calibri" panose="020F0502020204030204" pitchFamily="34" charset="0"/>
            </a:endParaRPr>
          </a:p>
          <a:p>
            <a:pPr marL="457200" indent="-457200" algn="just">
              <a:lnSpc>
                <a:spcPct val="100000"/>
              </a:lnSpc>
              <a:spcBef>
                <a:spcPts val="0"/>
              </a:spcBef>
              <a:spcAft>
                <a:spcPts val="1200"/>
              </a:spcAft>
              <a:buFont typeface="Arial" panose="020B0604020202020204" pitchFamily="34" charset="0"/>
              <a:buChar char="•"/>
            </a:pPr>
            <a:r>
              <a:rPr lang="en-US" sz="3400" dirty="0">
                <a:effectLst/>
                <a:latin typeface="Arial" panose="020B0604020202020204" pitchFamily="34" charset="0"/>
                <a:ea typeface="Cambria"/>
                <a:cs typeface="Arial" panose="020B0604020202020204" pitchFamily="34" charset="0"/>
              </a:rPr>
              <a:t>The primary goal of the project was to design a safer and more accessible intersection for both vehicle traffic and pedestrians crossing </a:t>
            </a:r>
            <a:r>
              <a:rPr lang="en-US" sz="3400">
                <a:effectLst/>
                <a:latin typeface="Arial" panose="020B0604020202020204" pitchFamily="34" charset="0"/>
                <a:ea typeface="Cambria"/>
                <a:cs typeface="Arial" panose="020B0604020202020204" pitchFamily="34" charset="0"/>
              </a:rPr>
              <a:t>Route</a:t>
            </a:r>
            <a:r>
              <a:rPr lang="en-US" sz="3400" dirty="0">
                <a:effectLst/>
                <a:latin typeface="Arial" panose="020B0604020202020204" pitchFamily="34" charset="0"/>
                <a:ea typeface="Cambria"/>
                <a:cs typeface="Arial" panose="020B0604020202020204" pitchFamily="34" charset="0"/>
              </a:rPr>
              <a:t> 302, without hindering the current flow of traffic or causing backups and/or crashes.</a:t>
            </a:r>
            <a:r>
              <a:rPr lang="en-US" sz="3400" dirty="0">
                <a:latin typeface="Arial" panose="020B0604020202020204" pitchFamily="34" charset="0"/>
                <a:ea typeface="Cambria"/>
                <a:cs typeface="Arial" panose="020B0604020202020204" pitchFamily="34" charset="0"/>
              </a:rPr>
              <a:t> </a:t>
            </a:r>
            <a:endParaRPr lang="en-US" sz="3400" dirty="0">
              <a:effectLst/>
              <a:latin typeface="Arial" panose="020B0604020202020204" pitchFamily="34" charset="0"/>
              <a:ea typeface="Cambria" panose="02040503050406030204" pitchFamily="18" charset="0"/>
              <a:cs typeface="Arial" panose="020B0604020202020204" pitchFamily="34" charset="0"/>
            </a:endParaRPr>
          </a:p>
          <a:p>
            <a:pPr algn="just">
              <a:lnSpc>
                <a:spcPct val="100000"/>
              </a:lnSpc>
              <a:spcBef>
                <a:spcPts val="0"/>
              </a:spcBef>
              <a:spcAft>
                <a:spcPts val="1200"/>
              </a:spcAft>
            </a:pPr>
            <a:r>
              <a:rPr lang="en-US" sz="3400" dirty="0">
                <a:effectLst/>
                <a:latin typeface="Arial" panose="020B0604020202020204" pitchFamily="34" charset="0"/>
                <a:ea typeface="Arial" panose="020B0604020202020204" pitchFamily="34" charset="0"/>
                <a:cs typeface="Arial" panose="020B0604020202020204" pitchFamily="34" charset="0"/>
              </a:rPr>
              <a:t>Scope:</a:t>
            </a:r>
          </a:p>
          <a:p>
            <a:pPr marL="457200" indent="-457200" algn="just">
              <a:lnSpc>
                <a:spcPct val="100000"/>
              </a:lnSpc>
              <a:spcBef>
                <a:spcPts val="0"/>
              </a:spcBef>
              <a:spcAft>
                <a:spcPts val="1200"/>
              </a:spcAft>
              <a:buFont typeface="Arial" panose="020B0604020202020204" pitchFamily="34" charset="0"/>
              <a:buChar char="•"/>
            </a:pPr>
            <a:r>
              <a:rPr lang="en-US" sz="3400" dirty="0">
                <a:effectLst/>
                <a:latin typeface="Arial" panose="020B0604020202020204" pitchFamily="34" charset="0"/>
                <a:ea typeface="Cambria"/>
                <a:cs typeface="Arial" panose="020B0604020202020204" pitchFamily="34" charset="0"/>
              </a:rPr>
              <a:t>The fall semester was dedicated to analyzing the current traffic flow, researching potential design alternatives, developing alternative designs, and developing the construction process.</a:t>
            </a:r>
            <a:r>
              <a:rPr lang="en-US" sz="3400" dirty="0">
                <a:latin typeface="Arial" panose="020B0604020202020204" pitchFamily="34" charset="0"/>
                <a:ea typeface="Cambria"/>
                <a:cs typeface="Arial" panose="020B0604020202020204" pitchFamily="34" charset="0"/>
              </a:rPr>
              <a:t> </a:t>
            </a:r>
            <a:endParaRPr lang="en-US" sz="3400" dirty="0">
              <a:effectLst/>
              <a:latin typeface="Arial" panose="020B0604020202020204" pitchFamily="34" charset="0"/>
              <a:ea typeface="Cambria" panose="02040503050406030204" pitchFamily="18" charset="0"/>
              <a:cs typeface="Arial" panose="020B0604020202020204" pitchFamily="34" charset="0"/>
            </a:endParaRPr>
          </a:p>
          <a:p>
            <a:pPr marL="457200" indent="-457200" algn="just">
              <a:lnSpc>
                <a:spcPct val="100000"/>
              </a:lnSpc>
              <a:spcBef>
                <a:spcPts val="0"/>
              </a:spcBef>
              <a:buFont typeface="Arial" panose="020B0604020202020204" pitchFamily="34" charset="0"/>
              <a:buChar char="•"/>
            </a:pPr>
            <a:r>
              <a:rPr lang="en-US" sz="3400" kern="100" dirty="0">
                <a:effectLst/>
                <a:latin typeface="Arial" panose="020B0604020202020204" pitchFamily="34" charset="0"/>
                <a:ea typeface="Cambria"/>
                <a:cs typeface="Arial" panose="020B0604020202020204" pitchFamily="34" charset="0"/>
              </a:rPr>
              <a:t>The spring semester was dedicated to creating a decision matrix to choose the preferred alternative, performing a swept analysis to ensure all vehicles have access, and calculating a cost estimate for the preferred alternative. </a:t>
            </a:r>
          </a:p>
          <a:p>
            <a:pPr marL="457200" indent="-457200" algn="just">
              <a:lnSpc>
                <a:spcPct val="100000"/>
              </a:lnSpc>
              <a:spcBef>
                <a:spcPts val="0"/>
              </a:spcBef>
              <a:buFont typeface="Arial" panose="020B0604020202020204" pitchFamily="34" charset="0"/>
              <a:buChar char="•"/>
            </a:pPr>
            <a:endParaRPr lang="en-US" sz="3400" dirty="0">
              <a:effectLst/>
              <a:latin typeface="Cambria" panose="02040503050406030204" pitchFamily="18" charset="0"/>
              <a:ea typeface="Cambria" panose="02040503050406030204" pitchFamily="18" charset="0"/>
            </a:endParaRPr>
          </a:p>
        </p:txBody>
      </p:sp>
      <p:sp>
        <p:nvSpPr>
          <p:cNvPr id="7" name="Subtitle 2"/>
          <p:cNvSpPr txBox="1">
            <a:spLocks/>
          </p:cNvSpPr>
          <p:nvPr/>
        </p:nvSpPr>
        <p:spPr>
          <a:xfrm>
            <a:off x="355902" y="15009870"/>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a:solidFill>
                  <a:schemeClr val="bg1"/>
                </a:solidFill>
                <a:latin typeface="Cambria" panose="02040503050406030204" pitchFamily="18" charset="0"/>
              </a:rPr>
              <a:t> </a:t>
            </a:r>
            <a:r>
              <a:rPr lang="en-US" sz="5800">
                <a:solidFill>
                  <a:schemeClr val="bg1"/>
                </a:solidFill>
                <a:latin typeface="Arial" panose="020B0604020202020204" pitchFamily="34" charset="0"/>
                <a:cs typeface="Arial" panose="020B0604020202020204" pitchFamily="34" charset="0"/>
              </a:rPr>
              <a:t>Location</a:t>
            </a:r>
          </a:p>
        </p:txBody>
      </p:sp>
      <p:sp>
        <p:nvSpPr>
          <p:cNvPr id="9" name="Subtitle 2"/>
          <p:cNvSpPr txBox="1">
            <a:spLocks/>
          </p:cNvSpPr>
          <p:nvPr/>
        </p:nvSpPr>
        <p:spPr>
          <a:xfrm>
            <a:off x="12284986" y="4937912"/>
            <a:ext cx="19641782" cy="933733"/>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Arial" panose="020B0604020202020204" pitchFamily="34" charset="0"/>
                <a:cs typeface="Arial" panose="020B0604020202020204" pitchFamily="34" charset="0"/>
              </a:rPr>
              <a:t>Alternative Design Ideas</a:t>
            </a:r>
          </a:p>
        </p:txBody>
      </p:sp>
      <p:sp>
        <p:nvSpPr>
          <p:cNvPr id="13" name="Subtitle 2"/>
          <p:cNvSpPr txBox="1">
            <a:spLocks/>
          </p:cNvSpPr>
          <p:nvPr/>
        </p:nvSpPr>
        <p:spPr>
          <a:xfrm>
            <a:off x="369597"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Arial" panose="020B0604020202020204" pitchFamily="34" charset="0"/>
                <a:cs typeface="Arial" panose="020B0604020202020204" pitchFamily="34" charset="0"/>
              </a:rPr>
              <a:t>Introduction</a:t>
            </a:r>
          </a:p>
        </p:txBody>
      </p:sp>
      <p:sp>
        <p:nvSpPr>
          <p:cNvPr id="15" name="Subtitle 2"/>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Arial" panose="020B0604020202020204" pitchFamily="34" charset="0"/>
                <a:cs typeface="Arial" panose="020B0604020202020204" pitchFamily="34" charset="0"/>
              </a:rPr>
              <a:t>Decision Matrix </a:t>
            </a:r>
          </a:p>
        </p:txBody>
      </p:sp>
      <p:sp>
        <p:nvSpPr>
          <p:cNvPr id="17" name="Subtitle 2"/>
          <p:cNvSpPr txBox="1">
            <a:spLocks/>
          </p:cNvSpPr>
          <p:nvPr/>
        </p:nvSpPr>
        <p:spPr>
          <a:xfrm>
            <a:off x="32591448" y="16713028"/>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Arial" panose="020B0604020202020204" pitchFamily="34" charset="0"/>
                <a:cs typeface="Arial" panose="020B0604020202020204" pitchFamily="34" charset="0"/>
              </a:rPr>
              <a:t>Cost Estimate </a:t>
            </a:r>
          </a:p>
        </p:txBody>
      </p:sp>
      <p:sp>
        <p:nvSpPr>
          <p:cNvPr id="18" name="Subtitle 2"/>
          <p:cNvSpPr txBox="1">
            <a:spLocks/>
          </p:cNvSpPr>
          <p:nvPr/>
        </p:nvSpPr>
        <p:spPr>
          <a:xfrm>
            <a:off x="32591449" y="27271021"/>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Arial" panose="020B0604020202020204" pitchFamily="34" charset="0"/>
                <a:cs typeface="Arial" panose="020B0604020202020204" pitchFamily="34" charset="0"/>
              </a:rPr>
              <a:t>Acknowledgements</a:t>
            </a:r>
          </a:p>
        </p:txBody>
      </p:sp>
      <p:sp>
        <p:nvSpPr>
          <p:cNvPr id="19" name="Subtitle 2"/>
          <p:cNvSpPr txBox="1">
            <a:spLocks/>
          </p:cNvSpPr>
          <p:nvPr/>
        </p:nvSpPr>
        <p:spPr>
          <a:xfrm>
            <a:off x="32552335" y="12985897"/>
            <a:ext cx="10836442" cy="3708827"/>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spcBef>
                <a:spcPts val="0"/>
              </a:spcBef>
            </a:pPr>
            <a:r>
              <a:rPr lang="en-US" sz="3200" dirty="0">
                <a:latin typeface="Arial" panose="020B0604020202020204" pitchFamily="34" charset="0"/>
                <a:ea typeface="Cambria"/>
                <a:cs typeface="Arial" panose="020B0604020202020204" pitchFamily="34" charset="0"/>
              </a:rPr>
              <a:t>The decision matrix chart exhibits how the preferred alternative design  was selected. Through group collaboration, each category was given a weight as a percentage, and a performance value based on a 1-10 scale. The weights and performance values were then multiplied together </a:t>
            </a:r>
            <a:r>
              <a:rPr lang="en-US" sz="3200">
                <a:latin typeface="Arial" panose="020B0604020202020204" pitchFamily="34" charset="0"/>
                <a:ea typeface="Cambria"/>
                <a:cs typeface="Arial" panose="020B0604020202020204" pitchFamily="34" charset="0"/>
              </a:rPr>
              <a:t>to get the weighted performance values, which were then summed together.</a:t>
            </a:r>
            <a:r>
              <a:rPr lang="en-US" sz="3200" dirty="0">
                <a:latin typeface="Arial" panose="020B0604020202020204" pitchFamily="34" charset="0"/>
                <a:ea typeface="Cambria"/>
                <a:cs typeface="Arial" panose="020B0604020202020204" pitchFamily="34" charset="0"/>
              </a:rPr>
              <a:t> </a:t>
            </a:r>
            <a:r>
              <a:rPr lang="en-US" sz="3200">
                <a:latin typeface="Arial" panose="020B0604020202020204" pitchFamily="34" charset="0"/>
                <a:ea typeface="Cambria"/>
                <a:cs typeface="Arial" panose="020B0604020202020204" pitchFamily="34" charset="0"/>
              </a:rPr>
              <a:t>The largest weighted sum was</a:t>
            </a:r>
            <a:r>
              <a:rPr lang="en-US" sz="3200" dirty="0">
                <a:latin typeface="Arial" panose="020B0604020202020204" pitchFamily="34" charset="0"/>
                <a:ea typeface="Cambria"/>
                <a:cs typeface="Arial" panose="020B0604020202020204" pitchFamily="34" charset="0"/>
              </a:rPr>
              <a:t> </a:t>
            </a:r>
            <a:r>
              <a:rPr lang="en-US" sz="3200">
                <a:latin typeface="Arial" panose="020B0604020202020204" pitchFamily="34" charset="0"/>
                <a:ea typeface="Cambria"/>
                <a:cs typeface="Arial" panose="020B0604020202020204" pitchFamily="34" charset="0"/>
              </a:rPr>
              <a:t>selected as </a:t>
            </a:r>
            <a:r>
              <a:rPr lang="en-US" sz="3200" dirty="0">
                <a:latin typeface="Arial" panose="020B0604020202020204" pitchFamily="34" charset="0"/>
                <a:ea typeface="Cambria"/>
                <a:cs typeface="Arial" panose="020B0604020202020204" pitchFamily="34" charset="0"/>
              </a:rPr>
              <a:t> the </a:t>
            </a:r>
            <a:r>
              <a:rPr lang="en-US" sz="3200">
                <a:latin typeface="Arial" panose="020B0604020202020204" pitchFamily="34" charset="0"/>
                <a:ea typeface="Cambria"/>
                <a:cs typeface="Arial" panose="020B0604020202020204" pitchFamily="34" charset="0"/>
              </a:rPr>
              <a:t>preferred alternative.</a:t>
            </a:r>
            <a:endParaRPr lang="en-US" sz="3200" dirty="0">
              <a:latin typeface="Arial" panose="020B0604020202020204" pitchFamily="34" charset="0"/>
              <a:ea typeface="+mn-lt"/>
              <a:cs typeface="Arial" panose="020B0604020202020204" pitchFamily="34" charset="0"/>
            </a:endParaRPr>
          </a:p>
          <a:p>
            <a:pPr algn="l">
              <a:spcBef>
                <a:spcPts val="0"/>
              </a:spcBef>
            </a:pPr>
            <a:endParaRPr lang="en-US" sz="3700" dirty="0">
              <a:latin typeface="Cambria" panose="02040503050406030204" pitchFamily="18" charset="0"/>
              <a:ea typeface="Cambria"/>
            </a:endParaRPr>
          </a:p>
        </p:txBody>
      </p:sp>
      <p:sp>
        <p:nvSpPr>
          <p:cNvPr id="30" name="Subtitle 2"/>
          <p:cNvSpPr txBox="1">
            <a:spLocks/>
          </p:cNvSpPr>
          <p:nvPr/>
        </p:nvSpPr>
        <p:spPr>
          <a:xfrm>
            <a:off x="12270967" y="13806982"/>
            <a:ext cx="19641782" cy="8683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 </a:t>
            </a:r>
            <a:r>
              <a:rPr lang="en-US" sz="5100">
                <a:solidFill>
                  <a:schemeClr val="bg1"/>
                </a:solidFill>
                <a:latin typeface="Arial" panose="020B0604020202020204" pitchFamily="34" charset="0"/>
                <a:cs typeface="Arial" panose="020B0604020202020204" pitchFamily="34" charset="0"/>
              </a:rPr>
              <a:t>Preferred Alternative</a:t>
            </a:r>
          </a:p>
        </p:txBody>
      </p:sp>
      <p:sp>
        <p:nvSpPr>
          <p:cNvPr id="60" name="TextBox 59"/>
          <p:cNvSpPr txBox="1"/>
          <p:nvPr/>
        </p:nvSpPr>
        <p:spPr>
          <a:xfrm>
            <a:off x="13808674" y="5923976"/>
            <a:ext cx="3238786" cy="723269"/>
          </a:xfrm>
          <a:prstGeom prst="rect">
            <a:avLst/>
          </a:prstGeom>
          <a:noFill/>
        </p:spPr>
        <p:txBody>
          <a:bodyPr wrap="square" lIns="106674" tIns="53337" rIns="106674" bIns="53337" rtlCol="0">
            <a:spAutoFit/>
          </a:bodyPr>
          <a:lstStyle/>
          <a:p>
            <a:r>
              <a:rPr lang="en-US" sz="4000">
                <a:latin typeface="Arial" panose="020B0604020202020204" pitchFamily="34" charset="0"/>
                <a:cs typeface="Arial" panose="020B0604020202020204" pitchFamily="34" charset="0"/>
              </a:rPr>
              <a:t>Traffic Signal </a:t>
            </a:r>
          </a:p>
        </p:txBody>
      </p:sp>
      <p:sp>
        <p:nvSpPr>
          <p:cNvPr id="64" name="TextBox 63"/>
          <p:cNvSpPr txBox="1"/>
          <p:nvPr/>
        </p:nvSpPr>
        <p:spPr>
          <a:xfrm>
            <a:off x="18856662" y="11498901"/>
            <a:ext cx="6474069" cy="2077486"/>
          </a:xfrm>
          <a:prstGeom prst="rect">
            <a:avLst/>
          </a:prstGeom>
          <a:noFill/>
          <a:ln>
            <a:noFill/>
          </a:ln>
        </p:spPr>
        <p:txBody>
          <a:bodyPr wrap="square" lIns="106674" tIns="53337" rIns="106674" bIns="53337" rtlCol="0" anchor="t">
            <a:spAutoFit/>
          </a:bodyPr>
          <a:lstStyle/>
          <a:p>
            <a:pPr algn="just"/>
            <a:r>
              <a:rPr lang="en-US" sz="3200" dirty="0">
                <a:latin typeface="Arial" panose="020B0604020202020204" pitchFamily="34" charset="0"/>
                <a:ea typeface="Cambria"/>
                <a:cs typeface="Arial" panose="020B0604020202020204" pitchFamily="34" charset="0"/>
              </a:rPr>
              <a:t>The flatter arc sections </a:t>
            </a:r>
            <a:r>
              <a:rPr lang="en-US" sz="3200" dirty="0">
                <a:effectLst/>
                <a:latin typeface="Arial" panose="020B0604020202020204" pitchFamily="34" charset="0"/>
                <a:ea typeface="Cambria"/>
                <a:cs typeface="Arial" panose="020B0604020202020204" pitchFamily="34" charset="0"/>
              </a:rPr>
              <a:t>acting parallel to US </a:t>
            </a:r>
            <a:r>
              <a:rPr lang="en-US" sz="3200">
                <a:effectLst/>
                <a:latin typeface="Arial" panose="020B0604020202020204" pitchFamily="34" charset="0"/>
                <a:ea typeface="Cambria"/>
                <a:cs typeface="Arial" panose="020B0604020202020204" pitchFamily="34" charset="0"/>
              </a:rPr>
              <a:t>Route</a:t>
            </a:r>
            <a:r>
              <a:rPr lang="en-US" sz="3200" dirty="0">
                <a:effectLst/>
                <a:latin typeface="Arial" panose="020B0604020202020204" pitchFamily="34" charset="0"/>
                <a:ea typeface="Cambria"/>
                <a:cs typeface="Arial" panose="020B0604020202020204" pitchFamily="34" charset="0"/>
              </a:rPr>
              <a:t> 302 would promote faster flowing traffic and greatly facilitate truck access.</a:t>
            </a:r>
            <a:endParaRPr lang="en-US" sz="4800" dirty="0">
              <a:latin typeface="Arial" panose="020B0604020202020204" pitchFamily="34" charset="0"/>
              <a:ea typeface="Cambria"/>
              <a:cs typeface="Arial" panose="020B0604020202020204" pitchFamily="34" charset="0"/>
            </a:endParaRPr>
          </a:p>
        </p:txBody>
      </p:sp>
      <p:sp>
        <p:nvSpPr>
          <p:cNvPr id="62" name="TextBox 61"/>
          <p:cNvSpPr txBox="1"/>
          <p:nvPr/>
        </p:nvSpPr>
        <p:spPr>
          <a:xfrm>
            <a:off x="12270967" y="11487204"/>
            <a:ext cx="6393586" cy="2077486"/>
          </a:xfrm>
          <a:prstGeom prst="rect">
            <a:avLst/>
          </a:prstGeom>
          <a:noFill/>
          <a:ln>
            <a:noFill/>
          </a:ln>
        </p:spPr>
        <p:txBody>
          <a:bodyPr wrap="square" lIns="106674" tIns="53337" rIns="106674" bIns="53337" rtlCol="0" anchor="t">
            <a:spAutoFit/>
          </a:bodyPr>
          <a:lstStyle/>
          <a:p>
            <a:pPr marR="0" lvl="0" algn="just">
              <a:spcBef>
                <a:spcPts val="0"/>
              </a:spcBef>
              <a:spcAft>
                <a:spcPts val="0"/>
              </a:spcAft>
              <a:tabLst>
                <a:tab pos="457200" algn="l"/>
              </a:tabLst>
            </a:pPr>
            <a:r>
              <a:rPr lang="en-US" sz="3200" kern="100" spc="-150" dirty="0">
                <a:effectLst/>
                <a:latin typeface="Arial" panose="020B0604020202020204" pitchFamily="34" charset="0"/>
                <a:ea typeface="Cambria" panose="02040503050406030204" pitchFamily="18" charset="0"/>
                <a:cs typeface="Arial" panose="020B0604020202020204" pitchFamily="34" charset="0"/>
              </a:rPr>
              <a:t>A traffic light increases pedestrian safety by forcing traffic to come to a complete stop. </a:t>
            </a:r>
            <a:r>
              <a:rPr lang="en-US" sz="3200" kern="100" spc="-150" dirty="0">
                <a:latin typeface="Arial" panose="020B0604020202020204" pitchFamily="34" charset="0"/>
                <a:ea typeface="Cambria" panose="02040503050406030204" pitchFamily="18" charset="0"/>
                <a:cs typeface="Arial" panose="020B0604020202020204" pitchFamily="34" charset="0"/>
              </a:rPr>
              <a:t>H</a:t>
            </a:r>
            <a:r>
              <a:rPr lang="en-US" sz="3200" kern="100" spc="-150" dirty="0">
                <a:effectLst/>
                <a:latin typeface="Arial" panose="020B0604020202020204" pitchFamily="34" charset="0"/>
                <a:ea typeface="Cambria" panose="02040503050406030204" pitchFamily="18" charset="0"/>
                <a:cs typeface="Arial" panose="020B0604020202020204" pitchFamily="34" charset="0"/>
              </a:rPr>
              <a:t>owever, this could slow the flow of traffic along Rt 302.</a:t>
            </a:r>
          </a:p>
        </p:txBody>
      </p:sp>
      <p:sp>
        <p:nvSpPr>
          <p:cNvPr id="149" name="Subtitle 2"/>
          <p:cNvSpPr txBox="1">
            <a:spLocks/>
          </p:cNvSpPr>
          <p:nvPr/>
        </p:nvSpPr>
        <p:spPr>
          <a:xfrm>
            <a:off x="12333504" y="25527054"/>
            <a:ext cx="19641782" cy="700889"/>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Arial" panose="020B0604020202020204" pitchFamily="34" charset="0"/>
                <a:cs typeface="Arial" panose="020B0604020202020204" pitchFamily="34" charset="0"/>
              </a:rPr>
              <a:t>Construction Phases</a:t>
            </a:r>
          </a:p>
        </p:txBody>
      </p:sp>
      <p:cxnSp>
        <p:nvCxnSpPr>
          <p:cNvPr id="159" name="Straight Connector 158"/>
          <p:cNvCxnSpPr>
            <a:cxnSpLocks/>
          </p:cNvCxnSpPr>
          <p:nvPr/>
        </p:nvCxnSpPr>
        <p:spPr>
          <a:xfrm>
            <a:off x="23848804" y="15009870"/>
            <a:ext cx="0" cy="10391584"/>
          </a:xfrm>
          <a:prstGeom prst="line">
            <a:avLst/>
          </a:prstGeom>
          <a:ln>
            <a:solidFill>
              <a:schemeClr val="tx1"/>
            </a:solidFill>
            <a:prstDash val="solid"/>
          </a:ln>
        </p:spPr>
        <p:style>
          <a:lnRef idx="2">
            <a:schemeClr val="dk1"/>
          </a:lnRef>
          <a:fillRef idx="0">
            <a:schemeClr val="dk1"/>
          </a:fillRef>
          <a:effectRef idx="1">
            <a:schemeClr val="dk1"/>
          </a:effectRef>
          <a:fontRef idx="minor">
            <a:schemeClr val="tx1"/>
          </a:fontRef>
        </p:style>
      </p:cxnSp>
      <p:pic>
        <p:nvPicPr>
          <p:cNvPr id="161" name="Picture 1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6639" y="1168998"/>
            <a:ext cx="2298576" cy="3042233"/>
          </a:xfrm>
          <a:prstGeom prst="rect">
            <a:avLst/>
          </a:prstGeom>
        </p:spPr>
      </p:pic>
      <p:sp>
        <p:nvSpPr>
          <p:cNvPr id="85" name="Subtitle 2"/>
          <p:cNvSpPr txBox="1">
            <a:spLocks/>
          </p:cNvSpPr>
          <p:nvPr/>
        </p:nvSpPr>
        <p:spPr>
          <a:xfrm>
            <a:off x="32552335" y="30998764"/>
            <a:ext cx="10914743" cy="1974196"/>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3400">
                <a:latin typeface="Arial"/>
                <a:ea typeface="Cambria"/>
                <a:cs typeface="Arial"/>
              </a:rPr>
              <a:t>NCHRP Roundabouts</a:t>
            </a:r>
            <a:r>
              <a:rPr lang="en-US" sz="3400">
                <a:effectLst/>
                <a:latin typeface="Arial"/>
                <a:ea typeface="Cambria"/>
                <a:cs typeface="Arial"/>
              </a:rPr>
              <a:t>: An informational guide.</a:t>
            </a:r>
            <a:r>
              <a:rPr lang="en-US" sz="3400">
                <a:latin typeface="Arial"/>
                <a:ea typeface="Cambria"/>
                <a:cs typeface="Arial"/>
              </a:rPr>
              <a:t> </a:t>
            </a:r>
            <a:endParaRPr lang="en-US" sz="3400">
              <a:effectLst/>
              <a:latin typeface="Arial"/>
              <a:ea typeface="Cambria"/>
              <a:cs typeface="Arial"/>
            </a:endParaRPr>
          </a:p>
          <a:p>
            <a:pPr marR="0" algn="l">
              <a:lnSpc>
                <a:spcPct val="100000"/>
              </a:lnSpc>
              <a:spcBef>
                <a:spcPts val="0"/>
              </a:spcBef>
            </a:pPr>
            <a:r>
              <a:rPr lang="en-US" sz="3400">
                <a:effectLst/>
                <a:latin typeface="Arial"/>
                <a:ea typeface="Cambria"/>
                <a:cs typeface="Arial"/>
              </a:rPr>
              <a:t>Manual on Uniform Traffic Control Devices: For Streets and Highways.</a:t>
            </a:r>
          </a:p>
          <a:p>
            <a:pPr algn="l">
              <a:lnSpc>
                <a:spcPct val="100000"/>
              </a:lnSpc>
              <a:spcBef>
                <a:spcPts val="0"/>
              </a:spcBef>
            </a:pPr>
            <a:endParaRPr lang="en-US" sz="3600">
              <a:latin typeface="Cambria" panose="02040503050406030204" pitchFamily="18" charset="0"/>
              <a:ea typeface="Cambria" panose="02040503050406030204" pitchFamily="18" charset="0"/>
              <a:cs typeface="Arial" panose="020B0604020202020204" pitchFamily="34" charset="0"/>
            </a:endParaRPr>
          </a:p>
          <a:p>
            <a:pPr algn="l">
              <a:spcBef>
                <a:spcPts val="0"/>
              </a:spcBef>
            </a:pPr>
            <a:endParaRPr lang="en-US" sz="3700">
              <a:latin typeface="Cambria" panose="02040503050406030204" pitchFamily="18" charset="0"/>
            </a:endParaRPr>
          </a:p>
          <a:p>
            <a:pPr algn="l">
              <a:spcBef>
                <a:spcPts val="0"/>
              </a:spcBef>
            </a:pPr>
            <a:endParaRPr lang="en-US" sz="3700">
              <a:latin typeface="Cambria" panose="02040503050406030204" pitchFamily="18" charset="0"/>
              <a:ea typeface="Cambria" panose="02040503050406030204" pitchFamily="18" charset="0"/>
            </a:endParaRPr>
          </a:p>
          <a:p>
            <a:pPr algn="l"/>
            <a:endParaRPr lang="en-US" sz="3700">
              <a:latin typeface="Cambria" panose="02040503050406030204" pitchFamily="18" charset="0"/>
              <a:ea typeface="Cambria" panose="02040503050406030204" pitchFamily="18" charset="0"/>
            </a:endParaRPr>
          </a:p>
        </p:txBody>
      </p:sp>
      <p:sp>
        <p:nvSpPr>
          <p:cNvPr id="93" name="Subtitle 2"/>
          <p:cNvSpPr txBox="1">
            <a:spLocks/>
          </p:cNvSpPr>
          <p:nvPr/>
        </p:nvSpPr>
        <p:spPr>
          <a:xfrm>
            <a:off x="32617085" y="30227057"/>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Arial" panose="020B0604020202020204" pitchFamily="34" charset="0"/>
                <a:cs typeface="Arial" panose="020B0604020202020204" pitchFamily="34" charset="0"/>
              </a:rPr>
              <a:t>References</a:t>
            </a:r>
          </a:p>
        </p:txBody>
      </p:sp>
      <p:sp>
        <p:nvSpPr>
          <p:cNvPr id="97" name="TextBox 96"/>
          <p:cNvSpPr txBox="1"/>
          <p:nvPr/>
        </p:nvSpPr>
        <p:spPr>
          <a:xfrm>
            <a:off x="26250908" y="5925134"/>
            <a:ext cx="5019797" cy="723269"/>
          </a:xfrm>
          <a:prstGeom prst="rect">
            <a:avLst/>
          </a:prstGeom>
          <a:noFill/>
        </p:spPr>
        <p:txBody>
          <a:bodyPr wrap="square" lIns="106674" tIns="53337" rIns="106674" bIns="53337" rtlCol="0">
            <a:spAutoFit/>
          </a:bodyPr>
          <a:lstStyle/>
          <a:p>
            <a:r>
              <a:rPr lang="en-US" sz="4000">
                <a:latin typeface="Arial" panose="020B0604020202020204" pitchFamily="34" charset="0"/>
                <a:cs typeface="Arial" panose="020B0604020202020204" pitchFamily="34" charset="0"/>
              </a:rPr>
              <a:t>Circular Roundabout</a:t>
            </a:r>
          </a:p>
        </p:txBody>
      </p:sp>
      <p:sp>
        <p:nvSpPr>
          <p:cNvPr id="100" name="TextBox 99"/>
          <p:cNvSpPr txBox="1"/>
          <p:nvPr/>
        </p:nvSpPr>
        <p:spPr>
          <a:xfrm>
            <a:off x="14776364" y="14627705"/>
            <a:ext cx="6315991" cy="723269"/>
          </a:xfrm>
          <a:prstGeom prst="rect">
            <a:avLst/>
          </a:prstGeom>
          <a:noFill/>
        </p:spPr>
        <p:txBody>
          <a:bodyPr wrap="square" lIns="106674" tIns="53337" rIns="106674" bIns="53337" rtlCol="0" anchor="t">
            <a:spAutoFit/>
          </a:bodyPr>
          <a:lstStyle/>
          <a:p>
            <a:r>
              <a:rPr lang="en-US" sz="4000" dirty="0">
                <a:latin typeface="Arial" panose="020B0604020202020204" pitchFamily="34" charset="0"/>
                <a:ea typeface="Cambria"/>
                <a:cs typeface="Arial" panose="020B0604020202020204" pitchFamily="34" charset="0"/>
              </a:rPr>
              <a:t>Final Roundabout Design </a:t>
            </a:r>
          </a:p>
        </p:txBody>
      </p:sp>
      <p:sp>
        <p:nvSpPr>
          <p:cNvPr id="104" name="TextBox 103"/>
          <p:cNvSpPr txBox="1"/>
          <p:nvPr/>
        </p:nvSpPr>
        <p:spPr>
          <a:xfrm>
            <a:off x="13039295" y="26222374"/>
            <a:ext cx="4846255" cy="723269"/>
          </a:xfrm>
          <a:prstGeom prst="rect">
            <a:avLst/>
          </a:prstGeom>
          <a:noFill/>
          <a:ln>
            <a:noFill/>
          </a:ln>
        </p:spPr>
        <p:txBody>
          <a:bodyPr wrap="square" lIns="106674" tIns="53337" rIns="106674" bIns="53337" rtlCol="0">
            <a:spAutoFit/>
          </a:bodyPr>
          <a:lstStyle/>
          <a:p>
            <a:pPr algn="ctr"/>
            <a:r>
              <a:rPr lang="en-US" sz="4000" dirty="0">
                <a:latin typeface="Arial" panose="020B0604020202020204" pitchFamily="34" charset="0"/>
                <a:cs typeface="Arial" panose="020B0604020202020204" pitchFamily="34" charset="0"/>
              </a:rPr>
              <a:t>Phase 1</a:t>
            </a:r>
          </a:p>
        </p:txBody>
      </p:sp>
      <p:sp>
        <p:nvSpPr>
          <p:cNvPr id="108" name="Subtitle 2"/>
          <p:cNvSpPr txBox="1">
            <a:spLocks/>
          </p:cNvSpPr>
          <p:nvPr/>
        </p:nvSpPr>
        <p:spPr>
          <a:xfrm>
            <a:off x="32617085" y="27951873"/>
            <a:ext cx="10914743" cy="2158150"/>
          </a:xfrm>
          <a:prstGeom prst="rect">
            <a:avLst/>
          </a:prstGeom>
          <a:noFill/>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dirty="0">
                <a:latin typeface="Arial" panose="020B0604020202020204" pitchFamily="34" charset="0"/>
                <a:ea typeface="Cambria"/>
                <a:cs typeface="Arial" panose="020B0604020202020204" pitchFamily="34" charset="0"/>
              </a:rPr>
              <a:t>Project Sponsor: Jordan Pike, PE</a:t>
            </a:r>
          </a:p>
          <a:p>
            <a:pPr algn="l">
              <a:spcBef>
                <a:spcPts val="0"/>
              </a:spcBef>
            </a:pPr>
            <a:r>
              <a:rPr lang="en-US" sz="3400" dirty="0">
                <a:latin typeface="Arial" panose="020B0604020202020204" pitchFamily="34" charset="0"/>
                <a:ea typeface="Cambria"/>
                <a:cs typeface="Arial" panose="020B0604020202020204" pitchFamily="34" charset="0"/>
              </a:rPr>
              <a:t>                                 HEB Engineers, Inc. </a:t>
            </a:r>
          </a:p>
          <a:p>
            <a:pPr algn="l">
              <a:spcBef>
                <a:spcPts val="0"/>
              </a:spcBef>
            </a:pPr>
            <a:r>
              <a:rPr lang="en-US" sz="3400" dirty="0">
                <a:latin typeface="Arial" panose="020B0604020202020204" pitchFamily="34" charset="0"/>
                <a:ea typeface="Cambria"/>
                <a:cs typeface="Arial" panose="020B0604020202020204" pitchFamily="34" charset="0"/>
              </a:rPr>
              <a:t>Project Advisor: Dr. Jo </a:t>
            </a:r>
            <a:r>
              <a:rPr lang="en-US" sz="3400" dirty="0" err="1">
                <a:latin typeface="Arial" panose="020B0604020202020204" pitchFamily="34" charset="0"/>
                <a:ea typeface="Cambria"/>
                <a:cs typeface="Arial" panose="020B0604020202020204" pitchFamily="34" charset="0"/>
              </a:rPr>
              <a:t>Sias</a:t>
            </a:r>
            <a:endParaRPr lang="en-US" sz="3400" dirty="0">
              <a:latin typeface="Arial" panose="020B0604020202020204" pitchFamily="34" charset="0"/>
              <a:ea typeface="Cambria"/>
              <a:cs typeface="Arial" panose="020B0604020202020204" pitchFamily="34" charset="0"/>
            </a:endParaRPr>
          </a:p>
          <a:p>
            <a:pPr algn="l">
              <a:spcBef>
                <a:spcPts val="0"/>
              </a:spcBef>
            </a:pPr>
            <a:r>
              <a:rPr lang="en-US" sz="3400" dirty="0">
                <a:latin typeface="Arial" panose="020B0604020202020204" pitchFamily="34" charset="0"/>
                <a:ea typeface="Cambria"/>
                <a:cs typeface="Arial" panose="020B0604020202020204" pitchFamily="34" charset="0"/>
              </a:rPr>
              <a:t>                                University of New Hampshire</a:t>
            </a:r>
          </a:p>
          <a:p>
            <a:pPr algn="l">
              <a:spcBef>
                <a:spcPts val="0"/>
              </a:spcBef>
            </a:pPr>
            <a:endParaRPr lang="en-US" sz="3700" dirty="0">
              <a:latin typeface="Cambria"/>
              <a:ea typeface="Cambria"/>
            </a:endParaRPr>
          </a:p>
        </p:txBody>
      </p:sp>
      <p:pic>
        <p:nvPicPr>
          <p:cNvPr id="28" name="Picture 27">
            <a:extLst>
              <a:ext uri="{FF2B5EF4-FFF2-40B4-BE49-F238E27FC236}">
                <a16:creationId xmlns:a16="http://schemas.microsoft.com/office/drawing/2014/main" id="{1F430C48-2D53-E4B7-2696-C78469BBFB56}"/>
              </a:ext>
            </a:extLst>
          </p:cNvPr>
          <p:cNvPicPr>
            <a:picLocks noChangeAspect="1"/>
          </p:cNvPicPr>
          <p:nvPr/>
        </p:nvPicPr>
        <p:blipFill>
          <a:blip r:embed="rId7"/>
          <a:stretch>
            <a:fillRect/>
          </a:stretch>
        </p:blipFill>
        <p:spPr>
          <a:xfrm>
            <a:off x="38467926" y="1227424"/>
            <a:ext cx="3739687" cy="2516102"/>
          </a:xfrm>
          <a:prstGeom prst="rect">
            <a:avLst/>
          </a:prstGeom>
        </p:spPr>
      </p:pic>
      <p:cxnSp>
        <p:nvCxnSpPr>
          <p:cNvPr id="38" name="Straight Connector 37">
            <a:extLst>
              <a:ext uri="{FF2B5EF4-FFF2-40B4-BE49-F238E27FC236}">
                <a16:creationId xmlns:a16="http://schemas.microsoft.com/office/drawing/2014/main" id="{384D75DD-38D3-F471-B325-ED360D222F4E}"/>
              </a:ext>
            </a:extLst>
          </p:cNvPr>
          <p:cNvCxnSpPr>
            <a:cxnSpLocks/>
          </p:cNvCxnSpPr>
          <p:nvPr/>
        </p:nvCxnSpPr>
        <p:spPr>
          <a:xfrm>
            <a:off x="18708789" y="6472820"/>
            <a:ext cx="0" cy="7098269"/>
          </a:xfrm>
          <a:prstGeom prst="line">
            <a:avLst/>
          </a:prstGeom>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75CF37FE-7A12-CC7B-806F-9E02DCB5730B}"/>
              </a:ext>
            </a:extLst>
          </p:cNvPr>
          <p:cNvSpPr txBox="1"/>
          <p:nvPr/>
        </p:nvSpPr>
        <p:spPr>
          <a:xfrm>
            <a:off x="19326282" y="5899084"/>
            <a:ext cx="4993317" cy="723269"/>
          </a:xfrm>
          <a:prstGeom prst="rect">
            <a:avLst/>
          </a:prstGeom>
          <a:noFill/>
        </p:spPr>
        <p:txBody>
          <a:bodyPr wrap="square" lIns="106674" tIns="53337" rIns="106674" bIns="53337" rtlCol="0">
            <a:spAutoFit/>
          </a:bodyPr>
          <a:lstStyle/>
          <a:p>
            <a:r>
              <a:rPr lang="en-US" sz="4000" dirty="0">
                <a:latin typeface="Arial" panose="020B0604020202020204" pitchFamily="34" charset="0"/>
                <a:cs typeface="Arial" panose="020B0604020202020204" pitchFamily="34" charset="0"/>
              </a:rPr>
              <a:t>Elliptical Roundabout </a:t>
            </a:r>
          </a:p>
        </p:txBody>
      </p:sp>
      <p:sp>
        <p:nvSpPr>
          <p:cNvPr id="5" name="TextBox 4">
            <a:extLst>
              <a:ext uri="{FF2B5EF4-FFF2-40B4-BE49-F238E27FC236}">
                <a16:creationId xmlns:a16="http://schemas.microsoft.com/office/drawing/2014/main" id="{8FA7127D-5CF2-C862-78D6-F81EA241C093}"/>
              </a:ext>
            </a:extLst>
          </p:cNvPr>
          <p:cNvSpPr txBox="1"/>
          <p:nvPr/>
        </p:nvSpPr>
        <p:spPr>
          <a:xfrm>
            <a:off x="25428658" y="11487204"/>
            <a:ext cx="6664298" cy="2177193"/>
          </a:xfrm>
          <a:prstGeom prst="rect">
            <a:avLst/>
          </a:prstGeom>
          <a:noFill/>
          <a:ln>
            <a:noFill/>
          </a:ln>
        </p:spPr>
        <p:txBody>
          <a:bodyPr wrap="square" lIns="106674" tIns="53337" rIns="106674" bIns="53337" rtlCol="0" anchor="t">
            <a:spAutoFit/>
          </a:bodyPr>
          <a:lstStyle/>
          <a:p>
            <a:pPr algn="just">
              <a:lnSpc>
                <a:spcPct val="107000"/>
              </a:lnSpc>
            </a:pPr>
            <a:r>
              <a:rPr lang="en-US" sz="3200" kern="100" dirty="0">
                <a:effectLst/>
                <a:latin typeface="Arial" panose="020B0604020202020204" pitchFamily="34" charset="0"/>
                <a:ea typeface="Cambria"/>
                <a:cs typeface="Arial" panose="020B0604020202020204" pitchFamily="34" charset="0"/>
              </a:rPr>
              <a:t>Single lane roundabouts increase all safety factors </a:t>
            </a:r>
            <a:r>
              <a:rPr lang="en-US" sz="3200" kern="100" dirty="0">
                <a:latin typeface="Arial" panose="020B0604020202020204" pitchFamily="34" charset="0"/>
                <a:ea typeface="Cambria"/>
                <a:cs typeface="Arial" panose="020B0604020202020204" pitchFamily="34" charset="0"/>
              </a:rPr>
              <a:t>by</a:t>
            </a:r>
            <a:r>
              <a:rPr lang="en-US" sz="3200" kern="100" dirty="0">
                <a:effectLst/>
                <a:latin typeface="Arial" panose="020B0604020202020204" pitchFamily="34" charset="0"/>
                <a:ea typeface="Cambria"/>
                <a:cs typeface="Arial" panose="020B0604020202020204" pitchFamily="34" charset="0"/>
              </a:rPr>
              <a:t> reducing vehicle speed and the number of lanes pedestrians must cross.</a:t>
            </a:r>
            <a:endParaRPr lang="en-US"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497191AD-04D6-52EE-EEB5-EA78C7202CBC}"/>
              </a:ext>
            </a:extLst>
          </p:cNvPr>
          <p:cNvSpPr txBox="1"/>
          <p:nvPr/>
        </p:nvSpPr>
        <p:spPr>
          <a:xfrm>
            <a:off x="19118061" y="26230897"/>
            <a:ext cx="6072667" cy="707886"/>
          </a:xfrm>
          <a:prstGeom prst="rect">
            <a:avLst/>
          </a:prstGeom>
          <a:noFill/>
          <a:ln>
            <a:noFill/>
          </a:ln>
        </p:spPr>
        <p:txBody>
          <a:bodyPr wrap="square">
            <a:spAutoFit/>
          </a:bodyPr>
          <a:lstStyle/>
          <a:p>
            <a:pPr algn="ct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Phase 2 </a:t>
            </a:r>
            <a:endParaRPr lang="en-US" dirty="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4756E9A3-93AB-A19D-97B6-3B90297B1942}"/>
              </a:ext>
            </a:extLst>
          </p:cNvPr>
          <p:cNvSpPr txBox="1"/>
          <p:nvPr/>
        </p:nvSpPr>
        <p:spPr>
          <a:xfrm>
            <a:off x="25883762" y="26227658"/>
            <a:ext cx="5957476" cy="707886"/>
          </a:xfrm>
          <a:prstGeom prst="rect">
            <a:avLst/>
          </a:prstGeom>
          <a:noFill/>
          <a:ln>
            <a:noFill/>
          </a:ln>
        </p:spPr>
        <p:txBody>
          <a:bodyPr wrap="square">
            <a:spAutoFit/>
          </a:bodyPr>
          <a:lstStyle/>
          <a:p>
            <a:pPr marL="0" marR="0" lvl="0" indent="0" algn="ctr" defTabSz="4301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Phase 3</a:t>
            </a:r>
          </a:p>
        </p:txBody>
      </p:sp>
      <p:sp>
        <p:nvSpPr>
          <p:cNvPr id="22" name="TextBox 21">
            <a:extLst>
              <a:ext uri="{FF2B5EF4-FFF2-40B4-BE49-F238E27FC236}">
                <a16:creationId xmlns:a16="http://schemas.microsoft.com/office/drawing/2014/main" id="{3E82B62B-AF23-4148-0F29-EEFA44956C49}"/>
              </a:ext>
            </a:extLst>
          </p:cNvPr>
          <p:cNvSpPr txBox="1"/>
          <p:nvPr/>
        </p:nvSpPr>
        <p:spPr>
          <a:xfrm>
            <a:off x="24191198" y="14738102"/>
            <a:ext cx="7614578" cy="1323439"/>
          </a:xfrm>
          <a:prstGeom prst="rect">
            <a:avLst/>
          </a:prstGeom>
          <a:noFill/>
        </p:spPr>
        <p:txBody>
          <a:bodyPr wrap="square" lIns="91440" tIns="45720" rIns="91440" bIns="45720" anchor="t">
            <a:spAutoFit/>
          </a:bodyPr>
          <a:lstStyle/>
          <a:p>
            <a:pPr>
              <a:defRPr/>
            </a:pPr>
            <a:r>
              <a:rPr lang="en-US" sz="4000" dirty="0">
                <a:latin typeface="Arial"/>
                <a:ea typeface="Cambria"/>
                <a:cs typeface="Arial"/>
              </a:rPr>
              <a:t>Final Design Roundabout Specs</a:t>
            </a:r>
            <a:endParaRPr lang="en-US" sz="4000" dirty="0">
              <a:latin typeface="Arial" panose="020B0604020202020204" pitchFamily="34" charset="0"/>
              <a:ea typeface="Cambria"/>
              <a:cs typeface="Arial" panose="020B0604020202020204" pitchFamily="34" charset="0"/>
            </a:endParaRPr>
          </a:p>
          <a:p>
            <a:pPr>
              <a:defRPr/>
            </a:pPr>
            <a:endParaRPr lang="en-US" sz="4000" dirty="0">
              <a:latin typeface="Cambria" panose="02040503050406030204" pitchFamily="18" charset="0"/>
              <a:ea typeface="Cambria"/>
            </a:endParaRPr>
          </a:p>
        </p:txBody>
      </p:sp>
      <p:sp>
        <p:nvSpPr>
          <p:cNvPr id="55" name="TextBox 54">
            <a:extLst>
              <a:ext uri="{FF2B5EF4-FFF2-40B4-BE49-F238E27FC236}">
                <a16:creationId xmlns:a16="http://schemas.microsoft.com/office/drawing/2014/main" id="{CA78191D-A37D-6A3C-4B0C-56EE1CC3C386}"/>
              </a:ext>
            </a:extLst>
          </p:cNvPr>
          <p:cNvSpPr txBox="1"/>
          <p:nvPr/>
        </p:nvSpPr>
        <p:spPr>
          <a:xfrm>
            <a:off x="12284986" y="31605196"/>
            <a:ext cx="19641782" cy="1077218"/>
          </a:xfrm>
          <a:prstGeom prst="rect">
            <a:avLst/>
          </a:prstGeom>
          <a:noFill/>
        </p:spPr>
        <p:txBody>
          <a:bodyPr wrap="square">
            <a:spAutoFit/>
          </a:bodyPr>
          <a:lstStyle/>
          <a:p>
            <a:pPr algn="just">
              <a:defRPr/>
            </a:pPr>
            <a:r>
              <a:rPr lang="en-US" sz="3200" b="1" spc="-150" dirty="0">
                <a:solidFill>
                  <a:srgbClr val="000000"/>
                </a:solidFill>
                <a:latin typeface="Arial" panose="020B0604020202020204" pitchFamily="34" charset="0"/>
                <a:ea typeface="Cambria" panose="02040503050406030204" pitchFamily="18" charset="0"/>
                <a:cs typeface="Arial" panose="020B0604020202020204" pitchFamily="34" charset="0"/>
              </a:rPr>
              <a:t>Key: </a:t>
            </a:r>
            <a:r>
              <a:rPr kumimoji="0" lang="en-US" sz="3200" b="0" i="0" u="none" strike="noStrike" kern="1200" cap="none" spc="-15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The </a:t>
            </a:r>
            <a:r>
              <a:rPr lang="en-US" sz="3200" spc="-150" dirty="0">
                <a:solidFill>
                  <a:srgbClr val="000000"/>
                </a:solidFill>
                <a:latin typeface="Arial" panose="020B0604020202020204" pitchFamily="34" charset="0"/>
                <a:ea typeface="Cambria" panose="02040503050406030204" pitchFamily="18" charset="0"/>
                <a:cs typeface="Arial" panose="020B0604020202020204" pitchFamily="34" charset="0"/>
              </a:rPr>
              <a:t>blue</a:t>
            </a:r>
            <a:r>
              <a:rPr kumimoji="0" lang="en-US" sz="3200" b="0" i="0" u="none" strike="noStrike" kern="1200" cap="none" spc="-15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lines represent the original lane configurations, the red lines </a:t>
            </a:r>
            <a:r>
              <a:rPr lang="en-US" sz="3200" spc="-150">
                <a:solidFill>
                  <a:srgbClr val="000000"/>
                </a:solidFill>
                <a:latin typeface="Arial" panose="020B0604020202020204" pitchFamily="34" charset="0"/>
                <a:ea typeface="Cambria" panose="02040503050406030204" pitchFamily="18" charset="0"/>
                <a:cs typeface="Arial" panose="020B0604020202020204" pitchFamily="34" charset="0"/>
              </a:rPr>
              <a:t>show the flow of traffic during construction</a:t>
            </a:r>
            <a:r>
              <a:rPr kumimoji="0" lang="en-US" sz="3200" b="0" i="0" u="none" strike="noStrike" kern="1200" cap="none" spc="-15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the  yellow lines represent the barrier line</a:t>
            </a:r>
            <a:r>
              <a:rPr kumimoji="0" lang="en-US" sz="3200" b="0" i="0" u="none" strike="noStrike" kern="1200" cap="none" spc="-150" normalizeH="0" baseline="0" noProof="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and </a:t>
            </a:r>
            <a:r>
              <a:rPr kumimoji="0" lang="en-US" sz="3200" b="0" i="0" u="none" strike="noStrike" kern="1200" cap="none" spc="-15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construction zone</a:t>
            </a:r>
            <a:r>
              <a:rPr lang="en-US" sz="3200" spc="-150" dirty="0">
                <a:solidFill>
                  <a:srgbClr val="000000"/>
                </a:solidFill>
                <a:latin typeface="Arial" panose="020B0604020202020204" pitchFamily="34" charset="0"/>
                <a:ea typeface="Cambria" panose="02040503050406030204" pitchFamily="18" charset="0"/>
                <a:cs typeface="Arial" panose="020B0604020202020204" pitchFamily="34" charset="0"/>
              </a:rPr>
              <a:t>, and the green lines show completed construction.</a:t>
            </a:r>
            <a:endParaRPr kumimoji="0" lang="en-US" sz="4800" b="0" i="0" u="none" strike="noStrike" kern="1200" cap="none" spc="-15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41" name="Picture 35" descr="Shape, icon, arrow&#10;&#10;Description automatically generated">
            <a:extLst>
              <a:ext uri="{FF2B5EF4-FFF2-40B4-BE49-F238E27FC236}">
                <a16:creationId xmlns:a16="http://schemas.microsoft.com/office/drawing/2014/main" id="{1FC09296-7AC9-E63D-3EF0-03266E8BD5FB}"/>
              </a:ext>
            </a:extLst>
          </p:cNvPr>
          <p:cNvPicPr>
            <a:picLocks noChangeAspect="1"/>
          </p:cNvPicPr>
          <p:nvPr/>
        </p:nvPicPr>
        <p:blipFill>
          <a:blip r:embed="rId8"/>
          <a:stretch>
            <a:fillRect/>
          </a:stretch>
        </p:blipFill>
        <p:spPr>
          <a:xfrm>
            <a:off x="10748421" y="30010679"/>
            <a:ext cx="522224" cy="1363508"/>
          </a:xfrm>
          <a:prstGeom prst="rect">
            <a:avLst/>
          </a:prstGeom>
        </p:spPr>
      </p:pic>
      <p:cxnSp>
        <p:nvCxnSpPr>
          <p:cNvPr id="43" name="Straight Connector 42">
            <a:extLst>
              <a:ext uri="{FF2B5EF4-FFF2-40B4-BE49-F238E27FC236}">
                <a16:creationId xmlns:a16="http://schemas.microsoft.com/office/drawing/2014/main" id="{15DFAF3F-E717-6156-CF2C-696C0B362D9A}"/>
              </a:ext>
            </a:extLst>
          </p:cNvPr>
          <p:cNvCxnSpPr>
            <a:cxnSpLocks/>
          </p:cNvCxnSpPr>
          <p:nvPr/>
        </p:nvCxnSpPr>
        <p:spPr>
          <a:xfrm flipH="1">
            <a:off x="25322313" y="6508255"/>
            <a:ext cx="0" cy="7170966"/>
          </a:xfrm>
          <a:prstGeom prst="line">
            <a:avLst/>
          </a:prstGeom>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201BF789-225D-566A-3E59-EF9AABE7C6C0}"/>
              </a:ext>
            </a:extLst>
          </p:cNvPr>
          <p:cNvCxnSpPr>
            <a:cxnSpLocks/>
          </p:cNvCxnSpPr>
          <p:nvPr/>
        </p:nvCxnSpPr>
        <p:spPr>
          <a:xfrm>
            <a:off x="18806925" y="26564738"/>
            <a:ext cx="0" cy="5015908"/>
          </a:xfrm>
          <a:prstGeom prst="line">
            <a:avLst/>
          </a:prstGeom>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2469B96B-F69C-25DB-126A-A6E19706FB09}"/>
              </a:ext>
            </a:extLst>
          </p:cNvPr>
          <p:cNvCxnSpPr>
            <a:cxnSpLocks/>
          </p:cNvCxnSpPr>
          <p:nvPr/>
        </p:nvCxnSpPr>
        <p:spPr>
          <a:xfrm>
            <a:off x="25386661" y="26555443"/>
            <a:ext cx="0" cy="5049753"/>
          </a:xfrm>
          <a:prstGeom prst="line">
            <a:avLst/>
          </a:prstGeom>
          <a:ln/>
        </p:spPr>
        <p:style>
          <a:lnRef idx="3">
            <a:schemeClr val="dk1"/>
          </a:lnRef>
          <a:fillRef idx="0">
            <a:schemeClr val="dk1"/>
          </a:fillRef>
          <a:effectRef idx="2">
            <a:schemeClr val="dk1"/>
          </a:effectRef>
          <a:fontRef idx="minor">
            <a:schemeClr val="tx1"/>
          </a:fontRef>
        </p:style>
      </p:cxnSp>
      <p:pic>
        <p:nvPicPr>
          <p:cNvPr id="29" name="Picture 28">
            <a:extLst>
              <a:ext uri="{FF2B5EF4-FFF2-40B4-BE49-F238E27FC236}">
                <a16:creationId xmlns:a16="http://schemas.microsoft.com/office/drawing/2014/main" id="{7ADEBDB8-43E4-2C5F-586D-B614C262CB7C}"/>
              </a:ext>
            </a:extLst>
          </p:cNvPr>
          <p:cNvPicPr>
            <a:picLocks noChangeAspect="1"/>
          </p:cNvPicPr>
          <p:nvPr/>
        </p:nvPicPr>
        <p:blipFill rotWithShape="1">
          <a:blip r:embed="rId9"/>
          <a:srcRect r="7423"/>
          <a:stretch/>
        </p:blipFill>
        <p:spPr>
          <a:xfrm>
            <a:off x="369597" y="16222350"/>
            <a:ext cx="10956856" cy="7518161"/>
          </a:xfrm>
          <a:prstGeom prst="rect">
            <a:avLst/>
          </a:prstGeom>
        </p:spPr>
      </p:pic>
      <p:pic>
        <p:nvPicPr>
          <p:cNvPr id="33" name="Picture 35" descr="Shape, icon, arrow&#10;&#10;Description automatically generated">
            <a:extLst>
              <a:ext uri="{FF2B5EF4-FFF2-40B4-BE49-F238E27FC236}">
                <a16:creationId xmlns:a16="http://schemas.microsoft.com/office/drawing/2014/main" id="{37A9B918-43E1-42E4-6922-C6EFC18EE9AB}"/>
              </a:ext>
            </a:extLst>
          </p:cNvPr>
          <p:cNvPicPr>
            <a:picLocks noChangeAspect="1"/>
          </p:cNvPicPr>
          <p:nvPr/>
        </p:nvPicPr>
        <p:blipFill>
          <a:blip r:embed="rId8"/>
          <a:stretch>
            <a:fillRect/>
          </a:stretch>
        </p:blipFill>
        <p:spPr>
          <a:xfrm>
            <a:off x="10668625" y="22267349"/>
            <a:ext cx="522224" cy="1363508"/>
          </a:xfrm>
          <a:prstGeom prst="rect">
            <a:avLst/>
          </a:prstGeom>
        </p:spPr>
      </p:pic>
      <p:pic>
        <p:nvPicPr>
          <p:cNvPr id="45" name="Picture 44">
            <a:extLst>
              <a:ext uri="{FF2B5EF4-FFF2-40B4-BE49-F238E27FC236}">
                <a16:creationId xmlns:a16="http://schemas.microsoft.com/office/drawing/2014/main" id="{5F790A66-D7C6-C515-46C0-E3762A59E9B3}"/>
              </a:ext>
            </a:extLst>
          </p:cNvPr>
          <p:cNvPicPr>
            <a:picLocks noChangeAspect="1"/>
          </p:cNvPicPr>
          <p:nvPr/>
        </p:nvPicPr>
        <p:blipFill rotWithShape="1">
          <a:blip r:embed="rId10"/>
          <a:srcRect l="17014" t="6956" r="14672" b="9221"/>
          <a:stretch/>
        </p:blipFill>
        <p:spPr>
          <a:xfrm>
            <a:off x="25428657" y="6593620"/>
            <a:ext cx="6498929" cy="4816217"/>
          </a:xfrm>
          <a:prstGeom prst="rect">
            <a:avLst/>
          </a:prstGeom>
        </p:spPr>
      </p:pic>
      <p:pic>
        <p:nvPicPr>
          <p:cNvPr id="51" name="Picture 50">
            <a:extLst>
              <a:ext uri="{FF2B5EF4-FFF2-40B4-BE49-F238E27FC236}">
                <a16:creationId xmlns:a16="http://schemas.microsoft.com/office/drawing/2014/main" id="{0199AC1F-274B-4840-5A5C-497D6DC2CC17}"/>
              </a:ext>
            </a:extLst>
          </p:cNvPr>
          <p:cNvPicPr>
            <a:picLocks noChangeAspect="1"/>
          </p:cNvPicPr>
          <p:nvPr/>
        </p:nvPicPr>
        <p:blipFill>
          <a:blip r:embed="rId11"/>
          <a:stretch>
            <a:fillRect/>
          </a:stretch>
        </p:blipFill>
        <p:spPr>
          <a:xfrm>
            <a:off x="32538126" y="5860658"/>
            <a:ext cx="10993702" cy="7008205"/>
          </a:xfrm>
          <a:prstGeom prst="rect">
            <a:avLst/>
          </a:prstGeom>
        </p:spPr>
      </p:pic>
      <p:pic>
        <p:nvPicPr>
          <p:cNvPr id="3" name="Picture 3" descr="Diagram, engineering drawing&#10;&#10;Description automatically generated">
            <a:extLst>
              <a:ext uri="{FF2B5EF4-FFF2-40B4-BE49-F238E27FC236}">
                <a16:creationId xmlns:a16="http://schemas.microsoft.com/office/drawing/2014/main" id="{0FA2F4FC-1F25-E828-48D4-3F2A8C2AAC1A}"/>
              </a:ext>
            </a:extLst>
          </p:cNvPr>
          <p:cNvPicPr>
            <a:picLocks noChangeAspect="1"/>
          </p:cNvPicPr>
          <p:nvPr/>
        </p:nvPicPr>
        <p:blipFill rotWithShape="1">
          <a:blip r:embed="rId12"/>
          <a:srcRect l="25692" t="16846" r="30069" b="23536"/>
          <a:stretch/>
        </p:blipFill>
        <p:spPr>
          <a:xfrm>
            <a:off x="12270967" y="6579890"/>
            <a:ext cx="6314200" cy="4770533"/>
          </a:xfrm>
          <a:prstGeom prst="rect">
            <a:avLst/>
          </a:prstGeom>
        </p:spPr>
      </p:pic>
      <p:pic>
        <p:nvPicPr>
          <p:cNvPr id="10" name="Picture 13">
            <a:extLst>
              <a:ext uri="{FF2B5EF4-FFF2-40B4-BE49-F238E27FC236}">
                <a16:creationId xmlns:a16="http://schemas.microsoft.com/office/drawing/2014/main" id="{B3016253-8037-F329-685D-AAD090DC5C5F}"/>
              </a:ext>
            </a:extLst>
          </p:cNvPr>
          <p:cNvPicPr>
            <a:picLocks noChangeAspect="1"/>
          </p:cNvPicPr>
          <p:nvPr/>
        </p:nvPicPr>
        <p:blipFill rotWithShape="1">
          <a:blip r:embed="rId13"/>
          <a:srcRect l="21367" t="10713" r="27973" b="19297"/>
          <a:stretch/>
        </p:blipFill>
        <p:spPr>
          <a:xfrm>
            <a:off x="18822795" y="6593620"/>
            <a:ext cx="6391966" cy="4816218"/>
          </a:xfrm>
          <a:prstGeom prst="rect">
            <a:avLst/>
          </a:prstGeom>
        </p:spPr>
      </p:pic>
      <p:sp>
        <p:nvSpPr>
          <p:cNvPr id="14" name="TextBox 13">
            <a:extLst>
              <a:ext uri="{FF2B5EF4-FFF2-40B4-BE49-F238E27FC236}">
                <a16:creationId xmlns:a16="http://schemas.microsoft.com/office/drawing/2014/main" id="{78ACFA17-3DC2-E6A0-C4A1-3040AFD21A67}"/>
              </a:ext>
            </a:extLst>
          </p:cNvPr>
          <p:cNvSpPr txBox="1"/>
          <p:nvPr/>
        </p:nvSpPr>
        <p:spPr>
          <a:xfrm>
            <a:off x="24137981" y="15393007"/>
            <a:ext cx="7721013" cy="10187398"/>
          </a:xfrm>
          <a:prstGeom prst="rect">
            <a:avLst/>
          </a:prstGeom>
          <a:noFill/>
          <a:ln>
            <a:noFill/>
          </a:ln>
        </p:spPr>
        <p:txBody>
          <a:bodyPr wrap="square" lIns="106674" tIns="53337" rIns="106674" bIns="53337" rtlCol="0" anchor="t">
            <a:spAutoFit/>
          </a:bodyPr>
          <a:lstStyle/>
          <a:p>
            <a:pPr algn="just">
              <a:spcAft>
                <a:spcPts val="1800"/>
              </a:spcAft>
              <a:tabLst>
                <a:tab pos="457200" algn="l"/>
              </a:tabLst>
            </a:pPr>
            <a:r>
              <a:rPr lang="en-US" sz="3200" kern="100" spc="-150" dirty="0">
                <a:latin typeface="Arial"/>
                <a:ea typeface="+mn-lt"/>
                <a:cs typeface="+mn-lt"/>
              </a:rPr>
              <a:t>For the final design selection, a roundabout with an inner diameter of 110ft was chosen. This was determined to be the best option since it maximizes vehicle traffic while maintaining the smallest impact on the surrounding area. The roundabout was minimized using vehicle path analysis methods. To accommodate large semi-trucks, the truck apron needed to be larger than typical truck aprons. There are two crosswalks to allow pedestrian access to the hotel, scenic vista, and commercial plaza.</a:t>
            </a:r>
            <a:endParaRPr lang="en-US" sz="3200" kern="100" spc="-150" dirty="0">
              <a:latin typeface="Arial"/>
              <a:ea typeface="Cambria"/>
              <a:cs typeface="Arial"/>
            </a:endParaRPr>
          </a:p>
          <a:p>
            <a:pPr algn="just">
              <a:tabLst>
                <a:tab pos="457200" algn="l"/>
              </a:tabLst>
            </a:pPr>
            <a:r>
              <a:rPr lang="en-US" sz="3200" kern="100" dirty="0">
                <a:latin typeface="Arial"/>
                <a:ea typeface="Cambria"/>
                <a:cs typeface="Arial"/>
              </a:rPr>
              <a:t>Dimensions:</a:t>
            </a:r>
            <a:endParaRPr lang="en-US" dirty="0">
              <a:latin typeface="Arial"/>
              <a:cs typeface="Arial"/>
            </a:endParaRPr>
          </a:p>
          <a:p>
            <a:pPr marL="457200" indent="-457200" algn="just">
              <a:buFont typeface="Arial"/>
              <a:buChar char="•"/>
              <a:tabLst>
                <a:tab pos="457200" algn="l"/>
              </a:tabLst>
            </a:pPr>
            <a:r>
              <a:rPr lang="en-US" sz="3200" kern="100" dirty="0">
                <a:latin typeface="Arial"/>
                <a:ea typeface="Cambria"/>
                <a:cs typeface="Arial"/>
              </a:rPr>
              <a:t>110ft inner diameter</a:t>
            </a:r>
          </a:p>
          <a:p>
            <a:pPr marL="457200" indent="-457200" algn="just">
              <a:buFont typeface="Arial"/>
              <a:buChar char="•"/>
              <a:tabLst>
                <a:tab pos="457200" algn="l"/>
              </a:tabLst>
            </a:pPr>
            <a:r>
              <a:rPr lang="en-US" sz="3200" kern="100" dirty="0">
                <a:latin typeface="Arial"/>
                <a:ea typeface="Cambria"/>
                <a:cs typeface="Arial"/>
              </a:rPr>
              <a:t>18ft inner lane widths</a:t>
            </a:r>
          </a:p>
          <a:p>
            <a:pPr marL="457200" indent="-457200" algn="just">
              <a:buFont typeface="Arial"/>
              <a:buChar char="•"/>
              <a:tabLst>
                <a:tab pos="457200" algn="l"/>
              </a:tabLst>
            </a:pPr>
            <a:r>
              <a:rPr lang="en-US" sz="3200" kern="100" dirty="0">
                <a:latin typeface="Arial"/>
                <a:ea typeface="Cambria"/>
                <a:cs typeface="Arial"/>
              </a:rPr>
              <a:t>30ft truck apron radius</a:t>
            </a:r>
          </a:p>
          <a:p>
            <a:pPr marL="457200" indent="-457200" algn="just">
              <a:buFont typeface="Arial"/>
              <a:buChar char="•"/>
              <a:tabLst>
                <a:tab pos="457200" algn="l"/>
              </a:tabLst>
            </a:pPr>
            <a:r>
              <a:rPr lang="en-US" sz="3200" kern="100" dirty="0">
                <a:latin typeface="Arial"/>
                <a:ea typeface="Cambria"/>
                <a:cs typeface="Arial"/>
              </a:rPr>
              <a:t>14ft central circle width </a:t>
            </a:r>
          </a:p>
          <a:p>
            <a:pPr marL="457200" indent="-457200" algn="just">
              <a:buFont typeface="Arial"/>
              <a:buChar char="•"/>
              <a:tabLst>
                <a:tab pos="457200" algn="l"/>
              </a:tabLst>
            </a:pPr>
            <a:r>
              <a:rPr lang="en-US" sz="3200" kern="100" dirty="0">
                <a:latin typeface="Arial"/>
                <a:ea typeface="Cambria"/>
                <a:cs typeface="Arial"/>
              </a:rPr>
              <a:t>12ft wide approach lanes</a:t>
            </a:r>
          </a:p>
          <a:p>
            <a:pPr marL="457200" indent="-457200" algn="just">
              <a:buFont typeface="Arial"/>
              <a:buChar char="•"/>
              <a:tabLst>
                <a:tab pos="457200" algn="l"/>
              </a:tabLst>
            </a:pPr>
            <a:r>
              <a:rPr lang="en-US" sz="3200" kern="100" dirty="0">
                <a:latin typeface="Arial"/>
                <a:ea typeface="Cambria"/>
                <a:cs typeface="Arial"/>
              </a:rPr>
              <a:t>25ft crosswalk minimum setback </a:t>
            </a:r>
          </a:p>
          <a:p>
            <a:pPr marL="457200" indent="-457200" algn="just">
              <a:buFont typeface="Arial"/>
              <a:buChar char="•"/>
              <a:tabLst>
                <a:tab pos="457200" algn="l"/>
              </a:tabLst>
            </a:pPr>
            <a:endParaRPr lang="en-US" sz="3200" kern="100" spc="-150" dirty="0">
              <a:latin typeface="Arial"/>
              <a:ea typeface="Cambria"/>
              <a:cs typeface="Arial"/>
            </a:endParaRPr>
          </a:p>
        </p:txBody>
      </p:sp>
      <p:pic>
        <p:nvPicPr>
          <p:cNvPr id="21" name="Picture 35" descr="Shape, icon, arrow&#10;&#10;Description automatically generated">
            <a:extLst>
              <a:ext uri="{FF2B5EF4-FFF2-40B4-BE49-F238E27FC236}">
                <a16:creationId xmlns:a16="http://schemas.microsoft.com/office/drawing/2014/main" id="{A1C2F280-A8D1-55CB-9E1E-38D7ED5FB6BF}"/>
              </a:ext>
            </a:extLst>
          </p:cNvPr>
          <p:cNvPicPr>
            <a:picLocks noChangeAspect="1"/>
          </p:cNvPicPr>
          <p:nvPr/>
        </p:nvPicPr>
        <p:blipFill>
          <a:blip r:embed="rId8"/>
          <a:stretch>
            <a:fillRect/>
          </a:stretch>
        </p:blipFill>
        <p:spPr>
          <a:xfrm>
            <a:off x="18077455" y="10426605"/>
            <a:ext cx="330886" cy="863931"/>
          </a:xfrm>
          <a:prstGeom prst="rect">
            <a:avLst/>
          </a:prstGeom>
        </p:spPr>
      </p:pic>
      <p:pic>
        <p:nvPicPr>
          <p:cNvPr id="24" name="Picture 35" descr="Shape, icon, arrow&#10;&#10;Description automatically generated">
            <a:extLst>
              <a:ext uri="{FF2B5EF4-FFF2-40B4-BE49-F238E27FC236}">
                <a16:creationId xmlns:a16="http://schemas.microsoft.com/office/drawing/2014/main" id="{9A623ECD-04FC-C3DE-5B43-893BC09902C4}"/>
              </a:ext>
            </a:extLst>
          </p:cNvPr>
          <p:cNvPicPr>
            <a:picLocks noChangeAspect="1"/>
          </p:cNvPicPr>
          <p:nvPr/>
        </p:nvPicPr>
        <p:blipFill>
          <a:blip r:embed="rId8"/>
          <a:stretch>
            <a:fillRect/>
          </a:stretch>
        </p:blipFill>
        <p:spPr>
          <a:xfrm>
            <a:off x="24709743" y="10435294"/>
            <a:ext cx="330886" cy="863931"/>
          </a:xfrm>
          <a:prstGeom prst="rect">
            <a:avLst/>
          </a:prstGeom>
        </p:spPr>
      </p:pic>
      <p:pic>
        <p:nvPicPr>
          <p:cNvPr id="26" name="Picture 35" descr="Shape, icon, arrow&#10;&#10;Description automatically generated">
            <a:extLst>
              <a:ext uri="{FF2B5EF4-FFF2-40B4-BE49-F238E27FC236}">
                <a16:creationId xmlns:a16="http://schemas.microsoft.com/office/drawing/2014/main" id="{5669B7BE-FECC-E52E-B8D4-48A48EF074FA}"/>
              </a:ext>
            </a:extLst>
          </p:cNvPr>
          <p:cNvPicPr>
            <a:picLocks noChangeAspect="1"/>
          </p:cNvPicPr>
          <p:nvPr/>
        </p:nvPicPr>
        <p:blipFill>
          <a:blip r:embed="rId8"/>
          <a:stretch>
            <a:fillRect/>
          </a:stretch>
        </p:blipFill>
        <p:spPr>
          <a:xfrm>
            <a:off x="31408087" y="10435293"/>
            <a:ext cx="330886" cy="863931"/>
          </a:xfrm>
          <a:prstGeom prst="rect">
            <a:avLst/>
          </a:prstGeom>
        </p:spPr>
      </p:pic>
      <p:pic>
        <p:nvPicPr>
          <p:cNvPr id="27" name="Picture 35" descr="Shape, icon, arrow&#10;&#10;Description automatically generated">
            <a:extLst>
              <a:ext uri="{FF2B5EF4-FFF2-40B4-BE49-F238E27FC236}">
                <a16:creationId xmlns:a16="http://schemas.microsoft.com/office/drawing/2014/main" id="{AF982B34-26E7-9417-4E10-11E17E68885C}"/>
              </a:ext>
            </a:extLst>
          </p:cNvPr>
          <p:cNvPicPr>
            <a:picLocks noChangeAspect="1"/>
          </p:cNvPicPr>
          <p:nvPr/>
        </p:nvPicPr>
        <p:blipFill>
          <a:blip r:embed="rId8"/>
          <a:stretch>
            <a:fillRect/>
          </a:stretch>
        </p:blipFill>
        <p:spPr>
          <a:xfrm rot="3397803">
            <a:off x="18185075" y="30712196"/>
            <a:ext cx="287921" cy="751751"/>
          </a:xfrm>
          <a:prstGeom prst="rect">
            <a:avLst/>
          </a:prstGeom>
        </p:spPr>
      </p:pic>
      <p:pic>
        <p:nvPicPr>
          <p:cNvPr id="32" name="Picture 35" descr="Shape, icon, arrow&#10;&#10;Description automatically generated">
            <a:extLst>
              <a:ext uri="{FF2B5EF4-FFF2-40B4-BE49-F238E27FC236}">
                <a16:creationId xmlns:a16="http://schemas.microsoft.com/office/drawing/2014/main" id="{9459FD28-7198-2C53-E85A-0942AE579B46}"/>
              </a:ext>
            </a:extLst>
          </p:cNvPr>
          <p:cNvPicPr>
            <a:picLocks noChangeAspect="1"/>
          </p:cNvPicPr>
          <p:nvPr/>
        </p:nvPicPr>
        <p:blipFill>
          <a:blip r:embed="rId8"/>
          <a:stretch>
            <a:fillRect/>
          </a:stretch>
        </p:blipFill>
        <p:spPr>
          <a:xfrm rot="3397803">
            <a:off x="31395305" y="30857229"/>
            <a:ext cx="176826" cy="461686"/>
          </a:xfrm>
          <a:prstGeom prst="rect">
            <a:avLst/>
          </a:prstGeom>
        </p:spPr>
      </p:pic>
      <p:pic>
        <p:nvPicPr>
          <p:cNvPr id="54" name="Picture 53">
            <a:extLst>
              <a:ext uri="{FF2B5EF4-FFF2-40B4-BE49-F238E27FC236}">
                <a16:creationId xmlns:a16="http://schemas.microsoft.com/office/drawing/2014/main" id="{8C7A5415-662F-EFF3-587B-89E83C8F40F3}"/>
              </a:ext>
            </a:extLst>
          </p:cNvPr>
          <p:cNvPicPr>
            <a:picLocks noChangeAspect="1"/>
          </p:cNvPicPr>
          <p:nvPr/>
        </p:nvPicPr>
        <p:blipFill>
          <a:blip r:embed="rId14"/>
          <a:stretch>
            <a:fillRect/>
          </a:stretch>
        </p:blipFill>
        <p:spPr>
          <a:xfrm>
            <a:off x="32596789" y="24089314"/>
            <a:ext cx="6021899" cy="2624280"/>
          </a:xfrm>
          <a:prstGeom prst="rect">
            <a:avLst/>
          </a:prstGeom>
        </p:spPr>
      </p:pic>
      <p:sp>
        <p:nvSpPr>
          <p:cNvPr id="56" name="TextBox 55">
            <a:extLst>
              <a:ext uri="{FF2B5EF4-FFF2-40B4-BE49-F238E27FC236}">
                <a16:creationId xmlns:a16="http://schemas.microsoft.com/office/drawing/2014/main" id="{0281F191-5F11-0BBB-E7FD-89262DB6366D}"/>
              </a:ext>
            </a:extLst>
          </p:cNvPr>
          <p:cNvSpPr txBox="1"/>
          <p:nvPr/>
        </p:nvSpPr>
        <p:spPr>
          <a:xfrm>
            <a:off x="38618688" y="24022900"/>
            <a:ext cx="4848389" cy="3046988"/>
          </a:xfrm>
          <a:prstGeom prst="rect">
            <a:avLst/>
          </a:prstGeom>
          <a:noFill/>
          <a:ln>
            <a:noFill/>
          </a:ln>
        </p:spPr>
        <p:txBody>
          <a:bodyPr wrap="square" rtlCol="0">
            <a:spAutoFit/>
          </a:bodyPr>
          <a:lstStyle/>
          <a:p>
            <a:pPr algn="just"/>
            <a:r>
              <a:rPr lang="en-US" sz="3200" spc="-150">
                <a:latin typeface="Arial" panose="020B0604020202020204" pitchFamily="34" charset="0"/>
                <a:cs typeface="Arial" panose="020B0604020202020204" pitchFamily="34" charset="0"/>
              </a:rPr>
              <a:t>The estimated construction was calculated at $32/ft. Adding 25%, 15%, and 10% for contingency, design, and inspection respectively, gave the total projected cost.</a:t>
            </a:r>
          </a:p>
        </p:txBody>
      </p:sp>
      <p:pic>
        <p:nvPicPr>
          <p:cNvPr id="48" name="Picture 48">
            <a:extLst>
              <a:ext uri="{FF2B5EF4-FFF2-40B4-BE49-F238E27FC236}">
                <a16:creationId xmlns:a16="http://schemas.microsoft.com/office/drawing/2014/main" id="{6C0C3EE2-D0F2-5DFF-C55B-D73291DB36EB}"/>
              </a:ext>
            </a:extLst>
          </p:cNvPr>
          <p:cNvPicPr>
            <a:picLocks noChangeAspect="1"/>
          </p:cNvPicPr>
          <p:nvPr/>
        </p:nvPicPr>
        <p:blipFill rotWithShape="1">
          <a:blip r:embed="rId15"/>
          <a:srcRect l="259" t="6021" r="11016" b="13919"/>
          <a:stretch/>
        </p:blipFill>
        <p:spPr>
          <a:xfrm>
            <a:off x="25451494" y="26941737"/>
            <a:ext cx="6523370" cy="4493251"/>
          </a:xfrm>
          <a:prstGeom prst="rect">
            <a:avLst/>
          </a:prstGeom>
        </p:spPr>
      </p:pic>
      <p:pic>
        <p:nvPicPr>
          <p:cNvPr id="58" name="Picture 35" descr="Shape, icon, arrow&#10;&#10;Description automatically generated">
            <a:extLst>
              <a:ext uri="{FF2B5EF4-FFF2-40B4-BE49-F238E27FC236}">
                <a16:creationId xmlns:a16="http://schemas.microsoft.com/office/drawing/2014/main" id="{A1D73419-D6AA-CB19-3723-1AA7D6819E6F}"/>
              </a:ext>
            </a:extLst>
          </p:cNvPr>
          <p:cNvPicPr>
            <a:picLocks noChangeAspect="1"/>
          </p:cNvPicPr>
          <p:nvPr/>
        </p:nvPicPr>
        <p:blipFill>
          <a:blip r:embed="rId8"/>
          <a:stretch>
            <a:fillRect/>
          </a:stretch>
        </p:blipFill>
        <p:spPr>
          <a:xfrm rot="3397803">
            <a:off x="24782177" y="30723807"/>
            <a:ext cx="287921" cy="751751"/>
          </a:xfrm>
          <a:prstGeom prst="rect">
            <a:avLst/>
          </a:prstGeom>
        </p:spPr>
      </p:pic>
      <p:pic>
        <p:nvPicPr>
          <p:cNvPr id="59" name="Picture 35" descr="Shape, icon, arrow&#10;&#10;Description automatically generated">
            <a:extLst>
              <a:ext uri="{FF2B5EF4-FFF2-40B4-BE49-F238E27FC236}">
                <a16:creationId xmlns:a16="http://schemas.microsoft.com/office/drawing/2014/main" id="{EF0AAB18-1616-261C-E939-ACEC55923904}"/>
              </a:ext>
            </a:extLst>
          </p:cNvPr>
          <p:cNvPicPr>
            <a:picLocks noChangeAspect="1"/>
          </p:cNvPicPr>
          <p:nvPr/>
        </p:nvPicPr>
        <p:blipFill>
          <a:blip r:embed="rId8"/>
          <a:stretch>
            <a:fillRect/>
          </a:stretch>
        </p:blipFill>
        <p:spPr>
          <a:xfrm rot="3397803">
            <a:off x="31416526" y="30712195"/>
            <a:ext cx="287921" cy="751751"/>
          </a:xfrm>
          <a:prstGeom prst="rect">
            <a:avLst/>
          </a:prstGeom>
        </p:spPr>
      </p:pic>
      <p:sp>
        <p:nvSpPr>
          <p:cNvPr id="61" name="TextBox 60">
            <a:extLst>
              <a:ext uri="{FF2B5EF4-FFF2-40B4-BE49-F238E27FC236}">
                <a16:creationId xmlns:a16="http://schemas.microsoft.com/office/drawing/2014/main" id="{6FCC707F-1305-A276-3430-0F85C8B63631}"/>
              </a:ext>
            </a:extLst>
          </p:cNvPr>
          <p:cNvSpPr txBox="1"/>
          <p:nvPr/>
        </p:nvSpPr>
        <p:spPr>
          <a:xfrm>
            <a:off x="17237714" y="27013274"/>
            <a:ext cx="1426839" cy="400110"/>
          </a:xfrm>
          <a:prstGeom prst="rect">
            <a:avLst/>
          </a:prstGeom>
          <a:solidFill>
            <a:srgbClr val="C6CED2"/>
          </a:solidFill>
        </p:spPr>
        <p:txBody>
          <a:bodyPr wrap="square" rtlCol="0">
            <a:spAutoFit/>
          </a:bodyPr>
          <a:lstStyle/>
          <a:p>
            <a:pPr algn="ctr"/>
            <a:r>
              <a:rPr lang="en-US" sz="2000" dirty="0"/>
              <a:t>Scenic Vista</a:t>
            </a:r>
          </a:p>
        </p:txBody>
      </p:sp>
      <p:sp>
        <p:nvSpPr>
          <p:cNvPr id="65" name="TextBox 64">
            <a:extLst>
              <a:ext uri="{FF2B5EF4-FFF2-40B4-BE49-F238E27FC236}">
                <a16:creationId xmlns:a16="http://schemas.microsoft.com/office/drawing/2014/main" id="{375F6245-8732-5DE2-72B6-89B888C721C3}"/>
              </a:ext>
            </a:extLst>
          </p:cNvPr>
          <p:cNvSpPr txBox="1"/>
          <p:nvPr/>
        </p:nvSpPr>
        <p:spPr>
          <a:xfrm>
            <a:off x="23847737" y="26993266"/>
            <a:ext cx="1427623" cy="400110"/>
          </a:xfrm>
          <a:prstGeom prst="rect">
            <a:avLst/>
          </a:prstGeom>
          <a:solidFill>
            <a:srgbClr val="C6CED2"/>
          </a:solidFill>
        </p:spPr>
        <p:txBody>
          <a:bodyPr wrap="square" rtlCol="0">
            <a:spAutoFit/>
          </a:bodyPr>
          <a:lstStyle/>
          <a:p>
            <a:pPr algn="ctr"/>
            <a:r>
              <a:rPr lang="en-US" sz="2000" dirty="0"/>
              <a:t>Scenic Vista</a:t>
            </a:r>
          </a:p>
        </p:txBody>
      </p:sp>
      <p:sp>
        <p:nvSpPr>
          <p:cNvPr id="72" name="TextBox 71">
            <a:extLst>
              <a:ext uri="{FF2B5EF4-FFF2-40B4-BE49-F238E27FC236}">
                <a16:creationId xmlns:a16="http://schemas.microsoft.com/office/drawing/2014/main" id="{9F5E2252-4213-5C52-23E4-7864044521DA}"/>
              </a:ext>
            </a:extLst>
          </p:cNvPr>
          <p:cNvSpPr txBox="1"/>
          <p:nvPr/>
        </p:nvSpPr>
        <p:spPr>
          <a:xfrm>
            <a:off x="30497994" y="26993266"/>
            <a:ext cx="1419306" cy="400110"/>
          </a:xfrm>
          <a:prstGeom prst="rect">
            <a:avLst/>
          </a:prstGeom>
          <a:solidFill>
            <a:srgbClr val="C6CED2"/>
          </a:solidFill>
        </p:spPr>
        <p:txBody>
          <a:bodyPr wrap="square" rtlCol="0">
            <a:spAutoFit/>
          </a:bodyPr>
          <a:lstStyle/>
          <a:p>
            <a:pPr algn="ctr"/>
            <a:r>
              <a:rPr lang="en-US" sz="2000" dirty="0"/>
              <a:t>Scenic Vista</a:t>
            </a:r>
          </a:p>
        </p:txBody>
      </p:sp>
      <p:cxnSp>
        <p:nvCxnSpPr>
          <p:cNvPr id="76" name="Straight Connector 75">
            <a:extLst>
              <a:ext uri="{FF2B5EF4-FFF2-40B4-BE49-F238E27FC236}">
                <a16:creationId xmlns:a16="http://schemas.microsoft.com/office/drawing/2014/main" id="{CBDA7D09-5D06-28FF-4CDA-12F45A97311E}"/>
              </a:ext>
            </a:extLst>
          </p:cNvPr>
          <p:cNvCxnSpPr>
            <a:cxnSpLocks/>
          </p:cNvCxnSpPr>
          <p:nvPr/>
        </p:nvCxnSpPr>
        <p:spPr>
          <a:xfrm>
            <a:off x="24137981" y="15399822"/>
            <a:ext cx="7721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85" descr="Chart, timeline, bar chart&#10;&#10;Description automatically generated">
            <a:extLst>
              <a:ext uri="{FF2B5EF4-FFF2-40B4-BE49-F238E27FC236}">
                <a16:creationId xmlns:a16="http://schemas.microsoft.com/office/drawing/2014/main" id="{4CC177D3-A7ED-8C7B-30BD-E504A21668DC}"/>
              </a:ext>
            </a:extLst>
          </p:cNvPr>
          <p:cNvPicPr>
            <a:picLocks noChangeAspect="1"/>
          </p:cNvPicPr>
          <p:nvPr/>
        </p:nvPicPr>
        <p:blipFill rotWithShape="1">
          <a:blip r:embed="rId16">
            <a:extLst>
              <a:ext uri="{28A0092B-C50C-407E-A947-70E740481C1C}">
                <a14:useLocalDpi xmlns:a14="http://schemas.microsoft.com/office/drawing/2010/main" val="0"/>
              </a:ext>
            </a:extLst>
          </a:blip>
          <a:srcRect l="5920" r="3915" b="4762"/>
          <a:stretch/>
        </p:blipFill>
        <p:spPr>
          <a:xfrm>
            <a:off x="32617085" y="17809789"/>
            <a:ext cx="10849992" cy="6128073"/>
          </a:xfrm>
          <a:prstGeom prst="rect">
            <a:avLst/>
          </a:prstGeom>
        </p:spPr>
      </p:pic>
      <p:pic>
        <p:nvPicPr>
          <p:cNvPr id="4" name="Picture 10">
            <a:extLst>
              <a:ext uri="{FF2B5EF4-FFF2-40B4-BE49-F238E27FC236}">
                <a16:creationId xmlns:a16="http://schemas.microsoft.com/office/drawing/2014/main" id="{277F054C-42AB-1158-37E0-DAC38BF8C836}"/>
              </a:ext>
            </a:extLst>
          </p:cNvPr>
          <p:cNvPicPr>
            <a:picLocks noChangeAspect="1"/>
          </p:cNvPicPr>
          <p:nvPr/>
        </p:nvPicPr>
        <p:blipFill rotWithShape="1">
          <a:blip r:embed="rId17"/>
          <a:srcRect l="23877" t="7561" r="23125" b="16208"/>
          <a:stretch/>
        </p:blipFill>
        <p:spPr>
          <a:xfrm>
            <a:off x="12331441" y="15273325"/>
            <a:ext cx="11314074" cy="10177763"/>
          </a:xfrm>
          <a:prstGeom prst="rect">
            <a:avLst/>
          </a:prstGeom>
        </p:spPr>
      </p:pic>
      <p:pic>
        <p:nvPicPr>
          <p:cNvPr id="20" name="Picture 35" descr="Shape, icon, arrow&#10;&#10;Description automatically generated">
            <a:extLst>
              <a:ext uri="{FF2B5EF4-FFF2-40B4-BE49-F238E27FC236}">
                <a16:creationId xmlns:a16="http://schemas.microsoft.com/office/drawing/2014/main" id="{C28E9084-6949-FA88-9E56-A4BF26E26C66}"/>
              </a:ext>
            </a:extLst>
          </p:cNvPr>
          <p:cNvPicPr>
            <a:picLocks noChangeAspect="1"/>
          </p:cNvPicPr>
          <p:nvPr/>
        </p:nvPicPr>
        <p:blipFill>
          <a:blip r:embed="rId8"/>
          <a:stretch>
            <a:fillRect/>
          </a:stretch>
        </p:blipFill>
        <p:spPr>
          <a:xfrm>
            <a:off x="22932629" y="23852152"/>
            <a:ext cx="522224" cy="1363508"/>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564</Words>
  <Application>Microsoft Macintosh PowerPoint</Application>
  <PresentationFormat>Custom</PresentationFormat>
  <Paragraphs>49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Office Theme</vt:lpstr>
      <vt:lpstr>Transportation Planning US Rt 302 at Intervale Cross Road George Smith (PM), Meghan Abbey, Michael Mercer, Jake Morrier, Tim Spencer Department of Civil and Environmental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Michael Mercer</cp:lastModifiedBy>
  <cp:revision>1</cp:revision>
  <dcterms:created xsi:type="dcterms:W3CDTF">2016-03-05T16:55:12Z</dcterms:created>
  <dcterms:modified xsi:type="dcterms:W3CDTF">2023-04-13T15:26:50Z</dcterms:modified>
</cp:coreProperties>
</file>