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6"/>
  </p:sldMasterIdLst>
  <p:notesMasterIdLst>
    <p:notesMasterId r:id="rId8"/>
  </p:notesMasterIdLst>
  <p:sldIdLst>
    <p:sldId id="256" r:id="rId7"/>
  </p:sldIdLst>
  <p:sldSz cx="438912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B79"/>
    <a:srgbClr val="5F6062"/>
    <a:srgbClr val="C5C5C5"/>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 d="100"/>
          <a:sy n="10" d="100"/>
        </p:scale>
        <p:origin x="1815" y="288"/>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theme" Target="theme/theme1.xml"/><Relationship Id="rId5" Type="http://schemas.openxmlformats.org/officeDocument/2006/relationships/customXml" Target="../customXml/item5.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McNaughton" userId="279633ea-fa40-4a29-9062-4224e297d56d" providerId="ADAL" clId="{A41EABDA-C00D-4030-94F2-174E9EE7FCD8}"/>
    <pc:docChg chg="delSld">
      <pc:chgData name="Lauren McNaughton" userId="279633ea-fa40-4a29-9062-4224e297d56d" providerId="ADAL" clId="{A41EABDA-C00D-4030-94F2-174E9EE7FCD8}" dt="2023-04-13T16:56:29.398" v="2" actId="2696"/>
      <pc:docMkLst>
        <pc:docMk/>
      </pc:docMkLst>
      <pc:sldChg chg="del">
        <pc:chgData name="Lauren McNaughton" userId="279633ea-fa40-4a29-9062-4224e297d56d" providerId="ADAL" clId="{A41EABDA-C00D-4030-94F2-174E9EE7FCD8}" dt="2023-04-13T16:56:26.302" v="1" actId="2696"/>
        <pc:sldMkLst>
          <pc:docMk/>
          <pc:sldMk cId="1020750333" sldId="257"/>
        </pc:sldMkLst>
      </pc:sldChg>
      <pc:sldChg chg="del">
        <pc:chgData name="Lauren McNaughton" userId="279633ea-fa40-4a29-9062-4224e297d56d" providerId="ADAL" clId="{A41EABDA-C00D-4030-94F2-174E9EE7FCD8}" dt="2023-04-13T16:56:29.398" v="2" actId="2696"/>
        <pc:sldMkLst>
          <pc:docMk/>
          <pc:sldMk cId="1556550956" sldId="258"/>
        </pc:sldMkLst>
      </pc:sldChg>
      <pc:sldChg chg="del">
        <pc:chgData name="Lauren McNaughton" userId="279633ea-fa40-4a29-9062-4224e297d56d" providerId="ADAL" clId="{A41EABDA-C00D-4030-94F2-174E9EE7FCD8}" dt="2023-04-13T16:56:23.293" v="0" actId="2696"/>
        <pc:sldMkLst>
          <pc:docMk/>
          <pc:sldMk cId="1987516620" sldId="2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34FDC661-FD69-41E2-A9EB-21AB38CB721C}" type="datetimeFigureOut">
              <a:rPr lang="en-US" smtClean="0"/>
              <a:t>4/12/2023</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B9D8DF70-BB3A-41DD-B040-4DA53D73CD12}" type="slidenum">
              <a:rPr lang="en-US" smtClean="0"/>
              <a:t>‹#›</a:t>
            </a:fld>
            <a:endParaRPr lang="en-US"/>
          </a:p>
        </p:txBody>
      </p:sp>
    </p:spTree>
    <p:extLst>
      <p:ext uri="{BB962C8B-B14F-4D97-AF65-F5344CB8AC3E}">
        <p14:creationId xmlns:p14="http://schemas.microsoft.com/office/powerpoint/2010/main" val="3080838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B9D8DF70-BB3A-41DD-B040-4DA53D73CD12}" type="slidenum">
              <a:rPr lang="en-US" smtClean="0"/>
              <a:t>1</a:t>
            </a:fld>
            <a:endParaRPr lang="en-US"/>
          </a:p>
        </p:txBody>
      </p:sp>
    </p:spTree>
    <p:extLst>
      <p:ext uri="{BB962C8B-B14F-4D97-AF65-F5344CB8AC3E}">
        <p14:creationId xmlns:p14="http://schemas.microsoft.com/office/powerpoint/2010/main" val="103837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4/12/2023</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sv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sv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svg"/><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3" name="Subtitle 2"/>
          <p:cNvSpPr txBox="1">
            <a:spLocks/>
          </p:cNvSpPr>
          <p:nvPr/>
        </p:nvSpPr>
        <p:spPr>
          <a:xfrm>
            <a:off x="12154655" y="22800587"/>
            <a:ext cx="19641783" cy="933260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28575">
            <a:solidFill>
              <a:srgbClr val="002060"/>
            </a:solidFill>
          </a:ln>
        </p:spPr>
        <p:txBody>
          <a:bodyPr vert="horz" lIns="106674" tIns="53337" rIns="106674" bIns="53337" rtlCol="0" anchor="ctr">
            <a:normAutofit/>
          </a:bodyPr>
          <a:lstStyle>
            <a:defPPr>
              <a:defRPr lang="en-US"/>
            </a:defPPr>
            <a:lvl1pPr indent="0" algn="ctr" defTabSz="3840480">
              <a:lnSpc>
                <a:spcPct val="90000"/>
              </a:lnSpc>
              <a:spcBef>
                <a:spcPts val="4200"/>
              </a:spcBef>
              <a:buFont typeface="Arial" panose="020B0604020202020204" pitchFamily="34" charset="0"/>
              <a:buNone/>
              <a:defRPr sz="3700">
                <a:latin typeface="Cambria" panose="02040503050406030204" pitchFamily="18" charset="0"/>
              </a:defRPr>
            </a:lvl1pPr>
            <a:lvl2pPr marL="1920240" indent="0" algn="ctr" defTabSz="3840480">
              <a:lnSpc>
                <a:spcPct val="90000"/>
              </a:lnSpc>
              <a:spcBef>
                <a:spcPts val="2100"/>
              </a:spcBef>
              <a:buFont typeface="Arial" panose="020B0604020202020204" pitchFamily="34" charset="0"/>
              <a:buNone/>
              <a:defRPr sz="8400"/>
            </a:lvl2pPr>
            <a:lvl3pPr marL="3840480" indent="0" algn="ctr" defTabSz="3840480">
              <a:lnSpc>
                <a:spcPct val="90000"/>
              </a:lnSpc>
              <a:spcBef>
                <a:spcPts val="2100"/>
              </a:spcBef>
              <a:buFont typeface="Arial" panose="020B0604020202020204" pitchFamily="34" charset="0"/>
              <a:buNone/>
              <a:defRPr sz="7560"/>
            </a:lvl3pPr>
            <a:lvl4pPr marL="5760720" indent="0" algn="ctr" defTabSz="3840480">
              <a:lnSpc>
                <a:spcPct val="90000"/>
              </a:lnSpc>
              <a:spcBef>
                <a:spcPts val="2100"/>
              </a:spcBef>
              <a:buFont typeface="Arial" panose="020B0604020202020204" pitchFamily="34" charset="0"/>
              <a:buNone/>
              <a:defRPr sz="6720"/>
            </a:lvl4pPr>
            <a:lvl5pPr marL="7680960" indent="0" algn="ctr" defTabSz="3840480">
              <a:lnSpc>
                <a:spcPct val="90000"/>
              </a:lnSpc>
              <a:spcBef>
                <a:spcPts val="2100"/>
              </a:spcBef>
              <a:buFont typeface="Arial" panose="020B0604020202020204" pitchFamily="34" charset="0"/>
              <a:buNone/>
              <a:defRPr sz="6720"/>
            </a:lvl5pPr>
            <a:lvl6pPr marL="9601200" indent="0" algn="ctr" defTabSz="3840480">
              <a:lnSpc>
                <a:spcPct val="90000"/>
              </a:lnSpc>
              <a:spcBef>
                <a:spcPts val="2100"/>
              </a:spcBef>
              <a:buFont typeface="Arial" panose="020B0604020202020204" pitchFamily="34" charset="0"/>
              <a:buNone/>
              <a:defRPr sz="6720"/>
            </a:lvl6pPr>
            <a:lvl7pPr marL="11521440" indent="0" algn="ctr" defTabSz="3840480">
              <a:lnSpc>
                <a:spcPct val="90000"/>
              </a:lnSpc>
              <a:spcBef>
                <a:spcPts val="2100"/>
              </a:spcBef>
              <a:buFont typeface="Arial" panose="020B0604020202020204" pitchFamily="34" charset="0"/>
              <a:buNone/>
              <a:defRPr sz="6720"/>
            </a:lvl7pPr>
            <a:lvl8pPr marL="13441680" indent="0" algn="ctr" defTabSz="3840480">
              <a:lnSpc>
                <a:spcPct val="90000"/>
              </a:lnSpc>
              <a:spcBef>
                <a:spcPts val="2100"/>
              </a:spcBef>
              <a:buFont typeface="Arial" panose="020B0604020202020204" pitchFamily="34" charset="0"/>
              <a:buNone/>
              <a:defRPr sz="6720"/>
            </a:lvl8pPr>
            <a:lvl9pPr marL="15361920" indent="0" algn="ctr" defTabSz="3840480">
              <a:lnSpc>
                <a:spcPct val="90000"/>
              </a:lnSpc>
              <a:spcBef>
                <a:spcPts val="2100"/>
              </a:spcBef>
              <a:buFont typeface="Arial" panose="020B0604020202020204" pitchFamily="34" charset="0"/>
              <a:buNone/>
              <a:defRPr sz="6720"/>
            </a:lvl9pPr>
          </a:lstStyle>
          <a:p>
            <a:endParaRPr lang="en-US"/>
          </a:p>
        </p:txBody>
      </p:sp>
      <p:sp>
        <p:nvSpPr>
          <p:cNvPr id="31" name="Subtitle 2"/>
          <p:cNvSpPr txBox="1">
            <a:spLocks/>
          </p:cNvSpPr>
          <p:nvPr/>
        </p:nvSpPr>
        <p:spPr>
          <a:xfrm>
            <a:off x="12152654" y="13921623"/>
            <a:ext cx="19641782" cy="828054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28575">
            <a:solidFill>
              <a:srgbClr val="002060"/>
            </a:solidFill>
          </a:ln>
        </p:spPr>
        <p:txBody>
          <a:bodyPr vert="horz" lIns="106674" tIns="53337" rIns="106674" bIns="53337" rtlCol="0" anchor="ctr">
            <a:normAutofit/>
          </a:bodyPr>
          <a:lstStyle>
            <a:defPPr>
              <a:defRPr lang="en-US"/>
            </a:defPPr>
            <a:lvl1pPr indent="0" algn="ctr" defTabSz="3840480">
              <a:lnSpc>
                <a:spcPct val="90000"/>
              </a:lnSpc>
              <a:spcBef>
                <a:spcPts val="4200"/>
              </a:spcBef>
              <a:buFont typeface="Arial" panose="020B0604020202020204" pitchFamily="34" charset="0"/>
              <a:buNone/>
              <a:defRPr sz="3700">
                <a:latin typeface="Cambria" panose="02040503050406030204" pitchFamily="18" charset="0"/>
              </a:defRPr>
            </a:lvl1pPr>
            <a:lvl2pPr marL="1920240" indent="0" algn="ctr" defTabSz="3840480">
              <a:lnSpc>
                <a:spcPct val="90000"/>
              </a:lnSpc>
              <a:spcBef>
                <a:spcPts val="2100"/>
              </a:spcBef>
              <a:buFont typeface="Arial" panose="020B0604020202020204" pitchFamily="34" charset="0"/>
              <a:buNone/>
              <a:defRPr sz="8400"/>
            </a:lvl2pPr>
            <a:lvl3pPr marL="3840480" indent="0" algn="ctr" defTabSz="3840480">
              <a:lnSpc>
                <a:spcPct val="90000"/>
              </a:lnSpc>
              <a:spcBef>
                <a:spcPts val="2100"/>
              </a:spcBef>
              <a:buFont typeface="Arial" panose="020B0604020202020204" pitchFamily="34" charset="0"/>
              <a:buNone/>
              <a:defRPr sz="7560"/>
            </a:lvl3pPr>
            <a:lvl4pPr marL="5760720" indent="0" algn="ctr" defTabSz="3840480">
              <a:lnSpc>
                <a:spcPct val="90000"/>
              </a:lnSpc>
              <a:spcBef>
                <a:spcPts val="2100"/>
              </a:spcBef>
              <a:buFont typeface="Arial" panose="020B0604020202020204" pitchFamily="34" charset="0"/>
              <a:buNone/>
              <a:defRPr sz="6720"/>
            </a:lvl4pPr>
            <a:lvl5pPr marL="7680960" indent="0" algn="ctr" defTabSz="3840480">
              <a:lnSpc>
                <a:spcPct val="90000"/>
              </a:lnSpc>
              <a:spcBef>
                <a:spcPts val="2100"/>
              </a:spcBef>
              <a:buFont typeface="Arial" panose="020B0604020202020204" pitchFamily="34" charset="0"/>
              <a:buNone/>
              <a:defRPr sz="6720"/>
            </a:lvl5pPr>
            <a:lvl6pPr marL="9601200" indent="0" algn="ctr" defTabSz="3840480">
              <a:lnSpc>
                <a:spcPct val="90000"/>
              </a:lnSpc>
              <a:spcBef>
                <a:spcPts val="2100"/>
              </a:spcBef>
              <a:buFont typeface="Arial" panose="020B0604020202020204" pitchFamily="34" charset="0"/>
              <a:buNone/>
              <a:defRPr sz="6720"/>
            </a:lvl6pPr>
            <a:lvl7pPr marL="11521440" indent="0" algn="ctr" defTabSz="3840480">
              <a:lnSpc>
                <a:spcPct val="90000"/>
              </a:lnSpc>
              <a:spcBef>
                <a:spcPts val="2100"/>
              </a:spcBef>
              <a:buFont typeface="Arial" panose="020B0604020202020204" pitchFamily="34" charset="0"/>
              <a:buNone/>
              <a:defRPr sz="6720"/>
            </a:lvl7pPr>
            <a:lvl8pPr marL="13441680" indent="0" algn="ctr" defTabSz="3840480">
              <a:lnSpc>
                <a:spcPct val="90000"/>
              </a:lnSpc>
              <a:spcBef>
                <a:spcPts val="2100"/>
              </a:spcBef>
              <a:buFont typeface="Arial" panose="020B0604020202020204" pitchFamily="34" charset="0"/>
              <a:buNone/>
              <a:defRPr sz="6720"/>
            </a:lvl8pPr>
            <a:lvl9pPr marL="15361920" indent="0" algn="ctr" defTabSz="3840480">
              <a:lnSpc>
                <a:spcPct val="90000"/>
              </a:lnSpc>
              <a:spcBef>
                <a:spcPts val="2100"/>
              </a:spcBef>
              <a:buFont typeface="Arial" panose="020B0604020202020204" pitchFamily="34" charset="0"/>
              <a:buNone/>
              <a:defRPr sz="6720"/>
            </a:lvl9pPr>
          </a:lstStyle>
          <a:p>
            <a:endParaRPr lang="en-US"/>
          </a:p>
        </p:txBody>
      </p:sp>
      <p:sp>
        <p:nvSpPr>
          <p:cNvPr id="19" name="Subtitle 2"/>
          <p:cNvSpPr txBox="1">
            <a:spLocks/>
          </p:cNvSpPr>
          <p:nvPr/>
        </p:nvSpPr>
        <p:spPr>
          <a:xfrm>
            <a:off x="32602380" y="5350094"/>
            <a:ext cx="10914743" cy="2138407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28575">
            <a:solidFill>
              <a:srgbClr val="002060"/>
            </a:solidFill>
          </a:ln>
        </p:spPr>
        <p:txBody>
          <a:bodyPr vert="horz" lIns="106674" tIns="53337" rIns="106674" bIns="53337" rtlCol="0" anchor="ctr">
            <a:normAutofit/>
          </a:bodyPr>
          <a:lstStyle>
            <a:defPPr>
              <a:defRPr lang="en-US"/>
            </a:defPPr>
            <a:lvl1pPr indent="0" algn="ctr" defTabSz="3840480">
              <a:lnSpc>
                <a:spcPct val="90000"/>
              </a:lnSpc>
              <a:spcBef>
                <a:spcPts val="4200"/>
              </a:spcBef>
              <a:buFont typeface="Arial" panose="020B0604020202020204" pitchFamily="34" charset="0"/>
              <a:buNone/>
              <a:defRPr sz="3700">
                <a:latin typeface="Cambria" panose="02040503050406030204" pitchFamily="18" charset="0"/>
              </a:defRPr>
            </a:lvl1pPr>
            <a:lvl2pPr marL="1920240" indent="0" algn="ctr" defTabSz="3840480">
              <a:lnSpc>
                <a:spcPct val="90000"/>
              </a:lnSpc>
              <a:spcBef>
                <a:spcPts val="2100"/>
              </a:spcBef>
              <a:buFont typeface="Arial" panose="020B0604020202020204" pitchFamily="34" charset="0"/>
              <a:buNone/>
              <a:defRPr sz="8400"/>
            </a:lvl2pPr>
            <a:lvl3pPr marL="3840480" indent="0" algn="ctr" defTabSz="3840480">
              <a:lnSpc>
                <a:spcPct val="90000"/>
              </a:lnSpc>
              <a:spcBef>
                <a:spcPts val="2100"/>
              </a:spcBef>
              <a:buFont typeface="Arial" panose="020B0604020202020204" pitchFamily="34" charset="0"/>
              <a:buNone/>
              <a:defRPr sz="7560"/>
            </a:lvl3pPr>
            <a:lvl4pPr marL="5760720" indent="0" algn="ctr" defTabSz="3840480">
              <a:lnSpc>
                <a:spcPct val="90000"/>
              </a:lnSpc>
              <a:spcBef>
                <a:spcPts val="2100"/>
              </a:spcBef>
              <a:buFont typeface="Arial" panose="020B0604020202020204" pitchFamily="34" charset="0"/>
              <a:buNone/>
              <a:defRPr sz="6720"/>
            </a:lvl4pPr>
            <a:lvl5pPr marL="7680960" indent="0" algn="ctr" defTabSz="3840480">
              <a:lnSpc>
                <a:spcPct val="90000"/>
              </a:lnSpc>
              <a:spcBef>
                <a:spcPts val="2100"/>
              </a:spcBef>
              <a:buFont typeface="Arial" panose="020B0604020202020204" pitchFamily="34" charset="0"/>
              <a:buNone/>
              <a:defRPr sz="6720"/>
            </a:lvl5pPr>
            <a:lvl6pPr marL="9601200" indent="0" algn="ctr" defTabSz="3840480">
              <a:lnSpc>
                <a:spcPct val="90000"/>
              </a:lnSpc>
              <a:spcBef>
                <a:spcPts val="2100"/>
              </a:spcBef>
              <a:buFont typeface="Arial" panose="020B0604020202020204" pitchFamily="34" charset="0"/>
              <a:buNone/>
              <a:defRPr sz="6720"/>
            </a:lvl6pPr>
            <a:lvl7pPr marL="11521440" indent="0" algn="ctr" defTabSz="3840480">
              <a:lnSpc>
                <a:spcPct val="90000"/>
              </a:lnSpc>
              <a:spcBef>
                <a:spcPts val="2100"/>
              </a:spcBef>
              <a:buFont typeface="Arial" panose="020B0604020202020204" pitchFamily="34" charset="0"/>
              <a:buNone/>
              <a:defRPr sz="6720"/>
            </a:lvl7pPr>
            <a:lvl8pPr marL="13441680" indent="0" algn="ctr" defTabSz="3840480">
              <a:lnSpc>
                <a:spcPct val="90000"/>
              </a:lnSpc>
              <a:spcBef>
                <a:spcPts val="2100"/>
              </a:spcBef>
              <a:buFont typeface="Arial" panose="020B0604020202020204" pitchFamily="34" charset="0"/>
              <a:buNone/>
              <a:defRPr sz="6720"/>
            </a:lvl8pPr>
            <a:lvl9pPr marL="15361920" indent="0" algn="ctr" defTabSz="3840480">
              <a:lnSpc>
                <a:spcPct val="90000"/>
              </a:lnSpc>
              <a:spcBef>
                <a:spcPts val="2100"/>
              </a:spcBef>
              <a:buFont typeface="Arial" panose="020B0604020202020204" pitchFamily="34" charset="0"/>
              <a:buNone/>
              <a:defRPr sz="6720"/>
            </a:lvl9pPr>
          </a:lstStyle>
          <a:p>
            <a:endParaRPr lang="en-US"/>
          </a:p>
        </p:txBody>
      </p:sp>
      <p:sp>
        <p:nvSpPr>
          <p:cNvPr id="2" name="Title 1"/>
          <p:cNvSpPr>
            <a:spLocks noGrp="1"/>
          </p:cNvSpPr>
          <p:nvPr>
            <p:ph type="ctrTitle"/>
          </p:nvPr>
        </p:nvSpPr>
        <p:spPr>
          <a:xfrm>
            <a:off x="369597" y="522514"/>
            <a:ext cx="43136594" cy="3947886"/>
          </a:xfrm>
          <a:prstGeom prst="roundRect">
            <a:avLst/>
          </a:prstGeom>
          <a:solidFill>
            <a:srgbClr val="214B79"/>
          </a:solidFill>
          <a:ln w="101600">
            <a:solidFill>
              <a:schemeClr val="tx1"/>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8400">
                <a:solidFill>
                  <a:schemeClr val="bg1"/>
                </a:solidFill>
                <a:latin typeface="Cambria"/>
                <a:cs typeface="Arial"/>
              </a:rPr>
              <a:t>Former Little Jack’s Restaurant Redevelopment </a:t>
            </a:r>
            <a:br>
              <a:rPr lang="en-US" sz="8400">
                <a:latin typeface="+mn-ea"/>
                <a:cs typeface="Arial"/>
              </a:rPr>
            </a:br>
            <a:r>
              <a:rPr lang="en-US" sz="5600" u="sng">
                <a:solidFill>
                  <a:schemeClr val="bg1"/>
                </a:solidFill>
                <a:latin typeface="Cambria"/>
                <a:ea typeface="Cambria"/>
                <a:cs typeface="Arial"/>
              </a:rPr>
              <a:t>Lauren McNaughton, Justin Coralli, Mark Adler, Nicholas Mason, and Owais Khalid</a:t>
            </a:r>
            <a:br>
              <a:rPr lang="en-US" sz="5600" u="sng">
                <a:latin typeface="Cambria" panose="02040503050406030204" pitchFamily="18" charset="0"/>
                <a:cs typeface="Arial" panose="020B0604020202020204" pitchFamily="34" charset="0"/>
              </a:rPr>
            </a:br>
            <a:r>
              <a:rPr lang="en-US" sz="5600" i="1">
                <a:solidFill>
                  <a:schemeClr val="bg1"/>
                </a:solidFill>
                <a:latin typeface="Cambria"/>
                <a:ea typeface="Cambria"/>
                <a:cs typeface="Arial"/>
              </a:rPr>
              <a:t>Civil and Environmental Engineering, University of New Hampshire, Durham, NH 03824</a:t>
            </a:r>
            <a:endParaRPr lang="en-US" sz="9300" i="1">
              <a:solidFill>
                <a:schemeClr val="bg1"/>
              </a:solidFill>
              <a:latin typeface="Cambria"/>
              <a:ea typeface="Cambria"/>
              <a:cs typeface="Arial"/>
            </a:endParaRPr>
          </a:p>
        </p:txBody>
      </p:sp>
      <p:sp>
        <p:nvSpPr>
          <p:cNvPr id="15" name="Subtitle 2"/>
          <p:cNvSpPr txBox="1">
            <a:spLocks/>
          </p:cNvSpPr>
          <p:nvPr/>
        </p:nvSpPr>
        <p:spPr>
          <a:xfrm>
            <a:off x="32591449" y="4927623"/>
            <a:ext cx="10914743" cy="913158"/>
          </a:xfrm>
          <a:prstGeom prst="roundRect">
            <a:avLst/>
          </a:prstGeom>
          <a:solidFill>
            <a:srgbClr val="214B79"/>
          </a:solidFill>
          <a:ln w="101600">
            <a:solidFill>
              <a:schemeClr val="tx1"/>
            </a:solidFill>
          </a:ln>
        </p:spPr>
        <p:style>
          <a:lnRef idx="2">
            <a:schemeClr val="dk1"/>
          </a:lnRef>
          <a:fillRef idx="1">
            <a:schemeClr val="lt1"/>
          </a:fillRef>
          <a:effectRef idx="0">
            <a:schemeClr val="dk1"/>
          </a:effectRef>
          <a:fontRef idx="minor">
            <a:schemeClr val="dk1"/>
          </a:fontRef>
        </p:style>
        <p:txBody>
          <a:bodyPr vert="horz" lIns="106674" tIns="53337" rIns="106674" bIns="53337" rtlCol="0" anchor="ctr">
            <a:noAutofit/>
          </a:bodyPr>
          <a:lstStyle>
            <a:defPPr>
              <a:defRPr lang="en-US"/>
            </a:defPPr>
            <a:lvl1pPr algn="ctr" defTabSz="4480304">
              <a:lnSpc>
                <a:spcPct val="90000"/>
              </a:lnSpc>
              <a:spcBef>
                <a:spcPct val="0"/>
              </a:spcBef>
              <a:buNone/>
              <a:defRPr sz="8400">
                <a:solidFill>
                  <a:schemeClr val="bg1"/>
                </a:solidFill>
                <a:latin typeface="Cambria"/>
                <a:cs typeface="Aria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6000"/>
              <a:t>Research Summary</a:t>
            </a:r>
          </a:p>
        </p:txBody>
      </p:sp>
      <p:sp>
        <p:nvSpPr>
          <p:cNvPr id="16" name="Subtitle 2"/>
          <p:cNvSpPr txBox="1">
            <a:spLocks/>
          </p:cNvSpPr>
          <p:nvPr/>
        </p:nvSpPr>
        <p:spPr>
          <a:xfrm>
            <a:off x="12163273" y="5012012"/>
            <a:ext cx="19641782" cy="820356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28575">
            <a:solidFill>
              <a:srgbClr val="002060"/>
            </a:solidFill>
          </a:ln>
        </p:spPr>
        <p:txBody>
          <a:bodyPr vert="horz" lIns="106674" tIns="53337" rIns="106674" bIns="53337" rtlCol="0" anchor="ctr">
            <a:normAutofit/>
          </a:bodyPr>
          <a:lstStyle>
            <a:defPPr>
              <a:defRPr lang="en-US"/>
            </a:defPPr>
            <a:lvl1pPr indent="0" algn="ctr" defTabSz="3840480">
              <a:lnSpc>
                <a:spcPct val="90000"/>
              </a:lnSpc>
              <a:spcBef>
                <a:spcPts val="4200"/>
              </a:spcBef>
              <a:buFont typeface="Arial" panose="020B0604020202020204" pitchFamily="34" charset="0"/>
              <a:buNone/>
              <a:defRPr sz="3700">
                <a:latin typeface="Cambria" panose="02040503050406030204" pitchFamily="18" charset="0"/>
              </a:defRPr>
            </a:lvl1pPr>
            <a:lvl2pPr marL="1920240" indent="0" algn="ctr" defTabSz="3840480">
              <a:lnSpc>
                <a:spcPct val="90000"/>
              </a:lnSpc>
              <a:spcBef>
                <a:spcPts val="2100"/>
              </a:spcBef>
              <a:buFont typeface="Arial" panose="020B0604020202020204" pitchFamily="34" charset="0"/>
              <a:buNone/>
              <a:defRPr sz="8400"/>
            </a:lvl2pPr>
            <a:lvl3pPr marL="3840480" indent="0" algn="ctr" defTabSz="3840480">
              <a:lnSpc>
                <a:spcPct val="90000"/>
              </a:lnSpc>
              <a:spcBef>
                <a:spcPts val="2100"/>
              </a:spcBef>
              <a:buFont typeface="Arial" panose="020B0604020202020204" pitchFamily="34" charset="0"/>
              <a:buNone/>
              <a:defRPr sz="7560"/>
            </a:lvl3pPr>
            <a:lvl4pPr marL="5760720" indent="0" algn="ctr" defTabSz="3840480">
              <a:lnSpc>
                <a:spcPct val="90000"/>
              </a:lnSpc>
              <a:spcBef>
                <a:spcPts val="2100"/>
              </a:spcBef>
              <a:buFont typeface="Arial" panose="020B0604020202020204" pitchFamily="34" charset="0"/>
              <a:buNone/>
              <a:defRPr sz="6720"/>
            </a:lvl4pPr>
            <a:lvl5pPr marL="7680960" indent="0" algn="ctr" defTabSz="3840480">
              <a:lnSpc>
                <a:spcPct val="90000"/>
              </a:lnSpc>
              <a:spcBef>
                <a:spcPts val="2100"/>
              </a:spcBef>
              <a:buFont typeface="Arial" panose="020B0604020202020204" pitchFamily="34" charset="0"/>
              <a:buNone/>
              <a:defRPr sz="6720"/>
            </a:lvl5pPr>
            <a:lvl6pPr marL="9601200" indent="0" algn="ctr" defTabSz="3840480">
              <a:lnSpc>
                <a:spcPct val="90000"/>
              </a:lnSpc>
              <a:spcBef>
                <a:spcPts val="2100"/>
              </a:spcBef>
              <a:buFont typeface="Arial" panose="020B0604020202020204" pitchFamily="34" charset="0"/>
              <a:buNone/>
              <a:defRPr sz="6720"/>
            </a:lvl6pPr>
            <a:lvl7pPr marL="11521440" indent="0" algn="ctr" defTabSz="3840480">
              <a:lnSpc>
                <a:spcPct val="90000"/>
              </a:lnSpc>
              <a:spcBef>
                <a:spcPts val="2100"/>
              </a:spcBef>
              <a:buFont typeface="Arial" panose="020B0604020202020204" pitchFamily="34" charset="0"/>
              <a:buNone/>
              <a:defRPr sz="6720"/>
            </a:lvl7pPr>
            <a:lvl8pPr marL="13441680" indent="0" algn="ctr" defTabSz="3840480">
              <a:lnSpc>
                <a:spcPct val="90000"/>
              </a:lnSpc>
              <a:spcBef>
                <a:spcPts val="2100"/>
              </a:spcBef>
              <a:buFont typeface="Arial" panose="020B0604020202020204" pitchFamily="34" charset="0"/>
              <a:buNone/>
              <a:defRPr sz="6720"/>
            </a:lvl8pPr>
            <a:lvl9pPr marL="15361920" indent="0" algn="ctr" defTabSz="3840480">
              <a:lnSpc>
                <a:spcPct val="90000"/>
              </a:lnSpc>
              <a:spcBef>
                <a:spcPts val="2100"/>
              </a:spcBef>
              <a:buFont typeface="Arial" panose="020B0604020202020204" pitchFamily="34" charset="0"/>
              <a:buNone/>
              <a:defRPr sz="6720"/>
            </a:lvl9pPr>
          </a:lstStyle>
          <a:p>
            <a:endParaRPr lang="en-US"/>
          </a:p>
        </p:txBody>
      </p:sp>
      <p:sp>
        <p:nvSpPr>
          <p:cNvPr id="30" name="Subtitle 2"/>
          <p:cNvSpPr txBox="1">
            <a:spLocks/>
          </p:cNvSpPr>
          <p:nvPr/>
        </p:nvSpPr>
        <p:spPr>
          <a:xfrm>
            <a:off x="12152653" y="13718382"/>
            <a:ext cx="19641782" cy="927824"/>
          </a:xfrm>
          <a:prstGeom prst="roundRect">
            <a:avLst/>
          </a:prstGeom>
          <a:solidFill>
            <a:srgbClr val="214B79"/>
          </a:solidFill>
          <a:ln w="101600">
            <a:solidFill>
              <a:schemeClr val="tx1"/>
            </a:solidFill>
          </a:ln>
        </p:spPr>
        <p:style>
          <a:lnRef idx="2">
            <a:schemeClr val="dk1"/>
          </a:lnRef>
          <a:fillRef idx="1">
            <a:schemeClr val="lt1"/>
          </a:fillRef>
          <a:effectRef idx="0">
            <a:schemeClr val="dk1"/>
          </a:effectRef>
          <a:fontRef idx="minor">
            <a:schemeClr val="dk1"/>
          </a:fontRef>
        </p:style>
        <p:txBody>
          <a:bodyPr vert="horz" lIns="106674" tIns="53337" rIns="106674" bIns="53337" rtlCol="0" anchor="ctr">
            <a:noAutofit/>
          </a:bodyPr>
          <a:lstStyle>
            <a:defPPr>
              <a:defRPr lang="en-US"/>
            </a:defPPr>
            <a:lvl1pPr algn="ctr" defTabSz="4480304">
              <a:lnSpc>
                <a:spcPct val="90000"/>
              </a:lnSpc>
              <a:spcBef>
                <a:spcPct val="0"/>
              </a:spcBef>
              <a:buNone/>
              <a:defRPr sz="8400">
                <a:solidFill>
                  <a:schemeClr val="bg1"/>
                </a:solidFill>
                <a:latin typeface="Cambria"/>
                <a:cs typeface="Aria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6000"/>
              <a:t>Stormwater Infrastructure</a:t>
            </a:r>
            <a:endParaRPr lang="en-US" sz="6000">
              <a:ea typeface="Cambria"/>
            </a:endParaRPr>
          </a:p>
        </p:txBody>
      </p:sp>
      <p:sp>
        <p:nvSpPr>
          <p:cNvPr id="32" name="Subtitle 2"/>
          <p:cNvSpPr txBox="1">
            <a:spLocks/>
          </p:cNvSpPr>
          <p:nvPr/>
        </p:nvSpPr>
        <p:spPr>
          <a:xfrm>
            <a:off x="12154655" y="22591148"/>
            <a:ext cx="19641782" cy="936483"/>
          </a:xfrm>
          <a:prstGeom prst="roundRect">
            <a:avLst/>
          </a:prstGeom>
          <a:solidFill>
            <a:srgbClr val="214B79"/>
          </a:solidFill>
          <a:ln w="101600">
            <a:solidFill>
              <a:schemeClr val="tx1"/>
            </a:solidFill>
          </a:ln>
        </p:spPr>
        <p:style>
          <a:lnRef idx="2">
            <a:schemeClr val="dk1"/>
          </a:lnRef>
          <a:fillRef idx="1">
            <a:schemeClr val="lt1"/>
          </a:fillRef>
          <a:effectRef idx="0">
            <a:schemeClr val="dk1"/>
          </a:effectRef>
          <a:fontRef idx="minor">
            <a:schemeClr val="dk1"/>
          </a:fontRef>
        </p:style>
        <p:txBody>
          <a:bodyPr vert="horz" lIns="106674" tIns="53337" rIns="106674" bIns="53337" rtlCol="0" anchor="ctr">
            <a:noAutofit/>
          </a:bodyPr>
          <a:lstStyle>
            <a:defPPr>
              <a:defRPr lang="en-US"/>
            </a:defPPr>
            <a:lvl1pPr algn="ctr" defTabSz="4480304">
              <a:lnSpc>
                <a:spcPct val="90000"/>
              </a:lnSpc>
              <a:spcBef>
                <a:spcPct val="0"/>
              </a:spcBef>
              <a:buNone/>
              <a:defRPr sz="8400">
                <a:solidFill>
                  <a:schemeClr val="bg1"/>
                </a:solidFill>
                <a:latin typeface="Cambria"/>
                <a:cs typeface="Aria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6000"/>
              <a:t>Foundation Design</a:t>
            </a:r>
          </a:p>
        </p:txBody>
      </p:sp>
      <p:sp>
        <p:nvSpPr>
          <p:cNvPr id="60" name="TextBox 59"/>
          <p:cNvSpPr txBox="1"/>
          <p:nvPr/>
        </p:nvSpPr>
        <p:spPr>
          <a:xfrm>
            <a:off x="15653988" y="5926376"/>
            <a:ext cx="2832445" cy="723269"/>
          </a:xfrm>
          <a:prstGeom prst="rect">
            <a:avLst/>
          </a:prstGeom>
          <a:noFill/>
        </p:spPr>
        <p:txBody>
          <a:bodyPr wrap="square" lIns="106674" tIns="53337" rIns="106674" bIns="53337" rtlCol="0" anchor="t">
            <a:spAutoFit/>
          </a:bodyPr>
          <a:lstStyle/>
          <a:p>
            <a:r>
              <a:rPr lang="en-US" sz="4000" b="1">
                <a:latin typeface="Cambria"/>
                <a:ea typeface="Cambria"/>
              </a:rPr>
              <a:t>Site Layout</a:t>
            </a:r>
            <a:endParaRPr lang="en-US" sz="4000" b="1">
              <a:latin typeface="Cambria" panose="02040503050406030204" pitchFamily="18" charset="0"/>
              <a:ea typeface="Cambria"/>
            </a:endParaRPr>
          </a:p>
        </p:txBody>
      </p:sp>
      <p:cxnSp>
        <p:nvCxnSpPr>
          <p:cNvPr id="75" name="Straight Connector 74"/>
          <p:cNvCxnSpPr/>
          <p:nvPr/>
        </p:nvCxnSpPr>
        <p:spPr>
          <a:xfrm>
            <a:off x="21642238" y="24594277"/>
            <a:ext cx="0" cy="6616265"/>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pic>
        <p:nvPicPr>
          <p:cNvPr id="161" name="Picture 1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6639" y="1168998"/>
            <a:ext cx="2298576" cy="3042233"/>
          </a:xfrm>
          <a:prstGeom prst="rect">
            <a:avLst/>
          </a:prstGeom>
        </p:spPr>
      </p:pic>
      <p:sp>
        <p:nvSpPr>
          <p:cNvPr id="97" name="TextBox 96"/>
          <p:cNvSpPr txBox="1"/>
          <p:nvPr/>
        </p:nvSpPr>
        <p:spPr>
          <a:xfrm>
            <a:off x="24759185" y="5926376"/>
            <a:ext cx="4618325" cy="733865"/>
          </a:xfrm>
          <a:prstGeom prst="rect">
            <a:avLst/>
          </a:prstGeom>
          <a:noFill/>
        </p:spPr>
        <p:txBody>
          <a:bodyPr wrap="square" lIns="106674" tIns="53337" rIns="106674" bIns="53337" rtlCol="0" anchor="t">
            <a:spAutoFit/>
          </a:bodyPr>
          <a:lstStyle/>
          <a:p>
            <a:pPr algn="ctr"/>
            <a:r>
              <a:rPr lang="en-US" sz="4000" b="1">
                <a:latin typeface="Cambria"/>
                <a:ea typeface="Cambria"/>
              </a:rPr>
              <a:t>First Floor Layout</a:t>
            </a:r>
            <a:endParaRPr lang="en-US" sz="4000" b="1">
              <a:latin typeface="Cambria" panose="02040503050406030204" pitchFamily="18" charset="0"/>
            </a:endParaRPr>
          </a:p>
        </p:txBody>
      </p:sp>
      <p:sp>
        <p:nvSpPr>
          <p:cNvPr id="100" name="TextBox 99"/>
          <p:cNvSpPr txBox="1"/>
          <p:nvPr/>
        </p:nvSpPr>
        <p:spPr>
          <a:xfrm>
            <a:off x="14042298" y="14754694"/>
            <a:ext cx="5933453" cy="723269"/>
          </a:xfrm>
          <a:prstGeom prst="rect">
            <a:avLst/>
          </a:prstGeom>
          <a:noFill/>
        </p:spPr>
        <p:txBody>
          <a:bodyPr wrap="square" lIns="106674" tIns="53337" rIns="106674" bIns="53337" rtlCol="0">
            <a:spAutoFit/>
          </a:bodyPr>
          <a:lstStyle/>
          <a:p>
            <a:pPr algn="ctr"/>
            <a:r>
              <a:rPr lang="en-US" sz="4000" b="1">
                <a:latin typeface="Cambria" panose="02040503050406030204" pitchFamily="18" charset="0"/>
              </a:rPr>
              <a:t>Stormwater Study</a:t>
            </a:r>
          </a:p>
        </p:txBody>
      </p:sp>
      <p:sp>
        <p:nvSpPr>
          <p:cNvPr id="103" name="TextBox 102"/>
          <p:cNvSpPr txBox="1"/>
          <p:nvPr/>
        </p:nvSpPr>
        <p:spPr>
          <a:xfrm>
            <a:off x="24208458" y="14787734"/>
            <a:ext cx="5461720" cy="723269"/>
          </a:xfrm>
          <a:prstGeom prst="rect">
            <a:avLst/>
          </a:prstGeom>
          <a:noFill/>
        </p:spPr>
        <p:txBody>
          <a:bodyPr wrap="square" lIns="106674" tIns="53337" rIns="106674" bIns="53337" rtlCol="0">
            <a:spAutoFit/>
          </a:bodyPr>
          <a:lstStyle/>
          <a:p>
            <a:r>
              <a:rPr lang="en-US" sz="4000" b="1">
                <a:latin typeface="Cambria" panose="02040503050406030204" pitchFamily="18" charset="0"/>
              </a:rPr>
              <a:t>Stormwater Locations</a:t>
            </a:r>
          </a:p>
        </p:txBody>
      </p:sp>
      <p:sp>
        <p:nvSpPr>
          <p:cNvPr id="104" name="TextBox 103"/>
          <p:cNvSpPr txBox="1"/>
          <p:nvPr/>
        </p:nvSpPr>
        <p:spPr>
          <a:xfrm>
            <a:off x="14216278" y="23731361"/>
            <a:ext cx="5933453" cy="723269"/>
          </a:xfrm>
          <a:prstGeom prst="rect">
            <a:avLst/>
          </a:prstGeom>
          <a:noFill/>
        </p:spPr>
        <p:txBody>
          <a:bodyPr wrap="square" lIns="106674" tIns="53337" rIns="106674" bIns="53337" rtlCol="0">
            <a:spAutoFit/>
          </a:bodyPr>
          <a:lstStyle/>
          <a:p>
            <a:pPr algn="ctr"/>
            <a:r>
              <a:rPr lang="en-US" sz="4000" b="1">
                <a:latin typeface="Cambria" panose="02040503050406030204" pitchFamily="18" charset="0"/>
              </a:rPr>
              <a:t>Geotechnical Study</a:t>
            </a:r>
          </a:p>
        </p:txBody>
      </p:sp>
      <p:sp>
        <p:nvSpPr>
          <p:cNvPr id="107" name="TextBox 106"/>
          <p:cNvSpPr txBox="1"/>
          <p:nvPr/>
        </p:nvSpPr>
        <p:spPr>
          <a:xfrm>
            <a:off x="23696724" y="23731361"/>
            <a:ext cx="6294307" cy="723269"/>
          </a:xfrm>
          <a:prstGeom prst="rect">
            <a:avLst/>
          </a:prstGeom>
          <a:noFill/>
        </p:spPr>
        <p:txBody>
          <a:bodyPr wrap="square" lIns="106674" tIns="53337" rIns="106674" bIns="53337" rtlCol="0">
            <a:spAutoFit/>
          </a:bodyPr>
          <a:lstStyle/>
          <a:p>
            <a:pPr algn="ctr"/>
            <a:r>
              <a:rPr lang="en-US" sz="4000" b="1">
                <a:latin typeface="Cambria" panose="02040503050406030204" pitchFamily="18" charset="0"/>
              </a:rPr>
              <a:t>Foundation Scheme</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6893" r="6893"/>
          <a:stretch/>
        </p:blipFill>
        <p:spPr>
          <a:xfrm>
            <a:off x="22466486" y="15678356"/>
            <a:ext cx="8910646" cy="589431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9" name="Subtitle 2"/>
          <p:cNvSpPr txBox="1">
            <a:spLocks/>
          </p:cNvSpPr>
          <p:nvPr/>
        </p:nvSpPr>
        <p:spPr>
          <a:xfrm>
            <a:off x="12163273" y="4898621"/>
            <a:ext cx="19672465" cy="944861"/>
          </a:xfrm>
          <a:prstGeom prst="roundRect">
            <a:avLst/>
          </a:prstGeom>
          <a:solidFill>
            <a:srgbClr val="214B79"/>
          </a:solidFill>
          <a:ln w="101600">
            <a:solidFill>
              <a:schemeClr val="tx1"/>
            </a:solidFill>
          </a:ln>
        </p:spPr>
        <p:style>
          <a:lnRef idx="2">
            <a:schemeClr val="dk1"/>
          </a:lnRef>
          <a:fillRef idx="1">
            <a:schemeClr val="lt1"/>
          </a:fillRef>
          <a:effectRef idx="0">
            <a:schemeClr val="dk1"/>
          </a:effectRef>
          <a:fontRef idx="minor">
            <a:schemeClr val="dk1"/>
          </a:fontRef>
        </p:style>
        <p:txBody>
          <a:bodyPr vert="horz" lIns="106674" tIns="53337" rIns="106674" bIns="53337" rtlCol="0" anchor="ctr">
            <a:noAutofit/>
          </a:bodyPr>
          <a:lstStyle>
            <a:defPPr>
              <a:defRPr lang="en-US"/>
            </a:defPPr>
            <a:lvl1pPr algn="ctr" defTabSz="4480304">
              <a:lnSpc>
                <a:spcPct val="90000"/>
              </a:lnSpc>
              <a:spcBef>
                <a:spcPct val="0"/>
              </a:spcBef>
              <a:buNone/>
              <a:defRPr sz="8400">
                <a:solidFill>
                  <a:schemeClr val="bg1"/>
                </a:solidFill>
                <a:latin typeface="Cambria"/>
                <a:cs typeface="Aria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6000"/>
              <a:t>Site Design</a:t>
            </a:r>
          </a:p>
        </p:txBody>
      </p:sp>
      <p:pic>
        <p:nvPicPr>
          <p:cNvPr id="21" name="Picture 21" descr="Graphical user interface, diagram&#10;&#10;Description automatically generated">
            <a:extLst>
              <a:ext uri="{FF2B5EF4-FFF2-40B4-BE49-F238E27FC236}">
                <a16:creationId xmlns:a16="http://schemas.microsoft.com/office/drawing/2014/main" id="{AE375298-3717-3753-2384-EDC57754911E}"/>
              </a:ext>
            </a:extLst>
          </p:cNvPr>
          <p:cNvPicPr>
            <a:picLocks noChangeAspect="1"/>
          </p:cNvPicPr>
          <p:nvPr/>
        </p:nvPicPr>
        <p:blipFill>
          <a:blip r:embed="rId5"/>
          <a:stretch>
            <a:fillRect/>
          </a:stretch>
        </p:blipFill>
        <p:spPr>
          <a:xfrm>
            <a:off x="12908721" y="6776354"/>
            <a:ext cx="8326111" cy="614104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2" name="Picture 22" descr="Diagram, engineering drawing&#10;&#10;Description automatically generated">
            <a:extLst>
              <a:ext uri="{FF2B5EF4-FFF2-40B4-BE49-F238E27FC236}">
                <a16:creationId xmlns:a16="http://schemas.microsoft.com/office/drawing/2014/main" id="{4273742A-8F27-9AFF-F784-CA3BDDDA0F69}"/>
              </a:ext>
            </a:extLst>
          </p:cNvPr>
          <p:cNvPicPr>
            <a:picLocks noChangeAspect="1"/>
          </p:cNvPicPr>
          <p:nvPr/>
        </p:nvPicPr>
        <p:blipFill>
          <a:blip r:embed="rId6"/>
          <a:stretch>
            <a:fillRect/>
          </a:stretch>
        </p:blipFill>
        <p:spPr>
          <a:xfrm>
            <a:off x="23100155" y="6775924"/>
            <a:ext cx="7936386" cy="61428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3" name="Picture 23" descr="A picture containing antenna, linedrawing&#10;&#10;Description automatically generated">
            <a:extLst>
              <a:ext uri="{FF2B5EF4-FFF2-40B4-BE49-F238E27FC236}">
                <a16:creationId xmlns:a16="http://schemas.microsoft.com/office/drawing/2014/main" id="{742B5778-6F5A-948F-DB99-BBE2C47C5236}"/>
              </a:ext>
            </a:extLst>
          </p:cNvPr>
          <p:cNvPicPr>
            <a:picLocks noChangeAspect="1"/>
          </p:cNvPicPr>
          <p:nvPr/>
        </p:nvPicPr>
        <p:blipFill>
          <a:blip r:embed="rId7"/>
          <a:stretch>
            <a:fillRect/>
          </a:stretch>
        </p:blipFill>
        <p:spPr>
          <a:xfrm>
            <a:off x="22539125" y="24737974"/>
            <a:ext cx="8512166" cy="696828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5" name="Rectangle 24">
            <a:extLst>
              <a:ext uri="{FF2B5EF4-FFF2-40B4-BE49-F238E27FC236}">
                <a16:creationId xmlns:a16="http://schemas.microsoft.com/office/drawing/2014/main" id="{F9270041-065A-F659-1936-1D63A9B017F4}"/>
              </a:ext>
            </a:extLst>
          </p:cNvPr>
          <p:cNvSpPr/>
          <p:nvPr/>
        </p:nvSpPr>
        <p:spPr>
          <a:xfrm>
            <a:off x="37038579" y="1021976"/>
            <a:ext cx="4833321" cy="280774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 descr="Jones &amp; Beach Engineers, Inc. | Better Business Bureau® Profile">
            <a:extLst>
              <a:ext uri="{FF2B5EF4-FFF2-40B4-BE49-F238E27FC236}">
                <a16:creationId xmlns:a16="http://schemas.microsoft.com/office/drawing/2014/main" id="{23FB13A4-0D23-9384-4EF1-29AA3805F9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9792" y="1905781"/>
            <a:ext cx="4281243" cy="9287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Diagram&#10;&#10;Description automatically generated">
            <a:extLst>
              <a:ext uri="{FF2B5EF4-FFF2-40B4-BE49-F238E27FC236}">
                <a16:creationId xmlns:a16="http://schemas.microsoft.com/office/drawing/2014/main" id="{9F692B89-0A62-517E-5705-BFB26938E597}"/>
              </a:ext>
            </a:extLst>
          </p:cNvPr>
          <p:cNvPicPr>
            <a:picLocks noChangeAspect="1"/>
          </p:cNvPicPr>
          <p:nvPr/>
        </p:nvPicPr>
        <p:blipFill>
          <a:blip r:embed="rId9"/>
          <a:stretch>
            <a:fillRect/>
          </a:stretch>
        </p:blipFill>
        <p:spPr>
          <a:xfrm>
            <a:off x="13664104" y="24656572"/>
            <a:ext cx="7092839" cy="7133762"/>
          </a:xfrm>
          <a:prstGeom prst="rect">
            <a:avLst/>
          </a:prstGeom>
          <a:ln w="127000" cap="sq">
            <a:solidFill>
              <a:srgbClr val="000000"/>
            </a:solidFill>
            <a:miter lim="800000"/>
          </a:ln>
          <a:effectLst>
            <a:outerShdw blurRad="57150" dist="50800" dir="2700000" algn="tl" rotWithShape="0">
              <a:srgbClr val="000000">
                <a:alpha val="40000"/>
              </a:srgbClr>
            </a:outerShdw>
          </a:effectLst>
        </p:spPr>
      </p:pic>
      <p:cxnSp>
        <p:nvCxnSpPr>
          <p:cNvPr id="10" name="Straight Connector 9">
            <a:extLst>
              <a:ext uri="{FF2B5EF4-FFF2-40B4-BE49-F238E27FC236}">
                <a16:creationId xmlns:a16="http://schemas.microsoft.com/office/drawing/2014/main" id="{F8E69E52-41B3-80BA-8630-EDAC87A82078}"/>
              </a:ext>
            </a:extLst>
          </p:cNvPr>
          <p:cNvCxnSpPr/>
          <p:nvPr/>
        </p:nvCxnSpPr>
        <p:spPr>
          <a:xfrm>
            <a:off x="22025882" y="15069083"/>
            <a:ext cx="0" cy="6616265"/>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3A891EED-AF83-6BB2-A18E-687CA7935055}"/>
              </a:ext>
            </a:extLst>
          </p:cNvPr>
          <p:cNvCxnSpPr/>
          <p:nvPr/>
        </p:nvCxnSpPr>
        <p:spPr>
          <a:xfrm>
            <a:off x="22128566" y="6295339"/>
            <a:ext cx="0" cy="6616265"/>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pic>
        <p:nvPicPr>
          <p:cNvPr id="57" name="Picture 56" descr="Text, letter&#10;&#10;Description automatically generated">
            <a:extLst>
              <a:ext uri="{FF2B5EF4-FFF2-40B4-BE49-F238E27FC236}">
                <a16:creationId xmlns:a16="http://schemas.microsoft.com/office/drawing/2014/main" id="{930605F0-A1AE-2438-57FC-243E3592A29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0251" r="10386" b="57055"/>
          <a:stretch/>
        </p:blipFill>
        <p:spPr>
          <a:xfrm>
            <a:off x="39020652" y="6339509"/>
            <a:ext cx="3927312" cy="275017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6" name="Picture 65">
            <a:extLst>
              <a:ext uri="{FF2B5EF4-FFF2-40B4-BE49-F238E27FC236}">
                <a16:creationId xmlns:a16="http://schemas.microsoft.com/office/drawing/2014/main" id="{2EF63B75-77CE-0966-0DE3-5D4FD0532B1C}"/>
              </a:ext>
            </a:extLst>
          </p:cNvPr>
          <p:cNvPicPr>
            <a:picLocks noChangeAspect="1"/>
          </p:cNvPicPr>
          <p:nvPr/>
        </p:nvPicPr>
        <p:blipFill>
          <a:blip r:embed="rId11"/>
          <a:stretch>
            <a:fillRect/>
          </a:stretch>
        </p:blipFill>
        <p:spPr>
          <a:xfrm>
            <a:off x="12719480" y="15656655"/>
            <a:ext cx="8869151" cy="593336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8" name="TextBox 67">
            <a:extLst>
              <a:ext uri="{FF2B5EF4-FFF2-40B4-BE49-F238E27FC236}">
                <a16:creationId xmlns:a16="http://schemas.microsoft.com/office/drawing/2014/main" id="{521D40D9-3336-6B04-F43E-F66579465858}"/>
              </a:ext>
            </a:extLst>
          </p:cNvPr>
          <p:cNvSpPr txBox="1"/>
          <p:nvPr/>
        </p:nvSpPr>
        <p:spPr>
          <a:xfrm>
            <a:off x="39149781" y="9227831"/>
            <a:ext cx="3798183" cy="846379"/>
          </a:xfrm>
          <a:prstGeom prst="rect">
            <a:avLst/>
          </a:prstGeom>
          <a:noFill/>
        </p:spPr>
        <p:txBody>
          <a:bodyPr wrap="square" lIns="106674" tIns="53337" rIns="106674" bIns="53337" rtlCol="0">
            <a:spAutoFit/>
          </a:bodyPr>
          <a:lstStyle/>
          <a:p>
            <a:pPr algn="ctr"/>
            <a:r>
              <a:rPr lang="en-US" sz="2400">
                <a:latin typeface="Cambria" panose="02040503050406030204" pitchFamily="18" charset="0"/>
              </a:rPr>
              <a:t>Town of Hampton Building and Architectural Codes</a:t>
            </a:r>
          </a:p>
        </p:txBody>
      </p:sp>
      <p:sp>
        <p:nvSpPr>
          <p:cNvPr id="73" name="Rectangle: Rounded Corners 72">
            <a:extLst>
              <a:ext uri="{FF2B5EF4-FFF2-40B4-BE49-F238E27FC236}">
                <a16:creationId xmlns:a16="http://schemas.microsoft.com/office/drawing/2014/main" id="{6ED55844-C593-377C-0DDD-139291E02530}"/>
              </a:ext>
            </a:extLst>
          </p:cNvPr>
          <p:cNvSpPr/>
          <p:nvPr/>
        </p:nvSpPr>
        <p:spPr>
          <a:xfrm>
            <a:off x="33141920" y="23651343"/>
            <a:ext cx="9928224" cy="2782891"/>
          </a:xfrm>
          <a:prstGeom prst="roundRect">
            <a:avLst>
              <a:gd name="adj" fmla="val 10000"/>
            </a:avLst>
          </a:prstGeom>
          <a:solidFill>
            <a:schemeClr val="bg1"/>
          </a:solidFill>
          <a:ln w="127000">
            <a:solidFill>
              <a:schemeClr val="tx1"/>
            </a:solidFill>
          </a:ln>
          <a:effectLst>
            <a:outerShdw blurRad="50800" dist="38100" dir="2700000" algn="tl" rotWithShape="0">
              <a:prstClr val="black">
                <a:alpha val="40000"/>
              </a:prstClr>
            </a:outerShdw>
          </a:effectLst>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a:r>
              <a:rPr lang="en-US" sz="2400">
                <a:latin typeface="Cambria" panose="02040503050406030204" pitchFamily="18" charset="0"/>
                <a:ea typeface="Cambria" panose="02040503050406030204" pitchFamily="18" charset="0"/>
              </a:rPr>
              <a:t>Principal town, state, and federal regulations and guidelines were consulted in the redevelopment of Little Jack’s. These informed:</a:t>
            </a:r>
          </a:p>
          <a:p>
            <a:pPr algn="ctr"/>
            <a:endParaRPr lang="en-US" sz="2400">
              <a:latin typeface="Cambria" panose="02040503050406030204" pitchFamily="18" charset="0"/>
              <a:ea typeface="Cambria" panose="02040503050406030204" pitchFamily="18" charset="0"/>
            </a:endParaRPr>
          </a:p>
          <a:p>
            <a:pPr algn="ctr"/>
            <a:r>
              <a:rPr lang="en-US" sz="2400">
                <a:latin typeface="Cambria" panose="02040503050406030204" pitchFamily="18" charset="0"/>
                <a:ea typeface="Cambria" panose="02040503050406030204" pitchFamily="18" charset="0"/>
              </a:rPr>
              <a:t>Floor dimensioning ∙ Driveway layout ∙ Roadway &amp; shoreland setbacks</a:t>
            </a:r>
          </a:p>
          <a:p>
            <a:pPr algn="ctr"/>
            <a:r>
              <a:rPr lang="en-US" sz="2400">
                <a:latin typeface="Cambria" panose="02040503050406030204" pitchFamily="18" charset="0"/>
                <a:ea typeface="Cambria" panose="02040503050406030204" pitchFamily="18" charset="0"/>
              </a:rPr>
              <a:t>Erosion control ∙ Runoff treatment ∙ Stormwater model development</a:t>
            </a:r>
          </a:p>
          <a:p>
            <a:pPr algn="ctr"/>
            <a:r>
              <a:rPr lang="en-US" sz="2400">
                <a:latin typeface="Cambria" panose="02040503050406030204" pitchFamily="18" charset="0"/>
                <a:ea typeface="Cambria" panose="02040503050406030204" pitchFamily="18" charset="0"/>
              </a:rPr>
              <a:t>Subsurface analyses ∙ Foundation development ∙ Flood risk mitigation</a:t>
            </a:r>
          </a:p>
        </p:txBody>
      </p:sp>
      <p:sp>
        <p:nvSpPr>
          <p:cNvPr id="4" name="Subtitle 2">
            <a:extLst>
              <a:ext uri="{FF2B5EF4-FFF2-40B4-BE49-F238E27FC236}">
                <a16:creationId xmlns:a16="http://schemas.microsoft.com/office/drawing/2014/main" id="{704569CF-5117-C441-2BB7-0D0E5F439B90}"/>
              </a:ext>
            </a:extLst>
          </p:cNvPr>
          <p:cNvSpPr txBox="1">
            <a:spLocks/>
          </p:cNvSpPr>
          <p:nvPr/>
        </p:nvSpPr>
        <p:spPr>
          <a:xfrm>
            <a:off x="32602380" y="27619248"/>
            <a:ext cx="6791699" cy="450163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28575">
            <a:solidFill>
              <a:srgbClr val="002060"/>
            </a:solidFill>
          </a:ln>
        </p:spPr>
        <p:txBody>
          <a:bodyPr vert="horz" lIns="106674" tIns="53337" rIns="106674" bIns="53337" rtlCol="0" anchor="ctr">
            <a:normAutofit/>
          </a:bodyPr>
          <a:lstStyle>
            <a:defPPr>
              <a:defRPr lang="en-US"/>
            </a:defPPr>
            <a:lvl1pPr indent="0" algn="ctr" defTabSz="3840480">
              <a:lnSpc>
                <a:spcPct val="90000"/>
              </a:lnSpc>
              <a:spcBef>
                <a:spcPts val="4200"/>
              </a:spcBef>
              <a:buFont typeface="Arial" panose="020B0604020202020204" pitchFamily="34" charset="0"/>
              <a:buNone/>
              <a:defRPr sz="3700">
                <a:latin typeface="Cambria" panose="02040503050406030204" pitchFamily="18" charset="0"/>
              </a:defRPr>
            </a:lvl1pPr>
            <a:lvl2pPr marL="1920240" indent="0" algn="ctr" defTabSz="3840480">
              <a:lnSpc>
                <a:spcPct val="90000"/>
              </a:lnSpc>
              <a:spcBef>
                <a:spcPts val="2100"/>
              </a:spcBef>
              <a:buFont typeface="Arial" panose="020B0604020202020204" pitchFamily="34" charset="0"/>
              <a:buNone/>
              <a:defRPr sz="8400"/>
            </a:lvl2pPr>
            <a:lvl3pPr marL="3840480" indent="0" algn="ctr" defTabSz="3840480">
              <a:lnSpc>
                <a:spcPct val="90000"/>
              </a:lnSpc>
              <a:spcBef>
                <a:spcPts val="2100"/>
              </a:spcBef>
              <a:buFont typeface="Arial" panose="020B0604020202020204" pitchFamily="34" charset="0"/>
              <a:buNone/>
              <a:defRPr sz="7560"/>
            </a:lvl3pPr>
            <a:lvl4pPr marL="5760720" indent="0" algn="ctr" defTabSz="3840480">
              <a:lnSpc>
                <a:spcPct val="90000"/>
              </a:lnSpc>
              <a:spcBef>
                <a:spcPts val="2100"/>
              </a:spcBef>
              <a:buFont typeface="Arial" panose="020B0604020202020204" pitchFamily="34" charset="0"/>
              <a:buNone/>
              <a:defRPr sz="6720"/>
            </a:lvl4pPr>
            <a:lvl5pPr marL="7680960" indent="0" algn="ctr" defTabSz="3840480">
              <a:lnSpc>
                <a:spcPct val="90000"/>
              </a:lnSpc>
              <a:spcBef>
                <a:spcPts val="2100"/>
              </a:spcBef>
              <a:buFont typeface="Arial" panose="020B0604020202020204" pitchFamily="34" charset="0"/>
              <a:buNone/>
              <a:defRPr sz="6720"/>
            </a:lvl5pPr>
            <a:lvl6pPr marL="9601200" indent="0" algn="ctr" defTabSz="3840480">
              <a:lnSpc>
                <a:spcPct val="90000"/>
              </a:lnSpc>
              <a:spcBef>
                <a:spcPts val="2100"/>
              </a:spcBef>
              <a:buFont typeface="Arial" panose="020B0604020202020204" pitchFamily="34" charset="0"/>
              <a:buNone/>
              <a:defRPr sz="6720"/>
            </a:lvl6pPr>
            <a:lvl7pPr marL="11521440" indent="0" algn="ctr" defTabSz="3840480">
              <a:lnSpc>
                <a:spcPct val="90000"/>
              </a:lnSpc>
              <a:spcBef>
                <a:spcPts val="2100"/>
              </a:spcBef>
              <a:buFont typeface="Arial" panose="020B0604020202020204" pitchFamily="34" charset="0"/>
              <a:buNone/>
              <a:defRPr sz="6720"/>
            </a:lvl7pPr>
            <a:lvl8pPr marL="13441680" indent="0" algn="ctr" defTabSz="3840480">
              <a:lnSpc>
                <a:spcPct val="90000"/>
              </a:lnSpc>
              <a:spcBef>
                <a:spcPts val="2100"/>
              </a:spcBef>
              <a:buFont typeface="Arial" panose="020B0604020202020204" pitchFamily="34" charset="0"/>
              <a:buNone/>
              <a:defRPr sz="6720"/>
            </a:lvl8pPr>
            <a:lvl9pPr marL="15361920" indent="0" algn="ctr" defTabSz="3840480">
              <a:lnSpc>
                <a:spcPct val="90000"/>
              </a:lnSpc>
              <a:spcBef>
                <a:spcPts val="2100"/>
              </a:spcBef>
              <a:buFont typeface="Arial" panose="020B0604020202020204" pitchFamily="34" charset="0"/>
              <a:buNone/>
              <a:defRPr sz="6720"/>
            </a:lvl9pPr>
          </a:lstStyle>
          <a:p>
            <a:pPr algn="ctr">
              <a:spcBef>
                <a:spcPts val="50000"/>
              </a:spcBef>
            </a:pPr>
            <a:endParaRPr lang="en-US" sz="2400">
              <a:latin typeface="Cambria" panose="02040503050406030204" pitchFamily="18" charset="0"/>
              <a:ea typeface="Cambria" panose="02040503050406030204" pitchFamily="18" charset="0"/>
            </a:endParaRPr>
          </a:p>
        </p:txBody>
      </p:sp>
      <p:sp>
        <p:nvSpPr>
          <p:cNvPr id="7" name="Subtitle 2">
            <a:extLst>
              <a:ext uri="{FF2B5EF4-FFF2-40B4-BE49-F238E27FC236}">
                <a16:creationId xmlns:a16="http://schemas.microsoft.com/office/drawing/2014/main" id="{F0623C26-3572-E13F-8861-2B013F30D204}"/>
              </a:ext>
            </a:extLst>
          </p:cNvPr>
          <p:cNvSpPr txBox="1">
            <a:spLocks/>
          </p:cNvSpPr>
          <p:nvPr/>
        </p:nvSpPr>
        <p:spPr>
          <a:xfrm>
            <a:off x="32618733" y="27196776"/>
            <a:ext cx="6755307" cy="822997"/>
          </a:xfrm>
          <a:prstGeom prst="roundRect">
            <a:avLst/>
          </a:prstGeom>
          <a:solidFill>
            <a:srgbClr val="214B79"/>
          </a:solidFill>
          <a:ln w="101600">
            <a:solidFill>
              <a:schemeClr val="tx1"/>
            </a:solidFill>
          </a:ln>
        </p:spPr>
        <p:style>
          <a:lnRef idx="2">
            <a:schemeClr val="dk1"/>
          </a:lnRef>
          <a:fillRef idx="1">
            <a:schemeClr val="lt1"/>
          </a:fillRef>
          <a:effectRef idx="0">
            <a:schemeClr val="dk1"/>
          </a:effectRef>
          <a:fontRef idx="minor">
            <a:schemeClr val="dk1"/>
          </a:fontRef>
        </p:style>
        <p:txBody>
          <a:bodyPr vert="horz" lIns="106674" tIns="53337" rIns="106674" bIns="53337" rtlCol="0" anchor="ctr">
            <a:noAutofit/>
          </a:bodyPr>
          <a:lstStyle>
            <a:defPPr>
              <a:defRPr lang="en-US"/>
            </a:defPPr>
            <a:lvl1pPr algn="ctr" defTabSz="4480304">
              <a:lnSpc>
                <a:spcPct val="90000"/>
              </a:lnSpc>
              <a:spcBef>
                <a:spcPct val="0"/>
              </a:spcBef>
              <a:buNone/>
              <a:defRPr sz="8400">
                <a:solidFill>
                  <a:schemeClr val="bg1"/>
                </a:solidFill>
                <a:latin typeface="Cambria"/>
                <a:cs typeface="Aria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6000"/>
              <a:t>Acknowledgements</a:t>
            </a:r>
          </a:p>
        </p:txBody>
      </p:sp>
      <p:sp>
        <p:nvSpPr>
          <p:cNvPr id="34" name="Subtitle 2">
            <a:extLst>
              <a:ext uri="{FF2B5EF4-FFF2-40B4-BE49-F238E27FC236}">
                <a16:creationId xmlns:a16="http://schemas.microsoft.com/office/drawing/2014/main" id="{E18CFD33-5976-4269-054D-B00C66635E7E}"/>
              </a:ext>
            </a:extLst>
          </p:cNvPr>
          <p:cNvSpPr txBox="1">
            <a:spLocks/>
          </p:cNvSpPr>
          <p:nvPr/>
        </p:nvSpPr>
        <p:spPr>
          <a:xfrm>
            <a:off x="39670083" y="27817011"/>
            <a:ext cx="3856578" cy="430386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28575">
            <a:solidFill>
              <a:srgbClr val="002060"/>
            </a:solidFill>
          </a:ln>
        </p:spPr>
        <p:txBody>
          <a:bodyPr vert="horz" lIns="106674" tIns="53337" rIns="106674" bIns="53337" rtlCol="0" anchor="ctr">
            <a:normAutofit/>
          </a:bodyPr>
          <a:lstStyle>
            <a:defPPr>
              <a:defRPr lang="en-US"/>
            </a:defPPr>
            <a:lvl1pPr indent="0" algn="ctr" defTabSz="3840480">
              <a:lnSpc>
                <a:spcPct val="90000"/>
              </a:lnSpc>
              <a:spcBef>
                <a:spcPts val="4200"/>
              </a:spcBef>
              <a:buFont typeface="Arial" panose="020B0604020202020204" pitchFamily="34" charset="0"/>
              <a:buNone/>
              <a:defRPr sz="3700">
                <a:latin typeface="Cambria" panose="02040503050406030204" pitchFamily="18" charset="0"/>
              </a:defRPr>
            </a:lvl1pPr>
            <a:lvl2pPr marL="1920240" indent="0" algn="ctr" defTabSz="3840480">
              <a:lnSpc>
                <a:spcPct val="90000"/>
              </a:lnSpc>
              <a:spcBef>
                <a:spcPts val="2100"/>
              </a:spcBef>
              <a:buFont typeface="Arial" panose="020B0604020202020204" pitchFamily="34" charset="0"/>
              <a:buNone/>
              <a:defRPr sz="8400"/>
            </a:lvl2pPr>
            <a:lvl3pPr marL="3840480" indent="0" algn="ctr" defTabSz="3840480">
              <a:lnSpc>
                <a:spcPct val="90000"/>
              </a:lnSpc>
              <a:spcBef>
                <a:spcPts val="2100"/>
              </a:spcBef>
              <a:buFont typeface="Arial" panose="020B0604020202020204" pitchFamily="34" charset="0"/>
              <a:buNone/>
              <a:defRPr sz="7560"/>
            </a:lvl3pPr>
            <a:lvl4pPr marL="5760720" indent="0" algn="ctr" defTabSz="3840480">
              <a:lnSpc>
                <a:spcPct val="90000"/>
              </a:lnSpc>
              <a:spcBef>
                <a:spcPts val="2100"/>
              </a:spcBef>
              <a:buFont typeface="Arial" panose="020B0604020202020204" pitchFamily="34" charset="0"/>
              <a:buNone/>
              <a:defRPr sz="6720"/>
            </a:lvl4pPr>
            <a:lvl5pPr marL="7680960" indent="0" algn="ctr" defTabSz="3840480">
              <a:lnSpc>
                <a:spcPct val="90000"/>
              </a:lnSpc>
              <a:spcBef>
                <a:spcPts val="2100"/>
              </a:spcBef>
              <a:buFont typeface="Arial" panose="020B0604020202020204" pitchFamily="34" charset="0"/>
              <a:buNone/>
              <a:defRPr sz="6720"/>
            </a:lvl5pPr>
            <a:lvl6pPr marL="9601200" indent="0" algn="ctr" defTabSz="3840480">
              <a:lnSpc>
                <a:spcPct val="90000"/>
              </a:lnSpc>
              <a:spcBef>
                <a:spcPts val="2100"/>
              </a:spcBef>
              <a:buFont typeface="Arial" panose="020B0604020202020204" pitchFamily="34" charset="0"/>
              <a:buNone/>
              <a:defRPr sz="6720"/>
            </a:lvl6pPr>
            <a:lvl7pPr marL="11521440" indent="0" algn="ctr" defTabSz="3840480">
              <a:lnSpc>
                <a:spcPct val="90000"/>
              </a:lnSpc>
              <a:spcBef>
                <a:spcPts val="2100"/>
              </a:spcBef>
              <a:buFont typeface="Arial" panose="020B0604020202020204" pitchFamily="34" charset="0"/>
              <a:buNone/>
              <a:defRPr sz="6720"/>
            </a:lvl7pPr>
            <a:lvl8pPr marL="13441680" indent="0" algn="ctr" defTabSz="3840480">
              <a:lnSpc>
                <a:spcPct val="90000"/>
              </a:lnSpc>
              <a:spcBef>
                <a:spcPts val="2100"/>
              </a:spcBef>
              <a:buFont typeface="Arial" panose="020B0604020202020204" pitchFamily="34" charset="0"/>
              <a:buNone/>
              <a:defRPr sz="6720"/>
            </a:lvl8pPr>
            <a:lvl9pPr marL="15361920" indent="0" algn="ctr" defTabSz="3840480">
              <a:lnSpc>
                <a:spcPct val="90000"/>
              </a:lnSpc>
              <a:spcBef>
                <a:spcPts val="2100"/>
              </a:spcBef>
              <a:buFont typeface="Arial" panose="020B0604020202020204" pitchFamily="34" charset="0"/>
              <a:buNone/>
              <a:defRPr sz="6720"/>
            </a:lvl9pPr>
          </a:lstStyle>
          <a:p>
            <a:endParaRPr lang="en-US"/>
          </a:p>
          <a:p>
            <a:endParaRPr lang="en-US"/>
          </a:p>
        </p:txBody>
      </p:sp>
      <p:sp>
        <p:nvSpPr>
          <p:cNvPr id="38" name="Subtitle 2">
            <a:extLst>
              <a:ext uri="{FF2B5EF4-FFF2-40B4-BE49-F238E27FC236}">
                <a16:creationId xmlns:a16="http://schemas.microsoft.com/office/drawing/2014/main" id="{11EBE530-4095-B808-5487-ED65E9F47376}"/>
              </a:ext>
            </a:extLst>
          </p:cNvPr>
          <p:cNvSpPr txBox="1">
            <a:spLocks/>
          </p:cNvSpPr>
          <p:nvPr/>
        </p:nvSpPr>
        <p:spPr>
          <a:xfrm>
            <a:off x="39677302" y="27191464"/>
            <a:ext cx="3849359" cy="822997"/>
          </a:xfrm>
          <a:prstGeom prst="roundRect">
            <a:avLst>
              <a:gd name="adj" fmla="val 16667"/>
            </a:avLst>
          </a:prstGeom>
          <a:solidFill>
            <a:srgbClr val="214B79"/>
          </a:solidFill>
          <a:ln w="101600">
            <a:solidFill>
              <a:schemeClr val="tx1"/>
            </a:solidFill>
          </a:ln>
        </p:spPr>
        <p:style>
          <a:lnRef idx="2">
            <a:schemeClr val="dk1"/>
          </a:lnRef>
          <a:fillRef idx="1">
            <a:schemeClr val="lt1"/>
          </a:fillRef>
          <a:effectRef idx="0">
            <a:schemeClr val="dk1"/>
          </a:effectRef>
          <a:fontRef idx="minor">
            <a:schemeClr val="dk1"/>
          </a:fontRef>
        </p:style>
        <p:txBody>
          <a:bodyPr vert="horz" lIns="106674" tIns="53337" rIns="106674" bIns="53337" rtlCol="0" anchor="ctr">
            <a:noAutofit/>
          </a:bodyPr>
          <a:lstStyle>
            <a:defPPr>
              <a:defRPr lang="en-US"/>
            </a:defPPr>
            <a:lvl1pPr algn="ctr" defTabSz="4480304">
              <a:lnSpc>
                <a:spcPct val="90000"/>
              </a:lnSpc>
              <a:spcBef>
                <a:spcPct val="0"/>
              </a:spcBef>
              <a:buNone/>
              <a:defRPr sz="6000">
                <a:solidFill>
                  <a:schemeClr val="bg1"/>
                </a:solidFill>
                <a:latin typeface="Cambria"/>
                <a:cs typeface="Aria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t>Report</a:t>
            </a:r>
          </a:p>
        </p:txBody>
      </p:sp>
      <p:pic>
        <p:nvPicPr>
          <p:cNvPr id="50" name="Picture 49">
            <a:extLst>
              <a:ext uri="{FF2B5EF4-FFF2-40B4-BE49-F238E27FC236}">
                <a16:creationId xmlns:a16="http://schemas.microsoft.com/office/drawing/2014/main" id="{78277B28-7017-EB7C-9A33-6E87EEB76D86}"/>
              </a:ext>
            </a:extLst>
          </p:cNvPr>
          <p:cNvPicPr>
            <a:picLocks noChangeAspect="1"/>
          </p:cNvPicPr>
          <p:nvPr/>
        </p:nvPicPr>
        <p:blipFill>
          <a:blip r:embed="rId12"/>
          <a:stretch>
            <a:fillRect/>
          </a:stretch>
        </p:blipFill>
        <p:spPr>
          <a:xfrm>
            <a:off x="40249461" y="28748218"/>
            <a:ext cx="2672126" cy="2655529"/>
          </a:xfrm>
          <a:prstGeom prst="rect">
            <a:avLst/>
          </a:prstGeom>
          <a:ln w="76200">
            <a:solidFill>
              <a:schemeClr val="tx1"/>
            </a:solidFill>
          </a:ln>
        </p:spPr>
      </p:pic>
      <p:sp>
        <p:nvSpPr>
          <p:cNvPr id="14" name="TextBox 13">
            <a:extLst>
              <a:ext uri="{FF2B5EF4-FFF2-40B4-BE49-F238E27FC236}">
                <a16:creationId xmlns:a16="http://schemas.microsoft.com/office/drawing/2014/main" id="{F635C869-423F-2D1F-4322-EBE2D0F014D0}"/>
              </a:ext>
            </a:extLst>
          </p:cNvPr>
          <p:cNvSpPr txBox="1"/>
          <p:nvPr/>
        </p:nvSpPr>
        <p:spPr>
          <a:xfrm>
            <a:off x="32793063" y="28160358"/>
            <a:ext cx="6427134" cy="1015663"/>
          </a:xfrm>
          <a:prstGeom prst="rect">
            <a:avLst/>
          </a:prstGeom>
          <a:noFill/>
          <a:ln>
            <a:noFill/>
          </a:ln>
        </p:spPr>
        <p:txBody>
          <a:bodyPr wrap="square" rtlCol="0">
            <a:spAutoFit/>
          </a:bodyPr>
          <a:lstStyle/>
          <a:p>
            <a:r>
              <a:rPr lang="en-US" sz="2000">
                <a:latin typeface="Cambria" panose="02040503050406030204" pitchFamily="18" charset="0"/>
                <a:ea typeface="Cambria" panose="02040503050406030204" pitchFamily="18" charset="0"/>
              </a:rPr>
              <a:t>We would like to extend our sincere gratitude to all those who volunteered their time to help make our project the best it could be. We specifically want to thank:</a:t>
            </a:r>
          </a:p>
        </p:txBody>
      </p:sp>
      <p:pic>
        <p:nvPicPr>
          <p:cNvPr id="77" name="Picture 76">
            <a:extLst>
              <a:ext uri="{FF2B5EF4-FFF2-40B4-BE49-F238E27FC236}">
                <a16:creationId xmlns:a16="http://schemas.microsoft.com/office/drawing/2014/main" id="{A710B7F0-0288-B063-56DD-516733B78331}"/>
              </a:ext>
            </a:extLst>
          </p:cNvPr>
          <p:cNvPicPr>
            <a:picLocks noChangeAspect="1"/>
          </p:cNvPicPr>
          <p:nvPr/>
        </p:nvPicPr>
        <p:blipFill>
          <a:blip r:embed="rId13"/>
          <a:stretch>
            <a:fillRect/>
          </a:stretch>
        </p:blipFill>
        <p:spPr>
          <a:xfrm>
            <a:off x="33124549" y="6344768"/>
            <a:ext cx="5373934" cy="278557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8" name="TextBox 77">
            <a:extLst>
              <a:ext uri="{FF2B5EF4-FFF2-40B4-BE49-F238E27FC236}">
                <a16:creationId xmlns:a16="http://schemas.microsoft.com/office/drawing/2014/main" id="{5AB0E593-5A41-4790-B9B4-C5E14A7D528A}"/>
              </a:ext>
            </a:extLst>
          </p:cNvPr>
          <p:cNvSpPr txBox="1"/>
          <p:nvPr/>
        </p:nvSpPr>
        <p:spPr>
          <a:xfrm>
            <a:off x="33124549" y="9252826"/>
            <a:ext cx="5373934" cy="846379"/>
          </a:xfrm>
          <a:prstGeom prst="rect">
            <a:avLst/>
          </a:prstGeom>
          <a:noFill/>
        </p:spPr>
        <p:txBody>
          <a:bodyPr wrap="square" lIns="106674" tIns="53337" rIns="106674" bIns="53337" rtlCol="0">
            <a:spAutoFit/>
          </a:bodyPr>
          <a:lstStyle/>
          <a:p>
            <a:pPr algn="ctr"/>
            <a:r>
              <a:rPr lang="en-US" sz="2400">
                <a:latin typeface="Cambria" panose="02040503050406030204" pitchFamily="18" charset="0"/>
              </a:rPr>
              <a:t>NHDES Shoreland Protection and Alteration of Terrain Requirements</a:t>
            </a:r>
          </a:p>
        </p:txBody>
      </p:sp>
      <p:pic>
        <p:nvPicPr>
          <p:cNvPr id="80" name="Picture 79">
            <a:extLst>
              <a:ext uri="{FF2B5EF4-FFF2-40B4-BE49-F238E27FC236}">
                <a16:creationId xmlns:a16="http://schemas.microsoft.com/office/drawing/2014/main" id="{4DF8966C-F497-4D48-D6BE-1738B62DC620}"/>
              </a:ext>
            </a:extLst>
          </p:cNvPr>
          <p:cNvPicPr>
            <a:picLocks noChangeAspect="1"/>
          </p:cNvPicPr>
          <p:nvPr/>
        </p:nvPicPr>
        <p:blipFill>
          <a:blip r:embed="rId14"/>
          <a:stretch>
            <a:fillRect/>
          </a:stretch>
        </p:blipFill>
        <p:spPr>
          <a:xfrm>
            <a:off x="33096169" y="10452907"/>
            <a:ext cx="5430693" cy="269258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1" name="TextBox 80">
            <a:extLst>
              <a:ext uri="{FF2B5EF4-FFF2-40B4-BE49-F238E27FC236}">
                <a16:creationId xmlns:a16="http://schemas.microsoft.com/office/drawing/2014/main" id="{3E86B6B3-B1FD-E940-BE7E-44B831D9198E}"/>
              </a:ext>
            </a:extLst>
          </p:cNvPr>
          <p:cNvSpPr txBox="1"/>
          <p:nvPr/>
        </p:nvSpPr>
        <p:spPr>
          <a:xfrm>
            <a:off x="33124548" y="13279814"/>
            <a:ext cx="5373934" cy="477048"/>
          </a:xfrm>
          <a:prstGeom prst="rect">
            <a:avLst/>
          </a:prstGeom>
          <a:noFill/>
        </p:spPr>
        <p:txBody>
          <a:bodyPr wrap="square" lIns="106674" tIns="53337" rIns="106674" bIns="53337" rtlCol="0">
            <a:spAutoFit/>
          </a:bodyPr>
          <a:lstStyle/>
          <a:p>
            <a:pPr algn="ctr"/>
            <a:r>
              <a:rPr lang="en-US" sz="2400">
                <a:latin typeface="Cambria" panose="02040503050406030204" pitchFamily="18" charset="0"/>
              </a:rPr>
              <a:t>NHDOT Driveway Regulations</a:t>
            </a:r>
          </a:p>
        </p:txBody>
      </p:sp>
      <p:pic>
        <p:nvPicPr>
          <p:cNvPr id="82" name="Picture 81" descr="Diagram&#10;&#10;Description automatically generated">
            <a:extLst>
              <a:ext uri="{FF2B5EF4-FFF2-40B4-BE49-F238E27FC236}">
                <a16:creationId xmlns:a16="http://schemas.microsoft.com/office/drawing/2014/main" id="{2632DED4-3DDB-BC6A-CBAF-14C565FE5D10}"/>
              </a:ext>
            </a:extLst>
          </p:cNvPr>
          <p:cNvPicPr>
            <a:picLocks noChangeAspect="1"/>
          </p:cNvPicPr>
          <p:nvPr/>
        </p:nvPicPr>
        <p:blipFill rotWithShape="1">
          <a:blip r:embed="rId15">
            <a:extLst>
              <a:ext uri="{28A0092B-C50C-407E-A947-70E740481C1C}">
                <a14:useLocalDpi xmlns:a14="http://schemas.microsoft.com/office/drawing/2010/main" val="0"/>
              </a:ext>
            </a:extLst>
          </a:blip>
          <a:srcRect l="18575" t="13812" r="17660" b="9421"/>
          <a:stretch/>
        </p:blipFill>
        <p:spPr bwMode="auto">
          <a:xfrm>
            <a:off x="39050993" y="10435172"/>
            <a:ext cx="3995796" cy="269258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53640926-AAD7-44D8-BBD7-CCE9431645EC}">
              <a14:shadowObscured xmlns:a14="http://schemas.microsoft.com/office/drawing/2010/main"/>
            </a:ext>
          </a:extLst>
        </p:spPr>
      </p:pic>
      <p:sp>
        <p:nvSpPr>
          <p:cNvPr id="83" name="TextBox 82">
            <a:extLst>
              <a:ext uri="{FF2B5EF4-FFF2-40B4-BE49-F238E27FC236}">
                <a16:creationId xmlns:a16="http://schemas.microsoft.com/office/drawing/2014/main" id="{C12284AC-7E4A-75E2-8576-60ACED0CCD0F}"/>
              </a:ext>
            </a:extLst>
          </p:cNvPr>
          <p:cNvSpPr txBox="1"/>
          <p:nvPr/>
        </p:nvSpPr>
        <p:spPr>
          <a:xfrm>
            <a:off x="39151617" y="13254137"/>
            <a:ext cx="3798183" cy="846379"/>
          </a:xfrm>
          <a:prstGeom prst="rect">
            <a:avLst/>
          </a:prstGeom>
          <a:noFill/>
        </p:spPr>
        <p:txBody>
          <a:bodyPr wrap="square" lIns="106674" tIns="53337" rIns="106674" bIns="53337" rtlCol="0">
            <a:spAutoFit/>
          </a:bodyPr>
          <a:lstStyle/>
          <a:p>
            <a:pPr algn="ctr"/>
            <a:r>
              <a:rPr lang="en-US" sz="2400">
                <a:latin typeface="Cambria" panose="02040503050406030204" pitchFamily="18" charset="0"/>
              </a:rPr>
              <a:t>Town of Hampton Parking Lot Design Standards</a:t>
            </a:r>
          </a:p>
        </p:txBody>
      </p:sp>
      <p:pic>
        <p:nvPicPr>
          <p:cNvPr id="85" name="Picture 84">
            <a:extLst>
              <a:ext uri="{FF2B5EF4-FFF2-40B4-BE49-F238E27FC236}">
                <a16:creationId xmlns:a16="http://schemas.microsoft.com/office/drawing/2014/main" id="{0B3D9E59-83A1-AFD4-13D7-986249008DB6}"/>
              </a:ext>
            </a:extLst>
          </p:cNvPr>
          <p:cNvPicPr>
            <a:picLocks noChangeAspect="1"/>
          </p:cNvPicPr>
          <p:nvPr/>
        </p:nvPicPr>
        <p:blipFill rotWithShape="1">
          <a:blip r:embed="rId16"/>
          <a:srcRect b="53278"/>
          <a:stretch/>
        </p:blipFill>
        <p:spPr>
          <a:xfrm>
            <a:off x="38554490" y="14479585"/>
            <a:ext cx="4495800" cy="255244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6" name="TextBox 85">
            <a:extLst>
              <a:ext uri="{FF2B5EF4-FFF2-40B4-BE49-F238E27FC236}">
                <a16:creationId xmlns:a16="http://schemas.microsoft.com/office/drawing/2014/main" id="{66B96880-9486-3899-CBE8-499C40FB748C}"/>
              </a:ext>
            </a:extLst>
          </p:cNvPr>
          <p:cNvSpPr txBox="1"/>
          <p:nvPr/>
        </p:nvSpPr>
        <p:spPr>
          <a:xfrm>
            <a:off x="38526862" y="17162635"/>
            <a:ext cx="4492300" cy="846379"/>
          </a:xfrm>
          <a:prstGeom prst="rect">
            <a:avLst/>
          </a:prstGeom>
          <a:noFill/>
        </p:spPr>
        <p:txBody>
          <a:bodyPr wrap="square" lIns="106674" tIns="53337" rIns="106674" bIns="53337" rtlCol="0">
            <a:spAutoFit/>
          </a:bodyPr>
          <a:lstStyle/>
          <a:p>
            <a:pPr algn="ctr"/>
            <a:r>
              <a:rPr lang="en-US" sz="2400">
                <a:latin typeface="Cambria" panose="02040503050406030204" pitchFamily="18" charset="0"/>
              </a:rPr>
              <a:t>AASHTO SPT-Based Foundation Development Methods</a:t>
            </a:r>
          </a:p>
        </p:txBody>
      </p:sp>
      <p:pic>
        <p:nvPicPr>
          <p:cNvPr id="87" name="Picture 86">
            <a:extLst>
              <a:ext uri="{FF2B5EF4-FFF2-40B4-BE49-F238E27FC236}">
                <a16:creationId xmlns:a16="http://schemas.microsoft.com/office/drawing/2014/main" id="{D6186024-A08B-D7D0-8356-17721A814149}"/>
              </a:ext>
            </a:extLst>
          </p:cNvPr>
          <p:cNvPicPr>
            <a:picLocks noChangeAspect="1"/>
          </p:cNvPicPr>
          <p:nvPr/>
        </p:nvPicPr>
        <p:blipFill>
          <a:blip r:embed="rId17"/>
          <a:stretch>
            <a:fillRect/>
          </a:stretch>
        </p:blipFill>
        <p:spPr>
          <a:xfrm>
            <a:off x="33214673" y="14100516"/>
            <a:ext cx="4686146" cy="404736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8" name="TextBox 87">
            <a:extLst>
              <a:ext uri="{FF2B5EF4-FFF2-40B4-BE49-F238E27FC236}">
                <a16:creationId xmlns:a16="http://schemas.microsoft.com/office/drawing/2014/main" id="{6056360F-C551-BBF7-158A-24FFB3B2C3CA}"/>
              </a:ext>
            </a:extLst>
          </p:cNvPr>
          <p:cNvSpPr txBox="1"/>
          <p:nvPr/>
        </p:nvSpPr>
        <p:spPr>
          <a:xfrm>
            <a:off x="33118420" y="18279373"/>
            <a:ext cx="4871903" cy="846379"/>
          </a:xfrm>
          <a:prstGeom prst="rect">
            <a:avLst/>
          </a:prstGeom>
          <a:noFill/>
        </p:spPr>
        <p:txBody>
          <a:bodyPr wrap="square" lIns="106674" tIns="53337" rIns="106674" bIns="53337" rtlCol="0">
            <a:spAutoFit/>
          </a:bodyPr>
          <a:lstStyle/>
          <a:p>
            <a:pPr algn="ctr"/>
            <a:r>
              <a:rPr lang="en-US" sz="2400">
                <a:latin typeface="Cambria" panose="02040503050406030204" pitchFamily="18" charset="0"/>
              </a:rPr>
              <a:t>Cornell Northeast Regional Climate Center Extreme Precipitation Data</a:t>
            </a:r>
          </a:p>
        </p:txBody>
      </p:sp>
      <p:sp>
        <p:nvSpPr>
          <p:cNvPr id="89" name="Subtitle 2">
            <a:extLst>
              <a:ext uri="{FF2B5EF4-FFF2-40B4-BE49-F238E27FC236}">
                <a16:creationId xmlns:a16="http://schemas.microsoft.com/office/drawing/2014/main" id="{1279C03D-446B-1278-6D40-2991AA438BC6}"/>
              </a:ext>
            </a:extLst>
          </p:cNvPr>
          <p:cNvSpPr txBox="1">
            <a:spLocks/>
          </p:cNvSpPr>
          <p:nvPr/>
        </p:nvSpPr>
        <p:spPr>
          <a:xfrm>
            <a:off x="369597" y="5106796"/>
            <a:ext cx="10914743" cy="599276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28575">
            <a:solidFill>
              <a:srgbClr val="002060"/>
            </a:solidFill>
          </a:ln>
        </p:spPr>
        <p:txBody>
          <a:bodyPr vert="horz" lIns="106674" tIns="53337" rIns="106674" bIns="53337" rtlCol="0" anchor="ctr">
            <a:normAutofit/>
          </a:bodyPr>
          <a:lstStyle>
            <a:defPPr>
              <a:defRPr lang="en-US"/>
            </a:defPPr>
            <a:lvl1pPr indent="0" algn="ctr" defTabSz="3840480">
              <a:lnSpc>
                <a:spcPct val="90000"/>
              </a:lnSpc>
              <a:spcBef>
                <a:spcPts val="4200"/>
              </a:spcBef>
              <a:buFont typeface="Arial" panose="020B0604020202020204" pitchFamily="34" charset="0"/>
              <a:buNone/>
              <a:defRPr sz="3700">
                <a:latin typeface="Cambria" panose="02040503050406030204" pitchFamily="18" charset="0"/>
              </a:defRPr>
            </a:lvl1pPr>
            <a:lvl2pPr marL="1920240" indent="0" algn="ctr" defTabSz="3840480">
              <a:lnSpc>
                <a:spcPct val="90000"/>
              </a:lnSpc>
              <a:spcBef>
                <a:spcPts val="2100"/>
              </a:spcBef>
              <a:buFont typeface="Arial" panose="020B0604020202020204" pitchFamily="34" charset="0"/>
              <a:buNone/>
              <a:defRPr sz="8400"/>
            </a:lvl2pPr>
            <a:lvl3pPr marL="3840480" indent="0" algn="ctr" defTabSz="3840480">
              <a:lnSpc>
                <a:spcPct val="90000"/>
              </a:lnSpc>
              <a:spcBef>
                <a:spcPts val="2100"/>
              </a:spcBef>
              <a:buFont typeface="Arial" panose="020B0604020202020204" pitchFamily="34" charset="0"/>
              <a:buNone/>
              <a:defRPr sz="7560"/>
            </a:lvl3pPr>
            <a:lvl4pPr marL="5760720" indent="0" algn="ctr" defTabSz="3840480">
              <a:lnSpc>
                <a:spcPct val="90000"/>
              </a:lnSpc>
              <a:spcBef>
                <a:spcPts val="2100"/>
              </a:spcBef>
              <a:buFont typeface="Arial" panose="020B0604020202020204" pitchFamily="34" charset="0"/>
              <a:buNone/>
              <a:defRPr sz="6720"/>
            </a:lvl4pPr>
            <a:lvl5pPr marL="7680960" indent="0" algn="ctr" defTabSz="3840480">
              <a:lnSpc>
                <a:spcPct val="90000"/>
              </a:lnSpc>
              <a:spcBef>
                <a:spcPts val="2100"/>
              </a:spcBef>
              <a:buFont typeface="Arial" panose="020B0604020202020204" pitchFamily="34" charset="0"/>
              <a:buNone/>
              <a:defRPr sz="6720"/>
            </a:lvl5pPr>
            <a:lvl6pPr marL="9601200" indent="0" algn="ctr" defTabSz="3840480">
              <a:lnSpc>
                <a:spcPct val="90000"/>
              </a:lnSpc>
              <a:spcBef>
                <a:spcPts val="2100"/>
              </a:spcBef>
              <a:buFont typeface="Arial" panose="020B0604020202020204" pitchFamily="34" charset="0"/>
              <a:buNone/>
              <a:defRPr sz="6720"/>
            </a:lvl6pPr>
            <a:lvl7pPr marL="11521440" indent="0" algn="ctr" defTabSz="3840480">
              <a:lnSpc>
                <a:spcPct val="90000"/>
              </a:lnSpc>
              <a:spcBef>
                <a:spcPts val="2100"/>
              </a:spcBef>
              <a:buFont typeface="Arial" panose="020B0604020202020204" pitchFamily="34" charset="0"/>
              <a:buNone/>
              <a:defRPr sz="6720"/>
            </a:lvl7pPr>
            <a:lvl8pPr marL="13441680" indent="0" algn="ctr" defTabSz="3840480">
              <a:lnSpc>
                <a:spcPct val="90000"/>
              </a:lnSpc>
              <a:spcBef>
                <a:spcPts val="2100"/>
              </a:spcBef>
              <a:buFont typeface="Arial" panose="020B0604020202020204" pitchFamily="34" charset="0"/>
              <a:buNone/>
              <a:defRPr sz="6720"/>
            </a:lvl8pPr>
            <a:lvl9pPr marL="15361920" indent="0" algn="ctr" defTabSz="3840480">
              <a:lnSpc>
                <a:spcPct val="90000"/>
              </a:lnSpc>
              <a:spcBef>
                <a:spcPts val="2100"/>
              </a:spcBef>
              <a:buFont typeface="Arial" panose="020B0604020202020204" pitchFamily="34" charset="0"/>
              <a:buNone/>
              <a:defRPr sz="6720"/>
            </a:lvl9pPr>
          </a:lstStyle>
          <a:p>
            <a:endParaRPr lang="en-US"/>
          </a:p>
          <a:p>
            <a:endParaRPr lang="en-US"/>
          </a:p>
          <a:p>
            <a:endParaRPr lang="en-US"/>
          </a:p>
          <a:p>
            <a:endParaRPr lang="en-US"/>
          </a:p>
          <a:p>
            <a:endParaRPr lang="en-US"/>
          </a:p>
          <a:p>
            <a:endParaRPr lang="en-US"/>
          </a:p>
        </p:txBody>
      </p:sp>
      <p:sp>
        <p:nvSpPr>
          <p:cNvPr id="90" name="Subtitle 2">
            <a:extLst>
              <a:ext uri="{FF2B5EF4-FFF2-40B4-BE49-F238E27FC236}">
                <a16:creationId xmlns:a16="http://schemas.microsoft.com/office/drawing/2014/main" id="{A9CE95EB-34E5-8209-8DC5-C6F19CE5A668}"/>
              </a:ext>
            </a:extLst>
          </p:cNvPr>
          <p:cNvSpPr txBox="1">
            <a:spLocks/>
          </p:cNvSpPr>
          <p:nvPr/>
        </p:nvSpPr>
        <p:spPr>
          <a:xfrm>
            <a:off x="369597" y="23731361"/>
            <a:ext cx="10914743" cy="838951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28575">
            <a:solidFill>
              <a:srgbClr val="002060"/>
            </a:solidFill>
          </a:ln>
        </p:spPr>
        <p:txBody>
          <a:bodyPr vert="horz" lIns="106674" tIns="53337" rIns="106674" bIns="53337" rtlCol="0" anchor="ctr">
            <a:normAutofit/>
          </a:bodyPr>
          <a:lstStyle>
            <a:defPPr>
              <a:defRPr lang="en-US"/>
            </a:defPPr>
            <a:lvl1pPr indent="0" algn="ctr" defTabSz="3840480">
              <a:lnSpc>
                <a:spcPct val="90000"/>
              </a:lnSpc>
              <a:spcBef>
                <a:spcPts val="4200"/>
              </a:spcBef>
              <a:buFont typeface="Arial" panose="020B0604020202020204" pitchFamily="34" charset="0"/>
              <a:buNone/>
              <a:defRPr sz="3700">
                <a:latin typeface="Cambria" panose="02040503050406030204" pitchFamily="18" charset="0"/>
              </a:defRPr>
            </a:lvl1pPr>
            <a:lvl2pPr marL="1920240" indent="0" algn="ctr" defTabSz="3840480">
              <a:lnSpc>
                <a:spcPct val="90000"/>
              </a:lnSpc>
              <a:spcBef>
                <a:spcPts val="2100"/>
              </a:spcBef>
              <a:buFont typeface="Arial" panose="020B0604020202020204" pitchFamily="34" charset="0"/>
              <a:buNone/>
              <a:defRPr sz="8400"/>
            </a:lvl2pPr>
            <a:lvl3pPr marL="3840480" indent="0" algn="ctr" defTabSz="3840480">
              <a:lnSpc>
                <a:spcPct val="90000"/>
              </a:lnSpc>
              <a:spcBef>
                <a:spcPts val="2100"/>
              </a:spcBef>
              <a:buFont typeface="Arial" panose="020B0604020202020204" pitchFamily="34" charset="0"/>
              <a:buNone/>
              <a:defRPr sz="7560"/>
            </a:lvl3pPr>
            <a:lvl4pPr marL="5760720" indent="0" algn="ctr" defTabSz="3840480">
              <a:lnSpc>
                <a:spcPct val="90000"/>
              </a:lnSpc>
              <a:spcBef>
                <a:spcPts val="2100"/>
              </a:spcBef>
              <a:buFont typeface="Arial" panose="020B0604020202020204" pitchFamily="34" charset="0"/>
              <a:buNone/>
              <a:defRPr sz="6720"/>
            </a:lvl4pPr>
            <a:lvl5pPr marL="7680960" indent="0" algn="ctr" defTabSz="3840480">
              <a:lnSpc>
                <a:spcPct val="90000"/>
              </a:lnSpc>
              <a:spcBef>
                <a:spcPts val="2100"/>
              </a:spcBef>
              <a:buFont typeface="Arial" panose="020B0604020202020204" pitchFamily="34" charset="0"/>
              <a:buNone/>
              <a:defRPr sz="6720"/>
            </a:lvl5pPr>
            <a:lvl6pPr marL="9601200" indent="0" algn="ctr" defTabSz="3840480">
              <a:lnSpc>
                <a:spcPct val="90000"/>
              </a:lnSpc>
              <a:spcBef>
                <a:spcPts val="2100"/>
              </a:spcBef>
              <a:buFont typeface="Arial" panose="020B0604020202020204" pitchFamily="34" charset="0"/>
              <a:buNone/>
              <a:defRPr sz="6720"/>
            </a:lvl6pPr>
            <a:lvl7pPr marL="11521440" indent="0" algn="ctr" defTabSz="3840480">
              <a:lnSpc>
                <a:spcPct val="90000"/>
              </a:lnSpc>
              <a:spcBef>
                <a:spcPts val="2100"/>
              </a:spcBef>
              <a:buFont typeface="Arial" panose="020B0604020202020204" pitchFamily="34" charset="0"/>
              <a:buNone/>
              <a:defRPr sz="6720"/>
            </a:lvl7pPr>
            <a:lvl8pPr marL="13441680" indent="0" algn="ctr" defTabSz="3840480">
              <a:lnSpc>
                <a:spcPct val="90000"/>
              </a:lnSpc>
              <a:spcBef>
                <a:spcPts val="2100"/>
              </a:spcBef>
              <a:buFont typeface="Arial" panose="020B0604020202020204" pitchFamily="34" charset="0"/>
              <a:buNone/>
              <a:defRPr sz="6720"/>
            </a:lvl8pPr>
            <a:lvl9pPr marL="15361920" indent="0" algn="ctr" defTabSz="3840480">
              <a:lnSpc>
                <a:spcPct val="90000"/>
              </a:lnSpc>
              <a:spcBef>
                <a:spcPts val="2100"/>
              </a:spcBef>
              <a:buFont typeface="Arial" panose="020B0604020202020204" pitchFamily="34" charset="0"/>
              <a:buNone/>
              <a:defRPr sz="6720"/>
            </a:lvl9pPr>
          </a:lstStyle>
          <a:p>
            <a:endParaRPr lang="en-US"/>
          </a:p>
          <a:p>
            <a:endParaRPr lang="en-US"/>
          </a:p>
          <a:p>
            <a:endParaRPr lang="en-US"/>
          </a:p>
          <a:p>
            <a:endParaRPr lang="en-US"/>
          </a:p>
          <a:p>
            <a:endParaRPr lang="en-US"/>
          </a:p>
        </p:txBody>
      </p:sp>
      <p:sp>
        <p:nvSpPr>
          <p:cNvPr id="91" name="Subtitle 2">
            <a:extLst>
              <a:ext uri="{FF2B5EF4-FFF2-40B4-BE49-F238E27FC236}">
                <a16:creationId xmlns:a16="http://schemas.microsoft.com/office/drawing/2014/main" id="{3C392566-B6D3-9ADA-7A61-25F0ABD225BE}"/>
              </a:ext>
            </a:extLst>
          </p:cNvPr>
          <p:cNvSpPr txBox="1">
            <a:spLocks/>
          </p:cNvSpPr>
          <p:nvPr/>
        </p:nvSpPr>
        <p:spPr>
          <a:xfrm>
            <a:off x="369597" y="4927623"/>
            <a:ext cx="10914743" cy="913158"/>
          </a:xfrm>
          <a:prstGeom prst="roundRect">
            <a:avLst/>
          </a:prstGeom>
          <a:solidFill>
            <a:srgbClr val="214B79"/>
          </a:solidFill>
          <a:ln w="101600">
            <a:solidFill>
              <a:schemeClr val="tx1"/>
            </a:solidFill>
          </a:ln>
        </p:spPr>
        <p:style>
          <a:lnRef idx="2">
            <a:schemeClr val="dk1"/>
          </a:lnRef>
          <a:fillRef idx="1">
            <a:schemeClr val="lt1"/>
          </a:fillRef>
          <a:effectRef idx="0">
            <a:schemeClr val="dk1"/>
          </a:effectRef>
          <a:fontRef idx="minor">
            <a:schemeClr val="dk1"/>
          </a:fontRef>
        </p:style>
        <p:txBody>
          <a:bodyPr vert="horz" lIns="106674" tIns="53337" rIns="106674" bIns="53337" rtlCol="0" anchor="ctr">
            <a:noAutofit/>
          </a:bodyPr>
          <a:lstStyle>
            <a:lvl1pPr algn="ctr" defTabSz="4480304">
              <a:lnSpc>
                <a:spcPct val="90000"/>
              </a:lnSpc>
              <a:spcBef>
                <a:spcPct val="0"/>
              </a:spcBef>
              <a:buNone/>
              <a:defRPr sz="8400">
                <a:solidFill>
                  <a:schemeClr val="bg1"/>
                </a:solidFill>
                <a:latin typeface="Cambria"/>
                <a:cs typeface="Aria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6000"/>
              <a:t>Introduction</a:t>
            </a:r>
          </a:p>
        </p:txBody>
      </p:sp>
      <p:sp>
        <p:nvSpPr>
          <p:cNvPr id="92" name="Subtitle 2">
            <a:extLst>
              <a:ext uri="{FF2B5EF4-FFF2-40B4-BE49-F238E27FC236}">
                <a16:creationId xmlns:a16="http://schemas.microsoft.com/office/drawing/2014/main" id="{F052348B-A169-4BA6-EAE5-F00F82884F17}"/>
              </a:ext>
            </a:extLst>
          </p:cNvPr>
          <p:cNvSpPr txBox="1">
            <a:spLocks/>
          </p:cNvSpPr>
          <p:nvPr/>
        </p:nvSpPr>
        <p:spPr>
          <a:xfrm>
            <a:off x="369597" y="23398100"/>
            <a:ext cx="10914743" cy="913158"/>
          </a:xfrm>
          <a:prstGeom prst="roundRect">
            <a:avLst/>
          </a:prstGeom>
          <a:solidFill>
            <a:srgbClr val="214B79"/>
          </a:solidFill>
          <a:ln w="101600">
            <a:solidFill>
              <a:schemeClr val="tx1"/>
            </a:solidFill>
          </a:ln>
        </p:spPr>
        <p:style>
          <a:lnRef idx="2">
            <a:schemeClr val="dk1"/>
          </a:lnRef>
          <a:fillRef idx="1">
            <a:schemeClr val="lt1"/>
          </a:fillRef>
          <a:effectRef idx="0">
            <a:schemeClr val="dk1"/>
          </a:effectRef>
          <a:fontRef idx="minor">
            <a:schemeClr val="dk1"/>
          </a:fontRef>
        </p:style>
        <p:txBody>
          <a:bodyPr vert="horz" lIns="106674" tIns="53337" rIns="106674" bIns="53337" rtlCol="0" anchor="ctr">
            <a:noAutofit/>
          </a:bodyPr>
          <a:lstStyle>
            <a:defPPr>
              <a:defRPr lang="en-US"/>
            </a:defPPr>
            <a:lvl1pPr algn="ctr" defTabSz="4480304">
              <a:lnSpc>
                <a:spcPct val="90000"/>
              </a:lnSpc>
              <a:spcBef>
                <a:spcPct val="0"/>
              </a:spcBef>
              <a:buNone/>
              <a:defRPr sz="8400">
                <a:solidFill>
                  <a:schemeClr val="bg1"/>
                </a:solidFill>
                <a:latin typeface="Cambria"/>
                <a:cs typeface="Aria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6000"/>
              <a:t>Scope</a:t>
            </a:r>
          </a:p>
        </p:txBody>
      </p:sp>
      <p:sp>
        <p:nvSpPr>
          <p:cNvPr id="93" name="TextBox 92">
            <a:extLst>
              <a:ext uri="{FF2B5EF4-FFF2-40B4-BE49-F238E27FC236}">
                <a16:creationId xmlns:a16="http://schemas.microsoft.com/office/drawing/2014/main" id="{F1763B7E-C37D-ED47-1F05-5937444B9D54}"/>
              </a:ext>
            </a:extLst>
          </p:cNvPr>
          <p:cNvSpPr txBox="1"/>
          <p:nvPr/>
        </p:nvSpPr>
        <p:spPr>
          <a:xfrm>
            <a:off x="712394" y="5919751"/>
            <a:ext cx="10221596" cy="5111971"/>
          </a:xfrm>
          <a:prstGeom prst="roundRect">
            <a:avLst/>
          </a:prstGeom>
          <a:noFill/>
          <a:ln w="127000">
            <a:noFill/>
          </a:ln>
          <a:effectLst/>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defPPr>
              <a:defRPr lang="en-US"/>
            </a:defPPr>
            <a:lvl1pPr algn="ctr">
              <a:defRPr sz="2400">
                <a:solidFill>
                  <a:schemeClr val="dk1">
                    <a:hueOff val="0"/>
                    <a:satOff val="0"/>
                    <a:lumOff val="0"/>
                    <a:alphaOff val="0"/>
                  </a:schemeClr>
                </a:solidFill>
                <a:latin typeface="Cambria" panose="02040503050406030204" pitchFamily="18" charset="0"/>
                <a:ea typeface="Cambria" panose="02040503050406030204" pitchFamily="18" charset="0"/>
              </a:defRPr>
            </a:lvl1pPr>
            <a:lvl2pPr>
              <a:defRPr>
                <a:solidFill>
                  <a:schemeClr val="dk1">
                    <a:hueOff val="0"/>
                    <a:satOff val="0"/>
                    <a:lumOff val="0"/>
                    <a:alphaOff val="0"/>
                  </a:schemeClr>
                </a:solidFill>
              </a:defRPr>
            </a:lvl2pPr>
            <a:lvl3pPr>
              <a:defRPr>
                <a:solidFill>
                  <a:schemeClr val="dk1">
                    <a:hueOff val="0"/>
                    <a:satOff val="0"/>
                    <a:lumOff val="0"/>
                    <a:alphaOff val="0"/>
                  </a:schemeClr>
                </a:solidFill>
              </a:defRPr>
            </a:lvl3pPr>
            <a:lvl4pPr>
              <a:defRPr>
                <a:solidFill>
                  <a:schemeClr val="dk1">
                    <a:hueOff val="0"/>
                    <a:satOff val="0"/>
                    <a:lumOff val="0"/>
                    <a:alphaOff val="0"/>
                  </a:schemeClr>
                </a:solidFill>
              </a:defRPr>
            </a:lvl4pPr>
            <a:lvl5pPr>
              <a:defRPr>
                <a:solidFill>
                  <a:schemeClr val="dk1">
                    <a:hueOff val="0"/>
                    <a:satOff val="0"/>
                    <a:lumOff val="0"/>
                    <a:alphaOff val="0"/>
                  </a:schemeClr>
                </a:solidFill>
              </a:defRPr>
            </a:lvl5pPr>
            <a:lvl6pPr>
              <a:defRPr>
                <a:solidFill>
                  <a:schemeClr val="dk1">
                    <a:hueOff val="0"/>
                    <a:satOff val="0"/>
                    <a:lumOff val="0"/>
                    <a:alphaOff val="0"/>
                  </a:schemeClr>
                </a:solidFill>
              </a:defRPr>
            </a:lvl6pPr>
            <a:lvl7pPr>
              <a:defRPr>
                <a:solidFill>
                  <a:schemeClr val="dk1">
                    <a:hueOff val="0"/>
                    <a:satOff val="0"/>
                    <a:lumOff val="0"/>
                    <a:alphaOff val="0"/>
                  </a:schemeClr>
                </a:solidFill>
              </a:defRPr>
            </a:lvl7pPr>
            <a:lvl8pPr>
              <a:defRPr>
                <a:solidFill>
                  <a:schemeClr val="dk1">
                    <a:hueOff val="0"/>
                    <a:satOff val="0"/>
                    <a:lumOff val="0"/>
                    <a:alphaOff val="0"/>
                  </a:schemeClr>
                </a:solidFill>
              </a:defRPr>
            </a:lvl8pPr>
            <a:lvl9pPr>
              <a:defRPr>
                <a:solidFill>
                  <a:schemeClr val="dk1">
                    <a:hueOff val="0"/>
                    <a:satOff val="0"/>
                    <a:lumOff val="0"/>
                    <a:alphaOff val="0"/>
                  </a:schemeClr>
                </a:solidFill>
              </a:defRPr>
            </a:lvl9pPr>
          </a:lstStyle>
          <a:p>
            <a:r>
              <a:rPr lang="en-US"/>
              <a:t>The former location of Little Jack’s Seafood Restaurant has been assigned to be demolished. The objective of this project is to design a 5-story residential condominium building with 30 units in its place.</a:t>
            </a:r>
          </a:p>
          <a:p>
            <a:endParaRPr lang="en-US"/>
          </a:p>
          <a:p>
            <a:r>
              <a:rPr lang="en-US"/>
              <a:t>The site sits on 4.4 acres of land at 537 Ocean Blvd, Hampton, NH, and abuts a protected tidal marsh. Additionally, the entire property is within a 100-year flood zone and is known to flood during storm surge events.</a:t>
            </a:r>
          </a:p>
          <a:p>
            <a:endParaRPr lang="en-US"/>
          </a:p>
          <a:p>
            <a:r>
              <a:rPr lang="en-US"/>
              <a:t>The fill and organic soil layers immediately underneath the site are highly saturated and compressible, making them unfit for shallow foundations. Roadway limitations also exist, with the existing driveway and sidewalk network needing to be repurposed for residential use.</a:t>
            </a:r>
          </a:p>
        </p:txBody>
      </p:sp>
      <p:sp>
        <p:nvSpPr>
          <p:cNvPr id="94" name="Rectangle: Rounded Corners 93">
            <a:extLst>
              <a:ext uri="{FF2B5EF4-FFF2-40B4-BE49-F238E27FC236}">
                <a16:creationId xmlns:a16="http://schemas.microsoft.com/office/drawing/2014/main" id="{29246884-E797-34B0-6F16-7B6ABE703CB8}"/>
              </a:ext>
            </a:extLst>
          </p:cNvPr>
          <p:cNvSpPr/>
          <p:nvPr/>
        </p:nvSpPr>
        <p:spPr>
          <a:xfrm>
            <a:off x="862853" y="24771201"/>
            <a:ext cx="9928224" cy="1156483"/>
          </a:xfrm>
          <a:prstGeom prst="roundRect">
            <a:avLst>
              <a:gd name="adj" fmla="val 10000"/>
            </a:avLst>
          </a:prstGeom>
          <a:solidFill>
            <a:schemeClr val="bg1"/>
          </a:solidFill>
          <a:ln w="76200">
            <a:solidFill>
              <a:schemeClr val="tx1"/>
            </a:solidFill>
          </a:ln>
          <a:effectLst>
            <a:outerShdw blurRad="50800" dist="38100" dir="2700000" algn="tl" rotWithShape="0">
              <a:prstClr val="black">
                <a:alpha val="40000"/>
              </a:prstClr>
            </a:outerShdw>
          </a:effectLst>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5" name="Rectangle 94" descr="Home">
            <a:extLst>
              <a:ext uri="{FF2B5EF4-FFF2-40B4-BE49-F238E27FC236}">
                <a16:creationId xmlns:a16="http://schemas.microsoft.com/office/drawing/2014/main" id="{C847CF41-E3C5-0C6A-924E-5FA7A2095C6A}"/>
              </a:ext>
            </a:extLst>
          </p:cNvPr>
          <p:cNvSpPr/>
          <p:nvPr/>
        </p:nvSpPr>
        <p:spPr>
          <a:xfrm>
            <a:off x="1212689" y="25036839"/>
            <a:ext cx="636065" cy="636065"/>
          </a:xfrm>
          <a:prstGeom prst="rect">
            <a:avLst/>
          </a:prstGeom>
          <a: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96" name="Freeform: Shape 95">
            <a:extLst>
              <a:ext uri="{FF2B5EF4-FFF2-40B4-BE49-F238E27FC236}">
                <a16:creationId xmlns:a16="http://schemas.microsoft.com/office/drawing/2014/main" id="{2C948E0A-8656-B713-0B17-2E06D9994CA0}"/>
              </a:ext>
            </a:extLst>
          </p:cNvPr>
          <p:cNvSpPr/>
          <p:nvPr/>
        </p:nvSpPr>
        <p:spPr>
          <a:xfrm>
            <a:off x="2198590" y="24776630"/>
            <a:ext cx="8592486" cy="1156483"/>
          </a:xfrm>
          <a:custGeom>
            <a:avLst/>
            <a:gdLst>
              <a:gd name="connsiteX0" fmla="*/ 0 w 8592486"/>
              <a:gd name="connsiteY0" fmla="*/ 0 h 1156483"/>
              <a:gd name="connsiteX1" fmla="*/ 8592486 w 8592486"/>
              <a:gd name="connsiteY1" fmla="*/ 0 h 1156483"/>
              <a:gd name="connsiteX2" fmla="*/ 8592486 w 8592486"/>
              <a:gd name="connsiteY2" fmla="*/ 1156483 h 1156483"/>
              <a:gd name="connsiteX3" fmla="*/ 0 w 8592486"/>
              <a:gd name="connsiteY3" fmla="*/ 1156483 h 1156483"/>
              <a:gd name="connsiteX4" fmla="*/ 0 w 8592486"/>
              <a:gd name="connsiteY4" fmla="*/ 0 h 1156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486" h="1156483">
                <a:moveTo>
                  <a:pt x="0" y="0"/>
                </a:moveTo>
                <a:lnTo>
                  <a:pt x="8592486" y="0"/>
                </a:lnTo>
                <a:lnTo>
                  <a:pt x="8592486" y="1156483"/>
                </a:lnTo>
                <a:lnTo>
                  <a:pt x="0" y="11564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2394" tIns="122394" rIns="122394" bIns="122394" numCol="1" spcCol="1270" anchor="ctr" anchorCtr="0">
            <a:noAutofit/>
          </a:bodyPr>
          <a:lstStyle/>
          <a:p>
            <a:pPr marL="0" lvl="0" indent="0" algn="l" defTabSz="844550">
              <a:lnSpc>
                <a:spcPct val="100000"/>
              </a:lnSpc>
              <a:spcBef>
                <a:spcPct val="0"/>
              </a:spcBef>
              <a:spcAft>
                <a:spcPct val="35000"/>
              </a:spcAft>
              <a:buNone/>
            </a:pPr>
            <a:r>
              <a:rPr lang="en-US" sz="3600" kern="1200">
                <a:latin typeface="Cambria" panose="02040503050406030204" pitchFamily="18" charset="0"/>
                <a:ea typeface="Cambria" panose="02040503050406030204" pitchFamily="18" charset="0"/>
              </a:rPr>
              <a:t>Condominium design and site layout</a:t>
            </a:r>
          </a:p>
        </p:txBody>
      </p:sp>
      <p:sp>
        <p:nvSpPr>
          <p:cNvPr id="99" name="Rectangle: Rounded Corners 98">
            <a:extLst>
              <a:ext uri="{FF2B5EF4-FFF2-40B4-BE49-F238E27FC236}">
                <a16:creationId xmlns:a16="http://schemas.microsoft.com/office/drawing/2014/main" id="{A0BA581C-14D4-8340-6F7B-A029E5722E43}"/>
              </a:ext>
            </a:extLst>
          </p:cNvPr>
          <p:cNvSpPr/>
          <p:nvPr/>
        </p:nvSpPr>
        <p:spPr>
          <a:xfrm>
            <a:off x="862853" y="26222234"/>
            <a:ext cx="9928224" cy="1156483"/>
          </a:xfrm>
          <a:prstGeom prst="roundRect">
            <a:avLst>
              <a:gd name="adj" fmla="val 10000"/>
            </a:avLst>
          </a:prstGeom>
          <a:solidFill>
            <a:schemeClr val="bg1"/>
          </a:solidFill>
          <a:ln w="76200">
            <a:solidFill>
              <a:schemeClr val="tx1"/>
            </a:solidFill>
          </a:ln>
          <a:effectLst>
            <a:outerShdw blurRad="50800" dist="38100" dir="2700000" algn="tl" rotWithShape="0">
              <a:prstClr val="black">
                <a:alpha val="40000"/>
              </a:prstClr>
            </a:outerShdw>
          </a:effectLst>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1" name="Rectangle 100" descr="Rain">
            <a:extLst>
              <a:ext uri="{FF2B5EF4-FFF2-40B4-BE49-F238E27FC236}">
                <a16:creationId xmlns:a16="http://schemas.microsoft.com/office/drawing/2014/main" id="{9325B075-EE1C-B802-2E66-0F2BE65341C6}"/>
              </a:ext>
            </a:extLst>
          </p:cNvPr>
          <p:cNvSpPr/>
          <p:nvPr/>
        </p:nvSpPr>
        <p:spPr>
          <a:xfrm>
            <a:off x="1212689" y="26482442"/>
            <a:ext cx="636065" cy="636065"/>
          </a:xfrm>
          <a:prstGeom prst="rect">
            <a:avLst/>
          </a:prstGeom>
          <a: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2" name="Freeform: Shape 101">
            <a:extLst>
              <a:ext uri="{FF2B5EF4-FFF2-40B4-BE49-F238E27FC236}">
                <a16:creationId xmlns:a16="http://schemas.microsoft.com/office/drawing/2014/main" id="{F3323E78-CBDC-1057-C55B-B857849B72CD}"/>
              </a:ext>
            </a:extLst>
          </p:cNvPr>
          <p:cNvSpPr/>
          <p:nvPr/>
        </p:nvSpPr>
        <p:spPr>
          <a:xfrm>
            <a:off x="2198590" y="26222234"/>
            <a:ext cx="8592486" cy="1156483"/>
          </a:xfrm>
          <a:custGeom>
            <a:avLst/>
            <a:gdLst>
              <a:gd name="connsiteX0" fmla="*/ 0 w 8592486"/>
              <a:gd name="connsiteY0" fmla="*/ 0 h 1156483"/>
              <a:gd name="connsiteX1" fmla="*/ 8592486 w 8592486"/>
              <a:gd name="connsiteY1" fmla="*/ 0 h 1156483"/>
              <a:gd name="connsiteX2" fmla="*/ 8592486 w 8592486"/>
              <a:gd name="connsiteY2" fmla="*/ 1156483 h 1156483"/>
              <a:gd name="connsiteX3" fmla="*/ 0 w 8592486"/>
              <a:gd name="connsiteY3" fmla="*/ 1156483 h 1156483"/>
              <a:gd name="connsiteX4" fmla="*/ 0 w 8592486"/>
              <a:gd name="connsiteY4" fmla="*/ 0 h 1156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486" h="1156483">
                <a:moveTo>
                  <a:pt x="0" y="0"/>
                </a:moveTo>
                <a:lnTo>
                  <a:pt x="8592486" y="0"/>
                </a:lnTo>
                <a:lnTo>
                  <a:pt x="8592486" y="1156483"/>
                </a:lnTo>
                <a:lnTo>
                  <a:pt x="0" y="11564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2394" tIns="122394" rIns="122394" bIns="122394" numCol="1" spcCol="1270" anchor="ctr" anchorCtr="0">
            <a:noAutofit/>
          </a:bodyPr>
          <a:lstStyle/>
          <a:p>
            <a:pPr marL="0" lvl="0" indent="0" algn="l" defTabSz="844550">
              <a:lnSpc>
                <a:spcPct val="100000"/>
              </a:lnSpc>
              <a:spcBef>
                <a:spcPct val="0"/>
              </a:spcBef>
              <a:spcAft>
                <a:spcPct val="35000"/>
              </a:spcAft>
              <a:buNone/>
            </a:pPr>
            <a:r>
              <a:rPr lang="en-US" sz="3600" kern="1200">
                <a:latin typeface="Cambria" panose="02040503050406030204" pitchFamily="18" charset="0"/>
                <a:ea typeface="Cambria" panose="02040503050406030204" pitchFamily="18" charset="0"/>
              </a:rPr>
              <a:t>Stormwater management design</a:t>
            </a:r>
          </a:p>
        </p:txBody>
      </p:sp>
      <p:sp>
        <p:nvSpPr>
          <p:cNvPr id="105" name="Rectangle: Rounded Corners 104">
            <a:extLst>
              <a:ext uri="{FF2B5EF4-FFF2-40B4-BE49-F238E27FC236}">
                <a16:creationId xmlns:a16="http://schemas.microsoft.com/office/drawing/2014/main" id="{9AE281C0-9BD9-6776-0F46-B155D73A24E0}"/>
              </a:ext>
            </a:extLst>
          </p:cNvPr>
          <p:cNvSpPr/>
          <p:nvPr/>
        </p:nvSpPr>
        <p:spPr>
          <a:xfrm>
            <a:off x="862853" y="27667837"/>
            <a:ext cx="9928224" cy="1156483"/>
          </a:xfrm>
          <a:prstGeom prst="roundRect">
            <a:avLst>
              <a:gd name="adj" fmla="val 10000"/>
            </a:avLst>
          </a:prstGeom>
          <a:solidFill>
            <a:schemeClr val="bg1"/>
          </a:solidFill>
          <a:ln w="76200">
            <a:solidFill>
              <a:schemeClr val="tx1"/>
            </a:solidFill>
          </a:ln>
          <a:effectLst>
            <a:outerShdw blurRad="50800" dist="38100" dir="2700000" algn="tl" rotWithShape="0">
              <a:prstClr val="black">
                <a:alpha val="40000"/>
              </a:prstClr>
            </a:outerShdw>
          </a:effectLst>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6" name="Rectangle 105" descr="Layers Design with solid fill">
            <a:extLst>
              <a:ext uri="{FF2B5EF4-FFF2-40B4-BE49-F238E27FC236}">
                <a16:creationId xmlns:a16="http://schemas.microsoft.com/office/drawing/2014/main" id="{E532C3A6-065E-85C7-1C92-CDBB6CBC12C3}"/>
              </a:ext>
            </a:extLst>
          </p:cNvPr>
          <p:cNvSpPr/>
          <p:nvPr/>
        </p:nvSpPr>
        <p:spPr>
          <a:xfrm>
            <a:off x="1212689" y="27928046"/>
            <a:ext cx="636065" cy="636065"/>
          </a:xfrm>
          <a:prstGeom prst="rect">
            <a:avLst/>
          </a:prstGeom>
          <a: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8" name="Freeform: Shape 107">
            <a:extLst>
              <a:ext uri="{FF2B5EF4-FFF2-40B4-BE49-F238E27FC236}">
                <a16:creationId xmlns:a16="http://schemas.microsoft.com/office/drawing/2014/main" id="{1EC432B3-D169-03CD-E14A-7F2E09E32308}"/>
              </a:ext>
            </a:extLst>
          </p:cNvPr>
          <p:cNvSpPr/>
          <p:nvPr/>
        </p:nvSpPr>
        <p:spPr>
          <a:xfrm>
            <a:off x="2198590" y="27667837"/>
            <a:ext cx="8592486" cy="1156483"/>
          </a:xfrm>
          <a:custGeom>
            <a:avLst/>
            <a:gdLst>
              <a:gd name="connsiteX0" fmla="*/ 0 w 8592486"/>
              <a:gd name="connsiteY0" fmla="*/ 0 h 1156483"/>
              <a:gd name="connsiteX1" fmla="*/ 8592486 w 8592486"/>
              <a:gd name="connsiteY1" fmla="*/ 0 h 1156483"/>
              <a:gd name="connsiteX2" fmla="*/ 8592486 w 8592486"/>
              <a:gd name="connsiteY2" fmla="*/ 1156483 h 1156483"/>
              <a:gd name="connsiteX3" fmla="*/ 0 w 8592486"/>
              <a:gd name="connsiteY3" fmla="*/ 1156483 h 1156483"/>
              <a:gd name="connsiteX4" fmla="*/ 0 w 8592486"/>
              <a:gd name="connsiteY4" fmla="*/ 0 h 1156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486" h="1156483">
                <a:moveTo>
                  <a:pt x="0" y="0"/>
                </a:moveTo>
                <a:lnTo>
                  <a:pt x="8592486" y="0"/>
                </a:lnTo>
                <a:lnTo>
                  <a:pt x="8592486" y="1156483"/>
                </a:lnTo>
                <a:lnTo>
                  <a:pt x="0" y="11564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2394" tIns="122394" rIns="122394" bIns="122394" numCol="1" spcCol="1270" anchor="ctr" anchorCtr="0">
            <a:noAutofit/>
          </a:bodyPr>
          <a:lstStyle/>
          <a:p>
            <a:pPr marL="0" lvl="0" indent="0" algn="l" defTabSz="844550">
              <a:lnSpc>
                <a:spcPct val="100000"/>
              </a:lnSpc>
              <a:spcBef>
                <a:spcPct val="0"/>
              </a:spcBef>
              <a:spcAft>
                <a:spcPct val="35000"/>
              </a:spcAft>
              <a:buNone/>
            </a:pPr>
            <a:r>
              <a:rPr lang="en-US" sz="3600" kern="1200">
                <a:latin typeface="Cambria" panose="02040503050406030204" pitchFamily="18" charset="0"/>
                <a:ea typeface="Cambria" panose="02040503050406030204" pitchFamily="18" charset="0"/>
              </a:rPr>
              <a:t>Soil analysis and foundation design</a:t>
            </a:r>
          </a:p>
        </p:txBody>
      </p:sp>
      <p:sp>
        <p:nvSpPr>
          <p:cNvPr id="109" name="Rectangle: Rounded Corners 108">
            <a:extLst>
              <a:ext uri="{FF2B5EF4-FFF2-40B4-BE49-F238E27FC236}">
                <a16:creationId xmlns:a16="http://schemas.microsoft.com/office/drawing/2014/main" id="{276FF209-3C8C-66F8-D465-5F4533B92376}"/>
              </a:ext>
            </a:extLst>
          </p:cNvPr>
          <p:cNvSpPr/>
          <p:nvPr/>
        </p:nvSpPr>
        <p:spPr>
          <a:xfrm>
            <a:off x="862853" y="29113441"/>
            <a:ext cx="9928224" cy="1156483"/>
          </a:xfrm>
          <a:prstGeom prst="roundRect">
            <a:avLst>
              <a:gd name="adj" fmla="val 10000"/>
            </a:avLst>
          </a:prstGeom>
          <a:solidFill>
            <a:schemeClr val="bg1"/>
          </a:solidFill>
          <a:ln w="76200">
            <a:solidFill>
              <a:schemeClr val="tx1"/>
            </a:solidFill>
          </a:ln>
          <a:effectLst>
            <a:outerShdw blurRad="50800" dist="38100" dir="2700000" algn="tl" rotWithShape="0">
              <a:prstClr val="black">
                <a:alpha val="40000"/>
              </a:prstClr>
            </a:outerShdw>
          </a:effectLst>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0" name="Rectangle 109" descr="Wave with solid fill">
            <a:extLst>
              <a:ext uri="{FF2B5EF4-FFF2-40B4-BE49-F238E27FC236}">
                <a16:creationId xmlns:a16="http://schemas.microsoft.com/office/drawing/2014/main" id="{F072572F-9E59-28FF-1C31-0982C161CC9D}"/>
              </a:ext>
            </a:extLst>
          </p:cNvPr>
          <p:cNvSpPr/>
          <p:nvPr/>
        </p:nvSpPr>
        <p:spPr>
          <a:xfrm>
            <a:off x="1212689" y="29373650"/>
            <a:ext cx="636065" cy="636065"/>
          </a:xfrm>
          <a:prstGeom prst="rect">
            <a:avLst/>
          </a:prstGeom>
          <a: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1" name="Freeform: Shape 110">
            <a:extLst>
              <a:ext uri="{FF2B5EF4-FFF2-40B4-BE49-F238E27FC236}">
                <a16:creationId xmlns:a16="http://schemas.microsoft.com/office/drawing/2014/main" id="{0FEB05E7-0168-F709-AD4F-4A589A51938E}"/>
              </a:ext>
            </a:extLst>
          </p:cNvPr>
          <p:cNvSpPr/>
          <p:nvPr/>
        </p:nvSpPr>
        <p:spPr>
          <a:xfrm>
            <a:off x="2198590" y="29113441"/>
            <a:ext cx="8592486" cy="1156483"/>
          </a:xfrm>
          <a:custGeom>
            <a:avLst/>
            <a:gdLst>
              <a:gd name="connsiteX0" fmla="*/ 0 w 8592486"/>
              <a:gd name="connsiteY0" fmla="*/ 0 h 1156483"/>
              <a:gd name="connsiteX1" fmla="*/ 8592486 w 8592486"/>
              <a:gd name="connsiteY1" fmla="*/ 0 h 1156483"/>
              <a:gd name="connsiteX2" fmla="*/ 8592486 w 8592486"/>
              <a:gd name="connsiteY2" fmla="*/ 1156483 h 1156483"/>
              <a:gd name="connsiteX3" fmla="*/ 0 w 8592486"/>
              <a:gd name="connsiteY3" fmla="*/ 1156483 h 1156483"/>
              <a:gd name="connsiteX4" fmla="*/ 0 w 8592486"/>
              <a:gd name="connsiteY4" fmla="*/ 0 h 1156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486" h="1156483">
                <a:moveTo>
                  <a:pt x="0" y="0"/>
                </a:moveTo>
                <a:lnTo>
                  <a:pt x="8592486" y="0"/>
                </a:lnTo>
                <a:lnTo>
                  <a:pt x="8592486" y="1156483"/>
                </a:lnTo>
                <a:lnTo>
                  <a:pt x="0" y="11564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2394" tIns="122394" rIns="122394" bIns="122394" numCol="1" spcCol="1270" anchor="ctr" anchorCtr="0">
            <a:noAutofit/>
          </a:bodyPr>
          <a:lstStyle/>
          <a:p>
            <a:pPr marL="0" lvl="0" indent="0" algn="l" defTabSz="844550">
              <a:lnSpc>
                <a:spcPct val="100000"/>
              </a:lnSpc>
              <a:spcBef>
                <a:spcPct val="0"/>
              </a:spcBef>
              <a:spcAft>
                <a:spcPct val="35000"/>
              </a:spcAft>
              <a:buNone/>
            </a:pPr>
            <a:r>
              <a:rPr lang="en-US" sz="3600" kern="1200">
                <a:latin typeface="Cambria" panose="02040503050406030204" pitchFamily="18" charset="0"/>
                <a:ea typeface="Cambria" panose="02040503050406030204" pitchFamily="18" charset="0"/>
              </a:rPr>
              <a:t>Coastal hazards analysis</a:t>
            </a:r>
          </a:p>
        </p:txBody>
      </p:sp>
      <p:sp>
        <p:nvSpPr>
          <p:cNvPr id="112" name="Rectangle: Rounded Corners 111">
            <a:extLst>
              <a:ext uri="{FF2B5EF4-FFF2-40B4-BE49-F238E27FC236}">
                <a16:creationId xmlns:a16="http://schemas.microsoft.com/office/drawing/2014/main" id="{1E3DE3BE-8205-18CB-4FD8-772B7808C4ED}"/>
              </a:ext>
            </a:extLst>
          </p:cNvPr>
          <p:cNvSpPr/>
          <p:nvPr/>
        </p:nvSpPr>
        <p:spPr>
          <a:xfrm>
            <a:off x="862853" y="30559045"/>
            <a:ext cx="9928224" cy="1156483"/>
          </a:xfrm>
          <a:prstGeom prst="roundRect">
            <a:avLst>
              <a:gd name="adj" fmla="val 10000"/>
            </a:avLst>
          </a:prstGeom>
          <a:solidFill>
            <a:schemeClr val="bg1"/>
          </a:solidFill>
          <a:ln w="76200">
            <a:solidFill>
              <a:schemeClr val="tx1"/>
            </a:solidFill>
          </a:ln>
          <a:effectLst>
            <a:outerShdw blurRad="50800" dist="38100" dir="2700000" algn="tl" rotWithShape="0">
              <a:prstClr val="black">
                <a:alpha val="40000"/>
              </a:prstClr>
            </a:outerShdw>
          </a:effectLst>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3" name="Rectangle 112" descr="Checklist with solid fill">
            <a:extLst>
              <a:ext uri="{FF2B5EF4-FFF2-40B4-BE49-F238E27FC236}">
                <a16:creationId xmlns:a16="http://schemas.microsoft.com/office/drawing/2014/main" id="{0F3B41C2-4821-0164-7AE5-40A19881E4A4}"/>
              </a:ext>
            </a:extLst>
          </p:cNvPr>
          <p:cNvSpPr/>
          <p:nvPr/>
        </p:nvSpPr>
        <p:spPr>
          <a:xfrm>
            <a:off x="1212689" y="30819254"/>
            <a:ext cx="636065" cy="636065"/>
          </a:xfrm>
          <a:prstGeom prst="rect">
            <a:avLst/>
          </a:prstGeom>
          <a:blipFill>
            <a:blip r:embed="rId26">
              <a:extLst>
                <a:ext uri="{96DAC541-7B7A-43D3-8B79-37D633B846F1}">
                  <asvg:svgBlip xmlns:asvg="http://schemas.microsoft.com/office/drawing/2016/SVG/main" r:embed="rId27"/>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4" name="Freeform: Shape 113">
            <a:extLst>
              <a:ext uri="{FF2B5EF4-FFF2-40B4-BE49-F238E27FC236}">
                <a16:creationId xmlns:a16="http://schemas.microsoft.com/office/drawing/2014/main" id="{25E7AABF-F723-855E-75A9-7B71249558C6}"/>
              </a:ext>
            </a:extLst>
          </p:cNvPr>
          <p:cNvSpPr/>
          <p:nvPr/>
        </p:nvSpPr>
        <p:spPr>
          <a:xfrm>
            <a:off x="2198590" y="30559045"/>
            <a:ext cx="8592486" cy="1156483"/>
          </a:xfrm>
          <a:custGeom>
            <a:avLst/>
            <a:gdLst>
              <a:gd name="connsiteX0" fmla="*/ 0 w 8592486"/>
              <a:gd name="connsiteY0" fmla="*/ 0 h 1156483"/>
              <a:gd name="connsiteX1" fmla="*/ 8592486 w 8592486"/>
              <a:gd name="connsiteY1" fmla="*/ 0 h 1156483"/>
              <a:gd name="connsiteX2" fmla="*/ 8592486 w 8592486"/>
              <a:gd name="connsiteY2" fmla="*/ 1156483 h 1156483"/>
              <a:gd name="connsiteX3" fmla="*/ 0 w 8592486"/>
              <a:gd name="connsiteY3" fmla="*/ 1156483 h 1156483"/>
              <a:gd name="connsiteX4" fmla="*/ 0 w 8592486"/>
              <a:gd name="connsiteY4" fmla="*/ 0 h 1156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486" h="1156483">
                <a:moveTo>
                  <a:pt x="0" y="0"/>
                </a:moveTo>
                <a:lnTo>
                  <a:pt x="8592486" y="0"/>
                </a:lnTo>
                <a:lnTo>
                  <a:pt x="8592486" y="1156483"/>
                </a:lnTo>
                <a:lnTo>
                  <a:pt x="0" y="11564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2394" tIns="122394" rIns="122394" bIns="122394" numCol="1" spcCol="1270" anchor="ctr" anchorCtr="0">
            <a:noAutofit/>
          </a:bodyPr>
          <a:lstStyle/>
          <a:p>
            <a:pPr marL="0" lvl="0" indent="0" algn="l" defTabSz="844550">
              <a:lnSpc>
                <a:spcPct val="100000"/>
              </a:lnSpc>
              <a:spcBef>
                <a:spcPct val="0"/>
              </a:spcBef>
              <a:spcAft>
                <a:spcPct val="35000"/>
              </a:spcAft>
              <a:buNone/>
            </a:pPr>
            <a:r>
              <a:rPr lang="en-US" sz="3600" kern="1200">
                <a:latin typeface="Cambria" panose="02040503050406030204" pitchFamily="18" charset="0"/>
                <a:ea typeface="Cambria" panose="02040503050406030204" pitchFamily="18" charset="0"/>
              </a:rPr>
              <a:t>Town and state permitting summary</a:t>
            </a:r>
          </a:p>
        </p:txBody>
      </p:sp>
      <p:sp>
        <p:nvSpPr>
          <p:cNvPr id="115" name="Subtitle 2">
            <a:extLst>
              <a:ext uri="{FF2B5EF4-FFF2-40B4-BE49-F238E27FC236}">
                <a16:creationId xmlns:a16="http://schemas.microsoft.com/office/drawing/2014/main" id="{43502907-8520-1DCE-246B-F17F6AF59377}"/>
              </a:ext>
            </a:extLst>
          </p:cNvPr>
          <p:cNvSpPr txBox="1">
            <a:spLocks/>
          </p:cNvSpPr>
          <p:nvPr/>
        </p:nvSpPr>
        <p:spPr>
          <a:xfrm>
            <a:off x="374077" y="11850343"/>
            <a:ext cx="10914743" cy="109502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28575">
            <a:solidFill>
              <a:srgbClr val="002060"/>
            </a:solidFill>
          </a:ln>
        </p:spPr>
        <p:txBody>
          <a:bodyPr vert="horz" lIns="106674" tIns="53337" rIns="106674" bIns="53337" rtlCol="0" anchor="ctr">
            <a:normAutofit/>
          </a:bodyPr>
          <a:lstStyle>
            <a:defPPr>
              <a:defRPr lang="en-US"/>
            </a:defPPr>
            <a:lvl1pPr indent="0" algn="ctr" defTabSz="3840480">
              <a:lnSpc>
                <a:spcPct val="90000"/>
              </a:lnSpc>
              <a:spcBef>
                <a:spcPts val="4200"/>
              </a:spcBef>
              <a:buFont typeface="Arial" panose="020B0604020202020204" pitchFamily="34" charset="0"/>
              <a:buNone/>
              <a:defRPr sz="3700">
                <a:latin typeface="Cambria" panose="02040503050406030204" pitchFamily="18" charset="0"/>
              </a:defRPr>
            </a:lvl1pPr>
            <a:lvl2pPr marL="1920240" indent="0" algn="ctr" defTabSz="3840480">
              <a:lnSpc>
                <a:spcPct val="90000"/>
              </a:lnSpc>
              <a:spcBef>
                <a:spcPts val="2100"/>
              </a:spcBef>
              <a:buFont typeface="Arial" panose="020B0604020202020204" pitchFamily="34" charset="0"/>
              <a:buNone/>
              <a:defRPr sz="8400"/>
            </a:lvl2pPr>
            <a:lvl3pPr marL="3840480" indent="0" algn="ctr" defTabSz="3840480">
              <a:lnSpc>
                <a:spcPct val="90000"/>
              </a:lnSpc>
              <a:spcBef>
                <a:spcPts val="2100"/>
              </a:spcBef>
              <a:buFont typeface="Arial" panose="020B0604020202020204" pitchFamily="34" charset="0"/>
              <a:buNone/>
              <a:defRPr sz="7560"/>
            </a:lvl3pPr>
            <a:lvl4pPr marL="5760720" indent="0" algn="ctr" defTabSz="3840480">
              <a:lnSpc>
                <a:spcPct val="90000"/>
              </a:lnSpc>
              <a:spcBef>
                <a:spcPts val="2100"/>
              </a:spcBef>
              <a:buFont typeface="Arial" panose="020B0604020202020204" pitchFamily="34" charset="0"/>
              <a:buNone/>
              <a:defRPr sz="6720"/>
            </a:lvl4pPr>
            <a:lvl5pPr marL="7680960" indent="0" algn="ctr" defTabSz="3840480">
              <a:lnSpc>
                <a:spcPct val="90000"/>
              </a:lnSpc>
              <a:spcBef>
                <a:spcPts val="2100"/>
              </a:spcBef>
              <a:buFont typeface="Arial" panose="020B0604020202020204" pitchFamily="34" charset="0"/>
              <a:buNone/>
              <a:defRPr sz="6720"/>
            </a:lvl5pPr>
            <a:lvl6pPr marL="9601200" indent="0" algn="ctr" defTabSz="3840480">
              <a:lnSpc>
                <a:spcPct val="90000"/>
              </a:lnSpc>
              <a:spcBef>
                <a:spcPts val="2100"/>
              </a:spcBef>
              <a:buFont typeface="Arial" panose="020B0604020202020204" pitchFamily="34" charset="0"/>
              <a:buNone/>
              <a:defRPr sz="6720"/>
            </a:lvl6pPr>
            <a:lvl7pPr marL="11521440" indent="0" algn="ctr" defTabSz="3840480">
              <a:lnSpc>
                <a:spcPct val="90000"/>
              </a:lnSpc>
              <a:spcBef>
                <a:spcPts val="2100"/>
              </a:spcBef>
              <a:buFont typeface="Arial" panose="020B0604020202020204" pitchFamily="34" charset="0"/>
              <a:buNone/>
              <a:defRPr sz="6720"/>
            </a:lvl7pPr>
            <a:lvl8pPr marL="13441680" indent="0" algn="ctr" defTabSz="3840480">
              <a:lnSpc>
                <a:spcPct val="90000"/>
              </a:lnSpc>
              <a:spcBef>
                <a:spcPts val="2100"/>
              </a:spcBef>
              <a:buFont typeface="Arial" panose="020B0604020202020204" pitchFamily="34" charset="0"/>
              <a:buNone/>
              <a:defRPr sz="6720"/>
            </a:lvl8pPr>
            <a:lvl9pPr marL="15361920" indent="0" algn="ctr" defTabSz="3840480">
              <a:lnSpc>
                <a:spcPct val="90000"/>
              </a:lnSpc>
              <a:spcBef>
                <a:spcPts val="2100"/>
              </a:spcBef>
              <a:buFont typeface="Arial" panose="020B0604020202020204" pitchFamily="34" charset="0"/>
              <a:buNone/>
              <a:defRPr sz="6720"/>
            </a:lvl9pPr>
          </a:lstStyle>
          <a:p>
            <a:endParaRPr lang="en-US"/>
          </a:p>
          <a:p>
            <a:endParaRPr lang="en-US"/>
          </a:p>
          <a:p>
            <a:endParaRPr lang="en-US"/>
          </a:p>
          <a:p>
            <a:endParaRPr lang="en-US"/>
          </a:p>
          <a:p>
            <a:endParaRPr lang="en-US"/>
          </a:p>
          <a:p>
            <a:endParaRPr lang="en-US"/>
          </a:p>
        </p:txBody>
      </p:sp>
      <p:sp>
        <p:nvSpPr>
          <p:cNvPr id="116" name="Subtitle 2">
            <a:extLst>
              <a:ext uri="{FF2B5EF4-FFF2-40B4-BE49-F238E27FC236}">
                <a16:creationId xmlns:a16="http://schemas.microsoft.com/office/drawing/2014/main" id="{76718B3F-40F3-F53D-16A7-FB7B67CD44EF}"/>
              </a:ext>
            </a:extLst>
          </p:cNvPr>
          <p:cNvSpPr txBox="1">
            <a:spLocks/>
          </p:cNvSpPr>
          <p:nvPr/>
        </p:nvSpPr>
        <p:spPr>
          <a:xfrm>
            <a:off x="374077" y="11671171"/>
            <a:ext cx="10914743" cy="913158"/>
          </a:xfrm>
          <a:prstGeom prst="roundRect">
            <a:avLst/>
          </a:prstGeom>
          <a:solidFill>
            <a:srgbClr val="214B79"/>
          </a:solidFill>
          <a:ln w="101600">
            <a:solidFill>
              <a:schemeClr val="tx1"/>
            </a:solidFill>
          </a:ln>
        </p:spPr>
        <p:style>
          <a:lnRef idx="2">
            <a:schemeClr val="dk1"/>
          </a:lnRef>
          <a:fillRef idx="1">
            <a:schemeClr val="lt1"/>
          </a:fillRef>
          <a:effectRef idx="0">
            <a:schemeClr val="dk1"/>
          </a:effectRef>
          <a:fontRef idx="minor">
            <a:schemeClr val="dk1"/>
          </a:fontRef>
        </p:style>
        <p:txBody>
          <a:bodyPr vert="horz" lIns="106674" tIns="53337" rIns="106674" bIns="53337" rtlCol="0" anchor="ctr">
            <a:noAutofit/>
          </a:bodyPr>
          <a:lstStyle>
            <a:lvl1pPr algn="ctr" defTabSz="4480304">
              <a:lnSpc>
                <a:spcPct val="90000"/>
              </a:lnSpc>
              <a:spcBef>
                <a:spcPct val="0"/>
              </a:spcBef>
              <a:buNone/>
              <a:defRPr sz="8400">
                <a:solidFill>
                  <a:schemeClr val="bg1"/>
                </a:solidFill>
                <a:latin typeface="Cambria"/>
                <a:cs typeface="Aria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6000"/>
              <a:t>Site Maps</a:t>
            </a:r>
          </a:p>
        </p:txBody>
      </p:sp>
      <p:grpSp>
        <p:nvGrpSpPr>
          <p:cNvPr id="117" name="Group 116">
            <a:extLst>
              <a:ext uri="{FF2B5EF4-FFF2-40B4-BE49-F238E27FC236}">
                <a16:creationId xmlns:a16="http://schemas.microsoft.com/office/drawing/2014/main" id="{57E8F2FA-6FA0-BD2A-F9A2-F575BDDBFABC}"/>
              </a:ext>
            </a:extLst>
          </p:cNvPr>
          <p:cNvGrpSpPr/>
          <p:nvPr/>
        </p:nvGrpSpPr>
        <p:grpSpPr>
          <a:xfrm>
            <a:off x="2325336" y="12954435"/>
            <a:ext cx="7298676" cy="4363282"/>
            <a:chOff x="2542792" y="11766595"/>
            <a:chExt cx="6780815" cy="3912009"/>
          </a:xfrm>
        </p:grpSpPr>
        <p:pic>
          <p:nvPicPr>
            <p:cNvPr id="118" name="Picture 117" descr="A screenshot of a video game&#10;&#10;Description automatically generated">
              <a:extLst>
                <a:ext uri="{FF2B5EF4-FFF2-40B4-BE49-F238E27FC236}">
                  <a16:creationId xmlns:a16="http://schemas.microsoft.com/office/drawing/2014/main" id="{57BF1A48-DADC-0880-A124-ED6A1FCCD016}"/>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542792" y="11766595"/>
              <a:ext cx="6780815" cy="391200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19" name="Rectangle: Rounded Corners 118">
              <a:extLst>
                <a:ext uri="{FF2B5EF4-FFF2-40B4-BE49-F238E27FC236}">
                  <a16:creationId xmlns:a16="http://schemas.microsoft.com/office/drawing/2014/main" id="{3442E414-EBDD-EA79-251F-106B039E1E63}"/>
                </a:ext>
              </a:extLst>
            </p:cNvPr>
            <p:cNvSpPr/>
            <p:nvPr/>
          </p:nvSpPr>
          <p:spPr>
            <a:xfrm>
              <a:off x="2656640" y="11874118"/>
              <a:ext cx="4074043" cy="441124"/>
            </a:xfrm>
            <a:prstGeom prst="roundRect">
              <a:avLst>
                <a:gd name="adj" fmla="val 10000"/>
              </a:avLst>
            </a:prstGeom>
            <a:solidFill>
              <a:schemeClr val="bg1"/>
            </a:solidFill>
            <a:ln w="38100">
              <a:solidFill>
                <a:schemeClr val="tx1"/>
              </a:solidFill>
            </a:ln>
            <a:effectLst/>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a:r>
                <a:rPr lang="en-US" sz="2400">
                  <a:latin typeface="Cambria" panose="02040503050406030204" pitchFamily="18" charset="0"/>
                </a:rPr>
                <a:t>Little Jack’s Restaurant, 2018</a:t>
              </a:r>
              <a:endParaRPr lang="en-US" sz="2400"/>
            </a:p>
          </p:txBody>
        </p:sp>
      </p:grpSp>
      <p:grpSp>
        <p:nvGrpSpPr>
          <p:cNvPr id="120" name="Group 119">
            <a:extLst>
              <a:ext uri="{FF2B5EF4-FFF2-40B4-BE49-F238E27FC236}">
                <a16:creationId xmlns:a16="http://schemas.microsoft.com/office/drawing/2014/main" id="{A8ED7916-B101-AB21-73DD-D688BB04DED2}"/>
              </a:ext>
            </a:extLst>
          </p:cNvPr>
          <p:cNvGrpSpPr/>
          <p:nvPr/>
        </p:nvGrpSpPr>
        <p:grpSpPr>
          <a:xfrm>
            <a:off x="2833115" y="17724768"/>
            <a:ext cx="6283118" cy="4785276"/>
            <a:chOff x="2637357" y="16658536"/>
            <a:chExt cx="6379216" cy="4858465"/>
          </a:xfrm>
        </p:grpSpPr>
        <p:pic>
          <p:nvPicPr>
            <p:cNvPr id="121" name="Picture 120" descr="Map&#10;&#10;Description automatically generated">
              <a:extLst>
                <a:ext uri="{FF2B5EF4-FFF2-40B4-BE49-F238E27FC236}">
                  <a16:creationId xmlns:a16="http://schemas.microsoft.com/office/drawing/2014/main" id="{A1C1AEC6-C481-FD4D-2177-74BEBDEA6454}"/>
                </a:ext>
              </a:extLst>
            </p:cNvPr>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2637357" y="16658536"/>
              <a:ext cx="6379216" cy="485846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22" name="Rectangle: Rounded Corners 121">
              <a:extLst>
                <a:ext uri="{FF2B5EF4-FFF2-40B4-BE49-F238E27FC236}">
                  <a16:creationId xmlns:a16="http://schemas.microsoft.com/office/drawing/2014/main" id="{A3B2936B-192A-8518-6141-747E6E65BE5E}"/>
                </a:ext>
              </a:extLst>
            </p:cNvPr>
            <p:cNvSpPr/>
            <p:nvPr/>
          </p:nvSpPr>
          <p:spPr>
            <a:xfrm>
              <a:off x="6182304" y="20543268"/>
              <a:ext cx="2715496" cy="862831"/>
            </a:xfrm>
            <a:prstGeom prst="roundRect">
              <a:avLst>
                <a:gd name="adj" fmla="val 10000"/>
              </a:avLst>
            </a:prstGeom>
            <a:solidFill>
              <a:schemeClr val="bg1"/>
            </a:solidFill>
            <a:ln w="38100">
              <a:solidFill>
                <a:schemeClr val="tx1"/>
              </a:solidFill>
            </a:ln>
            <a:effectLst/>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a:r>
                <a:rPr lang="en-US" sz="2400">
                  <a:latin typeface="Cambria" panose="02040503050406030204" pitchFamily="18" charset="0"/>
                </a:rPr>
                <a:t>537 Ocean Blvd, Hampton, NH</a:t>
              </a:r>
              <a:endParaRPr lang="en-US" sz="2400"/>
            </a:p>
          </p:txBody>
        </p:sp>
      </p:grpSp>
      <p:pic>
        <p:nvPicPr>
          <p:cNvPr id="126" name="Picture 125">
            <a:extLst>
              <a:ext uri="{FF2B5EF4-FFF2-40B4-BE49-F238E27FC236}">
                <a16:creationId xmlns:a16="http://schemas.microsoft.com/office/drawing/2014/main" id="{EDA51372-A479-CAF6-2EB4-AC9289926C79}"/>
              </a:ext>
            </a:extLst>
          </p:cNvPr>
          <p:cNvPicPr>
            <a:picLocks noChangeAspect="1"/>
          </p:cNvPicPr>
          <p:nvPr/>
        </p:nvPicPr>
        <p:blipFill>
          <a:blip r:embed="rId30"/>
          <a:stretch>
            <a:fillRect/>
          </a:stretch>
        </p:blipFill>
        <p:spPr>
          <a:xfrm>
            <a:off x="38554489" y="18331635"/>
            <a:ext cx="4492300" cy="191744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27" name="TextBox 126">
            <a:extLst>
              <a:ext uri="{FF2B5EF4-FFF2-40B4-BE49-F238E27FC236}">
                <a16:creationId xmlns:a16="http://schemas.microsoft.com/office/drawing/2014/main" id="{E0FDB5F7-2C0A-90BF-C2E6-699387727782}"/>
              </a:ext>
            </a:extLst>
          </p:cNvPr>
          <p:cNvSpPr txBox="1"/>
          <p:nvPr/>
        </p:nvSpPr>
        <p:spPr>
          <a:xfrm>
            <a:off x="38444939" y="20386163"/>
            <a:ext cx="4711400" cy="477048"/>
          </a:xfrm>
          <a:prstGeom prst="rect">
            <a:avLst/>
          </a:prstGeom>
          <a:noFill/>
        </p:spPr>
        <p:txBody>
          <a:bodyPr wrap="square" lIns="106674" tIns="53337" rIns="106674" bIns="53337" rtlCol="0">
            <a:spAutoFit/>
          </a:bodyPr>
          <a:lstStyle/>
          <a:p>
            <a:pPr algn="ctr"/>
            <a:r>
              <a:rPr lang="en-US" sz="2400">
                <a:latin typeface="Cambria" panose="02040503050406030204" pitchFamily="18" charset="0"/>
              </a:rPr>
              <a:t>UNH Coastal Flood Risk Summary</a:t>
            </a:r>
          </a:p>
        </p:txBody>
      </p:sp>
      <p:pic>
        <p:nvPicPr>
          <p:cNvPr id="131" name="Picture 130">
            <a:extLst>
              <a:ext uri="{FF2B5EF4-FFF2-40B4-BE49-F238E27FC236}">
                <a16:creationId xmlns:a16="http://schemas.microsoft.com/office/drawing/2014/main" id="{7A0B86BE-6F84-212A-706D-F1C749FA6A62}"/>
              </a:ext>
            </a:extLst>
          </p:cNvPr>
          <p:cNvPicPr>
            <a:picLocks noChangeAspect="1"/>
          </p:cNvPicPr>
          <p:nvPr/>
        </p:nvPicPr>
        <p:blipFill>
          <a:blip r:embed="rId31"/>
          <a:stretch>
            <a:fillRect/>
          </a:stretch>
        </p:blipFill>
        <p:spPr>
          <a:xfrm>
            <a:off x="33291424" y="19456461"/>
            <a:ext cx="4574022" cy="327173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32" name="TextBox 131">
            <a:extLst>
              <a:ext uri="{FF2B5EF4-FFF2-40B4-BE49-F238E27FC236}">
                <a16:creationId xmlns:a16="http://schemas.microsoft.com/office/drawing/2014/main" id="{F37482F9-6206-B5F0-EB2B-B094AA19F9C1}"/>
              </a:ext>
            </a:extLst>
          </p:cNvPr>
          <p:cNvSpPr txBox="1"/>
          <p:nvPr/>
        </p:nvSpPr>
        <p:spPr>
          <a:xfrm>
            <a:off x="33142483" y="22882636"/>
            <a:ext cx="4871903" cy="477048"/>
          </a:xfrm>
          <a:prstGeom prst="rect">
            <a:avLst/>
          </a:prstGeom>
          <a:noFill/>
        </p:spPr>
        <p:txBody>
          <a:bodyPr wrap="square" lIns="106674" tIns="53337" rIns="106674" bIns="53337" rtlCol="0">
            <a:spAutoFit/>
          </a:bodyPr>
          <a:lstStyle/>
          <a:p>
            <a:pPr algn="ctr"/>
            <a:r>
              <a:rPr lang="en-US" sz="2400">
                <a:latin typeface="Cambria" panose="02040503050406030204" pitchFamily="18" charset="0"/>
              </a:rPr>
              <a:t>Provided Existing Conditions</a:t>
            </a:r>
          </a:p>
        </p:txBody>
      </p:sp>
      <p:pic>
        <p:nvPicPr>
          <p:cNvPr id="134" name="Picture 133">
            <a:extLst>
              <a:ext uri="{FF2B5EF4-FFF2-40B4-BE49-F238E27FC236}">
                <a16:creationId xmlns:a16="http://schemas.microsoft.com/office/drawing/2014/main" id="{CB2FFF2E-79EB-D7BE-851F-F229F3BB2CC3}"/>
              </a:ext>
            </a:extLst>
          </p:cNvPr>
          <p:cNvPicPr>
            <a:picLocks noChangeAspect="1"/>
          </p:cNvPicPr>
          <p:nvPr/>
        </p:nvPicPr>
        <p:blipFill>
          <a:blip r:embed="rId32"/>
          <a:stretch>
            <a:fillRect/>
          </a:stretch>
        </p:blipFill>
        <p:spPr>
          <a:xfrm>
            <a:off x="38580675" y="21331705"/>
            <a:ext cx="4367289" cy="141164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35" name="TextBox 134">
            <a:extLst>
              <a:ext uri="{FF2B5EF4-FFF2-40B4-BE49-F238E27FC236}">
                <a16:creationId xmlns:a16="http://schemas.microsoft.com/office/drawing/2014/main" id="{B32BD54C-83E3-955C-81E4-E78DFE4710E0}"/>
              </a:ext>
            </a:extLst>
          </p:cNvPr>
          <p:cNvSpPr txBox="1"/>
          <p:nvPr/>
        </p:nvSpPr>
        <p:spPr>
          <a:xfrm>
            <a:off x="38594734" y="22895454"/>
            <a:ext cx="4367289" cy="433680"/>
          </a:xfrm>
          <a:prstGeom prst="rect">
            <a:avLst/>
          </a:prstGeom>
          <a:noFill/>
        </p:spPr>
        <p:txBody>
          <a:bodyPr wrap="square" lIns="106674" tIns="53337" rIns="106674" bIns="53337" rtlCol="0">
            <a:spAutoFit/>
          </a:bodyPr>
          <a:lstStyle/>
          <a:p>
            <a:pPr algn="ctr"/>
            <a:r>
              <a:rPr lang="en-US" sz="2400">
                <a:latin typeface="Cambria" panose="02040503050406030204" pitchFamily="18" charset="0"/>
              </a:rPr>
              <a:t>Provided Geotechnical Report</a:t>
            </a:r>
          </a:p>
        </p:txBody>
      </p:sp>
      <p:sp>
        <p:nvSpPr>
          <p:cNvPr id="136" name="TextBox 135">
            <a:extLst>
              <a:ext uri="{FF2B5EF4-FFF2-40B4-BE49-F238E27FC236}">
                <a16:creationId xmlns:a16="http://schemas.microsoft.com/office/drawing/2014/main" id="{D10C5D2B-046B-D908-5951-7A698BEFDD09}"/>
              </a:ext>
            </a:extLst>
          </p:cNvPr>
          <p:cNvSpPr txBox="1"/>
          <p:nvPr/>
        </p:nvSpPr>
        <p:spPr>
          <a:xfrm>
            <a:off x="32793063" y="29206441"/>
            <a:ext cx="1983766" cy="2123658"/>
          </a:xfrm>
          <a:prstGeom prst="rect">
            <a:avLst/>
          </a:prstGeom>
          <a:noFill/>
          <a:ln>
            <a:noFill/>
          </a:ln>
        </p:spPr>
        <p:txBody>
          <a:bodyPr wrap="square" rtlCol="0">
            <a:spAutoFit/>
          </a:bodyPr>
          <a:lstStyle/>
          <a:p>
            <a:r>
              <a:rPr lang="en-US" sz="2000">
                <a:latin typeface="Cambria" panose="02040503050406030204" pitchFamily="18" charset="0"/>
                <a:ea typeface="Cambria" panose="02040503050406030204" pitchFamily="18" charset="0"/>
              </a:rPr>
              <a:t>Our Advisors:</a:t>
            </a:r>
          </a:p>
          <a:p>
            <a:endParaRPr lang="en-US" sz="2000">
              <a:latin typeface="Cambria" panose="02040503050406030204" pitchFamily="18" charset="0"/>
              <a:ea typeface="Cambria" panose="02040503050406030204" pitchFamily="18" charset="0"/>
            </a:endParaRPr>
          </a:p>
          <a:p>
            <a:endParaRPr lang="en-US" sz="1600">
              <a:latin typeface="Cambria" panose="02040503050406030204" pitchFamily="18" charset="0"/>
              <a:ea typeface="Cambria" panose="02040503050406030204" pitchFamily="18" charset="0"/>
            </a:endParaRPr>
          </a:p>
          <a:p>
            <a:r>
              <a:rPr lang="en-US" sz="2000">
                <a:latin typeface="Cambria" panose="02040503050406030204" pitchFamily="18" charset="0"/>
                <a:ea typeface="Cambria" panose="02040503050406030204" pitchFamily="18" charset="0"/>
              </a:rPr>
              <a:t>Our Sponsors:</a:t>
            </a:r>
          </a:p>
          <a:p>
            <a:endParaRPr lang="en-US" sz="2000">
              <a:latin typeface="Cambria" panose="02040503050406030204" pitchFamily="18" charset="0"/>
              <a:ea typeface="Cambria" panose="02040503050406030204" pitchFamily="18" charset="0"/>
            </a:endParaRPr>
          </a:p>
          <a:p>
            <a:endParaRPr lang="en-US" sz="1600">
              <a:latin typeface="Cambria" panose="02040503050406030204" pitchFamily="18" charset="0"/>
              <a:ea typeface="Cambria" panose="02040503050406030204" pitchFamily="18" charset="0"/>
            </a:endParaRPr>
          </a:p>
          <a:p>
            <a:r>
              <a:rPr lang="en-US" sz="2000">
                <a:latin typeface="Cambria" panose="02040503050406030204" pitchFamily="18" charset="0"/>
                <a:ea typeface="Cambria" panose="02040503050406030204" pitchFamily="18" charset="0"/>
              </a:rPr>
              <a:t>Our References:</a:t>
            </a:r>
          </a:p>
        </p:txBody>
      </p:sp>
      <p:sp>
        <p:nvSpPr>
          <p:cNvPr id="139" name="TextBox 138">
            <a:extLst>
              <a:ext uri="{FF2B5EF4-FFF2-40B4-BE49-F238E27FC236}">
                <a16:creationId xmlns:a16="http://schemas.microsoft.com/office/drawing/2014/main" id="{F01004B9-455C-FF2A-B64C-B0CA5632ADA4}"/>
              </a:ext>
            </a:extLst>
          </p:cNvPr>
          <p:cNvSpPr txBox="1"/>
          <p:nvPr/>
        </p:nvSpPr>
        <p:spPr>
          <a:xfrm>
            <a:off x="35015195" y="29205683"/>
            <a:ext cx="3637425" cy="2739211"/>
          </a:xfrm>
          <a:prstGeom prst="rect">
            <a:avLst/>
          </a:prstGeom>
          <a:noFill/>
          <a:ln>
            <a:noFill/>
          </a:ln>
        </p:spPr>
        <p:txBody>
          <a:bodyPr wrap="square" rtlCol="0">
            <a:spAutoFit/>
          </a:bodyPr>
          <a:lstStyle/>
          <a:p>
            <a:r>
              <a:rPr lang="en-US" sz="2000">
                <a:latin typeface="Cambria" panose="02040503050406030204" pitchFamily="18" charset="0"/>
                <a:ea typeface="Cambria" panose="02040503050406030204" pitchFamily="18" charset="0"/>
              </a:rPr>
              <a:t>Prof. Kenneth Flesher</a:t>
            </a:r>
          </a:p>
          <a:p>
            <a:r>
              <a:rPr lang="en-US" sz="2000">
                <a:latin typeface="Cambria" panose="02040503050406030204" pitchFamily="18" charset="0"/>
                <a:ea typeface="Cambria" panose="02040503050406030204" pitchFamily="18" charset="0"/>
              </a:rPr>
              <a:t>Philippe </a:t>
            </a:r>
            <a:r>
              <a:rPr lang="en-US" sz="2000" err="1">
                <a:latin typeface="Cambria" panose="02040503050406030204" pitchFamily="18" charset="0"/>
                <a:ea typeface="Cambria" panose="02040503050406030204" pitchFamily="18" charset="0"/>
              </a:rPr>
              <a:t>Kalmogo</a:t>
            </a:r>
            <a:r>
              <a:rPr lang="en-US" sz="2000">
                <a:latin typeface="Cambria" panose="02040503050406030204" pitchFamily="18" charset="0"/>
                <a:ea typeface="Cambria" panose="02040503050406030204" pitchFamily="18" charset="0"/>
              </a:rPr>
              <a:t>, PhD</a:t>
            </a:r>
          </a:p>
          <a:p>
            <a:endParaRPr lang="en-US" sz="1600">
              <a:latin typeface="Cambria" panose="02040503050406030204" pitchFamily="18" charset="0"/>
              <a:ea typeface="Cambria" panose="02040503050406030204" pitchFamily="18" charset="0"/>
            </a:endParaRPr>
          </a:p>
          <a:p>
            <a:r>
              <a:rPr lang="en-US" sz="2000">
                <a:latin typeface="Cambria" panose="02040503050406030204" pitchFamily="18" charset="0"/>
                <a:ea typeface="Cambria" panose="02040503050406030204" pitchFamily="18" charset="0"/>
              </a:rPr>
              <a:t>Paige Libbey, PE</a:t>
            </a:r>
          </a:p>
          <a:p>
            <a:r>
              <a:rPr lang="en-US" sz="2000">
                <a:latin typeface="Cambria" panose="02040503050406030204" pitchFamily="18" charset="0"/>
                <a:ea typeface="Cambria" panose="02040503050406030204" pitchFamily="18" charset="0"/>
              </a:rPr>
              <a:t>Ian MacKinnon, PE</a:t>
            </a:r>
          </a:p>
          <a:p>
            <a:endParaRPr lang="en-US" sz="1600">
              <a:latin typeface="Cambria" panose="02040503050406030204" pitchFamily="18" charset="0"/>
              <a:ea typeface="Cambria" panose="02040503050406030204" pitchFamily="18" charset="0"/>
            </a:endParaRPr>
          </a:p>
          <a:p>
            <a:r>
              <a:rPr lang="en-US" sz="2000">
                <a:latin typeface="Cambria" panose="02040503050406030204" pitchFamily="18" charset="0"/>
                <a:ea typeface="Cambria" panose="02040503050406030204" pitchFamily="18" charset="0"/>
              </a:rPr>
              <a:t>Jennifer Jacobs, PhD</a:t>
            </a:r>
          </a:p>
          <a:p>
            <a:r>
              <a:rPr lang="en-US" sz="2000">
                <a:latin typeface="Cambria" panose="02040503050406030204" pitchFamily="18" charset="0"/>
                <a:ea typeface="Cambria" panose="02040503050406030204" pitchFamily="18" charset="0"/>
              </a:rPr>
              <a:t>Thomas </a:t>
            </a:r>
            <a:r>
              <a:rPr lang="en-US" sz="2000" err="1">
                <a:latin typeface="Cambria" panose="02040503050406030204" pitchFamily="18" charset="0"/>
                <a:ea typeface="Cambria" panose="02040503050406030204" pitchFamily="18" charset="0"/>
              </a:rPr>
              <a:t>Ballestero</a:t>
            </a:r>
            <a:r>
              <a:rPr lang="en-US" sz="2000">
                <a:latin typeface="Cambria" panose="02040503050406030204" pitchFamily="18" charset="0"/>
                <a:ea typeface="Cambria" panose="02040503050406030204" pitchFamily="18" charset="0"/>
              </a:rPr>
              <a:t>, PhD</a:t>
            </a:r>
          </a:p>
          <a:p>
            <a:r>
              <a:rPr lang="en-US" sz="2000">
                <a:latin typeface="Cambria" panose="02040503050406030204" pitchFamily="18" charset="0"/>
                <a:ea typeface="Cambria" panose="02040503050406030204" pitchFamily="18" charset="0"/>
              </a:rPr>
              <a:t>Fei Han, PhD</a:t>
            </a:r>
          </a:p>
        </p:txBody>
      </p:sp>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6C6C4293CCD9438E3F6F9DB9D0AAD2" ma:contentTypeVersion="10" ma:contentTypeDescription="Create a new document." ma:contentTypeScope="" ma:versionID="e4da18277ca473d29983abe5f097a6ea">
  <xsd:schema xmlns:xsd="http://www.w3.org/2001/XMLSchema" xmlns:xs="http://www.w3.org/2001/XMLSchema" xmlns:p="http://schemas.microsoft.com/office/2006/metadata/properties" xmlns:ns3="76752acd-4139-43e4-b17c-180e1055d438" xmlns:ns4="a9aa8052-f0b6-451a-9676-d256e12f8537" targetNamespace="http://schemas.microsoft.com/office/2006/metadata/properties" ma:root="true" ma:fieldsID="bd1d84570a8af949f3b41a5c751cb089" ns3:_="" ns4:_="">
    <xsd:import namespace="76752acd-4139-43e4-b17c-180e1055d438"/>
    <xsd:import namespace="a9aa8052-f0b6-451a-9676-d256e12f853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752acd-4139-43e4-b17c-180e1055d4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9aa8052-f0b6-451a-9676-d256e12f853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_activity xmlns="76752acd-4139-43e4-b17c-180e1055d438" xsi:nil="true"/>
  </documentManagement>
</p:properties>
</file>

<file path=customXml/itemProps1.xml><?xml version="1.0" encoding="utf-8"?>
<ds:datastoreItem xmlns:ds="http://schemas.openxmlformats.org/officeDocument/2006/customXml" ds:itemID="{AFCBA0FC-F1E4-425B-BADE-FC37074EE988}">
  <ds:schemaRefs>
    <ds:schemaRef ds:uri="76752acd-4139-43e4-b17c-180e1055d438"/>
    <ds:schemaRef ds:uri="a9aa8052-f0b6-451a-9676-d256e12f85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3.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4.xml><?xml version="1.0" encoding="utf-8"?>
<ds:datastoreItem xmlns:ds="http://schemas.openxmlformats.org/officeDocument/2006/customXml" ds:itemID="{9676504D-D68F-47E7-9C7E-AC0C27E157F5}">
  <ds:schemaRefs>
    <ds:schemaRef ds:uri="http://schemas.microsoft.com/sharepoint/v3/contenttype/forms"/>
  </ds:schemaRefs>
</ds:datastoreItem>
</file>

<file path=customXml/itemProps5.xml><?xml version="1.0" encoding="utf-8"?>
<ds:datastoreItem xmlns:ds="http://schemas.openxmlformats.org/officeDocument/2006/customXml" ds:itemID="{5E6DC420-ABEB-4375-B096-5B60B3519D06}">
  <ds:schemaRefs>
    <ds:schemaRef ds:uri="http://purl.org/dc/dcmitype/"/>
    <ds:schemaRef ds:uri="76752acd-4139-43e4-b17c-180e1055d438"/>
    <ds:schemaRef ds:uri="http://purl.org/dc/term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a9aa8052-f0b6-451a-9676-d256e12f853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388</Words>
  <Application>Microsoft Office PowerPoint</Application>
  <PresentationFormat>Custom</PresentationFormat>
  <Paragraphs>74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vt:lpstr>
      <vt:lpstr>Office Theme</vt:lpstr>
      <vt:lpstr>Former Little Jack’s Restaurant Redevelopment  Lauren McNaughton, Justin Coralli, Mark Adler, Nicholas Mason, and Owais Khalid Civil and Environmental Engineering,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Lauren McNaughton</cp:lastModifiedBy>
  <cp:revision>2</cp:revision>
  <cp:lastPrinted>2023-04-13T02:03:29Z</cp:lastPrinted>
  <dcterms:created xsi:type="dcterms:W3CDTF">2016-03-05T16:55:12Z</dcterms:created>
  <dcterms:modified xsi:type="dcterms:W3CDTF">2023-04-13T16:56:32Z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0x010100E76C6C4293CCD9438E3F6F9DB9D0AAD2</vt:lpwstr>
  </property>
</Properties>
</file>