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
  </p:notesMasterIdLst>
  <p:sldIdLst>
    <p:sldId id="256" r:id="rId5"/>
  </p:sldIdLst>
  <p:sldSz cx="43891200" cy="32918400"/>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pos="13824">
          <p15:clr>
            <a:srgbClr val="000000"/>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 roundtripDataSignature="AMtx7miQ/pheg9xYnlTdv43/UnIbac7Me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97BBFF-8208-0DC5-7F34-30319F3B7B24}" v="3" dt="2023-04-13T14:52:15.120"/>
    <p1510:client id="{C0E7D115-E778-40DC-8CD3-B0B480784649}" v="1" dt="2023-04-13T03:57:28.109"/>
    <p1510:client id="{EE555142-481C-4CFA-BEB2-B767858EC3B0}" v="70" dt="2023-04-12T23:54:54.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2" d="100"/>
          <a:sy n="22" d="100"/>
        </p:scale>
        <p:origin x="1770" y="24"/>
      </p:cViewPr>
      <p:guideLst>
        <p:guide orient="horz" pos="10368"/>
        <p:guide pos="15552"/>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customschemas.google.com/relationships/presentationmetadata" Target="metadata"/><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9725" y="702225"/>
            <a:ext cx="4718275" cy="3511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2193927" y="1317625"/>
            <a:ext cx="39503350"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4"/>
          <p:cNvSpPr txBox="1">
            <a:spLocks noGrp="1"/>
          </p:cNvSpPr>
          <p:nvPr>
            <p:ph type="body" idx="1"/>
          </p:nvPr>
        </p:nvSpPr>
        <p:spPr>
          <a:xfrm>
            <a:off x="2193928" y="7680326"/>
            <a:ext cx="19675474" cy="1078706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4"/>
          <p:cNvSpPr txBox="1">
            <a:spLocks noGrp="1"/>
          </p:cNvSpPr>
          <p:nvPr>
            <p:ph type="body" idx="2"/>
          </p:nvPr>
        </p:nvSpPr>
        <p:spPr>
          <a:xfrm>
            <a:off x="22021803" y="7680326"/>
            <a:ext cx="19675474" cy="1078706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4"/>
          <p:cNvSpPr txBox="1">
            <a:spLocks noGrp="1"/>
          </p:cNvSpPr>
          <p:nvPr>
            <p:ph type="body" idx="3"/>
          </p:nvPr>
        </p:nvSpPr>
        <p:spPr>
          <a:xfrm>
            <a:off x="2193928" y="18619788"/>
            <a:ext cx="19675474" cy="10787062"/>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4"/>
          <p:cNvSpPr txBox="1">
            <a:spLocks noGrp="1"/>
          </p:cNvSpPr>
          <p:nvPr>
            <p:ph type="body" idx="4"/>
          </p:nvPr>
        </p:nvSpPr>
        <p:spPr>
          <a:xfrm>
            <a:off x="22021803" y="18619788"/>
            <a:ext cx="19675474" cy="10787062"/>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4"/>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602665" y="23042568"/>
            <a:ext cx="26335037" cy="2720975"/>
          </a:xfrm>
          <a:prstGeom prst="rect">
            <a:avLst/>
          </a:prstGeom>
          <a:noFill/>
          <a:ln>
            <a:noFill/>
          </a:ln>
        </p:spPr>
        <p:txBody>
          <a:bodyPr spcFirstLastPara="1" wrap="square" lIns="376200" tIns="188100" rIns="376200" bIns="1881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 name="Google Shape;72;p13"/>
          <p:cNvSpPr>
            <a:spLocks noGrp="1"/>
          </p:cNvSpPr>
          <p:nvPr>
            <p:ph type="pic" idx="2"/>
          </p:nvPr>
        </p:nvSpPr>
        <p:spPr>
          <a:xfrm>
            <a:off x="8602665" y="2941638"/>
            <a:ext cx="26335037" cy="19750087"/>
          </a:xfrm>
          <a:prstGeom prst="rect">
            <a:avLst/>
          </a:prstGeom>
          <a:noFill/>
          <a:ln>
            <a:noFill/>
          </a:ln>
        </p:spPr>
      </p:sp>
      <p:sp>
        <p:nvSpPr>
          <p:cNvPr id="73" name="Google Shape;73;p13"/>
          <p:cNvSpPr txBox="1">
            <a:spLocks noGrp="1"/>
          </p:cNvSpPr>
          <p:nvPr>
            <p:ph type="body" idx="1"/>
          </p:nvPr>
        </p:nvSpPr>
        <p:spPr>
          <a:xfrm>
            <a:off x="8602665" y="25763543"/>
            <a:ext cx="26335037" cy="3862387"/>
          </a:xfrm>
          <a:prstGeom prst="rect">
            <a:avLst/>
          </a:prstGeom>
          <a:noFill/>
          <a:ln>
            <a:noFill/>
          </a:ln>
        </p:spPr>
        <p:txBody>
          <a:bodyPr spcFirstLastPara="1" wrap="square" lIns="376200" tIns="188100" rIns="376200" bIns="1881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4" name="Google Shape;74;p13"/>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3"/>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194279" y="1317625"/>
            <a:ext cx="39502645"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14"/>
          <p:cNvSpPr txBox="1">
            <a:spLocks noGrp="1"/>
          </p:cNvSpPr>
          <p:nvPr>
            <p:ph type="body" idx="1"/>
          </p:nvPr>
        </p:nvSpPr>
        <p:spPr>
          <a:xfrm rot="5400000">
            <a:off x="11082339" y="-1207735"/>
            <a:ext cx="21726525" cy="39502645"/>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4"/>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rot="5400000">
            <a:off x="22714746" y="10424319"/>
            <a:ext cx="28089225" cy="9875837"/>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5"/>
          <p:cNvSpPr txBox="1">
            <a:spLocks noGrp="1"/>
          </p:cNvSpPr>
          <p:nvPr>
            <p:ph type="body" idx="1"/>
          </p:nvPr>
        </p:nvSpPr>
        <p:spPr>
          <a:xfrm rot="5400000">
            <a:off x="2886869" y="624681"/>
            <a:ext cx="28089225" cy="2947511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5"/>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5"/>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5"/>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3292477" y="10226675"/>
            <a:ext cx="37306250" cy="705485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
          <p:cNvSpPr txBox="1">
            <a:spLocks noGrp="1"/>
          </p:cNvSpPr>
          <p:nvPr>
            <p:ph type="subTitle" idx="1"/>
          </p:nvPr>
        </p:nvSpPr>
        <p:spPr>
          <a:xfrm>
            <a:off x="6583364" y="18653125"/>
            <a:ext cx="30724474" cy="8413750"/>
          </a:xfrm>
          <a:prstGeom prst="rect">
            <a:avLst/>
          </a:prstGeom>
          <a:noFill/>
          <a:ln>
            <a:noFill/>
          </a:ln>
        </p:spPr>
        <p:txBody>
          <a:bodyPr spcFirstLastPara="1" wrap="square" lIns="376200" tIns="188100" rIns="376200" bIns="188100" anchor="t" anchorCtr="0">
            <a:noAutofit/>
          </a:bodyPr>
          <a:lstStyle>
            <a:lvl1pPr lvl="0" algn="ctr">
              <a:spcBef>
                <a:spcPts val="2640"/>
              </a:spcBef>
              <a:spcAft>
                <a:spcPts val="0"/>
              </a:spcAft>
              <a:buClr>
                <a:schemeClr val="dk1"/>
              </a:buClr>
              <a:buSzPts val="13200"/>
              <a:buFont typeface="Arial"/>
              <a:buNone/>
              <a:defRPr/>
            </a:lvl1pPr>
            <a:lvl2pPr lvl="1" algn="ctr">
              <a:spcBef>
                <a:spcPts val="2300"/>
              </a:spcBef>
              <a:spcAft>
                <a:spcPts val="0"/>
              </a:spcAft>
              <a:buClr>
                <a:schemeClr val="dk1"/>
              </a:buClr>
              <a:buSzPts val="11500"/>
              <a:buFont typeface="Arial"/>
              <a:buNone/>
              <a:defRPr/>
            </a:lvl2pPr>
            <a:lvl3pPr lvl="2" algn="ctr">
              <a:spcBef>
                <a:spcPts val="1980"/>
              </a:spcBef>
              <a:spcAft>
                <a:spcPts val="0"/>
              </a:spcAft>
              <a:buClr>
                <a:schemeClr val="dk1"/>
              </a:buClr>
              <a:buSzPts val="9900"/>
              <a:buFont typeface="Arial"/>
              <a:buNone/>
              <a:defRPr/>
            </a:lvl3pPr>
            <a:lvl4pPr lvl="3" algn="ctr">
              <a:spcBef>
                <a:spcPts val="1640"/>
              </a:spcBef>
              <a:spcAft>
                <a:spcPts val="0"/>
              </a:spcAft>
              <a:buClr>
                <a:schemeClr val="dk1"/>
              </a:buClr>
              <a:buSzPts val="8200"/>
              <a:buFont typeface="Arial"/>
              <a:buNone/>
              <a:defRPr/>
            </a:lvl4pPr>
            <a:lvl5pPr lvl="4" algn="ctr">
              <a:spcBef>
                <a:spcPts val="1640"/>
              </a:spcBef>
              <a:spcAft>
                <a:spcPts val="0"/>
              </a:spcAft>
              <a:buClr>
                <a:schemeClr val="dk1"/>
              </a:buClr>
              <a:buSzPts val="8200"/>
              <a:buFont typeface="Arial"/>
              <a:buNone/>
              <a:defRPr/>
            </a:lvl5pPr>
            <a:lvl6pPr lvl="5" algn="ctr">
              <a:spcBef>
                <a:spcPts val="1640"/>
              </a:spcBef>
              <a:spcAft>
                <a:spcPts val="0"/>
              </a:spcAft>
              <a:buClr>
                <a:schemeClr val="dk1"/>
              </a:buClr>
              <a:buSzPts val="8200"/>
              <a:buFont typeface="Arial"/>
              <a:buNone/>
              <a:defRPr/>
            </a:lvl6pPr>
            <a:lvl7pPr lvl="6" algn="ctr">
              <a:spcBef>
                <a:spcPts val="1640"/>
              </a:spcBef>
              <a:spcAft>
                <a:spcPts val="0"/>
              </a:spcAft>
              <a:buClr>
                <a:schemeClr val="dk1"/>
              </a:buClr>
              <a:buSzPts val="8200"/>
              <a:buFont typeface="Arial"/>
              <a:buNone/>
              <a:defRPr/>
            </a:lvl7pPr>
            <a:lvl8pPr lvl="7" algn="ctr">
              <a:spcBef>
                <a:spcPts val="1640"/>
              </a:spcBef>
              <a:spcAft>
                <a:spcPts val="0"/>
              </a:spcAft>
              <a:buClr>
                <a:schemeClr val="dk1"/>
              </a:buClr>
              <a:buSzPts val="8200"/>
              <a:buFont typeface="Arial"/>
              <a:buNone/>
              <a:defRPr/>
            </a:lvl8pPr>
            <a:lvl9pPr lvl="8" algn="ctr">
              <a:spcBef>
                <a:spcPts val="1640"/>
              </a:spcBef>
              <a:spcAft>
                <a:spcPts val="0"/>
              </a:spcAft>
              <a:buClr>
                <a:schemeClr val="dk1"/>
              </a:buClr>
              <a:buSzPts val="8200"/>
              <a:buFont typeface="Arial"/>
              <a:buNone/>
              <a:defRPr/>
            </a:lvl9pPr>
          </a:lstStyle>
          <a:p>
            <a:endParaRPr/>
          </a:p>
        </p:txBody>
      </p:sp>
      <p:sp>
        <p:nvSpPr>
          <p:cNvPr id="23" name="Google Shape;23;p5"/>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2194279" y="1317625"/>
            <a:ext cx="39502645"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194279" y="7680325"/>
            <a:ext cx="39502645" cy="21726525"/>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6"/>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467100" y="21153443"/>
            <a:ext cx="37307838" cy="6537325"/>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3467100" y="13952538"/>
            <a:ext cx="37307838" cy="7200900"/>
          </a:xfrm>
          <a:prstGeom prst="rect">
            <a:avLst/>
          </a:prstGeom>
          <a:noFill/>
          <a:ln>
            <a:noFill/>
          </a:ln>
        </p:spPr>
        <p:txBody>
          <a:bodyPr spcFirstLastPara="1" wrap="square" lIns="376200" tIns="188100" rIns="376200" bIns="1881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5" name="Google Shape;35;p7"/>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194279" y="1317625"/>
            <a:ext cx="39502645"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2193928" y="7680325"/>
            <a:ext cx="19675474" cy="21726525"/>
          </a:xfrm>
          <a:prstGeom prst="rect">
            <a:avLst/>
          </a:prstGeom>
          <a:noFill/>
          <a:ln>
            <a:noFill/>
          </a:ln>
        </p:spPr>
        <p:txBody>
          <a:bodyPr spcFirstLastPara="1" wrap="square" lIns="376200" tIns="188100" rIns="376200" bIns="1881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 name="Google Shape;41;p8"/>
          <p:cNvSpPr txBox="1">
            <a:spLocks noGrp="1"/>
          </p:cNvSpPr>
          <p:nvPr>
            <p:ph type="body" idx="2"/>
          </p:nvPr>
        </p:nvSpPr>
        <p:spPr>
          <a:xfrm>
            <a:off x="22021803" y="7680325"/>
            <a:ext cx="19675474" cy="21726525"/>
          </a:xfrm>
          <a:prstGeom prst="rect">
            <a:avLst/>
          </a:prstGeom>
          <a:noFill/>
          <a:ln>
            <a:noFill/>
          </a:ln>
        </p:spPr>
        <p:txBody>
          <a:bodyPr spcFirstLastPara="1" wrap="square" lIns="376200" tIns="188100" rIns="376200" bIns="1881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2" name="Google Shape;42;p8"/>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2194279" y="1317625"/>
            <a:ext cx="39502645"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2193925" y="7369178"/>
            <a:ext cx="19392901" cy="3070225"/>
          </a:xfrm>
          <a:prstGeom prst="rect">
            <a:avLst/>
          </a:prstGeom>
          <a:noFill/>
          <a:ln>
            <a:noFill/>
          </a:ln>
        </p:spPr>
        <p:txBody>
          <a:bodyPr spcFirstLastPara="1" wrap="square" lIns="376200" tIns="188100" rIns="376200" bIns="1881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8" name="Google Shape;48;p9"/>
          <p:cNvSpPr txBox="1">
            <a:spLocks noGrp="1"/>
          </p:cNvSpPr>
          <p:nvPr>
            <p:ph type="body" idx="2"/>
          </p:nvPr>
        </p:nvSpPr>
        <p:spPr>
          <a:xfrm>
            <a:off x="2193925" y="10439400"/>
            <a:ext cx="19392901" cy="18965863"/>
          </a:xfrm>
          <a:prstGeom prst="rect">
            <a:avLst/>
          </a:prstGeom>
          <a:noFill/>
          <a:ln>
            <a:noFill/>
          </a:ln>
        </p:spPr>
        <p:txBody>
          <a:bodyPr spcFirstLastPara="1" wrap="square" lIns="376200" tIns="188100" rIns="376200" bIns="1881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9" name="Google Shape;49;p9"/>
          <p:cNvSpPr txBox="1">
            <a:spLocks noGrp="1"/>
          </p:cNvSpPr>
          <p:nvPr>
            <p:ph type="body" idx="3"/>
          </p:nvPr>
        </p:nvSpPr>
        <p:spPr>
          <a:xfrm>
            <a:off x="22296438" y="7369178"/>
            <a:ext cx="19400837" cy="3070225"/>
          </a:xfrm>
          <a:prstGeom prst="rect">
            <a:avLst/>
          </a:prstGeom>
          <a:noFill/>
          <a:ln>
            <a:noFill/>
          </a:ln>
        </p:spPr>
        <p:txBody>
          <a:bodyPr spcFirstLastPara="1" wrap="square" lIns="376200" tIns="188100" rIns="376200" bIns="1881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0" name="Google Shape;50;p9"/>
          <p:cNvSpPr txBox="1">
            <a:spLocks noGrp="1"/>
          </p:cNvSpPr>
          <p:nvPr>
            <p:ph type="body" idx="4"/>
          </p:nvPr>
        </p:nvSpPr>
        <p:spPr>
          <a:xfrm>
            <a:off x="22296438" y="10439400"/>
            <a:ext cx="19400837" cy="18965863"/>
          </a:xfrm>
          <a:prstGeom prst="rect">
            <a:avLst/>
          </a:prstGeom>
          <a:noFill/>
          <a:ln>
            <a:noFill/>
          </a:ln>
        </p:spPr>
        <p:txBody>
          <a:bodyPr spcFirstLastPara="1" wrap="square" lIns="376200" tIns="188100" rIns="376200" bIns="1881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1" name="Google Shape;51;p9"/>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2194279" y="1317625"/>
            <a:ext cx="39502645"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10"/>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1"/>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2193924" y="1311275"/>
            <a:ext cx="14439901" cy="5576888"/>
          </a:xfrm>
          <a:prstGeom prst="rect">
            <a:avLst/>
          </a:prstGeom>
          <a:noFill/>
          <a:ln>
            <a:noFill/>
          </a:ln>
        </p:spPr>
        <p:txBody>
          <a:bodyPr spcFirstLastPara="1" wrap="square" lIns="376200" tIns="188100" rIns="376200" bIns="1881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17160874" y="1311275"/>
            <a:ext cx="24536400" cy="28093988"/>
          </a:xfrm>
          <a:prstGeom prst="rect">
            <a:avLst/>
          </a:prstGeom>
          <a:noFill/>
          <a:ln>
            <a:noFill/>
          </a:ln>
        </p:spPr>
        <p:txBody>
          <a:bodyPr spcFirstLastPara="1" wrap="square" lIns="376200" tIns="188100" rIns="376200" bIns="1881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6" name="Google Shape;66;p12"/>
          <p:cNvSpPr txBox="1">
            <a:spLocks noGrp="1"/>
          </p:cNvSpPr>
          <p:nvPr>
            <p:ph type="body" idx="2"/>
          </p:nvPr>
        </p:nvSpPr>
        <p:spPr>
          <a:xfrm>
            <a:off x="2193924" y="6888163"/>
            <a:ext cx="14439901" cy="22517100"/>
          </a:xfrm>
          <a:prstGeom prst="rect">
            <a:avLst/>
          </a:prstGeom>
          <a:noFill/>
          <a:ln>
            <a:noFill/>
          </a:ln>
        </p:spPr>
        <p:txBody>
          <a:bodyPr spcFirstLastPara="1" wrap="square" lIns="376200" tIns="188100" rIns="376200" bIns="1881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7" name="Google Shape;67;p12"/>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a:solidFill>
                  <a:schemeClr val="dk1"/>
                </a:solidFill>
                <a:latin typeface="Arial"/>
                <a:ea typeface="Arial"/>
                <a:cs typeface="Arial"/>
                <a:sym typeface="Arial"/>
              </a:defRPr>
            </a:lvl1pPr>
            <a:lvl2pPr marL="0" marR="0" lvl="1" indent="0" algn="r">
              <a:spcBef>
                <a:spcPts val="0"/>
              </a:spcBef>
              <a:spcAft>
                <a:spcPts val="0"/>
              </a:spcAft>
              <a:buNone/>
              <a:defRPr sz="5700" b="0">
                <a:solidFill>
                  <a:schemeClr val="dk1"/>
                </a:solidFill>
                <a:latin typeface="Arial"/>
                <a:ea typeface="Arial"/>
                <a:cs typeface="Arial"/>
                <a:sym typeface="Arial"/>
              </a:defRPr>
            </a:lvl2pPr>
            <a:lvl3pPr marL="0" marR="0" lvl="2" indent="0" algn="r">
              <a:spcBef>
                <a:spcPts val="0"/>
              </a:spcBef>
              <a:spcAft>
                <a:spcPts val="0"/>
              </a:spcAft>
              <a:buNone/>
              <a:defRPr sz="5700" b="0">
                <a:solidFill>
                  <a:schemeClr val="dk1"/>
                </a:solidFill>
                <a:latin typeface="Arial"/>
                <a:ea typeface="Arial"/>
                <a:cs typeface="Arial"/>
                <a:sym typeface="Arial"/>
              </a:defRPr>
            </a:lvl3pPr>
            <a:lvl4pPr marL="0" marR="0" lvl="3" indent="0" algn="r">
              <a:spcBef>
                <a:spcPts val="0"/>
              </a:spcBef>
              <a:spcAft>
                <a:spcPts val="0"/>
              </a:spcAft>
              <a:buNone/>
              <a:defRPr sz="5700" b="0">
                <a:solidFill>
                  <a:schemeClr val="dk1"/>
                </a:solidFill>
                <a:latin typeface="Arial"/>
                <a:ea typeface="Arial"/>
                <a:cs typeface="Arial"/>
                <a:sym typeface="Arial"/>
              </a:defRPr>
            </a:lvl4pPr>
            <a:lvl5pPr marL="0" marR="0" lvl="4" indent="0" algn="r">
              <a:spcBef>
                <a:spcPts val="0"/>
              </a:spcBef>
              <a:spcAft>
                <a:spcPts val="0"/>
              </a:spcAft>
              <a:buNone/>
              <a:defRPr sz="5700" b="0">
                <a:solidFill>
                  <a:schemeClr val="dk1"/>
                </a:solidFill>
                <a:latin typeface="Arial"/>
                <a:ea typeface="Arial"/>
                <a:cs typeface="Arial"/>
                <a:sym typeface="Arial"/>
              </a:defRPr>
            </a:lvl5pPr>
            <a:lvl6pPr marL="0" marR="0" lvl="5" indent="0" algn="r">
              <a:spcBef>
                <a:spcPts val="0"/>
              </a:spcBef>
              <a:spcAft>
                <a:spcPts val="0"/>
              </a:spcAft>
              <a:buNone/>
              <a:defRPr sz="5700" b="0">
                <a:solidFill>
                  <a:schemeClr val="dk1"/>
                </a:solidFill>
                <a:latin typeface="Arial"/>
                <a:ea typeface="Arial"/>
                <a:cs typeface="Arial"/>
                <a:sym typeface="Arial"/>
              </a:defRPr>
            </a:lvl6pPr>
            <a:lvl7pPr marL="0" marR="0" lvl="6" indent="0" algn="r">
              <a:spcBef>
                <a:spcPts val="0"/>
              </a:spcBef>
              <a:spcAft>
                <a:spcPts val="0"/>
              </a:spcAft>
              <a:buNone/>
              <a:defRPr sz="5700" b="0">
                <a:solidFill>
                  <a:schemeClr val="dk1"/>
                </a:solidFill>
                <a:latin typeface="Arial"/>
                <a:ea typeface="Arial"/>
                <a:cs typeface="Arial"/>
                <a:sym typeface="Arial"/>
              </a:defRPr>
            </a:lvl7pPr>
            <a:lvl8pPr marL="0" marR="0" lvl="7" indent="0" algn="r">
              <a:spcBef>
                <a:spcPts val="0"/>
              </a:spcBef>
              <a:spcAft>
                <a:spcPts val="0"/>
              </a:spcAft>
              <a:buNone/>
              <a:defRPr sz="5700" b="0">
                <a:solidFill>
                  <a:schemeClr val="dk1"/>
                </a:solidFill>
                <a:latin typeface="Arial"/>
                <a:ea typeface="Arial"/>
                <a:cs typeface="Arial"/>
                <a:sym typeface="Arial"/>
              </a:defRPr>
            </a:lvl8pPr>
            <a:lvl9pPr marL="0" marR="0" lvl="8" indent="0" algn="r">
              <a:spcBef>
                <a:spcPts val="0"/>
              </a:spcBef>
              <a:spcAft>
                <a:spcPts val="0"/>
              </a:spcAft>
              <a:buNone/>
              <a:defRPr sz="5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DA9A9"/>
            </a:gs>
            <a:gs pos="50000">
              <a:srgbClr val="990000"/>
            </a:gs>
            <a:gs pos="100000">
              <a:srgbClr val="DDA9A9"/>
            </a:gs>
          </a:gsLst>
          <a:lin ang="5400000" scaled="0"/>
        </a:gra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2194279" y="1317625"/>
            <a:ext cx="39502645" cy="5486400"/>
          </a:xfrm>
          <a:prstGeom prst="rect">
            <a:avLst/>
          </a:prstGeom>
          <a:noFill/>
          <a:ln>
            <a:noFill/>
          </a:ln>
        </p:spPr>
        <p:txBody>
          <a:bodyPr spcFirstLastPara="1" wrap="square" lIns="376200" tIns="188100" rIns="376200" bIns="188100" anchor="ctr" anchorCtr="0">
            <a:noAutofit/>
          </a:bodyPr>
          <a:lstStyle>
            <a:lvl1pPr marR="0" lvl="0" algn="ctr" rtl="0">
              <a:spcBef>
                <a:spcPts val="0"/>
              </a:spcBef>
              <a:spcAft>
                <a:spcPts val="0"/>
              </a:spcAft>
              <a:buSzPts val="1400"/>
              <a:buNone/>
              <a:defRPr sz="18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8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8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8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8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8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8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8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8200" b="0" i="0" u="none" strike="noStrike" cap="none">
                <a:solidFill>
                  <a:schemeClr val="dk2"/>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2194279" y="7680325"/>
            <a:ext cx="39502645" cy="21726525"/>
          </a:xfrm>
          <a:prstGeom prst="rect">
            <a:avLst/>
          </a:prstGeom>
          <a:noFill/>
          <a:ln>
            <a:noFill/>
          </a:ln>
        </p:spPr>
        <p:txBody>
          <a:bodyPr spcFirstLastPara="1" wrap="square" lIns="376200" tIns="188100" rIns="376200" bIns="188100" anchor="t" anchorCtr="0">
            <a:noAutofit/>
          </a:bodyPr>
          <a:lstStyle>
            <a:lvl1pPr marL="457200" marR="0" lvl="0" indent="-1066800" algn="l" rtl="0">
              <a:spcBef>
                <a:spcPts val="2640"/>
              </a:spcBef>
              <a:spcAft>
                <a:spcPts val="0"/>
              </a:spcAft>
              <a:buClr>
                <a:schemeClr val="dk1"/>
              </a:buClr>
              <a:buSzPts val="13200"/>
              <a:buFont typeface="Arial"/>
              <a:buChar char="•"/>
              <a:defRPr sz="13200" b="0" i="0" u="none" strike="noStrike" cap="none">
                <a:solidFill>
                  <a:schemeClr val="dk1"/>
                </a:solidFill>
                <a:latin typeface="Arial"/>
                <a:ea typeface="Arial"/>
                <a:cs typeface="Arial"/>
                <a:sym typeface="Arial"/>
              </a:defRPr>
            </a:lvl1pPr>
            <a:lvl2pPr marL="914400" marR="0" lvl="1" indent="-958850" algn="l" rtl="0">
              <a:spcBef>
                <a:spcPts val="2300"/>
              </a:spcBef>
              <a:spcAft>
                <a:spcPts val="0"/>
              </a:spcAft>
              <a:buClr>
                <a:schemeClr val="dk1"/>
              </a:buClr>
              <a:buSzPts val="11500"/>
              <a:buFont typeface="Arial"/>
              <a:buChar char="–"/>
              <a:defRPr sz="11500" b="0" i="0" u="none" strike="noStrike" cap="none">
                <a:solidFill>
                  <a:schemeClr val="dk1"/>
                </a:solidFill>
                <a:latin typeface="Arial"/>
                <a:ea typeface="Arial"/>
                <a:cs typeface="Arial"/>
                <a:sym typeface="Arial"/>
              </a:defRPr>
            </a:lvl2pPr>
            <a:lvl3pPr marL="1371600" marR="0" lvl="2" indent="-857250" algn="l" rtl="0">
              <a:spcBef>
                <a:spcPts val="1980"/>
              </a:spcBef>
              <a:spcAft>
                <a:spcPts val="0"/>
              </a:spcAft>
              <a:buClr>
                <a:schemeClr val="dk1"/>
              </a:buClr>
              <a:buSzPts val="9900"/>
              <a:buFont typeface="Arial"/>
              <a:buChar char="•"/>
              <a:defRPr sz="9900" b="0" i="0" u="none" strike="noStrike" cap="none">
                <a:solidFill>
                  <a:schemeClr val="dk1"/>
                </a:solidFill>
                <a:latin typeface="Arial"/>
                <a:ea typeface="Arial"/>
                <a:cs typeface="Arial"/>
                <a:sym typeface="Arial"/>
              </a:defRPr>
            </a:lvl3pPr>
            <a:lvl4pPr marL="1828800" marR="0" lvl="3"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4pPr>
            <a:lvl5pPr marL="2286000" marR="0" lvl="4"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5pPr>
            <a:lvl6pPr marL="2743200" marR="0" lvl="5"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6pPr>
            <a:lvl7pPr marL="3200400" marR="0" lvl="6"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7pPr>
            <a:lvl8pPr marL="3657600" marR="0" lvl="7"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8pPr>
            <a:lvl9pPr marL="4114800" marR="0" lvl="8"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2194279" y="29978350"/>
            <a:ext cx="10241845" cy="2286000"/>
          </a:xfrm>
          <a:prstGeom prst="rect">
            <a:avLst/>
          </a:prstGeom>
          <a:noFill/>
          <a:ln>
            <a:noFill/>
          </a:ln>
        </p:spPr>
        <p:txBody>
          <a:bodyPr spcFirstLastPara="1" wrap="square" lIns="376200" tIns="188100" rIns="376200" bIns="188100" anchor="t" anchorCtr="0">
            <a:noAutofit/>
          </a:bodyPr>
          <a:lstStyle>
            <a:lvl1pPr marR="0" lvl="0" algn="l" rtl="0">
              <a:spcBef>
                <a:spcPts val="0"/>
              </a:spcBef>
              <a:spcAft>
                <a:spcPts val="0"/>
              </a:spcAft>
              <a:buSzPts val="1400"/>
              <a:buNone/>
              <a:defRPr sz="57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3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43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43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43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43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43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43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4300" b="1" i="0" u="none" strike="noStrike" cap="none">
                <a:solidFill>
                  <a:srgbClr val="FF9900"/>
                </a:solidFill>
                <a:latin typeface="Arial"/>
                <a:ea typeface="Arial"/>
                <a:cs typeface="Arial"/>
                <a:sym typeface="Arial"/>
              </a:defRPr>
            </a:lvl9pPr>
          </a:lstStyle>
          <a:p>
            <a:endParaRPr/>
          </a:p>
        </p:txBody>
      </p:sp>
      <p:sp>
        <p:nvSpPr>
          <p:cNvPr id="9" name="Google Shape;9;p3"/>
          <p:cNvSpPr txBox="1">
            <a:spLocks noGrp="1"/>
          </p:cNvSpPr>
          <p:nvPr>
            <p:ph type="ftr" idx="11"/>
          </p:nvPr>
        </p:nvSpPr>
        <p:spPr>
          <a:xfrm>
            <a:off x="14995879" y="29978350"/>
            <a:ext cx="13899445" cy="2286000"/>
          </a:xfrm>
          <a:prstGeom prst="rect">
            <a:avLst/>
          </a:prstGeom>
          <a:noFill/>
          <a:ln>
            <a:noFill/>
          </a:ln>
        </p:spPr>
        <p:txBody>
          <a:bodyPr spcFirstLastPara="1" wrap="square" lIns="376200" tIns="188100" rIns="376200" bIns="188100" anchor="t" anchorCtr="0">
            <a:noAutofit/>
          </a:bodyPr>
          <a:lstStyle>
            <a:lvl1pPr marR="0" lvl="0" algn="ctr" rtl="0">
              <a:spcBef>
                <a:spcPts val="0"/>
              </a:spcBef>
              <a:spcAft>
                <a:spcPts val="0"/>
              </a:spcAft>
              <a:buSzPts val="1400"/>
              <a:buNone/>
              <a:defRPr sz="57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3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43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43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43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43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43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43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4300" b="1" i="0" u="none" strike="noStrike" cap="none">
                <a:solidFill>
                  <a:srgbClr val="FF9900"/>
                </a:solidFill>
                <a:latin typeface="Arial"/>
                <a:ea typeface="Arial"/>
                <a:cs typeface="Arial"/>
                <a:sym typeface="Arial"/>
              </a:defRPr>
            </a:lvl9pPr>
          </a:lstStyle>
          <a:p>
            <a:endParaRPr/>
          </a:p>
        </p:txBody>
      </p:sp>
      <p:sp>
        <p:nvSpPr>
          <p:cNvPr id="10" name="Google Shape;10;p3"/>
          <p:cNvSpPr txBox="1">
            <a:spLocks noGrp="1"/>
          </p:cNvSpPr>
          <p:nvPr>
            <p:ph type="sldNum" idx="12"/>
          </p:nvPr>
        </p:nvSpPr>
        <p:spPr>
          <a:xfrm>
            <a:off x="31455079" y="29978350"/>
            <a:ext cx="10241845" cy="2286000"/>
          </a:xfrm>
          <a:prstGeom prst="rect">
            <a:avLst/>
          </a:prstGeom>
          <a:noFill/>
          <a:ln>
            <a:noFill/>
          </a:ln>
        </p:spPr>
        <p:txBody>
          <a:bodyPr spcFirstLastPara="1" wrap="square" lIns="376200" tIns="188100" rIns="376200" bIns="188100" anchor="t" anchorCtr="0">
            <a:noAutofit/>
          </a:bodyPr>
          <a:lstStyle>
            <a:lvl1pPr marL="0" marR="0" lvl="0" indent="0" algn="r" rtl="0">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00" scaled="0"/>
        </a:gradFill>
        <a:effectLst/>
      </p:bgPr>
    </p:bg>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0" y="1"/>
            <a:ext cx="43891200" cy="5486399"/>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376200" tIns="188100" rIns="376200" bIns="188100" anchor="ctr" anchorCtr="0">
            <a:normAutofit/>
          </a:bodyPr>
          <a:lstStyle/>
          <a:p>
            <a:pPr marL="0" lvl="0" indent="0" algn="l" rtl="0">
              <a:spcBef>
                <a:spcPts val="0"/>
              </a:spcBef>
              <a:spcAft>
                <a:spcPts val="0"/>
              </a:spcAft>
              <a:buNone/>
            </a:pPr>
            <a:r>
              <a:rPr lang="en-US" sz="8800">
                <a:solidFill>
                  <a:schemeClr val="lt1"/>
                </a:solidFill>
              </a:rPr>
              <a:t>Electric Moped Conversion</a:t>
            </a:r>
            <a:br>
              <a:rPr lang="en-US" sz="8800">
                <a:solidFill>
                  <a:schemeClr val="lt1"/>
                </a:solidFill>
              </a:rPr>
            </a:br>
            <a:r>
              <a:rPr lang="en-US" sz="8800">
                <a:solidFill>
                  <a:schemeClr val="lt1"/>
                </a:solidFill>
              </a:rPr>
              <a:t>Electric Vehicle Organization</a:t>
            </a:r>
            <a:br>
              <a:rPr lang="en-US" sz="9600"/>
            </a:br>
            <a:br>
              <a:rPr lang="en-US" sz="4000"/>
            </a:br>
            <a:r>
              <a:rPr lang="en-US" sz="5400" i="1">
                <a:solidFill>
                  <a:srgbClr val="FFFFFF"/>
                </a:solidFill>
              </a:rPr>
              <a:t>Logan White, Adam Elsner, Nick Snyder, Dylan Callahan, Owen Tolve </a:t>
            </a:r>
            <a:br>
              <a:rPr lang="en-US" sz="5400" i="1">
                <a:solidFill>
                  <a:srgbClr val="FFFFFF"/>
                </a:solidFill>
              </a:rPr>
            </a:br>
            <a:r>
              <a:rPr lang="en-US" sz="5400" i="1">
                <a:solidFill>
                  <a:srgbClr val="FFFFFF"/>
                </a:solidFill>
              </a:rPr>
              <a:t>Department of Mechanical Engineering, University of New Hampshire</a:t>
            </a:r>
            <a:endParaRPr sz="5400" i="1">
              <a:solidFill>
                <a:srgbClr val="FFFFFF"/>
              </a:solidFill>
            </a:endParaRPr>
          </a:p>
        </p:txBody>
      </p:sp>
      <p:sp>
        <p:nvSpPr>
          <p:cNvPr id="94" name="Google Shape;94;p1"/>
          <p:cNvSpPr txBox="1"/>
          <p:nvPr/>
        </p:nvSpPr>
        <p:spPr>
          <a:xfrm>
            <a:off x="39852600" y="10275890"/>
            <a:ext cx="30480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000" b="0" i="0" u="none" strike="noStrike" cap="none">
              <a:solidFill>
                <a:schemeClr val="dk1"/>
              </a:solidFill>
              <a:latin typeface="Arial"/>
              <a:ea typeface="Arial"/>
              <a:cs typeface="Arial"/>
              <a:sym typeface="Arial"/>
            </a:endParaRPr>
          </a:p>
        </p:txBody>
      </p:sp>
      <p:sp>
        <p:nvSpPr>
          <p:cNvPr id="95" name="Google Shape;95;p1"/>
          <p:cNvSpPr/>
          <p:nvPr/>
        </p:nvSpPr>
        <p:spPr>
          <a:xfrm>
            <a:off x="15375466" y="6096000"/>
            <a:ext cx="12801600"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algn="ctr"/>
            <a:r>
              <a:rPr lang="en-US" sz="6000" b="1" dirty="0">
                <a:solidFill>
                  <a:srgbClr val="CCCCCC"/>
                </a:solidFill>
                <a:latin typeface="Times New Roman"/>
                <a:ea typeface="Times New Roman"/>
                <a:cs typeface="Times New Roman"/>
              </a:rPr>
              <a:t>Vehicle Statistics</a:t>
            </a:r>
            <a:endParaRPr lang="en-US" sz="6000" b="1" i="0" u="none" strike="noStrike" cap="none" dirty="0">
              <a:solidFill>
                <a:srgbClr val="CCCCCC"/>
              </a:solidFill>
              <a:latin typeface="Times New Roman"/>
              <a:ea typeface="Times New Roman"/>
              <a:cs typeface="Times New Roman"/>
            </a:endParaRPr>
          </a:p>
        </p:txBody>
      </p:sp>
      <p:sp>
        <p:nvSpPr>
          <p:cNvPr id="96" name="Google Shape;96;p1"/>
          <p:cNvSpPr/>
          <p:nvPr/>
        </p:nvSpPr>
        <p:spPr>
          <a:xfrm>
            <a:off x="654756" y="15219807"/>
            <a:ext cx="12530667"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6000" b="1">
                <a:solidFill>
                  <a:srgbClr val="CCCCCC"/>
                </a:solidFill>
              </a:rPr>
              <a:t>Electronics &amp; Wiring</a:t>
            </a:r>
            <a:endParaRPr sz="6000" b="1" i="0" u="none" strike="noStrike" cap="none">
              <a:solidFill>
                <a:srgbClr val="CCCCCC"/>
              </a:solidFill>
              <a:latin typeface="Arial"/>
              <a:ea typeface="Arial"/>
              <a:cs typeface="Arial"/>
              <a:sym typeface="Arial"/>
            </a:endParaRPr>
          </a:p>
        </p:txBody>
      </p:sp>
      <p:sp>
        <p:nvSpPr>
          <p:cNvPr id="97" name="Google Shape;97;p1"/>
          <p:cNvSpPr/>
          <p:nvPr/>
        </p:nvSpPr>
        <p:spPr>
          <a:xfrm>
            <a:off x="802839" y="6096000"/>
            <a:ext cx="12405161"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6000" b="1">
                <a:solidFill>
                  <a:srgbClr val="CCCCCC"/>
                </a:solidFill>
                <a:latin typeface="Times New Roman"/>
                <a:ea typeface="Times New Roman"/>
                <a:cs typeface="Times New Roman"/>
                <a:sym typeface="Times New Roman"/>
              </a:rPr>
              <a:t>Project Overview</a:t>
            </a:r>
            <a:endParaRPr sz="4300" b="1" i="0" u="none" strike="noStrike" cap="none">
              <a:solidFill>
                <a:srgbClr val="999999"/>
              </a:solidFill>
              <a:latin typeface="Times New Roman"/>
              <a:ea typeface="Times New Roman"/>
              <a:cs typeface="Times New Roman"/>
              <a:sym typeface="Times New Roman"/>
            </a:endParaRPr>
          </a:p>
        </p:txBody>
      </p:sp>
      <p:sp>
        <p:nvSpPr>
          <p:cNvPr id="98" name="Google Shape;98;p1"/>
          <p:cNvSpPr/>
          <p:nvPr/>
        </p:nvSpPr>
        <p:spPr>
          <a:xfrm>
            <a:off x="30005867" y="26670000"/>
            <a:ext cx="13064067"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6000" b="1" i="0" u="none" strike="noStrike" cap="none">
                <a:solidFill>
                  <a:srgbClr val="CCCCCC"/>
                </a:solidFill>
                <a:latin typeface="Arial"/>
                <a:ea typeface="Arial"/>
                <a:cs typeface="Arial"/>
                <a:sym typeface="Arial"/>
              </a:rPr>
              <a:t>References</a:t>
            </a:r>
            <a:endParaRPr sz="4300" b="1" i="0" u="none" strike="noStrike" cap="none">
              <a:solidFill>
                <a:schemeClr val="accent1"/>
              </a:solidFill>
              <a:latin typeface="Arial"/>
              <a:ea typeface="Arial"/>
              <a:cs typeface="Arial"/>
              <a:sym typeface="Arial"/>
            </a:endParaRPr>
          </a:p>
        </p:txBody>
      </p:sp>
      <p:sp>
        <p:nvSpPr>
          <p:cNvPr id="99" name="Google Shape;99;p1"/>
          <p:cNvSpPr txBox="1"/>
          <p:nvPr/>
        </p:nvSpPr>
        <p:spPr>
          <a:xfrm>
            <a:off x="30005867" y="28270202"/>
            <a:ext cx="1300480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a:solidFill>
                  <a:schemeClr val="dk1"/>
                </a:solidFill>
                <a:latin typeface="Times New Roman"/>
                <a:ea typeface="Times New Roman"/>
                <a:cs typeface="Times New Roman"/>
                <a:sym typeface="Times New Roman"/>
              </a:rPr>
              <a:t>.</a:t>
            </a:r>
            <a:endParaRPr/>
          </a:p>
        </p:txBody>
      </p:sp>
      <p:pic>
        <p:nvPicPr>
          <p:cNvPr id="100" name="Google Shape;100;p1"/>
          <p:cNvPicPr preferRelativeResize="0"/>
          <p:nvPr/>
        </p:nvPicPr>
        <p:blipFill rotWithShape="1">
          <a:blip r:embed="rId3">
            <a:alphaModFix/>
          </a:blip>
          <a:srcRect/>
          <a:stretch/>
        </p:blipFill>
        <p:spPr>
          <a:xfrm>
            <a:off x="29599467" y="1143002"/>
            <a:ext cx="12869333" cy="3851371"/>
          </a:xfrm>
          <a:prstGeom prst="rect">
            <a:avLst/>
          </a:prstGeom>
          <a:noFill/>
          <a:ln>
            <a:noFill/>
          </a:ln>
        </p:spPr>
      </p:pic>
      <p:sp>
        <p:nvSpPr>
          <p:cNvPr id="102" name="Google Shape;102;p1"/>
          <p:cNvSpPr/>
          <p:nvPr/>
        </p:nvSpPr>
        <p:spPr>
          <a:xfrm>
            <a:off x="30005867" y="6096000"/>
            <a:ext cx="12869333"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6000" b="1">
                <a:solidFill>
                  <a:srgbClr val="CCCCCC"/>
                </a:solidFill>
                <a:latin typeface="Times New Roman"/>
                <a:ea typeface="Times New Roman"/>
                <a:cs typeface="Times New Roman"/>
                <a:sym typeface="Times New Roman"/>
              </a:rPr>
              <a:t>Drivetrain &amp; Propulsion</a:t>
            </a:r>
            <a:endParaRPr sz="5400" b="1" i="0" u="none" strike="noStrike" cap="none">
              <a:solidFill>
                <a:srgbClr val="D8D8D8"/>
              </a:solidFill>
              <a:latin typeface="Times New Roman"/>
              <a:ea typeface="Times New Roman"/>
              <a:cs typeface="Times New Roman"/>
              <a:sym typeface="Times New Roman"/>
            </a:endParaRPr>
          </a:p>
        </p:txBody>
      </p:sp>
      <p:sp>
        <p:nvSpPr>
          <p:cNvPr id="103" name="Google Shape;103;p1"/>
          <p:cNvSpPr txBox="1"/>
          <p:nvPr/>
        </p:nvSpPr>
        <p:spPr>
          <a:xfrm>
            <a:off x="812800" y="7924802"/>
            <a:ext cx="12733800" cy="6781816"/>
          </a:xfrm>
          <a:prstGeom prst="rect">
            <a:avLst/>
          </a:prstGeom>
          <a:noFill/>
          <a:ln>
            <a:noFill/>
          </a:ln>
        </p:spPr>
        <p:txBody>
          <a:bodyPr spcFirstLastPara="1" wrap="square" lIns="91425" tIns="45700" rIns="91425" bIns="45700" anchor="t" anchorCtr="0">
            <a:spAutoFit/>
          </a:bodyPr>
          <a:lstStyle/>
          <a:p>
            <a:pPr marL="457200" marR="0" lvl="0" indent="-520700" algn="l" rtl="0">
              <a:lnSpc>
                <a:spcPct val="115000"/>
              </a:lnSpc>
              <a:spcBef>
                <a:spcPts val="0"/>
              </a:spcBef>
              <a:spcAft>
                <a:spcPts val="0"/>
              </a:spcAft>
              <a:buClr>
                <a:schemeClr val="dk1"/>
              </a:buClr>
              <a:buSzPts val="4200"/>
              <a:buFont typeface="Noto Sans Symbols"/>
              <a:buChar char="●"/>
            </a:pPr>
            <a:r>
              <a:rPr lang="en-US" sz="4200">
                <a:solidFill>
                  <a:schemeClr val="dk1"/>
                </a:solidFill>
                <a:latin typeface="Times New Roman"/>
                <a:ea typeface="Times New Roman"/>
                <a:cs typeface="Times New Roman"/>
                <a:sym typeface="Times New Roman"/>
              </a:rPr>
              <a:t>Goal: Convert an internal combustion engine moped into a battery electric vehicle to provide a sustainable form of transportation for students at UNH.</a:t>
            </a:r>
            <a:endParaRPr sz="4200">
              <a:solidFill>
                <a:schemeClr val="dk1"/>
              </a:solidFill>
              <a:latin typeface="Times New Roman"/>
              <a:ea typeface="Times New Roman"/>
              <a:cs typeface="Times New Roman"/>
              <a:sym typeface="Times New Roman"/>
            </a:endParaRPr>
          </a:p>
          <a:p>
            <a:pPr marL="914400" marR="0" lvl="1" indent="-495300" algn="l" rtl="0">
              <a:lnSpc>
                <a:spcPct val="115000"/>
              </a:lnSpc>
              <a:spcBef>
                <a:spcPts val="0"/>
              </a:spcBef>
              <a:spcAft>
                <a:spcPts val="0"/>
              </a:spcAft>
              <a:buClr>
                <a:schemeClr val="dk1"/>
              </a:buClr>
              <a:buSzPts val="4200"/>
              <a:buFont typeface="Noto Sans Symbols"/>
              <a:buChar char="○"/>
            </a:pPr>
            <a:r>
              <a:rPr lang="en-US" sz="4200">
                <a:solidFill>
                  <a:schemeClr val="dk1"/>
                </a:solidFill>
                <a:latin typeface="Times New Roman"/>
                <a:ea typeface="Times New Roman"/>
                <a:cs typeface="Times New Roman"/>
                <a:sym typeface="Times New Roman"/>
              </a:rPr>
              <a:t>Redesign the rear axle and propulsion system</a:t>
            </a:r>
            <a:endParaRPr sz="4200">
              <a:solidFill>
                <a:schemeClr val="dk1"/>
              </a:solidFill>
              <a:latin typeface="Times New Roman"/>
              <a:ea typeface="Times New Roman"/>
              <a:cs typeface="Times New Roman"/>
              <a:sym typeface="Times New Roman"/>
            </a:endParaRPr>
          </a:p>
          <a:p>
            <a:pPr marL="914400" marR="0" lvl="1" indent="-495300" algn="l" rtl="0">
              <a:lnSpc>
                <a:spcPct val="115000"/>
              </a:lnSpc>
              <a:spcBef>
                <a:spcPts val="0"/>
              </a:spcBef>
              <a:spcAft>
                <a:spcPts val="0"/>
              </a:spcAft>
              <a:buClr>
                <a:schemeClr val="dk1"/>
              </a:buClr>
              <a:buSzPts val="4200"/>
              <a:buFont typeface="Times New Roman"/>
              <a:buChar char="○"/>
            </a:pPr>
            <a:r>
              <a:rPr lang="en-US" sz="4200">
                <a:solidFill>
                  <a:schemeClr val="dk1"/>
                </a:solidFill>
                <a:latin typeface="Times New Roman"/>
                <a:ea typeface="Times New Roman"/>
                <a:cs typeface="Times New Roman"/>
                <a:sym typeface="Times New Roman"/>
              </a:rPr>
              <a:t>Design an electronic system to support a touch-screen tablet that integrates real-time data with the device.</a:t>
            </a:r>
            <a:endParaRPr sz="4200">
              <a:solidFill>
                <a:schemeClr val="dk1"/>
              </a:solidFill>
              <a:latin typeface="Times New Roman"/>
              <a:ea typeface="Times New Roman"/>
              <a:cs typeface="Times New Roman"/>
              <a:sym typeface="Times New Roman"/>
            </a:endParaRPr>
          </a:p>
          <a:p>
            <a:pPr marL="914400" marR="0" lvl="1" indent="-495300" algn="l" rtl="0">
              <a:lnSpc>
                <a:spcPct val="115000"/>
              </a:lnSpc>
              <a:spcBef>
                <a:spcPts val="0"/>
              </a:spcBef>
              <a:spcAft>
                <a:spcPts val="0"/>
              </a:spcAft>
              <a:buClr>
                <a:schemeClr val="dk1"/>
              </a:buClr>
              <a:buSzPts val="4200"/>
              <a:buFont typeface="Times New Roman"/>
              <a:buChar char="○"/>
            </a:pPr>
            <a:r>
              <a:rPr lang="en-US" sz="4200">
                <a:solidFill>
                  <a:schemeClr val="dk1"/>
                </a:solidFill>
                <a:latin typeface="Times New Roman"/>
                <a:ea typeface="Times New Roman"/>
                <a:cs typeface="Times New Roman"/>
                <a:sym typeface="Times New Roman"/>
              </a:rPr>
              <a:t>Design a wiring harness that independently controls the vehicle’s lighting, motor speed controller, and battery management system (BMS).</a:t>
            </a:r>
            <a:endParaRPr sz="4200">
              <a:solidFill>
                <a:schemeClr val="dk1"/>
              </a:solidFill>
              <a:latin typeface="Times New Roman"/>
              <a:ea typeface="Times New Roman"/>
              <a:cs typeface="Times New Roman"/>
              <a:sym typeface="Times New Roman"/>
            </a:endParaRPr>
          </a:p>
        </p:txBody>
      </p:sp>
      <p:sp>
        <p:nvSpPr>
          <p:cNvPr id="105" name="Google Shape;105;p1"/>
          <p:cNvSpPr/>
          <p:nvPr/>
        </p:nvSpPr>
        <p:spPr>
          <a:xfrm>
            <a:off x="30005866" y="28651202"/>
            <a:ext cx="13275734" cy="2308284"/>
          </a:xfrm>
          <a:prstGeom prst="rect">
            <a:avLst/>
          </a:prstGeom>
          <a:noFill/>
          <a:ln>
            <a:noFill/>
          </a:ln>
        </p:spPr>
        <p:txBody>
          <a:bodyPr spcFirstLastPara="1" wrap="square" lIns="91425" tIns="45700" rIns="91425" bIns="45700" anchor="t" anchorCtr="0">
            <a:spAutoFit/>
          </a:bodyPr>
          <a:lstStyle/>
          <a:p>
            <a:r>
              <a:rPr lang="en-US" sz="4800" dirty="0">
                <a:latin typeface="Times New Roman"/>
                <a:ea typeface="Times New Roman"/>
                <a:cs typeface="Times New Roman"/>
                <a:sym typeface="Times New Roman"/>
              </a:rPr>
              <a:t>Club Advisor: Ivo </a:t>
            </a:r>
            <a:r>
              <a:rPr lang="en-US" sz="4800" dirty="0" err="1">
                <a:latin typeface="Times New Roman"/>
                <a:ea typeface="Times New Roman"/>
                <a:cs typeface="Times New Roman"/>
                <a:sym typeface="Times New Roman"/>
              </a:rPr>
              <a:t>Nedyalkov</a:t>
            </a:r>
            <a:endParaRPr lang="en-US" dirty="0"/>
          </a:p>
          <a:p>
            <a:r>
              <a:rPr lang="en-US" sz="4800" dirty="0">
                <a:latin typeface="Times New Roman"/>
                <a:ea typeface="Times New Roman"/>
                <a:cs typeface="Times New Roman"/>
                <a:sym typeface="Times New Roman"/>
              </a:rPr>
              <a:t>Safety Approval: Noah </a:t>
            </a:r>
            <a:r>
              <a:rPr lang="en-US" sz="4800" dirty="0" err="1">
                <a:latin typeface="Times New Roman"/>
                <a:ea typeface="Times New Roman"/>
                <a:cs typeface="Times New Roman"/>
                <a:sym typeface="Times New Roman"/>
              </a:rPr>
              <a:t>MacAdam</a:t>
            </a:r>
            <a:endParaRPr lang="en-US" dirty="0">
              <a:ea typeface="Times New Roman"/>
            </a:endParaRPr>
          </a:p>
          <a:p>
            <a:r>
              <a:rPr lang="en-US" sz="4800" dirty="0">
                <a:latin typeface="Times New Roman"/>
                <a:ea typeface="Times New Roman"/>
                <a:cs typeface="Times New Roman"/>
                <a:sym typeface="Times New Roman"/>
              </a:rPr>
              <a:t>Machining: Scott Campbell</a:t>
            </a:r>
            <a:endParaRPr lang="en-US" dirty="0"/>
          </a:p>
        </p:txBody>
      </p:sp>
      <p:sp>
        <p:nvSpPr>
          <p:cNvPr id="106" name="Google Shape;106;p1"/>
          <p:cNvSpPr/>
          <p:nvPr/>
        </p:nvSpPr>
        <p:spPr>
          <a:xfrm>
            <a:off x="654756" y="28651200"/>
            <a:ext cx="12530667"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6000" b="1" i="0" u="none" strike="noStrike" cap="none">
                <a:solidFill>
                  <a:srgbClr val="CCCCCC"/>
                </a:solidFill>
                <a:latin typeface="Arial"/>
                <a:ea typeface="Arial"/>
                <a:cs typeface="Arial"/>
                <a:sym typeface="Arial"/>
              </a:rPr>
              <a:t>Contacts</a:t>
            </a:r>
            <a:endParaRPr sz="6000" b="1" i="0" u="none" strike="noStrike" cap="none">
              <a:solidFill>
                <a:srgbClr val="CCCCCC"/>
              </a:solidFill>
              <a:latin typeface="Arial"/>
              <a:ea typeface="Arial"/>
              <a:cs typeface="Arial"/>
              <a:sym typeface="Arial"/>
            </a:endParaRPr>
          </a:p>
        </p:txBody>
      </p:sp>
      <p:sp>
        <p:nvSpPr>
          <p:cNvPr id="110" name="Google Shape;110;p1"/>
          <p:cNvSpPr/>
          <p:nvPr/>
        </p:nvSpPr>
        <p:spPr>
          <a:xfrm>
            <a:off x="15510933" y="7437387"/>
            <a:ext cx="12955828" cy="5386049"/>
          </a:xfrm>
          <a:prstGeom prst="rect">
            <a:avLst/>
          </a:prstGeom>
          <a:noFill/>
          <a:ln>
            <a:noFill/>
          </a:ln>
        </p:spPr>
        <p:txBody>
          <a:bodyPr spcFirstLastPara="1" wrap="square" lIns="91425" tIns="45700" rIns="91425" bIns="45700" anchor="t" anchorCtr="0">
            <a:spAutoFit/>
          </a:bodyPr>
          <a:lstStyle/>
          <a:p>
            <a:r>
              <a:rPr lang="en-US" sz="4400" dirty="0">
                <a:latin typeface="Times New Roman"/>
                <a:ea typeface="Times New Roman"/>
                <a:cs typeface="Times New Roman"/>
                <a:sym typeface="Times New Roman"/>
              </a:rPr>
              <a:t>Battery Electric Moped</a:t>
            </a:r>
          </a:p>
          <a:p>
            <a:r>
              <a:rPr lang="en-US" sz="4000" dirty="0">
                <a:latin typeface="Times New Roman"/>
                <a:ea typeface="Times New Roman"/>
                <a:cs typeface="Times New Roman"/>
              </a:rPr>
              <a:t>48V 30Ah Battery (1.4kWh)</a:t>
            </a:r>
          </a:p>
          <a:p>
            <a:r>
              <a:rPr lang="en-US" sz="4000" dirty="0">
                <a:latin typeface="Times New Roman"/>
                <a:ea typeface="Times New Roman"/>
                <a:cs typeface="Times New Roman"/>
              </a:rPr>
              <a:t>6kW Motor</a:t>
            </a:r>
          </a:p>
          <a:p>
            <a:r>
              <a:rPr lang="en-US" sz="4000" dirty="0">
                <a:latin typeface="Times New Roman"/>
                <a:ea typeface="Times New Roman"/>
                <a:cs typeface="Times New Roman"/>
              </a:rPr>
              <a:t>Top Speed (30mph Limit Disabled): 47 mph</a:t>
            </a:r>
          </a:p>
          <a:p>
            <a:r>
              <a:rPr lang="en-US" sz="4000" dirty="0">
                <a:latin typeface="Times New Roman"/>
                <a:ea typeface="Times New Roman"/>
                <a:cs typeface="Times New Roman"/>
              </a:rPr>
              <a:t>Range: Approximately 50 miles</a:t>
            </a:r>
          </a:p>
          <a:p>
            <a:endParaRPr lang="en-US" sz="4000" dirty="0">
              <a:latin typeface="Times New Roman"/>
              <a:ea typeface="Times New Roman"/>
              <a:cs typeface="Times New Roman"/>
            </a:endParaRPr>
          </a:p>
          <a:p>
            <a:endParaRPr lang="en-US" sz="4800" dirty="0">
              <a:latin typeface="Times New Roman"/>
              <a:ea typeface="Times New Roman"/>
              <a:cs typeface="Times New Roman"/>
            </a:endParaRPr>
          </a:p>
          <a:p>
            <a:endParaRPr lang="en-US" sz="4800" dirty="0">
              <a:latin typeface="Times New Roman"/>
              <a:ea typeface="Times New Roman"/>
              <a:cs typeface="Times New Roman"/>
            </a:endParaRPr>
          </a:p>
        </p:txBody>
      </p:sp>
      <p:sp>
        <p:nvSpPr>
          <p:cNvPr id="111" name="Google Shape;111;p1"/>
          <p:cNvSpPr/>
          <p:nvPr/>
        </p:nvSpPr>
        <p:spPr>
          <a:xfrm>
            <a:off x="30175199" y="13563600"/>
            <a:ext cx="13275734" cy="3970277"/>
          </a:xfrm>
          <a:prstGeom prst="rect">
            <a:avLst/>
          </a:prstGeom>
          <a:noFill/>
          <a:ln>
            <a:noFill/>
          </a:ln>
        </p:spPr>
        <p:txBody>
          <a:bodyPr spcFirstLastPara="1" wrap="square" lIns="91425" tIns="45700" rIns="91425" bIns="45700" anchor="t" anchorCtr="0">
            <a:spAutoFit/>
          </a:bodyPr>
          <a:lstStyle/>
          <a:p>
            <a:pPr marL="457200" indent="-495300">
              <a:buSzPts val="4200"/>
              <a:buFont typeface="Times New Roman"/>
              <a:buChar char="●"/>
            </a:pPr>
            <a:r>
              <a:rPr lang="en-US" sz="4200">
                <a:latin typeface="Times New Roman"/>
                <a:ea typeface="Times New Roman"/>
                <a:cs typeface="Times New Roman"/>
                <a:sym typeface="Times New Roman"/>
              </a:rPr>
              <a:t>Above image shows a section view and an exploded view of the moped’s redesigned drivetrain</a:t>
            </a:r>
            <a:endParaRPr sz="4200">
              <a:latin typeface="Times New Roman"/>
              <a:ea typeface="Times New Roman"/>
              <a:cs typeface="Times New Roman"/>
              <a:sym typeface="Times New Roman"/>
            </a:endParaRPr>
          </a:p>
          <a:p>
            <a:pPr marL="914400" lvl="1" indent="-495300">
              <a:buSzPts val="4200"/>
              <a:buFont typeface="Times New Roman"/>
              <a:buChar char="○"/>
            </a:pPr>
            <a:r>
              <a:rPr lang="en-US" sz="4200">
                <a:latin typeface="Times New Roman"/>
                <a:ea typeface="Times New Roman"/>
                <a:cs typeface="Times New Roman"/>
                <a:sym typeface="Times New Roman"/>
              </a:rPr>
              <a:t>Axle spins using bearings and uses a keyway cut to force the tire to rotate with the axle</a:t>
            </a:r>
            <a:endParaRPr sz="4200">
              <a:latin typeface="Times New Roman"/>
              <a:ea typeface="Times New Roman"/>
              <a:cs typeface="Times New Roman"/>
              <a:sym typeface="Times New Roman"/>
            </a:endParaRPr>
          </a:p>
          <a:p>
            <a:pPr marL="914400" lvl="1" indent="-495300">
              <a:buSzPts val="4200"/>
              <a:buFont typeface="Times New Roman"/>
              <a:buChar char="○"/>
            </a:pPr>
            <a:r>
              <a:rPr lang="en-US" sz="4200">
                <a:latin typeface="Times New Roman"/>
                <a:ea typeface="Times New Roman"/>
                <a:cs typeface="Times New Roman"/>
                <a:sym typeface="Times New Roman"/>
              </a:rPr>
              <a:t>Retaining rings and shaft collars keep the parts stationary</a:t>
            </a:r>
            <a:endParaRPr sz="4200">
              <a:latin typeface="Times New Roman"/>
              <a:ea typeface="Times New Roman"/>
              <a:cs typeface="Times New Roman"/>
              <a:sym typeface="Times New Roman"/>
            </a:endParaRPr>
          </a:p>
        </p:txBody>
      </p:sp>
      <p:sp>
        <p:nvSpPr>
          <p:cNvPr id="113" name="Google Shape;113;p1"/>
          <p:cNvSpPr txBox="1"/>
          <p:nvPr/>
        </p:nvSpPr>
        <p:spPr>
          <a:xfrm>
            <a:off x="784904" y="30413293"/>
            <a:ext cx="13200037" cy="3846057"/>
          </a:xfrm>
          <a:prstGeom prst="rect">
            <a:avLst/>
          </a:prstGeom>
          <a:noFill/>
          <a:ln>
            <a:noFill/>
          </a:ln>
        </p:spPr>
        <p:txBody>
          <a:bodyPr spcFirstLastPara="1" wrap="square" lIns="91425" tIns="91425" rIns="91425" bIns="91425" numCol="2" anchor="t" anchorCtr="0">
            <a:spAutoFit/>
          </a:bodyPr>
          <a:lstStyle/>
          <a:p>
            <a:r>
              <a:rPr lang="en-US" sz="4800">
                <a:latin typeface="Times New Roman"/>
                <a:ea typeface="Times New Roman"/>
                <a:cs typeface="Times New Roman"/>
                <a:sym typeface="Times New Roman"/>
              </a:rPr>
              <a:t>Logan.White@unh.edu</a:t>
            </a:r>
            <a:endParaRPr lang="en-US" sz="4800">
              <a:latin typeface="Times New Roman"/>
              <a:ea typeface="Times New Roman"/>
              <a:cs typeface="Times New Roman"/>
            </a:endParaRPr>
          </a:p>
          <a:p>
            <a:r>
              <a:rPr lang="en-US" sz="4800">
                <a:latin typeface="Times New Roman"/>
                <a:ea typeface="Times New Roman"/>
                <a:cs typeface="Times New Roman"/>
                <a:sym typeface="Times New Roman"/>
              </a:rPr>
              <a:t>Adam.Elsner@unh.edu</a:t>
            </a:r>
          </a:p>
          <a:p>
            <a:r>
              <a:rPr lang="en-US" sz="4800">
                <a:latin typeface="Times New Roman"/>
                <a:ea typeface="Times New Roman"/>
                <a:cs typeface="Times New Roman"/>
                <a:sym typeface="Times New Roman"/>
              </a:rPr>
              <a:t>Nick.Snyder@unh.edu</a:t>
            </a:r>
          </a:p>
          <a:p>
            <a:endParaRPr lang="en-US" sz="4800">
              <a:latin typeface="Times New Roman"/>
              <a:ea typeface="Times New Roman"/>
              <a:cs typeface="Times New Roman"/>
              <a:sym typeface="Times New Roman"/>
            </a:endParaRPr>
          </a:p>
          <a:p>
            <a:endParaRPr lang="en-US" sz="4800">
              <a:latin typeface="Times New Roman"/>
              <a:ea typeface="Times New Roman"/>
              <a:cs typeface="Times New Roman"/>
              <a:sym typeface="Times New Roman"/>
            </a:endParaRPr>
          </a:p>
          <a:p>
            <a:r>
              <a:rPr lang="en-US" sz="4800">
                <a:solidFill>
                  <a:schemeClr val="dk1"/>
                </a:solidFill>
                <a:latin typeface="Times New Roman"/>
                <a:ea typeface="Times New Roman"/>
                <a:cs typeface="Times New Roman"/>
                <a:sym typeface="Times New Roman"/>
              </a:rPr>
              <a:t>Dylan</a:t>
            </a:r>
            <a:r>
              <a:rPr lang="en-US" sz="4800">
                <a:solidFill>
                  <a:schemeClr val="dk1"/>
                </a:solidFill>
                <a:latin typeface="Times New Roman"/>
                <a:cs typeface="Times New Roman"/>
              </a:rPr>
              <a:t>.Callahan@unh.edu</a:t>
            </a:r>
            <a:endParaRPr lang="en-US">
              <a:solidFill>
                <a:schemeClr val="dk1"/>
              </a:solidFill>
            </a:endParaRPr>
          </a:p>
          <a:p>
            <a:r>
              <a:rPr lang="en-US" sz="4800">
                <a:solidFill>
                  <a:schemeClr val="dk1"/>
                </a:solidFill>
                <a:latin typeface="Times New Roman"/>
                <a:cs typeface="Times New Roman"/>
              </a:rPr>
              <a:t>Owen.Tolve@unh.edu</a:t>
            </a:r>
            <a:endParaRPr lang="en-US">
              <a:solidFill>
                <a:schemeClr val="dk1"/>
              </a:solidFill>
            </a:endParaRPr>
          </a:p>
        </p:txBody>
      </p:sp>
      <p:sp>
        <p:nvSpPr>
          <p:cNvPr id="114" name="Google Shape;114;p1"/>
          <p:cNvSpPr txBox="1"/>
          <p:nvPr/>
        </p:nvSpPr>
        <p:spPr>
          <a:xfrm>
            <a:off x="30771288" y="23661650"/>
            <a:ext cx="11338500" cy="2770500"/>
          </a:xfrm>
          <a:prstGeom prst="rect">
            <a:avLst/>
          </a:prstGeom>
          <a:noFill/>
          <a:ln>
            <a:noFill/>
          </a:ln>
        </p:spPr>
        <p:txBody>
          <a:bodyPr spcFirstLastPara="1" wrap="square" lIns="91425" tIns="91425" rIns="91425" bIns="91425" anchor="t" anchorCtr="0">
            <a:spAutoFit/>
          </a:bodyPr>
          <a:lstStyle/>
          <a:p>
            <a:pPr marL="457200" lvl="0" indent="-495300" algn="l" rtl="0">
              <a:spcBef>
                <a:spcPts val="0"/>
              </a:spcBef>
              <a:spcAft>
                <a:spcPts val="0"/>
              </a:spcAft>
              <a:buSzPts val="4200"/>
              <a:buFont typeface="Times New Roman"/>
              <a:buChar char="●"/>
            </a:pPr>
            <a:r>
              <a:rPr lang="en-US" sz="4200">
                <a:latin typeface="Times New Roman"/>
                <a:ea typeface="Times New Roman"/>
                <a:cs typeface="Times New Roman"/>
                <a:sym typeface="Times New Roman"/>
              </a:rPr>
              <a:t>The above image shows the propulsion system (minus the belt)</a:t>
            </a:r>
            <a:endParaRPr sz="4200">
              <a:latin typeface="Times New Roman"/>
              <a:ea typeface="Times New Roman"/>
              <a:cs typeface="Times New Roman"/>
              <a:sym typeface="Times New Roman"/>
            </a:endParaRPr>
          </a:p>
          <a:p>
            <a:pPr marL="914400" lvl="1" indent="-495300" algn="l" rtl="0">
              <a:spcBef>
                <a:spcPts val="0"/>
              </a:spcBef>
              <a:spcAft>
                <a:spcPts val="0"/>
              </a:spcAft>
              <a:buSzPts val="4200"/>
              <a:buFont typeface="Times New Roman"/>
              <a:buChar char="○"/>
            </a:pPr>
            <a:r>
              <a:rPr lang="en-US" sz="4200">
                <a:latin typeface="Times New Roman"/>
                <a:ea typeface="Times New Roman"/>
                <a:cs typeface="Times New Roman"/>
                <a:sym typeface="Times New Roman"/>
              </a:rPr>
              <a:t>Uses welds to attach the motor mount and drivetrain to the swing arm</a:t>
            </a:r>
            <a:endParaRPr sz="4200">
              <a:latin typeface="Times New Roman"/>
              <a:ea typeface="Times New Roman"/>
              <a:cs typeface="Times New Roman"/>
              <a:sym typeface="Times New Roman"/>
            </a:endParaRPr>
          </a:p>
        </p:txBody>
      </p:sp>
      <p:pic>
        <p:nvPicPr>
          <p:cNvPr id="115" name="Google Shape;115;p1"/>
          <p:cNvPicPr preferRelativeResize="0"/>
          <p:nvPr/>
        </p:nvPicPr>
        <p:blipFill rotWithShape="1">
          <a:blip r:embed="rId4">
            <a:alphaModFix/>
          </a:blip>
          <a:srcRect l="10102" t="13881" r="8165" b="16432"/>
          <a:stretch/>
        </p:blipFill>
        <p:spPr>
          <a:xfrm>
            <a:off x="30964637" y="17529350"/>
            <a:ext cx="10139000" cy="6005900"/>
          </a:xfrm>
          <a:prstGeom prst="rect">
            <a:avLst/>
          </a:prstGeom>
          <a:noFill/>
          <a:ln>
            <a:noFill/>
          </a:ln>
        </p:spPr>
      </p:pic>
      <p:pic>
        <p:nvPicPr>
          <p:cNvPr id="3" name="Picture 3" descr="Diagram&#10;&#10;Description automatically generated">
            <a:extLst>
              <a:ext uri="{FF2B5EF4-FFF2-40B4-BE49-F238E27FC236}">
                <a16:creationId xmlns:a16="http://schemas.microsoft.com/office/drawing/2014/main" id="{2B3A05C2-430E-7B24-CC89-B3AFFDAA1FAB}"/>
              </a:ext>
            </a:extLst>
          </p:cNvPr>
          <p:cNvPicPr>
            <a:picLocks noChangeAspect="1"/>
          </p:cNvPicPr>
          <p:nvPr/>
        </p:nvPicPr>
        <p:blipFill rotWithShape="1">
          <a:blip r:embed="rId5"/>
          <a:srcRect l="12796" t="7042" r="10129" b="5634"/>
          <a:stretch/>
        </p:blipFill>
        <p:spPr>
          <a:xfrm>
            <a:off x="28962473" y="7929076"/>
            <a:ext cx="6881756" cy="5278814"/>
          </a:xfrm>
          <a:prstGeom prst="rect">
            <a:avLst/>
          </a:prstGeom>
        </p:spPr>
      </p:pic>
      <p:pic>
        <p:nvPicPr>
          <p:cNvPr id="4" name="Picture 4">
            <a:extLst>
              <a:ext uri="{FF2B5EF4-FFF2-40B4-BE49-F238E27FC236}">
                <a16:creationId xmlns:a16="http://schemas.microsoft.com/office/drawing/2014/main" id="{B4A4BAF4-2D67-2181-52A6-146EA9528BE6}"/>
              </a:ext>
            </a:extLst>
          </p:cNvPr>
          <p:cNvPicPr>
            <a:picLocks noChangeAspect="1"/>
          </p:cNvPicPr>
          <p:nvPr/>
        </p:nvPicPr>
        <p:blipFill>
          <a:blip r:embed="rId6"/>
          <a:stretch>
            <a:fillRect/>
          </a:stretch>
        </p:blipFill>
        <p:spPr>
          <a:xfrm>
            <a:off x="35825768" y="8225638"/>
            <a:ext cx="7106900" cy="4689369"/>
          </a:xfrm>
          <a:prstGeom prst="rect">
            <a:avLst/>
          </a:prstGeom>
        </p:spPr>
      </p:pic>
      <p:pic>
        <p:nvPicPr>
          <p:cNvPr id="2" name="Picture 4">
            <a:extLst>
              <a:ext uri="{FF2B5EF4-FFF2-40B4-BE49-F238E27FC236}">
                <a16:creationId xmlns:a16="http://schemas.microsoft.com/office/drawing/2014/main" id="{9BEAEC4D-DCE4-3543-8EEB-6562016D6C08}"/>
              </a:ext>
            </a:extLst>
          </p:cNvPr>
          <p:cNvPicPr>
            <a:picLocks noChangeAspect="1"/>
          </p:cNvPicPr>
          <p:nvPr/>
        </p:nvPicPr>
        <p:blipFill>
          <a:blip r:embed="rId7"/>
          <a:srcRect/>
          <a:stretch/>
        </p:blipFill>
        <p:spPr>
          <a:xfrm>
            <a:off x="800105" y="17413226"/>
            <a:ext cx="12126324" cy="10646727"/>
          </a:xfrm>
          <a:prstGeom prst="rect">
            <a:avLst/>
          </a:prstGeom>
        </p:spPr>
      </p:pic>
      <p:sp>
        <p:nvSpPr>
          <p:cNvPr id="9" name="Google Shape;96;p1">
            <a:extLst>
              <a:ext uri="{FF2B5EF4-FFF2-40B4-BE49-F238E27FC236}">
                <a16:creationId xmlns:a16="http://schemas.microsoft.com/office/drawing/2014/main" id="{DD25AAE4-357A-1EBE-6086-FAFCE3B250A8}"/>
              </a:ext>
            </a:extLst>
          </p:cNvPr>
          <p:cNvSpPr/>
          <p:nvPr/>
        </p:nvSpPr>
        <p:spPr>
          <a:xfrm>
            <a:off x="17998781" y="23287788"/>
            <a:ext cx="7970816" cy="1525066"/>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algn="ctr"/>
            <a:r>
              <a:rPr lang="en-US" sz="6000" b="1" dirty="0">
                <a:solidFill>
                  <a:srgbClr val="CCCCCC"/>
                </a:solidFill>
              </a:rPr>
              <a:t>Development Photos</a:t>
            </a:r>
            <a:endParaRPr lang="en-US" sz="6000" b="1" i="0" u="none" strike="noStrike" cap="none" dirty="0">
              <a:solidFill>
                <a:srgbClr val="CCCCCC"/>
              </a:solidFill>
              <a:latin typeface="Arial"/>
              <a:ea typeface="Arial"/>
              <a:cs typeface="Arial"/>
            </a:endParaRPr>
          </a:p>
        </p:txBody>
      </p:sp>
      <p:pic>
        <p:nvPicPr>
          <p:cNvPr id="6" name="Picture 7" descr="Diagram&#10;&#10;Description automatically generated">
            <a:extLst>
              <a:ext uri="{FF2B5EF4-FFF2-40B4-BE49-F238E27FC236}">
                <a16:creationId xmlns:a16="http://schemas.microsoft.com/office/drawing/2014/main" id="{D3ADC61C-0FD7-04A5-4F77-8250CEC1E2EF}"/>
              </a:ext>
            </a:extLst>
          </p:cNvPr>
          <p:cNvPicPr>
            <a:picLocks noChangeAspect="1"/>
          </p:cNvPicPr>
          <p:nvPr/>
        </p:nvPicPr>
        <p:blipFill>
          <a:blip r:embed="rId8"/>
          <a:stretch>
            <a:fillRect/>
          </a:stretch>
        </p:blipFill>
        <p:spPr>
          <a:xfrm>
            <a:off x="17005610" y="12171103"/>
            <a:ext cx="9835375" cy="7951727"/>
          </a:xfrm>
          <a:prstGeom prst="rect">
            <a:avLst/>
          </a:prstGeom>
        </p:spPr>
      </p:pic>
      <p:sp>
        <p:nvSpPr>
          <p:cNvPr id="8" name="Google Shape;95;p1">
            <a:extLst>
              <a:ext uri="{FF2B5EF4-FFF2-40B4-BE49-F238E27FC236}">
                <a16:creationId xmlns:a16="http://schemas.microsoft.com/office/drawing/2014/main" id="{56FD1518-1EF0-859F-B403-859E31EA7A61}"/>
              </a:ext>
            </a:extLst>
          </p:cNvPr>
          <p:cNvSpPr/>
          <p:nvPr/>
        </p:nvSpPr>
        <p:spPr>
          <a:xfrm>
            <a:off x="15375465" y="10645697"/>
            <a:ext cx="12801600" cy="13716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37150" tIns="68575" rIns="137150" bIns="68575" anchor="ctr" anchorCtr="0">
            <a:noAutofit/>
          </a:bodyPr>
          <a:lstStyle/>
          <a:p>
            <a:pPr algn="ctr"/>
            <a:r>
              <a:rPr lang="en-US" sz="6000" b="1" dirty="0">
                <a:solidFill>
                  <a:srgbClr val="CCCCCC"/>
                </a:solidFill>
                <a:latin typeface="Times New Roman"/>
                <a:ea typeface="Times New Roman"/>
                <a:cs typeface="Times New Roman"/>
              </a:rPr>
              <a:t>Regenerative Braking System</a:t>
            </a:r>
            <a:endParaRPr lang="en-US" sz="6000" b="1" i="0" u="none" strike="noStrike" cap="none" dirty="0">
              <a:solidFill>
                <a:srgbClr val="CCCCCC"/>
              </a:solidFill>
              <a:latin typeface="Times New Roman"/>
              <a:ea typeface="Times New Roman"/>
              <a:cs typeface="Times New Roman"/>
            </a:endParaRPr>
          </a:p>
        </p:txBody>
      </p:sp>
      <p:sp>
        <p:nvSpPr>
          <p:cNvPr id="10" name="TextBox 9">
            <a:extLst>
              <a:ext uri="{FF2B5EF4-FFF2-40B4-BE49-F238E27FC236}">
                <a16:creationId xmlns:a16="http://schemas.microsoft.com/office/drawing/2014/main" id="{9D8F749B-9E12-198B-A8EB-17F2CD87D819}"/>
              </a:ext>
            </a:extLst>
          </p:cNvPr>
          <p:cNvSpPr txBox="1"/>
          <p:nvPr/>
        </p:nvSpPr>
        <p:spPr>
          <a:xfrm>
            <a:off x="15042741" y="20140292"/>
            <a:ext cx="1422215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a:rPr>
              <a:t>When the voltage signal from the updated throttle position is less than the previously recorded voltage read from the throttle, the speed controller activates the regenerative braking system by reversing the direction of the motor. During regenerative braking, the motor acts as a generator, producing a voltage that is opposite in polarity to the voltage of the battery, effectively charging the battery. While the voltage produced by the motor during regenerative braking may still be positive, it will be lower than the battery voltage. The direction of current flow during regenerative braking is opposite to the direction of current flow during normal motor operation.</a:t>
            </a:r>
          </a:p>
          <a:p>
            <a:pPr algn="l"/>
            <a:endParaRPr lang="en-US" sz="2800" dirty="0">
              <a:latin typeface="Times New Roman"/>
            </a:endParaRPr>
          </a:p>
        </p:txBody>
      </p:sp>
      <p:pic>
        <p:nvPicPr>
          <p:cNvPr id="13" name="Picture 13">
            <a:extLst>
              <a:ext uri="{FF2B5EF4-FFF2-40B4-BE49-F238E27FC236}">
                <a16:creationId xmlns:a16="http://schemas.microsoft.com/office/drawing/2014/main" id="{0BB6E2EC-A420-C353-EFC7-9C931EAEF641}"/>
              </a:ext>
            </a:extLst>
          </p:cNvPr>
          <p:cNvPicPr>
            <a:picLocks noChangeAspect="1"/>
          </p:cNvPicPr>
          <p:nvPr/>
        </p:nvPicPr>
        <p:blipFill>
          <a:blip r:embed="rId9"/>
          <a:stretch>
            <a:fillRect/>
          </a:stretch>
        </p:blipFill>
        <p:spPr>
          <a:xfrm>
            <a:off x="19269540" y="29356716"/>
            <a:ext cx="5313751" cy="3478557"/>
          </a:xfrm>
          <a:prstGeom prst="rect">
            <a:avLst/>
          </a:prstGeom>
        </p:spPr>
      </p:pic>
      <p:pic>
        <p:nvPicPr>
          <p:cNvPr id="11" name="Picture 11">
            <a:extLst>
              <a:ext uri="{FF2B5EF4-FFF2-40B4-BE49-F238E27FC236}">
                <a16:creationId xmlns:a16="http://schemas.microsoft.com/office/drawing/2014/main" id="{785E1F2C-F763-9967-A1CE-AD6FBB50E86A}"/>
              </a:ext>
            </a:extLst>
          </p:cNvPr>
          <p:cNvPicPr>
            <a:picLocks noChangeAspect="1"/>
          </p:cNvPicPr>
          <p:nvPr/>
        </p:nvPicPr>
        <p:blipFill>
          <a:blip r:embed="rId10"/>
          <a:stretch>
            <a:fillRect/>
          </a:stretch>
        </p:blipFill>
        <p:spPr>
          <a:xfrm>
            <a:off x="14013340" y="25213142"/>
            <a:ext cx="6848406" cy="4552816"/>
          </a:xfrm>
          <a:prstGeom prst="rect">
            <a:avLst/>
          </a:prstGeom>
        </p:spPr>
      </p:pic>
      <p:pic>
        <p:nvPicPr>
          <p:cNvPr id="12" name="Picture 12">
            <a:extLst>
              <a:ext uri="{FF2B5EF4-FFF2-40B4-BE49-F238E27FC236}">
                <a16:creationId xmlns:a16="http://schemas.microsoft.com/office/drawing/2014/main" id="{3AC4FEDF-C5EA-8092-AFF0-1511799C1113}"/>
              </a:ext>
            </a:extLst>
          </p:cNvPr>
          <p:cNvPicPr>
            <a:picLocks noChangeAspect="1"/>
          </p:cNvPicPr>
          <p:nvPr/>
        </p:nvPicPr>
        <p:blipFill>
          <a:blip r:embed="rId11"/>
          <a:stretch>
            <a:fillRect/>
          </a:stretch>
        </p:blipFill>
        <p:spPr>
          <a:xfrm>
            <a:off x="22875986" y="25213141"/>
            <a:ext cx="6848409" cy="4552817"/>
          </a:xfrm>
          <a:prstGeom prst="rect">
            <a:avLst/>
          </a:prstGeom>
        </p:spPr>
      </p:pic>
    </p:spTree>
  </p:cSld>
  <p:clrMapOvr>
    <a:masterClrMapping/>
  </p:clrMapOvr>
</p:sld>
</file>

<file path=ppt/theme/theme1.xml><?xml version="1.0" encoding="utf-8"?>
<a:theme xmlns:a="http://schemas.openxmlformats.org/drawingml/2006/main" name="Default Design">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D19F4D38E6564F84D95A7E1171F7EA" ma:contentTypeVersion="13" ma:contentTypeDescription="Create a new document." ma:contentTypeScope="" ma:versionID="a5130aaaee2c376b6de1a5e4d173c753">
  <xsd:schema xmlns:xsd="http://www.w3.org/2001/XMLSchema" xmlns:xs="http://www.w3.org/2001/XMLSchema" xmlns:p="http://schemas.microsoft.com/office/2006/metadata/properties" xmlns:ns2="5167c130-bfcf-4861-b1b0-0b0cab068bd3" xmlns:ns3="0ce35e8b-30dd-4653-a367-262f5f42594e" targetNamespace="http://schemas.microsoft.com/office/2006/metadata/properties" ma:root="true" ma:fieldsID="36a09906888a48f62fe15607f83ff77e" ns2:_="" ns3:_="">
    <xsd:import namespace="5167c130-bfcf-4861-b1b0-0b0cab068bd3"/>
    <xsd:import namespace="0ce35e8b-30dd-4653-a367-262f5f4259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67c130-bfcf-4861-b1b0-0b0cab068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e35e8b-30dd-4653-a367-262f5f4259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5af34ab-9d40-4e0f-8c9f-46c42373c870}" ma:internalName="TaxCatchAll" ma:showField="CatchAllData" ma:web="0ce35e8b-30dd-4653-a367-262f5f4259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67c130-bfcf-4861-b1b0-0b0cab068bd3">
      <Terms xmlns="http://schemas.microsoft.com/office/infopath/2007/PartnerControls"/>
    </lcf76f155ced4ddcb4097134ff3c332f>
    <TaxCatchAll xmlns="0ce35e8b-30dd-4653-a367-262f5f42594e" xsi:nil="true"/>
  </documentManagement>
</p:properties>
</file>

<file path=customXml/itemProps1.xml><?xml version="1.0" encoding="utf-8"?>
<ds:datastoreItem xmlns:ds="http://schemas.openxmlformats.org/officeDocument/2006/customXml" ds:itemID="{AF535565-4769-43AF-9C6E-725902D668F6}">
  <ds:schemaRefs>
    <ds:schemaRef ds:uri="0ce35e8b-30dd-4653-a367-262f5f42594e"/>
    <ds:schemaRef ds:uri="5167c130-bfcf-4861-b1b0-0b0cab068b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4ACF06-D4A4-47BD-823C-CB3E779AB14B}">
  <ds:schemaRefs>
    <ds:schemaRef ds:uri="http://schemas.microsoft.com/sharepoint/v3/contenttype/forms"/>
  </ds:schemaRefs>
</ds:datastoreItem>
</file>

<file path=customXml/itemProps3.xml><?xml version="1.0" encoding="utf-8"?>
<ds:datastoreItem xmlns:ds="http://schemas.openxmlformats.org/officeDocument/2006/customXml" ds:itemID="{57811884-CE82-4B9C-80FD-52C0F1BC9B90}">
  <ds:schemaRefs>
    <ds:schemaRef ds:uri="0ce35e8b-30dd-4653-a367-262f5f42594e"/>
    <ds:schemaRef ds:uri="5167c130-bfcf-4861-b1b0-0b0cab068b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376</Words>
  <Application>Microsoft Office PowerPoint</Application>
  <PresentationFormat>Custom</PresentationFormat>
  <Paragraphs>36</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Electric Moped Conversion Electric Vehicle Organization  Logan White, Adam Elsner, Nick Snyder, Dylan Callahan, Owen Tolve  Department of Mechanical Engineering, University of New Hampshire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Moped Conversion Electric Vehicle Organization  Logan White, Adam Elsner, Nick Snyder, Dylan Callahan, Owen Tolve  Department of Mechanical Engineering, University of New Hampshire</dc:title>
  <dc:creator>Graphicsland/MakeSigns.com</dc:creator>
  <cp:lastModifiedBy>Nick Snyder</cp:lastModifiedBy>
  <cp:revision>90</cp:revision>
  <dcterms:created xsi:type="dcterms:W3CDTF">2004-07-26T21:45:23Z</dcterms:created>
  <dcterms:modified xsi:type="dcterms:W3CDTF">2023-04-13T17:25:38Z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0x01010066D19F4D38E6564F84D95A7E1171F7EA</vt:lpwstr>
  </property>
  <property fmtid="{D5CDD505-2E9C-101B-9397-08002B2CF9AE}" pid="3" name="MediaServiceImageTags">
    <vt:lpwstr/>
  </property>
</Properties>
</file>