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9" r:id="rId2"/>
  </p:sldIdLst>
  <p:sldSz cx="43891200" cy="32918400"/>
  <p:notesSz cx="7077075" cy="9363075"/>
  <p:defaultTextStyle>
    <a:defPPr>
      <a:defRPr lang="en-US"/>
    </a:defPPr>
    <a:lvl1pPr algn="ctr" rtl="0" fontAlgn="base">
      <a:spcBef>
        <a:spcPct val="0"/>
      </a:spcBef>
      <a:spcAft>
        <a:spcPct val="0"/>
      </a:spcAft>
      <a:defRPr sz="4300" b="1" kern="1200">
        <a:solidFill>
          <a:srgbClr val="FF9900"/>
        </a:solidFill>
        <a:latin typeface="Arial" charset="0"/>
        <a:ea typeface="+mn-ea"/>
        <a:cs typeface="+mn-cs"/>
      </a:defRPr>
    </a:lvl1pPr>
    <a:lvl2pPr marL="457200" algn="ctr" rtl="0" fontAlgn="base">
      <a:spcBef>
        <a:spcPct val="0"/>
      </a:spcBef>
      <a:spcAft>
        <a:spcPct val="0"/>
      </a:spcAft>
      <a:defRPr sz="4300" b="1" kern="1200">
        <a:solidFill>
          <a:srgbClr val="FF9900"/>
        </a:solidFill>
        <a:latin typeface="Arial" charset="0"/>
        <a:ea typeface="+mn-ea"/>
        <a:cs typeface="+mn-cs"/>
      </a:defRPr>
    </a:lvl2pPr>
    <a:lvl3pPr marL="914400" algn="ctr" rtl="0" fontAlgn="base">
      <a:spcBef>
        <a:spcPct val="0"/>
      </a:spcBef>
      <a:spcAft>
        <a:spcPct val="0"/>
      </a:spcAft>
      <a:defRPr sz="4300" b="1" kern="1200">
        <a:solidFill>
          <a:srgbClr val="FF9900"/>
        </a:solidFill>
        <a:latin typeface="Arial" charset="0"/>
        <a:ea typeface="+mn-ea"/>
        <a:cs typeface="+mn-cs"/>
      </a:defRPr>
    </a:lvl3pPr>
    <a:lvl4pPr marL="1371600" algn="ctr" rtl="0" fontAlgn="base">
      <a:spcBef>
        <a:spcPct val="0"/>
      </a:spcBef>
      <a:spcAft>
        <a:spcPct val="0"/>
      </a:spcAft>
      <a:defRPr sz="4300" b="1" kern="1200">
        <a:solidFill>
          <a:srgbClr val="FF9900"/>
        </a:solidFill>
        <a:latin typeface="Arial" charset="0"/>
        <a:ea typeface="+mn-ea"/>
        <a:cs typeface="+mn-cs"/>
      </a:defRPr>
    </a:lvl4pPr>
    <a:lvl5pPr marL="1828800" algn="ctr" rtl="0" fontAlgn="base">
      <a:spcBef>
        <a:spcPct val="0"/>
      </a:spcBef>
      <a:spcAft>
        <a:spcPct val="0"/>
      </a:spcAft>
      <a:defRPr sz="4300" b="1" kern="1200">
        <a:solidFill>
          <a:srgbClr val="FF9900"/>
        </a:solidFill>
        <a:latin typeface="Arial" charset="0"/>
        <a:ea typeface="+mn-ea"/>
        <a:cs typeface="+mn-cs"/>
      </a:defRPr>
    </a:lvl5pPr>
    <a:lvl6pPr marL="2286000" algn="l" defTabSz="914400" rtl="0" eaLnBrk="1" latinLnBrk="0" hangingPunct="1">
      <a:defRPr sz="4300" b="1" kern="1200">
        <a:solidFill>
          <a:srgbClr val="FF9900"/>
        </a:solidFill>
        <a:latin typeface="Arial" charset="0"/>
        <a:ea typeface="+mn-ea"/>
        <a:cs typeface="+mn-cs"/>
      </a:defRPr>
    </a:lvl6pPr>
    <a:lvl7pPr marL="2743200" algn="l" defTabSz="914400" rtl="0" eaLnBrk="1" latinLnBrk="0" hangingPunct="1">
      <a:defRPr sz="4300" b="1" kern="1200">
        <a:solidFill>
          <a:srgbClr val="FF9900"/>
        </a:solidFill>
        <a:latin typeface="Arial" charset="0"/>
        <a:ea typeface="+mn-ea"/>
        <a:cs typeface="+mn-cs"/>
      </a:defRPr>
    </a:lvl7pPr>
    <a:lvl8pPr marL="3200400" algn="l" defTabSz="914400" rtl="0" eaLnBrk="1" latinLnBrk="0" hangingPunct="1">
      <a:defRPr sz="4300" b="1" kern="1200">
        <a:solidFill>
          <a:srgbClr val="FF9900"/>
        </a:solidFill>
        <a:latin typeface="Arial" charset="0"/>
        <a:ea typeface="+mn-ea"/>
        <a:cs typeface="+mn-cs"/>
      </a:defRPr>
    </a:lvl8pPr>
    <a:lvl9pPr marL="3657600" algn="l" defTabSz="914400" rtl="0" eaLnBrk="1" latinLnBrk="0" hangingPunct="1">
      <a:defRPr sz="4300" b="1" kern="1200">
        <a:solidFill>
          <a:srgbClr val="FF9900"/>
        </a:solidFill>
        <a:latin typeface="Arial"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5552">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CCCCC"/>
    <a:srgbClr val="999999"/>
    <a:srgbClr val="FF9900"/>
    <a:srgbClr val="990000"/>
    <a:srgbClr val="000050"/>
    <a:srgbClr val="00126A"/>
    <a:srgbClr val="0033CC"/>
    <a:srgbClr val="000622"/>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658" autoAdjust="0"/>
    <p:restoredTop sz="94575" autoAdjust="0"/>
  </p:normalViewPr>
  <p:slideViewPr>
    <p:cSldViewPr>
      <p:cViewPr varScale="1">
        <p:scale>
          <a:sx n="13" d="100"/>
          <a:sy n="13" d="100"/>
        </p:scale>
        <p:origin x="163" y="538"/>
      </p:cViewPr>
      <p:guideLst>
        <p:guide orient="horz" pos="10368"/>
        <p:guide pos="15552"/>
        <p:guide pos="13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848"/>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4008727"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r" defTabSz="942804">
              <a:defRPr sz="1200" b="0">
                <a:solidFill>
                  <a:schemeClr val="tx1"/>
                </a:solidFill>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0"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4008727"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r" defTabSz="942804">
              <a:defRPr sz="1200" b="0">
                <a:solidFill>
                  <a:schemeClr val="tx1"/>
                </a:solidFill>
                <a:latin typeface="Arial" pitchFamily="34" charset="0"/>
              </a:defRPr>
            </a:lvl1pPr>
          </a:lstStyle>
          <a:p>
            <a:pPr>
              <a:defRPr/>
            </a:pPr>
            <a:fld id="{BDCE5CEB-6363-420F-BE45-85B064B89173}" type="slidenum">
              <a:rPr lang="en-US"/>
              <a:pPr>
                <a:defRPr/>
              </a:pPr>
              <a:t>‹#›</a:t>
            </a:fld>
            <a:endParaRPr lang="en-US"/>
          </a:p>
        </p:txBody>
      </p:sp>
    </p:spTree>
    <p:extLst>
      <p:ext uri="{BB962C8B-B14F-4D97-AF65-F5344CB8AC3E}">
        <p14:creationId xmlns:p14="http://schemas.microsoft.com/office/powerpoint/2010/main" val="8485261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7"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4" y="18653125"/>
            <a:ext cx="30724474"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D5278E-ED96-461A-883E-5FD94BC35AA3}" type="slidenum">
              <a:rPr lang="en-US"/>
              <a:pPr>
                <a:defRPr/>
              </a:pPr>
              <a:t>‹#›</a:t>
            </a:fld>
            <a:endParaRPr lang="en-US"/>
          </a:p>
        </p:txBody>
      </p:sp>
    </p:spTree>
    <p:extLst>
      <p:ext uri="{BB962C8B-B14F-4D97-AF65-F5344CB8AC3E}">
        <p14:creationId xmlns:p14="http://schemas.microsoft.com/office/powerpoint/2010/main" val="387922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95C329-9094-49E3-ADB9-7C70C8CFFD34}" type="slidenum">
              <a:rPr lang="en-US"/>
              <a:pPr>
                <a:defRPr/>
              </a:pPr>
              <a:t>‹#›</a:t>
            </a:fld>
            <a:endParaRPr lang="en-US"/>
          </a:p>
        </p:txBody>
      </p:sp>
    </p:spTree>
    <p:extLst>
      <p:ext uri="{BB962C8B-B14F-4D97-AF65-F5344CB8AC3E}">
        <p14:creationId xmlns:p14="http://schemas.microsoft.com/office/powerpoint/2010/main" val="415916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40" y="1317625"/>
            <a:ext cx="9875837" cy="28089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3925" y="1317625"/>
            <a:ext cx="29475113" cy="2808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CBC182-0EAC-4479-8D18-C53192F402C0}" type="slidenum">
              <a:rPr lang="en-US"/>
              <a:pPr>
                <a:defRPr/>
              </a:pPr>
              <a:t>‹#›</a:t>
            </a:fld>
            <a:endParaRPr lang="en-US"/>
          </a:p>
        </p:txBody>
      </p:sp>
    </p:spTree>
    <p:extLst>
      <p:ext uri="{BB962C8B-B14F-4D97-AF65-F5344CB8AC3E}">
        <p14:creationId xmlns:p14="http://schemas.microsoft.com/office/powerpoint/2010/main" val="168377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3927" y="1317625"/>
            <a:ext cx="39503350" cy="5486400"/>
          </a:xfrm>
        </p:spPr>
        <p:txBody>
          <a:bodyPr/>
          <a:lstStyle/>
          <a:p>
            <a:r>
              <a:rPr lang="en-US"/>
              <a:t>Click to edit Master title style</a:t>
            </a:r>
          </a:p>
        </p:txBody>
      </p:sp>
      <p:sp>
        <p:nvSpPr>
          <p:cNvPr id="3" name="Content Placeholder 2"/>
          <p:cNvSpPr>
            <a:spLocks noGrp="1"/>
          </p:cNvSpPr>
          <p:nvPr>
            <p:ph sz="quarter" idx="1"/>
          </p:nvPr>
        </p:nvSpPr>
        <p:spPr>
          <a:xfrm>
            <a:off x="2193928" y="7680326"/>
            <a:ext cx="19675474"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2021803" y="7680326"/>
            <a:ext cx="19675474"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193928" y="18619788"/>
            <a:ext cx="19675474" cy="1078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2021803" y="18619788"/>
            <a:ext cx="19675474" cy="1078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8E7164-4707-4A19-A6AB-6533AC9FA80C}" type="slidenum">
              <a:rPr lang="en-US"/>
              <a:pPr>
                <a:defRPr/>
              </a:pPr>
              <a:t>‹#›</a:t>
            </a:fld>
            <a:endParaRPr lang="en-US"/>
          </a:p>
        </p:txBody>
      </p:sp>
    </p:spTree>
    <p:extLst>
      <p:ext uri="{BB962C8B-B14F-4D97-AF65-F5344CB8AC3E}">
        <p14:creationId xmlns:p14="http://schemas.microsoft.com/office/powerpoint/2010/main" val="93065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9D8D97-1826-4078-ADDA-4E99B734A4D4}" type="slidenum">
              <a:rPr lang="en-US"/>
              <a:pPr>
                <a:defRPr/>
              </a:pPr>
              <a:t>‹#›</a:t>
            </a:fld>
            <a:endParaRPr lang="en-US"/>
          </a:p>
        </p:txBody>
      </p:sp>
    </p:spTree>
    <p:extLst>
      <p:ext uri="{BB962C8B-B14F-4D97-AF65-F5344CB8AC3E}">
        <p14:creationId xmlns:p14="http://schemas.microsoft.com/office/powerpoint/2010/main" val="199901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43"/>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973675-D381-4E0E-B86F-9F9EFE05722F}" type="slidenum">
              <a:rPr lang="en-US"/>
              <a:pPr>
                <a:defRPr/>
              </a:pPr>
              <a:t>‹#›</a:t>
            </a:fld>
            <a:endParaRPr lang="en-US"/>
          </a:p>
        </p:txBody>
      </p:sp>
    </p:spTree>
    <p:extLst>
      <p:ext uri="{BB962C8B-B14F-4D97-AF65-F5344CB8AC3E}">
        <p14:creationId xmlns:p14="http://schemas.microsoft.com/office/powerpoint/2010/main" val="350424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3928" y="7680325"/>
            <a:ext cx="19675474"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3" y="7680325"/>
            <a:ext cx="19675474"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F8DAF2-D655-47B3-A184-648194FE7E75}" type="slidenum">
              <a:rPr lang="en-US"/>
              <a:pPr>
                <a:defRPr/>
              </a:pPr>
              <a:t>‹#›</a:t>
            </a:fld>
            <a:endParaRPr lang="en-US"/>
          </a:p>
        </p:txBody>
      </p:sp>
    </p:spTree>
    <p:extLst>
      <p:ext uri="{BB962C8B-B14F-4D97-AF65-F5344CB8AC3E}">
        <p14:creationId xmlns:p14="http://schemas.microsoft.com/office/powerpoint/2010/main" val="380980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8"/>
            <a:ext cx="19392901"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1"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8"/>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1F92EC-8C3C-4F10-858C-C66E68A9ECA2}" type="slidenum">
              <a:rPr lang="en-US"/>
              <a:pPr>
                <a:defRPr/>
              </a:pPr>
              <a:t>‹#›</a:t>
            </a:fld>
            <a:endParaRPr lang="en-US"/>
          </a:p>
        </p:txBody>
      </p:sp>
    </p:spTree>
    <p:extLst>
      <p:ext uri="{BB962C8B-B14F-4D97-AF65-F5344CB8AC3E}">
        <p14:creationId xmlns:p14="http://schemas.microsoft.com/office/powerpoint/2010/main" val="76885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AEDA9-9C5F-4252-8D07-E5D3174E9901}" type="slidenum">
              <a:rPr lang="en-US"/>
              <a:pPr>
                <a:defRPr/>
              </a:pPr>
              <a:t>‹#›</a:t>
            </a:fld>
            <a:endParaRPr lang="en-US"/>
          </a:p>
        </p:txBody>
      </p:sp>
    </p:spTree>
    <p:extLst>
      <p:ext uri="{BB962C8B-B14F-4D97-AF65-F5344CB8AC3E}">
        <p14:creationId xmlns:p14="http://schemas.microsoft.com/office/powerpoint/2010/main" val="396551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0FBADD-EE0D-4AEE-A966-D1DAD5921D3E}" type="slidenum">
              <a:rPr lang="en-US"/>
              <a:pPr>
                <a:defRPr/>
              </a:pPr>
              <a:t>‹#›</a:t>
            </a:fld>
            <a:endParaRPr lang="en-US"/>
          </a:p>
        </p:txBody>
      </p:sp>
    </p:spTree>
    <p:extLst>
      <p:ext uri="{BB962C8B-B14F-4D97-AF65-F5344CB8AC3E}">
        <p14:creationId xmlns:p14="http://schemas.microsoft.com/office/powerpoint/2010/main" val="48936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4" y="1311275"/>
            <a:ext cx="14439901"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4"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4" y="6888163"/>
            <a:ext cx="14439901"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356635-F299-487E-8478-361B2D7E66D4}" type="slidenum">
              <a:rPr lang="en-US"/>
              <a:pPr>
                <a:defRPr/>
              </a:pPr>
              <a:t>‹#›</a:t>
            </a:fld>
            <a:endParaRPr lang="en-US"/>
          </a:p>
        </p:txBody>
      </p:sp>
    </p:spTree>
    <p:extLst>
      <p:ext uri="{BB962C8B-B14F-4D97-AF65-F5344CB8AC3E}">
        <p14:creationId xmlns:p14="http://schemas.microsoft.com/office/powerpoint/2010/main" val="50034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5" y="23042568"/>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5"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5" y="25763543"/>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18BA4C-6842-4480-8686-9E83B0824346}" type="slidenum">
              <a:rPr lang="en-US"/>
              <a:pPr>
                <a:defRPr/>
              </a:pPr>
              <a:t>‹#›</a:t>
            </a:fld>
            <a:endParaRPr lang="en-US"/>
          </a:p>
        </p:txBody>
      </p:sp>
    </p:spTree>
    <p:extLst>
      <p:ext uri="{BB962C8B-B14F-4D97-AF65-F5344CB8AC3E}">
        <p14:creationId xmlns:p14="http://schemas.microsoft.com/office/powerpoint/2010/main" val="327819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A9A9"/>
            </a:gs>
            <a:gs pos="50000">
              <a:srgbClr val="990000"/>
            </a:gs>
            <a:gs pos="100000">
              <a:srgbClr val="DDA9A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4279" y="1317625"/>
            <a:ext cx="3950264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194279" y="7680325"/>
            <a:ext cx="39502645" cy="2172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4279" y="29978350"/>
            <a:ext cx="102418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l" defTabSz="3762375">
              <a:defRPr sz="5700" b="0">
                <a:solidFill>
                  <a:schemeClr val="tx1"/>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4995879" y="29978350"/>
            <a:ext cx="138994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defTabSz="3762375">
              <a:defRPr sz="5700" b="0">
                <a:solidFill>
                  <a:schemeClr val="tx1"/>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1455079" y="29978350"/>
            <a:ext cx="102418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r" defTabSz="3762375">
              <a:defRPr sz="5700" b="0">
                <a:solidFill>
                  <a:schemeClr val="tx1"/>
                </a:solidFill>
                <a:latin typeface="Arial" pitchFamily="34" charset="0"/>
              </a:defRPr>
            </a:lvl1pPr>
          </a:lstStyle>
          <a:p>
            <a:pPr>
              <a:defRPr/>
            </a:pPr>
            <a:fld id="{5D3B0B1D-8805-4920-9608-A1D4D0B3DD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pitchFamily="34" charset="0"/>
        </a:defRPr>
      </a:lvl2pPr>
      <a:lvl3pPr algn="ctr" defTabSz="3762375" rtl="0" eaLnBrk="0" fontAlgn="base" hangingPunct="0">
        <a:spcBef>
          <a:spcPct val="0"/>
        </a:spcBef>
        <a:spcAft>
          <a:spcPct val="0"/>
        </a:spcAft>
        <a:defRPr sz="18200">
          <a:solidFill>
            <a:schemeClr val="tx2"/>
          </a:solidFill>
          <a:latin typeface="Arial" pitchFamily="34" charset="0"/>
        </a:defRPr>
      </a:lvl3pPr>
      <a:lvl4pPr algn="ctr" defTabSz="3762375" rtl="0" eaLnBrk="0" fontAlgn="base" hangingPunct="0">
        <a:spcBef>
          <a:spcPct val="0"/>
        </a:spcBef>
        <a:spcAft>
          <a:spcPct val="0"/>
        </a:spcAft>
        <a:defRPr sz="18200">
          <a:solidFill>
            <a:schemeClr val="tx2"/>
          </a:solidFill>
          <a:latin typeface="Arial" pitchFamily="34" charset="0"/>
        </a:defRPr>
      </a:lvl4pPr>
      <a:lvl5pPr algn="ctr" defTabSz="3762375" rtl="0" eaLnBrk="0" fontAlgn="base" hangingPunct="0">
        <a:spcBef>
          <a:spcPct val="0"/>
        </a:spcBef>
        <a:spcAft>
          <a:spcPct val="0"/>
        </a:spcAft>
        <a:defRPr sz="18200">
          <a:solidFill>
            <a:schemeClr val="tx2"/>
          </a:solidFill>
          <a:latin typeface="Arial" pitchFamily="34" charset="0"/>
        </a:defRPr>
      </a:lvl5pPr>
      <a:lvl6pPr marL="457200" algn="ctr" defTabSz="3762375" rtl="0" fontAlgn="base">
        <a:spcBef>
          <a:spcPct val="0"/>
        </a:spcBef>
        <a:spcAft>
          <a:spcPct val="0"/>
        </a:spcAft>
        <a:defRPr sz="18200">
          <a:solidFill>
            <a:schemeClr val="tx2"/>
          </a:solidFill>
          <a:latin typeface="Arial" pitchFamily="34" charset="0"/>
        </a:defRPr>
      </a:lvl6pPr>
      <a:lvl7pPr marL="914400" algn="ctr" defTabSz="3762375" rtl="0" fontAlgn="base">
        <a:spcBef>
          <a:spcPct val="0"/>
        </a:spcBef>
        <a:spcAft>
          <a:spcPct val="0"/>
        </a:spcAft>
        <a:defRPr sz="18200">
          <a:solidFill>
            <a:schemeClr val="tx2"/>
          </a:solidFill>
          <a:latin typeface="Arial" pitchFamily="34" charset="0"/>
        </a:defRPr>
      </a:lvl7pPr>
      <a:lvl8pPr marL="1371600" algn="ctr" defTabSz="3762375" rtl="0" fontAlgn="base">
        <a:spcBef>
          <a:spcPct val="0"/>
        </a:spcBef>
        <a:spcAft>
          <a:spcPct val="0"/>
        </a:spcAft>
        <a:defRPr sz="18200">
          <a:solidFill>
            <a:schemeClr val="tx2"/>
          </a:solidFill>
          <a:latin typeface="Arial" pitchFamily="34" charset="0"/>
        </a:defRPr>
      </a:lvl8pPr>
      <a:lvl9pPr marL="1828800" algn="ctr" defTabSz="3762375" rtl="0" fontAlgn="base">
        <a:spcBef>
          <a:spcPct val="0"/>
        </a:spcBef>
        <a:spcAft>
          <a:spcPct val="0"/>
        </a:spcAft>
        <a:defRPr sz="18200">
          <a:solidFill>
            <a:schemeClr val="tx2"/>
          </a:solidFill>
          <a:latin typeface="Arial" pitchFamily="34" charset="0"/>
        </a:defRPr>
      </a:lvl9pPr>
    </p:titleStyle>
    <p:bodyStyle>
      <a:lvl1pPr marL="1409700" indent="-1409700" algn="l" defTabSz="3762375" rtl="0" eaLnBrk="0" fontAlgn="base" hangingPunct="0">
        <a:spcBef>
          <a:spcPct val="20000"/>
        </a:spcBef>
        <a:spcAft>
          <a:spcPct val="0"/>
        </a:spcAft>
        <a:buChar char="•"/>
        <a:defRPr sz="13200">
          <a:solidFill>
            <a:schemeClr val="tx1"/>
          </a:solidFill>
          <a:latin typeface="+mn-lt"/>
          <a:ea typeface="+mn-ea"/>
          <a:cs typeface="+mn-cs"/>
        </a:defRPr>
      </a:lvl1pPr>
      <a:lvl2pPr marL="3057525" indent="-1176338" algn="l" defTabSz="3762375" rtl="0" eaLnBrk="0" fontAlgn="base" hangingPunct="0">
        <a:spcBef>
          <a:spcPct val="20000"/>
        </a:spcBef>
        <a:spcAft>
          <a:spcPct val="0"/>
        </a:spcAft>
        <a:buChar char="–"/>
        <a:defRPr sz="11500">
          <a:solidFill>
            <a:schemeClr val="tx1"/>
          </a:solidFill>
          <a:latin typeface="+mn-lt"/>
        </a:defRPr>
      </a:lvl2pPr>
      <a:lvl3pPr marL="4702175" indent="-939800" algn="l" defTabSz="3762375" rtl="0" eaLnBrk="0" fontAlgn="base" hangingPunct="0">
        <a:spcBef>
          <a:spcPct val="20000"/>
        </a:spcBef>
        <a:spcAft>
          <a:spcPct val="0"/>
        </a:spcAft>
        <a:buChar char="•"/>
        <a:defRPr sz="9900">
          <a:solidFill>
            <a:schemeClr val="tx1"/>
          </a:solidFill>
          <a:latin typeface="+mn-lt"/>
        </a:defRPr>
      </a:lvl3pPr>
      <a:lvl4pPr marL="6583363" indent="-939800" algn="l" defTabSz="3762375" rtl="0" eaLnBrk="0" fontAlgn="base" hangingPunct="0">
        <a:spcBef>
          <a:spcPct val="20000"/>
        </a:spcBef>
        <a:spcAft>
          <a:spcPct val="0"/>
        </a:spcAft>
        <a:buChar char="–"/>
        <a:defRPr sz="8200">
          <a:solidFill>
            <a:schemeClr val="tx1"/>
          </a:solidFill>
          <a:latin typeface="+mn-lt"/>
        </a:defRPr>
      </a:lvl4pPr>
      <a:lvl5pPr marL="8466138" indent="-941388" algn="l" defTabSz="3762375" rtl="0" eaLnBrk="0" fontAlgn="base" hangingPunct="0">
        <a:spcBef>
          <a:spcPct val="20000"/>
        </a:spcBef>
        <a:spcAft>
          <a:spcPct val="0"/>
        </a:spcAft>
        <a:buChar char="»"/>
        <a:defRPr sz="8200">
          <a:solidFill>
            <a:schemeClr val="tx1"/>
          </a:solidFill>
          <a:latin typeface="+mn-lt"/>
        </a:defRPr>
      </a:lvl5pPr>
      <a:lvl6pPr marL="8923338" indent="-941388" algn="l" defTabSz="3762375" rtl="0" fontAlgn="base">
        <a:spcBef>
          <a:spcPct val="20000"/>
        </a:spcBef>
        <a:spcAft>
          <a:spcPct val="0"/>
        </a:spcAft>
        <a:buChar char="»"/>
        <a:defRPr sz="8200">
          <a:solidFill>
            <a:schemeClr val="tx1"/>
          </a:solidFill>
          <a:latin typeface="+mn-lt"/>
        </a:defRPr>
      </a:lvl6pPr>
      <a:lvl7pPr marL="9380538" indent="-941388" algn="l" defTabSz="3762375" rtl="0" fontAlgn="base">
        <a:spcBef>
          <a:spcPct val="20000"/>
        </a:spcBef>
        <a:spcAft>
          <a:spcPct val="0"/>
        </a:spcAft>
        <a:buChar char="»"/>
        <a:defRPr sz="8200">
          <a:solidFill>
            <a:schemeClr val="tx1"/>
          </a:solidFill>
          <a:latin typeface="+mn-lt"/>
        </a:defRPr>
      </a:lvl7pPr>
      <a:lvl8pPr marL="9837738" indent="-941388" algn="l" defTabSz="3762375" rtl="0" fontAlgn="base">
        <a:spcBef>
          <a:spcPct val="20000"/>
        </a:spcBef>
        <a:spcAft>
          <a:spcPct val="0"/>
        </a:spcAft>
        <a:buChar char="»"/>
        <a:defRPr sz="8200">
          <a:solidFill>
            <a:schemeClr val="tx1"/>
          </a:solidFill>
          <a:latin typeface="+mn-lt"/>
        </a:defRPr>
      </a:lvl8pPr>
      <a:lvl9pPr marL="10294938" indent="-941388" algn="l" defTabSz="3762375" rtl="0" fontAlgn="base">
        <a:spcBef>
          <a:spcPct val="20000"/>
        </a:spcBef>
        <a:spcAft>
          <a:spcPct val="0"/>
        </a:spcAft>
        <a:buChar char="»"/>
        <a:defRPr sz="8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sz="quarter"/>
          </p:nvPr>
        </p:nvSpPr>
        <p:spPr>
          <a:xfrm>
            <a:off x="0" y="1"/>
            <a:ext cx="43891200" cy="5486399"/>
          </a:xfrm>
          <a:gradFill>
            <a:gsLst>
              <a:gs pos="0">
                <a:schemeClr val="tx2">
                  <a:lumMod val="50000"/>
                </a:schemeClr>
              </a:gs>
              <a:gs pos="50000">
                <a:schemeClr val="tx2">
                  <a:lumMod val="75000"/>
                </a:schemeClr>
              </a:gs>
              <a:gs pos="100000">
                <a:schemeClr val="tx2">
                  <a:lumMod val="50000"/>
                </a:schemeClr>
              </a:gs>
            </a:gsLst>
            <a:lin ang="5400000" scaled="1"/>
          </a:gradFill>
          <a:ln>
            <a:solidFill>
              <a:schemeClr val="tx1"/>
            </a:solidFill>
            <a:miter lim="800000"/>
            <a:headEnd/>
            <a:tailEnd/>
          </a:ln>
        </p:spPr>
        <p:txBody>
          <a:bodyPr>
            <a:normAutofit/>
          </a:bodyPr>
          <a:lstStyle/>
          <a:p>
            <a:pPr indent="-457200" algn="l" eaLnBrk="1" hangingPunct="1">
              <a:spcBef>
                <a:spcPts val="0"/>
              </a:spcBef>
              <a:spcAft>
                <a:spcPts val="0"/>
              </a:spcAft>
            </a:pPr>
            <a:r>
              <a:rPr lang="en-US" sz="8800" dirty="0">
                <a:solidFill>
                  <a:schemeClr val="bg1"/>
                </a:solidFill>
              </a:rPr>
              <a:t>ARTICULATING FIGURE</a:t>
            </a:r>
            <a:br>
              <a:rPr lang="en-US" sz="8800" dirty="0">
                <a:solidFill>
                  <a:schemeClr val="bg1"/>
                </a:solidFill>
              </a:rPr>
            </a:br>
            <a:r>
              <a:rPr lang="en-US" sz="8800" dirty="0">
                <a:solidFill>
                  <a:schemeClr val="bg1"/>
                </a:solidFill>
              </a:rPr>
              <a:t>Observing the Movement of the Human Body</a:t>
            </a:r>
            <a:br>
              <a:rPr lang="en-US" sz="9600" dirty="0"/>
            </a:br>
            <a:br>
              <a:rPr lang="en-US" sz="4000" dirty="0"/>
            </a:br>
            <a:r>
              <a:rPr lang="en-US" sz="5400" i="1" dirty="0">
                <a:solidFill>
                  <a:srgbClr val="FFFFFF"/>
                </a:solidFill>
              </a:rPr>
              <a:t>Kaleigh Wilson</a:t>
            </a:r>
            <a:br>
              <a:rPr lang="en-US" sz="5400" i="1" dirty="0">
                <a:solidFill>
                  <a:srgbClr val="FFFFFF"/>
                </a:solidFill>
              </a:rPr>
            </a:br>
            <a:r>
              <a:rPr lang="en-US" sz="5400" i="1" dirty="0">
                <a:solidFill>
                  <a:srgbClr val="FFFFFF"/>
                </a:solidFill>
              </a:rPr>
              <a:t>Department of Mechanical Engineering, University of New Hampshire</a:t>
            </a:r>
          </a:p>
        </p:txBody>
      </p:sp>
      <p:sp>
        <p:nvSpPr>
          <p:cNvPr id="2150" name="Text Box 161"/>
          <p:cNvSpPr txBox="1">
            <a:spLocks noChangeArrowheads="1"/>
          </p:cNvSpPr>
          <p:nvPr/>
        </p:nvSpPr>
        <p:spPr bwMode="auto">
          <a:xfrm>
            <a:off x="39852600" y="10275890"/>
            <a:ext cx="3048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300" b="1">
                <a:solidFill>
                  <a:srgbClr val="FF9900"/>
                </a:solidFill>
                <a:latin typeface="Arial" charset="0"/>
              </a:defRPr>
            </a:lvl1pPr>
            <a:lvl2pPr marL="742950" indent="-285750" eaLnBrk="0" hangingPunct="0">
              <a:defRPr sz="4300" b="1">
                <a:solidFill>
                  <a:srgbClr val="FF9900"/>
                </a:solidFill>
                <a:latin typeface="Arial" charset="0"/>
              </a:defRPr>
            </a:lvl2pPr>
            <a:lvl3pPr marL="1143000" indent="-228600" eaLnBrk="0" hangingPunct="0">
              <a:defRPr sz="4300" b="1">
                <a:solidFill>
                  <a:srgbClr val="FF9900"/>
                </a:solidFill>
                <a:latin typeface="Arial" charset="0"/>
              </a:defRPr>
            </a:lvl3pPr>
            <a:lvl4pPr marL="1600200" indent="-228600" eaLnBrk="0" hangingPunct="0">
              <a:defRPr sz="4300" b="1">
                <a:solidFill>
                  <a:srgbClr val="FF9900"/>
                </a:solidFill>
                <a:latin typeface="Arial" charset="0"/>
              </a:defRPr>
            </a:lvl4pPr>
            <a:lvl5pPr marL="2057400" indent="-228600" eaLnBrk="0" hangingPunct="0">
              <a:defRPr sz="4300" b="1">
                <a:solidFill>
                  <a:srgbClr val="FF9900"/>
                </a:solidFill>
                <a:latin typeface="Arial" charset="0"/>
              </a:defRPr>
            </a:lvl5pPr>
            <a:lvl6pPr marL="2514600" indent="-228600" algn="ctr" eaLnBrk="0" fontAlgn="base" hangingPunct="0">
              <a:spcBef>
                <a:spcPct val="0"/>
              </a:spcBef>
              <a:spcAft>
                <a:spcPct val="0"/>
              </a:spcAft>
              <a:defRPr sz="4300" b="1">
                <a:solidFill>
                  <a:srgbClr val="FF9900"/>
                </a:solidFill>
                <a:latin typeface="Arial" charset="0"/>
              </a:defRPr>
            </a:lvl6pPr>
            <a:lvl7pPr marL="2971800" indent="-228600" algn="ctr" eaLnBrk="0" fontAlgn="base" hangingPunct="0">
              <a:spcBef>
                <a:spcPct val="0"/>
              </a:spcBef>
              <a:spcAft>
                <a:spcPct val="0"/>
              </a:spcAft>
              <a:defRPr sz="4300" b="1">
                <a:solidFill>
                  <a:srgbClr val="FF9900"/>
                </a:solidFill>
                <a:latin typeface="Arial" charset="0"/>
              </a:defRPr>
            </a:lvl7pPr>
            <a:lvl8pPr marL="3429000" indent="-228600" algn="ctr" eaLnBrk="0" fontAlgn="base" hangingPunct="0">
              <a:spcBef>
                <a:spcPct val="0"/>
              </a:spcBef>
              <a:spcAft>
                <a:spcPct val="0"/>
              </a:spcAft>
              <a:defRPr sz="4300" b="1">
                <a:solidFill>
                  <a:srgbClr val="FF9900"/>
                </a:solidFill>
                <a:latin typeface="Arial" charset="0"/>
              </a:defRPr>
            </a:lvl8pPr>
            <a:lvl9pPr marL="3886200" indent="-228600" algn="ctr" eaLnBrk="0" fontAlgn="base" hangingPunct="0">
              <a:spcBef>
                <a:spcPct val="0"/>
              </a:spcBef>
              <a:spcAft>
                <a:spcPct val="0"/>
              </a:spcAft>
              <a:defRPr sz="4300" b="1">
                <a:solidFill>
                  <a:srgbClr val="FF9900"/>
                </a:solidFill>
                <a:latin typeface="Arial" charset="0"/>
              </a:defRPr>
            </a:lvl9pPr>
          </a:lstStyle>
          <a:p>
            <a:pPr algn="l" eaLnBrk="1" hangingPunct="1">
              <a:spcBef>
                <a:spcPct val="50000"/>
              </a:spcBef>
            </a:pPr>
            <a:endParaRPr lang="en-US" sz="3000" b="0">
              <a:solidFill>
                <a:schemeClr val="tx1"/>
              </a:solidFill>
            </a:endParaRPr>
          </a:p>
        </p:txBody>
      </p:sp>
      <p:sp>
        <p:nvSpPr>
          <p:cNvPr id="2152" name="Rectangle 164"/>
          <p:cNvSpPr>
            <a:spLocks noChangeArrowheads="1"/>
          </p:cNvSpPr>
          <p:nvPr/>
        </p:nvSpPr>
        <p:spPr bwMode="auto">
          <a:xfrm>
            <a:off x="15544800" y="5745540"/>
            <a:ext cx="12801600"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rgbClr val="CCCCCC"/>
                </a:solidFill>
                <a:latin typeface="Times New Roman" panose="02020603050405020304" pitchFamily="18" charset="0"/>
                <a:cs typeface="Times New Roman" panose="02020603050405020304" pitchFamily="18" charset="0"/>
              </a:rPr>
              <a:t>Results</a:t>
            </a:r>
            <a:endParaRPr lang="en-US" sz="6000"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2154" name="Rectangle 166"/>
          <p:cNvSpPr>
            <a:spLocks noChangeArrowheads="1"/>
          </p:cNvSpPr>
          <p:nvPr/>
        </p:nvSpPr>
        <p:spPr bwMode="auto">
          <a:xfrm>
            <a:off x="654756" y="15468600"/>
            <a:ext cx="12530667"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rgbClr val="CCCCCC"/>
                </a:solidFill>
              </a:rPr>
              <a:t>Methods</a:t>
            </a:r>
          </a:p>
        </p:txBody>
      </p:sp>
      <p:sp>
        <p:nvSpPr>
          <p:cNvPr id="2155" name="Rectangle 167"/>
          <p:cNvSpPr>
            <a:spLocks noChangeArrowheads="1"/>
          </p:cNvSpPr>
          <p:nvPr/>
        </p:nvSpPr>
        <p:spPr bwMode="auto">
          <a:xfrm>
            <a:off x="802839" y="5745540"/>
            <a:ext cx="12405161"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rgbClr val="CCCCCC"/>
                </a:solidFill>
                <a:latin typeface="Times New Roman" panose="02020603050405020304" pitchFamily="18" charset="0"/>
                <a:cs typeface="Times New Roman" panose="02020603050405020304" pitchFamily="18" charset="0"/>
              </a:rPr>
              <a:t>Introduction</a:t>
            </a:r>
            <a:endParaRPr lang="en-US" dirty="0">
              <a:solidFill>
                <a:srgbClr val="999999"/>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0005867" y="28270202"/>
            <a:ext cx="13004800" cy="492443"/>
          </a:xfrm>
          <a:prstGeom prst="rect">
            <a:avLst/>
          </a:prstGeom>
          <a:noFill/>
        </p:spPr>
        <p:txBody>
          <a:bodyPr wrap="square" rtlCol="0">
            <a:spAutoFit/>
          </a:bodyPr>
          <a:lstStyle/>
          <a:p>
            <a:pPr indent="-457200" algn="l">
              <a:spcBef>
                <a:spcPts val="1200"/>
              </a:spcBef>
            </a:pPr>
            <a:r>
              <a:rPr lang="en-US" sz="2600" b="0" dirty="0">
                <a:solidFill>
                  <a:schemeClr val="tx1"/>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02667" y="838200"/>
            <a:ext cx="12869333" cy="3851371"/>
          </a:xfrm>
          <a:prstGeom prst="rect">
            <a:avLst/>
          </a:prstGeom>
        </p:spPr>
      </p:pic>
      <p:sp>
        <p:nvSpPr>
          <p:cNvPr id="74" name="TextBox 29"/>
          <p:cNvSpPr txBox="1">
            <a:spLocks noChangeArrowheads="1"/>
          </p:cNvSpPr>
          <p:nvPr/>
        </p:nvSpPr>
        <p:spPr bwMode="auto">
          <a:xfrm>
            <a:off x="29023734" y="30413129"/>
            <a:ext cx="15240000" cy="2175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4100">
                <a:solidFill>
                  <a:schemeClr val="tx1"/>
                </a:solidFill>
                <a:latin typeface="Arial" charset="0"/>
                <a:ea typeface="ＭＳ Ｐゴシック" pitchFamily="-105" charset="-128"/>
              </a:defRPr>
            </a:lvl1pPr>
            <a:lvl2pPr marL="742950" indent="-285750">
              <a:defRPr sz="4100">
                <a:solidFill>
                  <a:schemeClr val="tx1"/>
                </a:solidFill>
                <a:latin typeface="Arial" charset="0"/>
                <a:ea typeface="ＭＳ Ｐゴシック" pitchFamily="-105" charset="-128"/>
              </a:defRPr>
            </a:lvl2pPr>
            <a:lvl3pPr marL="1143000" indent="-228600">
              <a:defRPr sz="4100">
                <a:solidFill>
                  <a:schemeClr val="tx1"/>
                </a:solidFill>
                <a:latin typeface="Arial" charset="0"/>
                <a:ea typeface="ＭＳ Ｐゴシック" pitchFamily="-105" charset="-128"/>
              </a:defRPr>
            </a:lvl3pPr>
            <a:lvl4pPr marL="1600200" indent="-228600">
              <a:defRPr sz="4100">
                <a:solidFill>
                  <a:schemeClr val="tx1"/>
                </a:solidFill>
                <a:latin typeface="Arial" charset="0"/>
                <a:ea typeface="ＭＳ Ｐゴシック" pitchFamily="-105" charset="-128"/>
              </a:defRPr>
            </a:lvl4pPr>
            <a:lvl5pPr marL="2057400" indent="-228600">
              <a:defRPr sz="4100">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sz="4100">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sz="4100">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sz="4100">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sz="4100">
                <a:solidFill>
                  <a:schemeClr val="tx1"/>
                </a:solidFill>
                <a:latin typeface="Arial" charset="0"/>
                <a:ea typeface="ＭＳ Ｐゴシック" pitchFamily="-105" charset="-128"/>
              </a:defRPr>
            </a:lvl9pPr>
          </a:lstStyle>
          <a:p>
            <a:pPr lvl="3" algn="l">
              <a:lnSpc>
                <a:spcPct val="150000"/>
              </a:lnSpc>
            </a:pPr>
            <a:r>
              <a:rPr lang="en-US" sz="4800" b="0" dirty="0">
                <a:latin typeface="Times New Roman" pitchFamily="18" charset="0"/>
                <a:cs typeface="Times New Roman" pitchFamily="18" charset="0"/>
              </a:rPr>
              <a:t>For more information contact: Kaleigh.Wilson@unh.edu</a:t>
            </a:r>
          </a:p>
        </p:txBody>
      </p:sp>
      <p:sp>
        <p:nvSpPr>
          <p:cNvPr id="36" name="Rectangle 164"/>
          <p:cNvSpPr>
            <a:spLocks noChangeArrowheads="1"/>
          </p:cNvSpPr>
          <p:nvPr/>
        </p:nvSpPr>
        <p:spPr bwMode="auto">
          <a:xfrm>
            <a:off x="30005867" y="5745540"/>
            <a:ext cx="12869333"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rgbClr val="CCCCCC"/>
                </a:solidFill>
                <a:latin typeface="Times New Roman" panose="02020603050405020304" pitchFamily="18" charset="0"/>
                <a:cs typeface="Times New Roman" panose="02020603050405020304" pitchFamily="18" charset="0"/>
              </a:rPr>
              <a:t>Discussion</a:t>
            </a:r>
            <a:endParaRPr lang="en-US" sz="5400"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20" name="Text Box 2546"/>
          <p:cNvSpPr txBox="1">
            <a:spLocks noChangeArrowheads="1"/>
          </p:cNvSpPr>
          <p:nvPr/>
        </p:nvSpPr>
        <p:spPr bwMode="auto">
          <a:xfrm>
            <a:off x="812800" y="7391400"/>
            <a:ext cx="12530667" cy="809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457200" indent="-457200" eaLnBrk="0" hangingPunct="0">
              <a:defRPr sz="6000">
                <a:solidFill>
                  <a:schemeClr val="tx1"/>
                </a:solidFill>
                <a:latin typeface="Arial" charset="0"/>
                <a:ea typeface="ＭＳ Ｐゴシック" charset="0"/>
              </a:defRPr>
            </a:lvl1pPr>
            <a:lvl2pPr marL="1200150" indent="-457200" eaLnBrk="0" hangingPunct="0">
              <a:defRPr sz="6000">
                <a:solidFill>
                  <a:schemeClr val="tx1"/>
                </a:solidFill>
                <a:latin typeface="Arial" charset="0"/>
                <a:ea typeface="ＭＳ Ｐゴシック" charset="0"/>
              </a:defRPr>
            </a:lvl2pPr>
            <a:lvl3pPr marL="1143000" indent="-228600" eaLnBrk="0" hangingPunct="0">
              <a:defRPr sz="6000">
                <a:solidFill>
                  <a:schemeClr val="tx1"/>
                </a:solidFill>
                <a:latin typeface="Arial" charset="0"/>
                <a:ea typeface="ＭＳ Ｐゴシック" charset="0"/>
              </a:defRPr>
            </a:lvl3pPr>
            <a:lvl4pPr marL="1600200" indent="-228600" eaLnBrk="0" hangingPunct="0">
              <a:defRPr sz="6000">
                <a:solidFill>
                  <a:schemeClr val="tx1"/>
                </a:solidFill>
                <a:latin typeface="Arial" charset="0"/>
                <a:ea typeface="ＭＳ Ｐゴシック" charset="0"/>
              </a:defRPr>
            </a:lvl4pPr>
            <a:lvl5pPr marL="2057400" indent="-228600" eaLnBrk="0" hangingPunct="0">
              <a:defRPr sz="6000">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6000">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6000">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6000">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6000">
                <a:solidFill>
                  <a:schemeClr val="tx1"/>
                </a:solidFill>
                <a:latin typeface="Arial" charset="0"/>
                <a:ea typeface="ＭＳ Ｐゴシック" charset="0"/>
              </a:defRPr>
            </a:lvl9pPr>
          </a:lstStyle>
          <a:p>
            <a:pPr marL="0" indent="0" algn="just" eaLnBrk="1" hangingPunct="1">
              <a:spcBef>
                <a:spcPts val="1200"/>
              </a:spcBef>
            </a:pPr>
            <a:r>
              <a:rPr lang="en-US" sz="4800" b="0" dirty="0">
                <a:latin typeface="Times New Roman" charset="0"/>
                <a:cs typeface="Times New Roman" charset="0"/>
              </a:rPr>
              <a:t>Articulating figures can serve many uses across different fields of work. Some uses include:</a:t>
            </a:r>
          </a:p>
          <a:p>
            <a:pPr marL="685800" indent="-685800" algn="just" eaLnBrk="1" hangingPunct="1">
              <a:spcBef>
                <a:spcPts val="1200"/>
              </a:spcBef>
              <a:buFont typeface="Arial" panose="020B0604020202020204" pitchFamily="34" charset="0"/>
              <a:buChar char="•"/>
            </a:pPr>
            <a:r>
              <a:rPr lang="en-US" sz="4800" b="0" dirty="0">
                <a:latin typeface="Times New Roman" charset="0"/>
                <a:cs typeface="Times New Roman" charset="0"/>
              </a:rPr>
              <a:t>Robotic development</a:t>
            </a:r>
          </a:p>
          <a:p>
            <a:pPr marL="685800" indent="-685800" algn="just" eaLnBrk="1" hangingPunct="1">
              <a:spcBef>
                <a:spcPts val="1200"/>
              </a:spcBef>
              <a:buFont typeface="Arial" panose="020B0604020202020204" pitchFamily="34" charset="0"/>
              <a:buChar char="•"/>
            </a:pPr>
            <a:r>
              <a:rPr lang="en-US" sz="4800" b="0" dirty="0">
                <a:latin typeface="Times New Roman" charset="0"/>
                <a:cs typeface="Times New Roman" charset="0"/>
              </a:rPr>
              <a:t>Prosthetic limbs and implants</a:t>
            </a:r>
          </a:p>
          <a:p>
            <a:pPr marL="685800" indent="-685800" algn="just" eaLnBrk="1" hangingPunct="1">
              <a:spcBef>
                <a:spcPts val="1200"/>
              </a:spcBef>
              <a:buFont typeface="Arial" panose="020B0604020202020204" pitchFamily="34" charset="0"/>
              <a:buChar char="•"/>
            </a:pPr>
            <a:r>
              <a:rPr lang="en-US" sz="4800" b="0" dirty="0">
                <a:latin typeface="Times New Roman" charset="0"/>
                <a:cs typeface="Times New Roman" charset="0"/>
              </a:rPr>
              <a:t>Model of how the human body moves/poses – reference for artists and animators</a:t>
            </a:r>
          </a:p>
          <a:p>
            <a:pPr marL="0" indent="0" algn="just" eaLnBrk="1" hangingPunct="1">
              <a:spcBef>
                <a:spcPts val="1200"/>
              </a:spcBef>
            </a:pPr>
            <a:r>
              <a:rPr lang="en-US" sz="4800" b="0" dirty="0">
                <a:latin typeface="Times New Roman" charset="0"/>
                <a:cs typeface="Times New Roman" charset="0"/>
              </a:rPr>
              <a:t>Designing the flexible sections of the body (i.e., the leg) can help provide insight on the mobility of different parts of the body. These insights can be implemented in new prosthetic development.</a:t>
            </a:r>
          </a:p>
        </p:txBody>
      </p:sp>
      <p:sp>
        <p:nvSpPr>
          <p:cNvPr id="9" name="Rectangle 8"/>
          <p:cNvSpPr/>
          <p:nvPr/>
        </p:nvSpPr>
        <p:spPr>
          <a:xfrm>
            <a:off x="654755" y="16870740"/>
            <a:ext cx="12446255" cy="2308324"/>
          </a:xfrm>
          <a:prstGeom prst="rect">
            <a:avLst/>
          </a:prstGeom>
        </p:spPr>
        <p:txBody>
          <a:bodyPr wrap="square">
            <a:spAutoFit/>
          </a:bodyPr>
          <a:lstStyle/>
          <a:p>
            <a:pPr algn="just"/>
            <a:r>
              <a:rPr lang="en-US" sz="4800" b="0" dirty="0">
                <a:solidFill>
                  <a:srgbClr val="000000"/>
                </a:solidFill>
                <a:latin typeface="Times New Roman" panose="02020603050405020304" pitchFamily="18" charset="0"/>
                <a:cs typeface="Times New Roman" panose="02020603050405020304" pitchFamily="18" charset="0"/>
              </a:rPr>
              <a:t>To plan out articulation, a draft was drawn to ensure proportions were kept in mind while designing the leg.</a:t>
            </a:r>
          </a:p>
        </p:txBody>
      </p:sp>
      <p:sp>
        <p:nvSpPr>
          <p:cNvPr id="24" name="Rectangle 166"/>
          <p:cNvSpPr>
            <a:spLocks noChangeArrowheads="1"/>
          </p:cNvSpPr>
          <p:nvPr/>
        </p:nvSpPr>
        <p:spPr bwMode="auto">
          <a:xfrm>
            <a:off x="30242541" y="29260800"/>
            <a:ext cx="12530667"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rgbClr val="CCCCCC"/>
                </a:solidFill>
              </a:rPr>
              <a:t>Contacts</a:t>
            </a:r>
          </a:p>
        </p:txBody>
      </p:sp>
      <p:sp>
        <p:nvSpPr>
          <p:cNvPr id="29" name="Rectangle 28"/>
          <p:cNvSpPr/>
          <p:nvPr/>
        </p:nvSpPr>
        <p:spPr>
          <a:xfrm>
            <a:off x="30031267" y="19660094"/>
            <a:ext cx="12741941" cy="9694962"/>
          </a:xfrm>
          <a:prstGeom prst="rect">
            <a:avLst/>
          </a:prstGeom>
        </p:spPr>
        <p:txBody>
          <a:bodyPr wrap="square">
            <a:spAutoFit/>
          </a:bodyPr>
          <a:lstStyle/>
          <a:p>
            <a:pPr algn="just"/>
            <a:r>
              <a:rPr lang="en-US" sz="4800" b="0" dirty="0">
                <a:solidFill>
                  <a:srgbClr val="000000"/>
                </a:solidFill>
                <a:latin typeface="Times New Roman" panose="02020603050405020304" pitchFamily="18" charset="0"/>
                <a:cs typeface="Times New Roman" panose="02020603050405020304" pitchFamily="18" charset="0"/>
              </a:rPr>
              <a:t>Although the goal was to reconstruct the whole body, the leg did come with valuable skills and experiences. Some include:</a:t>
            </a:r>
          </a:p>
          <a:p>
            <a:pPr marL="685800" indent="-685800" algn="just">
              <a:buFont typeface="Arial" panose="020B0604020202020204" pitchFamily="34" charset="0"/>
              <a:buChar char="•"/>
            </a:pPr>
            <a:r>
              <a:rPr lang="en-US" sz="4800" b="0" dirty="0">
                <a:solidFill>
                  <a:srgbClr val="000000"/>
                </a:solidFill>
                <a:latin typeface="Times New Roman" panose="02020603050405020304" pitchFamily="18" charset="0"/>
                <a:cs typeface="Times New Roman" panose="02020603050405020304" pitchFamily="18" charset="0"/>
              </a:rPr>
              <a:t>Practice design skills on paper – conceptualizing the idea and creating a visual</a:t>
            </a:r>
          </a:p>
          <a:p>
            <a:pPr marL="685800" indent="-685800" algn="just">
              <a:buFont typeface="Arial" panose="020B0604020202020204" pitchFamily="34" charset="0"/>
              <a:buChar char="•"/>
            </a:pPr>
            <a:r>
              <a:rPr lang="en-US" sz="4800" b="0" dirty="0">
                <a:solidFill>
                  <a:srgbClr val="000000"/>
                </a:solidFill>
                <a:latin typeface="Times New Roman" panose="02020603050405020304" pitchFamily="18" charset="0"/>
                <a:cs typeface="Times New Roman" panose="02020603050405020304" pitchFamily="18" charset="0"/>
              </a:rPr>
              <a:t>Hone CAD skills on SolidWorks – attempting to create an organic figure on a program designed to create geometric parts</a:t>
            </a:r>
          </a:p>
          <a:p>
            <a:pPr marL="685800" indent="-685800" algn="just">
              <a:buFont typeface="Arial" panose="020B0604020202020204" pitchFamily="34" charset="0"/>
              <a:buChar char="•"/>
            </a:pPr>
            <a:r>
              <a:rPr lang="en-US" sz="4800" b="0" dirty="0">
                <a:solidFill>
                  <a:srgbClr val="000000"/>
                </a:solidFill>
                <a:latin typeface="Times New Roman" panose="02020603050405020304" pitchFamily="18" charset="0"/>
                <a:cs typeface="Times New Roman" panose="02020603050405020304" pitchFamily="18" charset="0"/>
              </a:rPr>
              <a:t>Understand the process of 3D printing – learning a new printer and minimizing potential machine errors</a:t>
            </a:r>
          </a:p>
          <a:p>
            <a:pPr marL="685800" indent="-685800" algn="just">
              <a:buFont typeface="Arial" panose="020B0604020202020204" pitchFamily="34" charset="0"/>
              <a:buChar char="•"/>
            </a:pPr>
            <a:r>
              <a:rPr lang="en-US" sz="4800" b="0" dirty="0">
                <a:solidFill>
                  <a:srgbClr val="000000"/>
                </a:solidFill>
                <a:latin typeface="Times New Roman" panose="02020603050405020304" pitchFamily="18" charset="0"/>
                <a:cs typeface="Times New Roman" panose="02020603050405020304" pitchFamily="18" charset="0"/>
              </a:rPr>
              <a:t>Taking the initial idea and bringing it into the real world</a:t>
            </a:r>
          </a:p>
        </p:txBody>
      </p:sp>
      <p:sp>
        <p:nvSpPr>
          <p:cNvPr id="30" name="Rectangle 29"/>
          <p:cNvSpPr/>
          <p:nvPr/>
        </p:nvSpPr>
        <p:spPr>
          <a:xfrm>
            <a:off x="30005867" y="7092375"/>
            <a:ext cx="12666133" cy="11172289"/>
          </a:xfrm>
          <a:prstGeom prst="rect">
            <a:avLst/>
          </a:prstGeom>
        </p:spPr>
        <p:txBody>
          <a:bodyPr wrap="square">
            <a:spAutoFit/>
          </a:bodyPr>
          <a:lstStyle/>
          <a:p>
            <a:pPr algn="just"/>
            <a:r>
              <a:rPr lang="en-US" sz="4800" b="0" dirty="0">
                <a:solidFill>
                  <a:srgbClr val="000000"/>
                </a:solidFill>
                <a:latin typeface="Times New Roman" panose="02020603050405020304" pitchFamily="18" charset="0"/>
                <a:cs typeface="Times New Roman" panose="02020603050405020304" pitchFamily="18" charset="0"/>
              </a:rPr>
              <a:t>Considering and manufacturing the human body does bring valuable information. Some worthy notes include:</a:t>
            </a:r>
          </a:p>
          <a:p>
            <a:pPr marL="685800" indent="-685800" algn="just">
              <a:buFont typeface="Arial" panose="020B0604020202020204" pitchFamily="34" charset="0"/>
              <a:buChar char="•"/>
            </a:pPr>
            <a:r>
              <a:rPr lang="en-US" sz="4800" b="0" dirty="0">
                <a:solidFill>
                  <a:srgbClr val="000000"/>
                </a:solidFill>
                <a:latin typeface="Times New Roman" panose="02020603050405020304" pitchFamily="18" charset="0"/>
                <a:cs typeface="Times New Roman" panose="02020603050405020304" pitchFamily="18" charset="0"/>
              </a:rPr>
              <a:t>How joints operate and how they can be replicated in different ways</a:t>
            </a:r>
          </a:p>
          <a:p>
            <a:pPr marL="685800" indent="-685800" algn="just">
              <a:buFont typeface="Arial" panose="020B0604020202020204" pitchFamily="34" charset="0"/>
              <a:buChar char="•"/>
            </a:pPr>
            <a:r>
              <a:rPr lang="en-US" sz="4800" b="0" dirty="0">
                <a:solidFill>
                  <a:srgbClr val="000000"/>
                </a:solidFill>
                <a:latin typeface="Times New Roman" panose="02020603050405020304" pitchFamily="18" charset="0"/>
                <a:cs typeface="Times New Roman" panose="02020603050405020304" pitchFamily="18" charset="0"/>
              </a:rPr>
              <a:t>Different positions require different configurations in order to be possible in an inorganic medium (if the leg is made from harder materials such as plastic, how will the mobility be captured?)</a:t>
            </a:r>
          </a:p>
          <a:p>
            <a:pPr algn="just"/>
            <a:r>
              <a:rPr lang="en-US" sz="4800" b="0" dirty="0">
                <a:solidFill>
                  <a:srgbClr val="000000"/>
                </a:solidFill>
                <a:latin typeface="Times New Roman" panose="02020603050405020304" pitchFamily="18" charset="0"/>
                <a:cs typeface="Times New Roman" panose="02020603050405020304" pitchFamily="18" charset="0"/>
              </a:rPr>
              <a:t>Studying and designing different ways for limbs to be made can also provide other options to the disabled, who might want the extra mobility in a limb that can bend just as much as an organic limb.</a:t>
            </a:r>
          </a:p>
        </p:txBody>
      </p:sp>
      <p:pic>
        <p:nvPicPr>
          <p:cNvPr id="14" name="Picture 13">
            <a:extLst>
              <a:ext uri="{FF2B5EF4-FFF2-40B4-BE49-F238E27FC236}">
                <a16:creationId xmlns:a16="http://schemas.microsoft.com/office/drawing/2014/main" id="{E50C8721-F651-BF3A-57D2-00C3D4BF552D}"/>
              </a:ext>
            </a:extLst>
          </p:cNvPr>
          <p:cNvPicPr>
            <a:picLocks noChangeAspect="1"/>
          </p:cNvPicPr>
          <p:nvPr/>
        </p:nvPicPr>
        <p:blipFill rotWithShape="1">
          <a:blip r:embed="rId3">
            <a:extLst>
              <a:ext uri="{28A0092B-C50C-407E-A947-70E740481C1C}">
                <a14:useLocalDpi xmlns:a14="http://schemas.microsoft.com/office/drawing/2010/main" val="0"/>
              </a:ext>
            </a:extLst>
          </a:blip>
          <a:srcRect l="32717" t="12329" r="33466" b="13980"/>
          <a:stretch/>
        </p:blipFill>
        <p:spPr>
          <a:xfrm>
            <a:off x="15856364" y="16998183"/>
            <a:ext cx="5478585" cy="7640841"/>
          </a:xfrm>
          <a:prstGeom prst="rect">
            <a:avLst/>
          </a:prstGeom>
        </p:spPr>
      </p:pic>
      <p:pic>
        <p:nvPicPr>
          <p:cNvPr id="6" name="Picture 5" descr="A picture containing footwear&#10;&#10;Description automatically generated">
            <a:extLst>
              <a:ext uri="{FF2B5EF4-FFF2-40B4-BE49-F238E27FC236}">
                <a16:creationId xmlns:a16="http://schemas.microsoft.com/office/drawing/2014/main" id="{DA260C5D-0175-CAD2-022F-C5E4261E8F35}"/>
              </a:ext>
            </a:extLst>
          </p:cNvPr>
          <p:cNvPicPr>
            <a:picLocks noChangeAspect="1"/>
          </p:cNvPicPr>
          <p:nvPr/>
        </p:nvPicPr>
        <p:blipFill rotWithShape="1">
          <a:blip r:embed="rId4">
            <a:extLst>
              <a:ext uri="{28A0092B-C50C-407E-A947-70E740481C1C}">
                <a14:useLocalDpi xmlns:a14="http://schemas.microsoft.com/office/drawing/2010/main" val="0"/>
              </a:ext>
            </a:extLst>
          </a:blip>
          <a:srcRect l="23652" t="19113" r="23998" b="17723"/>
          <a:stretch/>
        </p:blipFill>
        <p:spPr>
          <a:xfrm>
            <a:off x="14609857" y="26279443"/>
            <a:ext cx="7219497" cy="5558537"/>
          </a:xfrm>
          <a:prstGeom prst="rect">
            <a:avLst/>
          </a:prstGeom>
        </p:spPr>
      </p:pic>
      <p:pic>
        <p:nvPicPr>
          <p:cNvPr id="4" name="Picture 3">
            <a:extLst>
              <a:ext uri="{FF2B5EF4-FFF2-40B4-BE49-F238E27FC236}">
                <a16:creationId xmlns:a16="http://schemas.microsoft.com/office/drawing/2014/main" id="{25B46768-584B-23BC-0FCD-7304519C6F6E}"/>
              </a:ext>
            </a:extLst>
          </p:cNvPr>
          <p:cNvPicPr>
            <a:picLocks noChangeAspect="1"/>
          </p:cNvPicPr>
          <p:nvPr/>
        </p:nvPicPr>
        <p:blipFill rotWithShape="1">
          <a:blip r:embed="rId5">
            <a:extLst>
              <a:ext uri="{28A0092B-C50C-407E-A947-70E740481C1C}">
                <a14:useLocalDpi xmlns:a14="http://schemas.microsoft.com/office/drawing/2010/main" val="0"/>
              </a:ext>
            </a:extLst>
          </a:blip>
          <a:srcRect l="21226" t="7394" r="20529"/>
          <a:stretch/>
        </p:blipFill>
        <p:spPr>
          <a:xfrm>
            <a:off x="23703150" y="26279442"/>
            <a:ext cx="5478585" cy="5558537"/>
          </a:xfrm>
          <a:prstGeom prst="rect">
            <a:avLst/>
          </a:prstGeom>
        </p:spPr>
      </p:pic>
      <p:pic>
        <p:nvPicPr>
          <p:cNvPr id="10" name="Picture 9">
            <a:extLst>
              <a:ext uri="{FF2B5EF4-FFF2-40B4-BE49-F238E27FC236}">
                <a16:creationId xmlns:a16="http://schemas.microsoft.com/office/drawing/2014/main" id="{58007780-7E53-5AC3-C983-CA9AE8DC1E7E}"/>
              </a:ext>
            </a:extLst>
          </p:cNvPr>
          <p:cNvPicPr>
            <a:picLocks noChangeAspect="1"/>
          </p:cNvPicPr>
          <p:nvPr/>
        </p:nvPicPr>
        <p:blipFill rotWithShape="1">
          <a:blip r:embed="rId6">
            <a:extLst>
              <a:ext uri="{28A0092B-C50C-407E-A947-70E740481C1C}">
                <a14:useLocalDpi xmlns:a14="http://schemas.microsoft.com/office/drawing/2010/main" val="0"/>
              </a:ext>
            </a:extLst>
          </a:blip>
          <a:srcRect l="26542" t="9436" r="26408" b="10618"/>
          <a:stretch/>
        </p:blipFill>
        <p:spPr>
          <a:xfrm>
            <a:off x="22530561" y="7608678"/>
            <a:ext cx="6698153" cy="7284298"/>
          </a:xfrm>
          <a:prstGeom prst="rect">
            <a:avLst/>
          </a:prstGeom>
        </p:spPr>
      </p:pic>
      <p:pic>
        <p:nvPicPr>
          <p:cNvPr id="12" name="Picture 11">
            <a:extLst>
              <a:ext uri="{FF2B5EF4-FFF2-40B4-BE49-F238E27FC236}">
                <a16:creationId xmlns:a16="http://schemas.microsoft.com/office/drawing/2014/main" id="{1B968339-0B98-A535-086A-35FE8952D273}"/>
              </a:ext>
            </a:extLst>
          </p:cNvPr>
          <p:cNvPicPr>
            <a:picLocks noChangeAspect="1"/>
          </p:cNvPicPr>
          <p:nvPr/>
        </p:nvPicPr>
        <p:blipFill rotWithShape="1">
          <a:blip r:embed="rId7">
            <a:extLst>
              <a:ext uri="{28A0092B-C50C-407E-A947-70E740481C1C}">
                <a14:useLocalDpi xmlns:a14="http://schemas.microsoft.com/office/drawing/2010/main" val="0"/>
              </a:ext>
            </a:extLst>
          </a:blip>
          <a:srcRect l="26899" t="20855" r="30987" b="19128"/>
          <a:stretch/>
        </p:blipFill>
        <p:spPr>
          <a:xfrm>
            <a:off x="23615713" y="18396496"/>
            <a:ext cx="5182937" cy="4741633"/>
          </a:xfrm>
          <a:prstGeom prst="rect">
            <a:avLst/>
          </a:prstGeom>
        </p:spPr>
      </p:pic>
      <p:pic>
        <p:nvPicPr>
          <p:cNvPr id="16" name="Picture 15">
            <a:extLst>
              <a:ext uri="{FF2B5EF4-FFF2-40B4-BE49-F238E27FC236}">
                <a16:creationId xmlns:a16="http://schemas.microsoft.com/office/drawing/2014/main" id="{4ABB7218-D765-6001-6E05-C34A1BA600B4}"/>
              </a:ext>
            </a:extLst>
          </p:cNvPr>
          <p:cNvPicPr>
            <a:picLocks noChangeAspect="1"/>
          </p:cNvPicPr>
          <p:nvPr/>
        </p:nvPicPr>
        <p:blipFill rotWithShape="1">
          <a:blip r:embed="rId8">
            <a:extLst>
              <a:ext uri="{28A0092B-C50C-407E-A947-70E740481C1C}">
                <a14:useLocalDpi xmlns:a14="http://schemas.microsoft.com/office/drawing/2010/main" val="0"/>
              </a:ext>
            </a:extLst>
          </a:blip>
          <a:srcRect l="22845" t="-2799" r="20202" b="2799"/>
          <a:stretch/>
        </p:blipFill>
        <p:spPr>
          <a:xfrm>
            <a:off x="14826228" y="7229268"/>
            <a:ext cx="6819470" cy="7663708"/>
          </a:xfrm>
          <a:prstGeom prst="rect">
            <a:avLst/>
          </a:prstGeom>
        </p:spPr>
      </p:pic>
      <p:sp>
        <p:nvSpPr>
          <p:cNvPr id="17" name="Rectangle 16">
            <a:extLst>
              <a:ext uri="{FF2B5EF4-FFF2-40B4-BE49-F238E27FC236}">
                <a16:creationId xmlns:a16="http://schemas.microsoft.com/office/drawing/2014/main" id="{7BADBEB5-FBC9-E78A-6969-0E9F801FDE78}"/>
              </a:ext>
            </a:extLst>
          </p:cNvPr>
          <p:cNvSpPr/>
          <p:nvPr/>
        </p:nvSpPr>
        <p:spPr>
          <a:xfrm>
            <a:off x="537966" y="27542966"/>
            <a:ext cx="12280174" cy="5262979"/>
          </a:xfrm>
          <a:prstGeom prst="rect">
            <a:avLst/>
          </a:prstGeom>
        </p:spPr>
        <p:txBody>
          <a:bodyPr wrap="square">
            <a:spAutoFit/>
          </a:bodyPr>
          <a:lstStyle/>
          <a:p>
            <a:pPr algn="just"/>
            <a:endParaRPr lang="en-US" sz="4800" b="0" dirty="0">
              <a:solidFill>
                <a:srgbClr val="000000"/>
              </a:solidFill>
              <a:latin typeface="Times New Roman" panose="02020603050405020304" pitchFamily="18" charset="0"/>
              <a:cs typeface="Times New Roman" panose="02020603050405020304" pitchFamily="18" charset="0"/>
            </a:endParaRPr>
          </a:p>
          <a:p>
            <a:pPr algn="just"/>
            <a:r>
              <a:rPr lang="en-US" sz="4800" b="0" dirty="0">
                <a:solidFill>
                  <a:srgbClr val="000000"/>
                </a:solidFill>
                <a:latin typeface="Times New Roman" panose="02020603050405020304" pitchFamily="18" charset="0"/>
                <a:cs typeface="Times New Roman" panose="02020603050405020304" pitchFamily="18" charset="0"/>
              </a:rPr>
              <a:t>The parts were built in SolidWorks and 3D printed. To create the articulation, a rubber band is passed through all the pieces, tight enough to keep all the parts together and allow the leg to bend at the knee and ankle. The components are also able to swivel, allowing for more poses.</a:t>
            </a:r>
          </a:p>
        </p:txBody>
      </p:sp>
      <p:pic>
        <p:nvPicPr>
          <p:cNvPr id="28" name="Picture 27">
            <a:extLst>
              <a:ext uri="{FF2B5EF4-FFF2-40B4-BE49-F238E27FC236}">
                <a16:creationId xmlns:a16="http://schemas.microsoft.com/office/drawing/2014/main" id="{830B3942-E255-1EA9-177B-F4F005C3F7D9}"/>
              </a:ext>
            </a:extLst>
          </p:cNvPr>
          <p:cNvPicPr>
            <a:picLocks noChangeAspect="1"/>
          </p:cNvPicPr>
          <p:nvPr/>
        </p:nvPicPr>
        <p:blipFill>
          <a:blip r:embed="rId9"/>
          <a:stretch>
            <a:fillRect/>
          </a:stretch>
        </p:blipFill>
        <p:spPr>
          <a:xfrm>
            <a:off x="3268466" y="19172337"/>
            <a:ext cx="7814733" cy="8183463"/>
          </a:xfrm>
          <a:prstGeom prst="rect">
            <a:avLst/>
          </a:prstGeom>
        </p:spPr>
      </p:pic>
      <p:sp>
        <p:nvSpPr>
          <p:cNvPr id="31" name="Rectangle 164">
            <a:extLst>
              <a:ext uri="{FF2B5EF4-FFF2-40B4-BE49-F238E27FC236}">
                <a16:creationId xmlns:a16="http://schemas.microsoft.com/office/drawing/2014/main" id="{6E47DA15-A604-B248-344E-D509A8012E5F}"/>
              </a:ext>
            </a:extLst>
          </p:cNvPr>
          <p:cNvSpPr>
            <a:spLocks noChangeArrowheads="1"/>
          </p:cNvSpPr>
          <p:nvPr/>
        </p:nvSpPr>
        <p:spPr bwMode="auto">
          <a:xfrm>
            <a:off x="30005866" y="18211800"/>
            <a:ext cx="12869333"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rgbClr val="CCCCCC"/>
                </a:solidFill>
                <a:latin typeface="Times New Roman" panose="02020603050405020304" pitchFamily="18" charset="0"/>
                <a:cs typeface="Times New Roman" panose="02020603050405020304" pitchFamily="18" charset="0"/>
              </a:rPr>
              <a:t>Reflection</a:t>
            </a:r>
            <a:endParaRPr lang="en-US" sz="5400"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8CDCB81B-D596-3D34-B1EF-D3841D714D64}"/>
              </a:ext>
            </a:extLst>
          </p:cNvPr>
          <p:cNvSpPr txBox="1"/>
          <p:nvPr/>
        </p:nvSpPr>
        <p:spPr>
          <a:xfrm>
            <a:off x="2992792" y="27348359"/>
            <a:ext cx="7854593" cy="769441"/>
          </a:xfrm>
          <a:prstGeom prst="rect">
            <a:avLst/>
          </a:prstGeom>
          <a:noFill/>
        </p:spPr>
        <p:txBody>
          <a:bodyPr wrap="square">
            <a:spAutoFit/>
          </a:bodyPr>
          <a:lstStyle/>
          <a:p>
            <a:r>
              <a:rPr lang="en-US" sz="4400" b="0" dirty="0">
                <a:solidFill>
                  <a:srgbClr val="000000"/>
                </a:solidFill>
                <a:latin typeface="Times New Roman" panose="02020603050405020304" pitchFamily="18" charset="0"/>
                <a:cs typeface="Times New Roman" panose="02020603050405020304" pitchFamily="18" charset="0"/>
              </a:rPr>
              <a:t>Figure 1: Figure schematic</a:t>
            </a:r>
          </a:p>
        </p:txBody>
      </p:sp>
      <p:sp>
        <p:nvSpPr>
          <p:cNvPr id="38" name="TextBox 37">
            <a:extLst>
              <a:ext uri="{FF2B5EF4-FFF2-40B4-BE49-F238E27FC236}">
                <a16:creationId xmlns:a16="http://schemas.microsoft.com/office/drawing/2014/main" id="{5A353C1C-A894-DFDF-4C4D-00BDE9005AA0}"/>
              </a:ext>
            </a:extLst>
          </p:cNvPr>
          <p:cNvSpPr txBox="1"/>
          <p:nvPr/>
        </p:nvSpPr>
        <p:spPr>
          <a:xfrm>
            <a:off x="14110034" y="15204127"/>
            <a:ext cx="7854593" cy="769441"/>
          </a:xfrm>
          <a:prstGeom prst="rect">
            <a:avLst/>
          </a:prstGeom>
          <a:noFill/>
        </p:spPr>
        <p:txBody>
          <a:bodyPr wrap="square">
            <a:spAutoFit/>
          </a:bodyPr>
          <a:lstStyle/>
          <a:p>
            <a:r>
              <a:rPr lang="en-US" sz="4400" b="0" dirty="0">
                <a:solidFill>
                  <a:srgbClr val="000000"/>
                </a:solidFill>
                <a:latin typeface="Times New Roman" panose="02020603050405020304" pitchFamily="18" charset="0"/>
                <a:cs typeface="Times New Roman" panose="02020603050405020304" pitchFamily="18" charset="0"/>
              </a:rPr>
              <a:t>Figure 2: Upper Leg</a:t>
            </a:r>
          </a:p>
        </p:txBody>
      </p:sp>
      <p:sp>
        <p:nvSpPr>
          <p:cNvPr id="39" name="TextBox 38">
            <a:extLst>
              <a:ext uri="{FF2B5EF4-FFF2-40B4-BE49-F238E27FC236}">
                <a16:creationId xmlns:a16="http://schemas.microsoft.com/office/drawing/2014/main" id="{25EAC3B0-E65C-9B7F-7699-EB634911DAD5}"/>
              </a:ext>
            </a:extLst>
          </p:cNvPr>
          <p:cNvSpPr txBox="1"/>
          <p:nvPr/>
        </p:nvSpPr>
        <p:spPr>
          <a:xfrm>
            <a:off x="21945600" y="15101203"/>
            <a:ext cx="7854593" cy="769441"/>
          </a:xfrm>
          <a:prstGeom prst="rect">
            <a:avLst/>
          </a:prstGeom>
          <a:noFill/>
        </p:spPr>
        <p:txBody>
          <a:bodyPr wrap="square">
            <a:spAutoFit/>
          </a:bodyPr>
          <a:lstStyle/>
          <a:p>
            <a:r>
              <a:rPr lang="en-US" sz="4400" b="0" dirty="0">
                <a:solidFill>
                  <a:srgbClr val="000000"/>
                </a:solidFill>
                <a:latin typeface="Times New Roman" panose="02020603050405020304" pitchFamily="18" charset="0"/>
                <a:cs typeface="Times New Roman" panose="02020603050405020304" pitchFamily="18" charset="0"/>
              </a:rPr>
              <a:t>Figure 3: Hip</a:t>
            </a:r>
          </a:p>
        </p:txBody>
      </p:sp>
      <p:sp>
        <p:nvSpPr>
          <p:cNvPr id="40" name="TextBox 39">
            <a:extLst>
              <a:ext uri="{FF2B5EF4-FFF2-40B4-BE49-F238E27FC236}">
                <a16:creationId xmlns:a16="http://schemas.microsoft.com/office/drawing/2014/main" id="{88793DE2-2E59-CE6D-17F0-8C28D07329B0}"/>
              </a:ext>
            </a:extLst>
          </p:cNvPr>
          <p:cNvSpPr txBox="1"/>
          <p:nvPr/>
        </p:nvSpPr>
        <p:spPr>
          <a:xfrm>
            <a:off x="14675968" y="24746897"/>
            <a:ext cx="7854593" cy="769441"/>
          </a:xfrm>
          <a:prstGeom prst="rect">
            <a:avLst/>
          </a:prstGeom>
          <a:noFill/>
        </p:spPr>
        <p:txBody>
          <a:bodyPr wrap="square">
            <a:spAutoFit/>
          </a:bodyPr>
          <a:lstStyle/>
          <a:p>
            <a:r>
              <a:rPr lang="en-US" sz="4400" b="0" dirty="0">
                <a:solidFill>
                  <a:srgbClr val="000000"/>
                </a:solidFill>
                <a:latin typeface="Times New Roman" panose="02020603050405020304" pitchFamily="18" charset="0"/>
                <a:cs typeface="Times New Roman" panose="02020603050405020304" pitchFamily="18" charset="0"/>
              </a:rPr>
              <a:t>Figure 4: Lower Leg</a:t>
            </a:r>
          </a:p>
        </p:txBody>
      </p:sp>
      <p:sp>
        <p:nvSpPr>
          <p:cNvPr id="41" name="TextBox 40">
            <a:extLst>
              <a:ext uri="{FF2B5EF4-FFF2-40B4-BE49-F238E27FC236}">
                <a16:creationId xmlns:a16="http://schemas.microsoft.com/office/drawing/2014/main" id="{2A85BA89-FFB7-8E5C-CD94-7C94138403C2}"/>
              </a:ext>
            </a:extLst>
          </p:cNvPr>
          <p:cNvSpPr txBox="1"/>
          <p:nvPr/>
        </p:nvSpPr>
        <p:spPr>
          <a:xfrm>
            <a:off x="22279884" y="23239153"/>
            <a:ext cx="7854593" cy="769441"/>
          </a:xfrm>
          <a:prstGeom prst="rect">
            <a:avLst/>
          </a:prstGeom>
          <a:noFill/>
        </p:spPr>
        <p:txBody>
          <a:bodyPr wrap="square">
            <a:spAutoFit/>
          </a:bodyPr>
          <a:lstStyle/>
          <a:p>
            <a:r>
              <a:rPr lang="en-US" sz="4400" b="0" dirty="0">
                <a:solidFill>
                  <a:srgbClr val="000000"/>
                </a:solidFill>
                <a:latin typeface="Times New Roman" panose="02020603050405020304" pitchFamily="18" charset="0"/>
                <a:cs typeface="Times New Roman" panose="02020603050405020304" pitchFamily="18" charset="0"/>
              </a:rPr>
              <a:t>Figure 5: Knee</a:t>
            </a:r>
          </a:p>
        </p:txBody>
      </p:sp>
      <p:sp>
        <p:nvSpPr>
          <p:cNvPr id="42" name="TextBox 41">
            <a:extLst>
              <a:ext uri="{FF2B5EF4-FFF2-40B4-BE49-F238E27FC236}">
                <a16:creationId xmlns:a16="http://schemas.microsoft.com/office/drawing/2014/main" id="{E8A81EB5-7F54-0872-40D7-115B30DD6D56}"/>
              </a:ext>
            </a:extLst>
          </p:cNvPr>
          <p:cNvSpPr txBox="1"/>
          <p:nvPr/>
        </p:nvSpPr>
        <p:spPr>
          <a:xfrm>
            <a:off x="14308666" y="31819284"/>
            <a:ext cx="7854593" cy="769441"/>
          </a:xfrm>
          <a:prstGeom prst="rect">
            <a:avLst/>
          </a:prstGeom>
          <a:noFill/>
        </p:spPr>
        <p:txBody>
          <a:bodyPr wrap="square">
            <a:spAutoFit/>
          </a:bodyPr>
          <a:lstStyle/>
          <a:p>
            <a:r>
              <a:rPr lang="en-US" sz="4400" b="0" dirty="0">
                <a:solidFill>
                  <a:srgbClr val="000000"/>
                </a:solidFill>
                <a:latin typeface="Times New Roman" panose="02020603050405020304" pitchFamily="18" charset="0"/>
                <a:cs typeface="Times New Roman" panose="02020603050405020304" pitchFamily="18" charset="0"/>
              </a:rPr>
              <a:t>Figure 6: Foot</a:t>
            </a:r>
          </a:p>
        </p:txBody>
      </p:sp>
      <p:sp>
        <p:nvSpPr>
          <p:cNvPr id="43" name="TextBox 42">
            <a:extLst>
              <a:ext uri="{FF2B5EF4-FFF2-40B4-BE49-F238E27FC236}">
                <a16:creationId xmlns:a16="http://schemas.microsoft.com/office/drawing/2014/main" id="{A77C332B-1CF5-97B0-0C85-3932DA774DA6}"/>
              </a:ext>
            </a:extLst>
          </p:cNvPr>
          <p:cNvSpPr txBox="1"/>
          <p:nvPr/>
        </p:nvSpPr>
        <p:spPr>
          <a:xfrm>
            <a:off x="22515145" y="31864717"/>
            <a:ext cx="7854593" cy="769441"/>
          </a:xfrm>
          <a:prstGeom prst="rect">
            <a:avLst/>
          </a:prstGeom>
          <a:noFill/>
        </p:spPr>
        <p:txBody>
          <a:bodyPr wrap="square">
            <a:spAutoFit/>
          </a:bodyPr>
          <a:lstStyle/>
          <a:p>
            <a:r>
              <a:rPr lang="en-US" sz="4400" b="0" dirty="0">
                <a:solidFill>
                  <a:srgbClr val="000000"/>
                </a:solidFill>
                <a:latin typeface="Times New Roman" panose="02020603050405020304" pitchFamily="18" charset="0"/>
                <a:cs typeface="Times New Roman" panose="02020603050405020304" pitchFamily="18" charset="0"/>
              </a:rPr>
              <a:t>Figure 7: Ankle</a:t>
            </a:r>
          </a:p>
        </p:txBody>
      </p:sp>
    </p:spTree>
  </p:cSld>
  <p:clrMapOvr>
    <a:masterClrMapping/>
  </p:clrMapOvr>
</p:sld>
</file>

<file path=ppt/theme/theme1.xml><?xml version="1.0" encoding="utf-8"?>
<a:theme xmlns:a="http://schemas.openxmlformats.org/drawingml/2006/main" name="Default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14177</TotalTime>
  <Words>413</Words>
  <Application>Microsoft Office PowerPoint</Application>
  <PresentationFormat>Custom</PresentationFormat>
  <Paragraphs>33</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Default Design</vt:lpstr>
      <vt:lpstr>ARTICULATING FIGURE Observing the Movement of the Human Body  Kaleigh Wilson Department of Mechanical Engineering, University of New Hampshire</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Kaleigh Wilson</cp:lastModifiedBy>
  <cp:revision>291</cp:revision>
  <cp:lastPrinted>2014-02-24T14:53:09Z</cp:lastPrinted>
  <dcterms:created xsi:type="dcterms:W3CDTF">2004-07-26T21:45:23Z</dcterms:created>
  <dcterms:modified xsi:type="dcterms:W3CDTF">2023-04-13T14:21:30Z</dcterms:modified>
  <cp:category>science research poster</cp:category>
</cp:coreProperties>
</file>