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6"/>
    <p:sldMasterId id="2147483720" r:id="rId7"/>
  </p:sldMasterIdLst>
  <p:notesMasterIdLst>
    <p:notesMasterId r:id="rId9"/>
  </p:notesMasterIdLst>
  <p:sldIdLst>
    <p:sldId id="256" r:id="rId8"/>
  </p:sldIdLst>
  <p:sldSz cx="32918400" cy="21945600"/>
  <p:notesSz cx="9144000" cy="6858000"/>
  <p:defaultTextStyle>
    <a:defPPr>
      <a:defRPr lang="en-US"/>
    </a:defPPr>
    <a:lvl1pPr marL="0" algn="l" defTabSz="2804742" rtl="0" eaLnBrk="1" latinLnBrk="0" hangingPunct="1">
      <a:defRPr sz="5500" kern="1200">
        <a:solidFill>
          <a:schemeClr val="tx1"/>
        </a:solidFill>
        <a:latin typeface="+mn-lt"/>
        <a:ea typeface="+mn-ea"/>
        <a:cs typeface="+mn-cs"/>
      </a:defRPr>
    </a:lvl1pPr>
    <a:lvl2pPr marL="1402370" algn="l" defTabSz="2804742" rtl="0" eaLnBrk="1" latinLnBrk="0" hangingPunct="1">
      <a:defRPr sz="5500" kern="1200">
        <a:solidFill>
          <a:schemeClr val="tx1"/>
        </a:solidFill>
        <a:latin typeface="+mn-lt"/>
        <a:ea typeface="+mn-ea"/>
        <a:cs typeface="+mn-cs"/>
      </a:defRPr>
    </a:lvl2pPr>
    <a:lvl3pPr marL="2804742" algn="l" defTabSz="2804742" rtl="0" eaLnBrk="1" latinLnBrk="0" hangingPunct="1">
      <a:defRPr sz="5500" kern="1200">
        <a:solidFill>
          <a:schemeClr val="tx1"/>
        </a:solidFill>
        <a:latin typeface="+mn-lt"/>
        <a:ea typeface="+mn-ea"/>
        <a:cs typeface="+mn-cs"/>
      </a:defRPr>
    </a:lvl3pPr>
    <a:lvl4pPr marL="4207112" algn="l" defTabSz="2804742" rtl="0" eaLnBrk="1" latinLnBrk="0" hangingPunct="1">
      <a:defRPr sz="5500" kern="1200">
        <a:solidFill>
          <a:schemeClr val="tx1"/>
        </a:solidFill>
        <a:latin typeface="+mn-lt"/>
        <a:ea typeface="+mn-ea"/>
        <a:cs typeface="+mn-cs"/>
      </a:defRPr>
    </a:lvl4pPr>
    <a:lvl5pPr marL="5609484" algn="l" defTabSz="2804742" rtl="0" eaLnBrk="1" latinLnBrk="0" hangingPunct="1">
      <a:defRPr sz="5500" kern="1200">
        <a:solidFill>
          <a:schemeClr val="tx1"/>
        </a:solidFill>
        <a:latin typeface="+mn-lt"/>
        <a:ea typeface="+mn-ea"/>
        <a:cs typeface="+mn-cs"/>
      </a:defRPr>
    </a:lvl5pPr>
    <a:lvl6pPr marL="7011855" algn="l" defTabSz="2804742" rtl="0" eaLnBrk="1" latinLnBrk="0" hangingPunct="1">
      <a:defRPr sz="5500" kern="1200">
        <a:solidFill>
          <a:schemeClr val="tx1"/>
        </a:solidFill>
        <a:latin typeface="+mn-lt"/>
        <a:ea typeface="+mn-ea"/>
        <a:cs typeface="+mn-cs"/>
      </a:defRPr>
    </a:lvl6pPr>
    <a:lvl7pPr marL="8414226" algn="l" defTabSz="2804742" rtl="0" eaLnBrk="1" latinLnBrk="0" hangingPunct="1">
      <a:defRPr sz="5500" kern="1200">
        <a:solidFill>
          <a:schemeClr val="tx1"/>
        </a:solidFill>
        <a:latin typeface="+mn-lt"/>
        <a:ea typeface="+mn-ea"/>
        <a:cs typeface="+mn-cs"/>
      </a:defRPr>
    </a:lvl7pPr>
    <a:lvl8pPr marL="9816597" algn="l" defTabSz="2804742" rtl="0" eaLnBrk="1" latinLnBrk="0" hangingPunct="1">
      <a:defRPr sz="5500" kern="1200">
        <a:solidFill>
          <a:schemeClr val="tx1"/>
        </a:solidFill>
        <a:latin typeface="+mn-lt"/>
        <a:ea typeface="+mn-ea"/>
        <a:cs typeface="+mn-cs"/>
      </a:defRPr>
    </a:lvl8pPr>
    <a:lvl9pPr marL="11218968" algn="l" defTabSz="2804742" rtl="0" eaLnBrk="1" latinLnBrk="0" hangingPunct="1">
      <a:defRPr sz="5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4ECAD9-D00A-7D15-638C-E5B957FAE8E2}" name="Jimmy Fitzgibbons" initials="JF" userId="S::jhf1018@usnh.edu::746dbd7d-79ac-4682-8ad2-6e41053d007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3B0"/>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B6B972-9676-4980-9444-A08E90F22434}" v="6346" dt="2023-04-12T21:13:49.856"/>
    <p1510:client id="{54028FC5-D432-E587-A65C-2F1916B6F2FF}" v="44" dt="2023-04-12T18:53:11.242"/>
    <p1510:client id="{7FE31950-1F10-452F-98B3-E083855D4E2F}" v="18" vWet="20" dt="2023-04-12T19:51:21.3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1234" y="82"/>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D9E92B1B-6904-864D-9149-585F80CAABEA}" type="datetimeFigureOut">
              <a:rPr lang="en-US" smtClean="0"/>
              <a:t>4/12/2023</a:t>
            </a:fld>
            <a:endParaRPr lang="en-US"/>
          </a:p>
        </p:txBody>
      </p:sp>
      <p:sp>
        <p:nvSpPr>
          <p:cNvPr id="4" name="Slide Image Placeholder 3"/>
          <p:cNvSpPr>
            <a:spLocks noGrp="1" noRot="1" noChangeAspect="1"/>
          </p:cNvSpPr>
          <p:nvPr>
            <p:ph type="sldImg" idx="2"/>
          </p:nvPr>
        </p:nvSpPr>
        <p:spPr>
          <a:xfrm>
            <a:off x="2835275" y="857250"/>
            <a:ext cx="347345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532A64CF-3625-FC46-B178-858664FBFFCF}" type="slidenum">
              <a:rPr lang="en-US" smtClean="0"/>
              <a:t>‹#›</a:t>
            </a:fld>
            <a:endParaRPr lang="en-US"/>
          </a:p>
        </p:txBody>
      </p:sp>
    </p:spTree>
    <p:extLst>
      <p:ext uri="{BB962C8B-B14F-4D97-AF65-F5344CB8AC3E}">
        <p14:creationId xmlns:p14="http://schemas.microsoft.com/office/powerpoint/2010/main" val="1744599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32A64CF-3625-FC46-B178-858664FBFFCF}" type="slidenum">
              <a:rPr lang="en-US" smtClean="0"/>
              <a:t>1</a:t>
            </a:fld>
            <a:endParaRPr lang="en-US"/>
          </a:p>
        </p:txBody>
      </p:sp>
    </p:spTree>
    <p:extLst>
      <p:ext uri="{BB962C8B-B14F-4D97-AF65-F5344CB8AC3E}">
        <p14:creationId xmlns:p14="http://schemas.microsoft.com/office/powerpoint/2010/main" val="570719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14222" y="3848672"/>
            <a:ext cx="27980640" cy="7640320"/>
          </a:xfrm>
        </p:spPr>
        <p:txBody>
          <a:bodyPr anchor="b"/>
          <a:lstStyle>
            <a:lvl1pPr algn="ctr">
              <a:defRPr sz="19200"/>
            </a:lvl1pPr>
          </a:lstStyle>
          <a:p>
            <a:r>
              <a:rPr lang="en-US"/>
              <a:t>Click to edit Master title style</a:t>
            </a:r>
          </a:p>
        </p:txBody>
      </p:sp>
      <p:sp>
        <p:nvSpPr>
          <p:cNvPr id="3" name="Subtitle 2"/>
          <p:cNvSpPr>
            <a:spLocks noGrp="1"/>
          </p:cNvSpPr>
          <p:nvPr>
            <p:ph type="subTitle" idx="1"/>
          </p:nvPr>
        </p:nvSpPr>
        <p:spPr>
          <a:xfrm>
            <a:off x="4114800" y="11526523"/>
            <a:ext cx="24688800" cy="5298438"/>
          </a:xfrm>
        </p:spPr>
        <p:txBody>
          <a:bodyPr/>
          <a:lstStyle>
            <a:lvl1pPr marL="0" indent="0" algn="ctr">
              <a:buNone/>
              <a:defRPr sz="7700"/>
            </a:lvl1pPr>
            <a:lvl2pPr marL="1460803" indent="0" algn="ctr">
              <a:buNone/>
              <a:defRPr sz="6400"/>
            </a:lvl2pPr>
            <a:lvl3pPr marL="2921606" indent="0" algn="ctr">
              <a:buNone/>
              <a:defRPr sz="5700"/>
            </a:lvl3pPr>
            <a:lvl4pPr marL="4382409" indent="0" algn="ctr">
              <a:buNone/>
              <a:defRPr sz="5100"/>
            </a:lvl4pPr>
            <a:lvl5pPr marL="5843212" indent="0" algn="ctr">
              <a:buNone/>
              <a:defRPr sz="5100"/>
            </a:lvl5pPr>
            <a:lvl6pPr marL="7304016" indent="0" algn="ctr">
              <a:buNone/>
              <a:defRPr sz="5100"/>
            </a:lvl6pPr>
            <a:lvl7pPr marL="8764819" indent="0" algn="ctr">
              <a:buNone/>
              <a:defRPr sz="5100"/>
            </a:lvl7pPr>
            <a:lvl8pPr marL="10225622" indent="0" algn="ctr">
              <a:buNone/>
              <a:defRPr sz="5100"/>
            </a:lvl8pPr>
            <a:lvl9pPr marL="11686425" indent="0" algn="ctr">
              <a:buNone/>
              <a:defRPr sz="5100"/>
            </a:lvl9pPr>
          </a:lstStyle>
          <a:p>
            <a:r>
              <a:rPr lang="en-US"/>
              <a:t>Click to edit Master subtitle style</a:t>
            </a:r>
          </a:p>
        </p:txBody>
      </p:sp>
      <p:sp>
        <p:nvSpPr>
          <p:cNvPr id="4" name="Date Placeholder 3"/>
          <p:cNvSpPr>
            <a:spLocks noGrp="1"/>
          </p:cNvSpPr>
          <p:nvPr>
            <p:ph type="dt" sz="half" idx="10"/>
          </p:nvPr>
        </p:nvSpPr>
        <p:spPr/>
        <p:txBody>
          <a:bodyPr/>
          <a:lstStyle/>
          <a:p>
            <a:fld id="{08E81BC7-D5A5-445F-BF4D-797F02B50EB4}"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1" y="1168401"/>
            <a:ext cx="7098030" cy="1859788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1" y="1168401"/>
            <a:ext cx="20882610" cy="185978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a:t>Click to edit Master title style</a:t>
            </a:r>
          </a:p>
        </p:txBody>
      </p:sp>
      <p:sp>
        <p:nvSpPr>
          <p:cNvPr id="3" name="Subtitle 2"/>
          <p:cNvSpPr>
            <a:spLocks noGrp="1"/>
          </p:cNvSpPr>
          <p:nvPr>
            <p:ph type="subTitle" idx="1"/>
          </p:nvPr>
        </p:nvSpPr>
        <p:spPr>
          <a:xfrm>
            <a:off x="4937125" y="12436475"/>
            <a:ext cx="23044150" cy="56070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3EC7F7-583C-4C51-9951-5B33C2824B02}"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3750292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3EC7F7-583C-4C51-9951-5B33C2824B02}"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373774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3EC7F7-583C-4C51-9951-5B33C2824B02}"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4014565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6238" y="5121275"/>
            <a:ext cx="14736762" cy="1448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35400" y="5121275"/>
            <a:ext cx="14736763" cy="14482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3EC7F7-583C-4C51-9951-5B33C2824B02}"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3897122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3EC7F7-583C-4C51-9951-5B33C2824B02}"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507492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3EC7F7-583C-4C51-9951-5B33C2824B02}" type="datetimeFigureOut">
              <a:rPr lang="en-US" smtClean="0"/>
              <a:t>4/12/2023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3238018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EC7F7-583C-4C51-9951-5B33C2824B02}" type="datetimeFigureOut">
              <a:rPr lang="en-US" smtClean="0"/>
              <a:t>4/12/2023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27878265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3EC7F7-583C-4C51-9951-5B33C2824B02}"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285806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81BC7-D5A5-445F-BF4D-797F02B50EB4}"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3EC7F7-583C-4C51-9951-5B33C2824B02}"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2296101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3EC7F7-583C-4C51-9951-5B33C2824B02}"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629911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879475"/>
            <a:ext cx="7405688" cy="18724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879475"/>
            <a:ext cx="22067837" cy="18724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3EC7F7-583C-4C51-9951-5B33C2824B02}"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F629F-173E-4706-B78F-263E068BD715}" type="slidenum">
              <a:rPr lang="en-US" smtClean="0"/>
              <a:t>‹#›</a:t>
            </a:fld>
            <a:endParaRPr lang="en-US"/>
          </a:p>
        </p:txBody>
      </p:sp>
    </p:spTree>
    <p:extLst>
      <p:ext uri="{BB962C8B-B14F-4D97-AF65-F5344CB8AC3E}">
        <p14:creationId xmlns:p14="http://schemas.microsoft.com/office/powerpoint/2010/main" val="398390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6" y="5471168"/>
            <a:ext cx="28392120" cy="9128758"/>
          </a:xfrm>
        </p:spPr>
        <p:txBody>
          <a:bodyPr anchor="b"/>
          <a:lstStyle>
            <a:lvl1pPr>
              <a:defRPr sz="19200"/>
            </a:lvl1pPr>
          </a:lstStyle>
          <a:p>
            <a:r>
              <a:rPr lang="en-US"/>
              <a:t>Click to edit Master title style</a:t>
            </a:r>
          </a:p>
        </p:txBody>
      </p:sp>
      <p:sp>
        <p:nvSpPr>
          <p:cNvPr id="3" name="Text Placeholder 2"/>
          <p:cNvSpPr>
            <a:spLocks noGrp="1"/>
          </p:cNvSpPr>
          <p:nvPr>
            <p:ph type="body" idx="1"/>
          </p:nvPr>
        </p:nvSpPr>
        <p:spPr>
          <a:xfrm>
            <a:off x="2245996" y="14686288"/>
            <a:ext cx="28392120" cy="4800598"/>
          </a:xfrm>
        </p:spPr>
        <p:txBody>
          <a:bodyPr/>
          <a:lstStyle>
            <a:lvl1pPr marL="0" indent="0">
              <a:buNone/>
              <a:defRPr sz="7700">
                <a:solidFill>
                  <a:schemeClr val="tx1"/>
                </a:solidFill>
              </a:defRPr>
            </a:lvl1pPr>
            <a:lvl2pPr marL="1460803" indent="0">
              <a:buNone/>
              <a:defRPr sz="6400">
                <a:solidFill>
                  <a:schemeClr val="tx1">
                    <a:tint val="75000"/>
                  </a:schemeClr>
                </a:solidFill>
              </a:defRPr>
            </a:lvl2pPr>
            <a:lvl3pPr marL="2921606" indent="0">
              <a:buNone/>
              <a:defRPr sz="5700">
                <a:solidFill>
                  <a:schemeClr val="tx1">
                    <a:tint val="75000"/>
                  </a:schemeClr>
                </a:solidFill>
              </a:defRPr>
            </a:lvl3pPr>
            <a:lvl4pPr marL="4382409" indent="0">
              <a:buNone/>
              <a:defRPr sz="5100">
                <a:solidFill>
                  <a:schemeClr val="tx1">
                    <a:tint val="75000"/>
                  </a:schemeClr>
                </a:solidFill>
              </a:defRPr>
            </a:lvl4pPr>
            <a:lvl5pPr marL="5843212" indent="0">
              <a:buNone/>
              <a:defRPr sz="5100">
                <a:solidFill>
                  <a:schemeClr val="tx1">
                    <a:tint val="75000"/>
                  </a:schemeClr>
                </a:solidFill>
              </a:defRPr>
            </a:lvl5pPr>
            <a:lvl6pPr marL="7304016" indent="0">
              <a:buNone/>
              <a:defRPr sz="5100">
                <a:solidFill>
                  <a:schemeClr val="tx1">
                    <a:tint val="75000"/>
                  </a:schemeClr>
                </a:solidFill>
              </a:defRPr>
            </a:lvl6pPr>
            <a:lvl7pPr marL="8764819" indent="0">
              <a:buNone/>
              <a:defRPr sz="5100">
                <a:solidFill>
                  <a:schemeClr val="tx1">
                    <a:tint val="75000"/>
                  </a:schemeClr>
                </a:solidFill>
              </a:defRPr>
            </a:lvl7pPr>
            <a:lvl8pPr marL="10225622" indent="0">
              <a:buNone/>
              <a:defRPr sz="5100">
                <a:solidFill>
                  <a:schemeClr val="tx1">
                    <a:tint val="75000"/>
                  </a:schemeClr>
                </a:solidFill>
              </a:defRPr>
            </a:lvl8pPr>
            <a:lvl9pPr marL="11686425" indent="0">
              <a:buNone/>
              <a:defRPr sz="5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5842001"/>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5842001"/>
            <a:ext cx="13990320" cy="139242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E81BC7-D5A5-445F-BF4D-797F02B50EB4}"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168405"/>
            <a:ext cx="28392120" cy="4241802"/>
          </a:xfrm>
        </p:spPr>
        <p:txBody>
          <a:bodyPr/>
          <a:lstStyle/>
          <a:p>
            <a:r>
              <a:rPr lang="en-US"/>
              <a:t>Click to edit Master title style</a:t>
            </a:r>
          </a:p>
        </p:txBody>
      </p:sp>
      <p:sp>
        <p:nvSpPr>
          <p:cNvPr id="3" name="Text Placeholder 2"/>
          <p:cNvSpPr>
            <a:spLocks noGrp="1"/>
          </p:cNvSpPr>
          <p:nvPr>
            <p:ph type="body" idx="1"/>
          </p:nvPr>
        </p:nvSpPr>
        <p:spPr>
          <a:xfrm>
            <a:off x="2267432" y="5379724"/>
            <a:ext cx="13926024" cy="2636518"/>
          </a:xfrm>
        </p:spPr>
        <p:txBody>
          <a:bodyPr anchor="b"/>
          <a:lstStyle>
            <a:lvl1pPr marL="0" indent="0">
              <a:buNone/>
              <a:defRPr sz="7700" b="1"/>
            </a:lvl1pPr>
            <a:lvl2pPr marL="1460803" indent="0">
              <a:buNone/>
              <a:defRPr sz="6400" b="1"/>
            </a:lvl2pPr>
            <a:lvl3pPr marL="2921606" indent="0">
              <a:buNone/>
              <a:defRPr sz="5700" b="1"/>
            </a:lvl3pPr>
            <a:lvl4pPr marL="4382409" indent="0">
              <a:buNone/>
              <a:defRPr sz="5100" b="1"/>
            </a:lvl4pPr>
            <a:lvl5pPr marL="5843212" indent="0">
              <a:buNone/>
              <a:defRPr sz="5100" b="1"/>
            </a:lvl5pPr>
            <a:lvl6pPr marL="7304016" indent="0">
              <a:buNone/>
              <a:defRPr sz="5100" b="1"/>
            </a:lvl6pPr>
            <a:lvl7pPr marL="8764819" indent="0">
              <a:buNone/>
              <a:defRPr sz="5100" b="1"/>
            </a:lvl7pPr>
            <a:lvl8pPr marL="10225622" indent="0">
              <a:buNone/>
              <a:defRPr sz="5100" b="1"/>
            </a:lvl8pPr>
            <a:lvl9pPr marL="11686425" indent="0">
              <a:buNone/>
              <a:defRPr sz="5100" b="1"/>
            </a:lvl9pPr>
          </a:lstStyle>
          <a:p>
            <a:pPr lvl="0"/>
            <a:r>
              <a:rPr lang="en-US"/>
              <a:t>Click to edit Master text styles</a:t>
            </a:r>
          </a:p>
        </p:txBody>
      </p:sp>
      <p:sp>
        <p:nvSpPr>
          <p:cNvPr id="4" name="Content Placeholder 3"/>
          <p:cNvSpPr>
            <a:spLocks noGrp="1"/>
          </p:cNvSpPr>
          <p:nvPr>
            <p:ph sz="half" idx="2"/>
          </p:nvPr>
        </p:nvSpPr>
        <p:spPr>
          <a:xfrm>
            <a:off x="2267432" y="8016240"/>
            <a:ext cx="13926024"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2" y="5379724"/>
            <a:ext cx="13994608" cy="2636518"/>
          </a:xfrm>
        </p:spPr>
        <p:txBody>
          <a:bodyPr anchor="b"/>
          <a:lstStyle>
            <a:lvl1pPr marL="0" indent="0">
              <a:buNone/>
              <a:defRPr sz="7700" b="1"/>
            </a:lvl1pPr>
            <a:lvl2pPr marL="1460803" indent="0">
              <a:buNone/>
              <a:defRPr sz="6400" b="1"/>
            </a:lvl2pPr>
            <a:lvl3pPr marL="2921606" indent="0">
              <a:buNone/>
              <a:defRPr sz="5700" b="1"/>
            </a:lvl3pPr>
            <a:lvl4pPr marL="4382409" indent="0">
              <a:buNone/>
              <a:defRPr sz="5100" b="1"/>
            </a:lvl4pPr>
            <a:lvl5pPr marL="5843212" indent="0">
              <a:buNone/>
              <a:defRPr sz="5100" b="1"/>
            </a:lvl5pPr>
            <a:lvl6pPr marL="7304016" indent="0">
              <a:buNone/>
              <a:defRPr sz="5100" b="1"/>
            </a:lvl6pPr>
            <a:lvl7pPr marL="8764819" indent="0">
              <a:buNone/>
              <a:defRPr sz="5100" b="1"/>
            </a:lvl7pPr>
            <a:lvl8pPr marL="10225622" indent="0">
              <a:buNone/>
              <a:defRPr sz="5100" b="1"/>
            </a:lvl8pPr>
            <a:lvl9pPr marL="11686425" indent="0">
              <a:buNone/>
              <a:defRPr sz="5100" b="1"/>
            </a:lvl9pPr>
          </a:lstStyle>
          <a:p>
            <a:pPr lvl="0"/>
            <a:r>
              <a:rPr lang="en-US"/>
              <a:t>Click to edit Master text styles</a:t>
            </a:r>
          </a:p>
        </p:txBody>
      </p:sp>
      <p:sp>
        <p:nvSpPr>
          <p:cNvPr id="6" name="Content Placeholder 5"/>
          <p:cNvSpPr>
            <a:spLocks noGrp="1"/>
          </p:cNvSpPr>
          <p:nvPr>
            <p:ph sz="quarter" idx="4"/>
          </p:nvPr>
        </p:nvSpPr>
        <p:spPr>
          <a:xfrm>
            <a:off x="16664942" y="8016240"/>
            <a:ext cx="13994608" cy="117906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E81BC7-D5A5-445F-BF4D-797F02B50EB4}" type="datetimeFigureOut">
              <a:rPr lang="en-US" smtClean="0"/>
              <a:t>4/12/2023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E81BC7-D5A5-445F-BF4D-797F02B50EB4}" type="datetimeFigureOut">
              <a:rPr lang="en-US" smtClean="0"/>
              <a:t>4/12/2023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0" cy="5120640"/>
          </a:xfrm>
        </p:spPr>
        <p:txBody>
          <a:bodyPr anchor="b"/>
          <a:lstStyle>
            <a:lvl1pPr>
              <a:defRPr sz="10200"/>
            </a:lvl1pPr>
          </a:lstStyle>
          <a:p>
            <a:r>
              <a:rPr lang="en-US"/>
              <a:t>Click to edit Master title style</a:t>
            </a:r>
          </a:p>
        </p:txBody>
      </p:sp>
      <p:sp>
        <p:nvSpPr>
          <p:cNvPr id="3" name="Content Placeholder 2"/>
          <p:cNvSpPr>
            <a:spLocks noGrp="1"/>
          </p:cNvSpPr>
          <p:nvPr>
            <p:ph idx="1"/>
          </p:nvPr>
        </p:nvSpPr>
        <p:spPr>
          <a:xfrm>
            <a:off x="13994608" y="3159765"/>
            <a:ext cx="16664940" cy="15595600"/>
          </a:xfrm>
        </p:spPr>
        <p:txBody>
          <a:bodyPr/>
          <a:lstStyle>
            <a:lvl1pPr>
              <a:defRPr sz="10200"/>
            </a:lvl1pPr>
            <a:lvl2pPr>
              <a:defRPr sz="8900"/>
            </a:lvl2pPr>
            <a:lvl3pPr>
              <a:defRPr sz="770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8" y="6583681"/>
            <a:ext cx="10617040" cy="12197082"/>
          </a:xfrm>
        </p:spPr>
        <p:txBody>
          <a:bodyPr/>
          <a:lstStyle>
            <a:lvl1pPr marL="0" indent="0">
              <a:buNone/>
              <a:defRPr sz="5100"/>
            </a:lvl1pPr>
            <a:lvl2pPr marL="1460803" indent="0">
              <a:buNone/>
              <a:defRPr sz="4500"/>
            </a:lvl2pPr>
            <a:lvl3pPr marL="2921606" indent="0">
              <a:buNone/>
              <a:defRPr sz="3800"/>
            </a:lvl3pPr>
            <a:lvl4pPr marL="4382409" indent="0">
              <a:buNone/>
              <a:defRPr sz="3200"/>
            </a:lvl4pPr>
            <a:lvl5pPr marL="5843212" indent="0">
              <a:buNone/>
              <a:defRPr sz="3200"/>
            </a:lvl5pPr>
            <a:lvl6pPr marL="7304016" indent="0">
              <a:buNone/>
              <a:defRPr sz="3200"/>
            </a:lvl6pPr>
            <a:lvl7pPr marL="8764819" indent="0">
              <a:buNone/>
              <a:defRPr sz="3200"/>
            </a:lvl7pPr>
            <a:lvl8pPr marL="10225622" indent="0">
              <a:buNone/>
              <a:defRPr sz="3200"/>
            </a:lvl8pPr>
            <a:lvl9pPr marL="11686425"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1463040"/>
            <a:ext cx="10617040" cy="5120640"/>
          </a:xfrm>
        </p:spPr>
        <p:txBody>
          <a:bodyPr anchor="b"/>
          <a:lstStyle>
            <a:lvl1pPr>
              <a:defRPr sz="10200"/>
            </a:lvl1pPr>
          </a:lstStyle>
          <a:p>
            <a:r>
              <a:rPr lang="en-US"/>
              <a:t>Click to edit Master title style</a:t>
            </a:r>
          </a:p>
        </p:txBody>
      </p:sp>
      <p:sp>
        <p:nvSpPr>
          <p:cNvPr id="3" name="Picture Placeholder 2"/>
          <p:cNvSpPr>
            <a:spLocks noGrp="1" noChangeAspect="1"/>
          </p:cNvSpPr>
          <p:nvPr>
            <p:ph type="pic" idx="1"/>
          </p:nvPr>
        </p:nvSpPr>
        <p:spPr>
          <a:xfrm>
            <a:off x="13994608" y="3159765"/>
            <a:ext cx="16664940" cy="15595600"/>
          </a:xfrm>
        </p:spPr>
        <p:txBody>
          <a:bodyPr anchor="t"/>
          <a:lstStyle>
            <a:lvl1pPr marL="0" indent="0">
              <a:buNone/>
              <a:defRPr sz="10200"/>
            </a:lvl1pPr>
            <a:lvl2pPr marL="1460803" indent="0">
              <a:buNone/>
              <a:defRPr sz="8900"/>
            </a:lvl2pPr>
            <a:lvl3pPr marL="2921606" indent="0">
              <a:buNone/>
              <a:defRPr sz="7700"/>
            </a:lvl3pPr>
            <a:lvl4pPr marL="4382409" indent="0">
              <a:buNone/>
              <a:defRPr sz="6400"/>
            </a:lvl4pPr>
            <a:lvl5pPr marL="5843212" indent="0">
              <a:buNone/>
              <a:defRPr sz="6400"/>
            </a:lvl5pPr>
            <a:lvl6pPr marL="7304016" indent="0">
              <a:buNone/>
              <a:defRPr sz="6400"/>
            </a:lvl6pPr>
            <a:lvl7pPr marL="8764819" indent="0">
              <a:buNone/>
              <a:defRPr sz="6400"/>
            </a:lvl7pPr>
            <a:lvl8pPr marL="10225622" indent="0">
              <a:buNone/>
              <a:defRPr sz="6400"/>
            </a:lvl8pPr>
            <a:lvl9pPr marL="11686425" indent="0">
              <a:buNone/>
              <a:defRPr sz="6400"/>
            </a:lvl9pPr>
          </a:lstStyle>
          <a:p>
            <a:r>
              <a:rPr lang="en-US"/>
              <a:t>Click icon to add picture</a:t>
            </a:r>
          </a:p>
        </p:txBody>
      </p:sp>
      <p:sp>
        <p:nvSpPr>
          <p:cNvPr id="4" name="Text Placeholder 3"/>
          <p:cNvSpPr>
            <a:spLocks noGrp="1"/>
          </p:cNvSpPr>
          <p:nvPr>
            <p:ph type="body" sz="half" idx="2"/>
          </p:nvPr>
        </p:nvSpPr>
        <p:spPr>
          <a:xfrm>
            <a:off x="2267428" y="6583681"/>
            <a:ext cx="10617040" cy="12197082"/>
          </a:xfrm>
        </p:spPr>
        <p:txBody>
          <a:bodyPr/>
          <a:lstStyle>
            <a:lvl1pPr marL="0" indent="0">
              <a:buNone/>
              <a:defRPr sz="5100"/>
            </a:lvl1pPr>
            <a:lvl2pPr marL="1460803" indent="0">
              <a:buNone/>
              <a:defRPr sz="4500"/>
            </a:lvl2pPr>
            <a:lvl3pPr marL="2921606" indent="0">
              <a:buNone/>
              <a:defRPr sz="3800"/>
            </a:lvl3pPr>
            <a:lvl4pPr marL="4382409" indent="0">
              <a:buNone/>
              <a:defRPr sz="3200"/>
            </a:lvl4pPr>
            <a:lvl5pPr marL="5843212" indent="0">
              <a:buNone/>
              <a:defRPr sz="3200"/>
            </a:lvl5pPr>
            <a:lvl6pPr marL="7304016" indent="0">
              <a:buNone/>
              <a:defRPr sz="3200"/>
            </a:lvl6pPr>
            <a:lvl7pPr marL="8764819" indent="0">
              <a:buNone/>
              <a:defRPr sz="3200"/>
            </a:lvl7pPr>
            <a:lvl8pPr marL="10225622" indent="0">
              <a:buNone/>
              <a:defRPr sz="3200"/>
            </a:lvl8pPr>
            <a:lvl9pPr marL="11686425" indent="0">
              <a:buNone/>
              <a:defRPr sz="3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1168405"/>
            <a:ext cx="28392120" cy="4241802"/>
          </a:xfrm>
          <a:prstGeom prst="rect">
            <a:avLst/>
          </a:prstGeom>
        </p:spPr>
        <p:txBody>
          <a:bodyPr vert="horz" lIns="69562" tIns="34781" rIns="69562" bIns="34781" rtlCol="0" anchor="ctr">
            <a:normAutofit/>
          </a:bodyPr>
          <a:lstStyle/>
          <a:p>
            <a:r>
              <a:rPr lang="en-US"/>
              <a:t>Click to edit Master title style</a:t>
            </a:r>
          </a:p>
        </p:txBody>
      </p:sp>
      <p:sp>
        <p:nvSpPr>
          <p:cNvPr id="3" name="Text Placeholder 2"/>
          <p:cNvSpPr>
            <a:spLocks noGrp="1"/>
          </p:cNvSpPr>
          <p:nvPr>
            <p:ph type="body" idx="1"/>
          </p:nvPr>
        </p:nvSpPr>
        <p:spPr>
          <a:xfrm>
            <a:off x="2263140" y="5842001"/>
            <a:ext cx="28392120" cy="13924282"/>
          </a:xfrm>
          <a:prstGeom prst="rect">
            <a:avLst/>
          </a:prstGeom>
        </p:spPr>
        <p:txBody>
          <a:bodyPr vert="horz" lIns="69562" tIns="34781" rIns="69562" bIns="3478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63140" y="20340325"/>
            <a:ext cx="7406640" cy="1168400"/>
          </a:xfrm>
          <a:prstGeom prst="rect">
            <a:avLst/>
          </a:prstGeom>
        </p:spPr>
        <p:txBody>
          <a:bodyPr vert="horz" lIns="69562" tIns="34781" rIns="69562" bIns="34781" rtlCol="0" anchor="ctr"/>
          <a:lstStyle>
            <a:lvl1pPr algn="l">
              <a:defRPr sz="3800">
                <a:solidFill>
                  <a:schemeClr val="tx1">
                    <a:tint val="75000"/>
                  </a:schemeClr>
                </a:solidFill>
              </a:defRPr>
            </a:lvl1pPr>
          </a:lstStyle>
          <a:p>
            <a:fld id="{08E81BC7-D5A5-445F-BF4D-797F02B50EB4}" type="datetimeFigureOut">
              <a:rPr lang="en-US" smtClean="0"/>
              <a:t>4/12/2023</a:t>
            </a:fld>
            <a:endParaRPr lang="en-US"/>
          </a:p>
        </p:txBody>
      </p:sp>
      <p:sp>
        <p:nvSpPr>
          <p:cNvPr id="5" name="Footer Placeholder 4"/>
          <p:cNvSpPr>
            <a:spLocks noGrp="1"/>
          </p:cNvSpPr>
          <p:nvPr>
            <p:ph type="ftr" sz="quarter" idx="3"/>
          </p:nvPr>
        </p:nvSpPr>
        <p:spPr>
          <a:xfrm>
            <a:off x="10904220" y="20340325"/>
            <a:ext cx="11109960" cy="1168400"/>
          </a:xfrm>
          <a:prstGeom prst="rect">
            <a:avLst/>
          </a:prstGeom>
        </p:spPr>
        <p:txBody>
          <a:bodyPr vert="horz" lIns="69562" tIns="34781" rIns="69562" bIns="34781" rtlCol="0" anchor="ctr"/>
          <a:lstStyle>
            <a:lvl1pPr algn="ctr">
              <a:defRPr sz="3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20340325"/>
            <a:ext cx="7406640" cy="1168400"/>
          </a:xfrm>
          <a:prstGeom prst="rect">
            <a:avLst/>
          </a:prstGeom>
        </p:spPr>
        <p:txBody>
          <a:bodyPr vert="horz" lIns="69562" tIns="34781" rIns="69562" bIns="34781" rtlCol="0" anchor="ctr"/>
          <a:lstStyle>
            <a:lvl1pPr algn="r">
              <a:defRPr sz="380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921606" rtl="0" eaLnBrk="1" latinLnBrk="0" hangingPunct="1">
        <a:lnSpc>
          <a:spcPct val="90000"/>
        </a:lnSpc>
        <a:spcBef>
          <a:spcPct val="0"/>
        </a:spcBef>
        <a:buNone/>
        <a:defRPr sz="14100" kern="1200">
          <a:solidFill>
            <a:schemeClr val="tx1"/>
          </a:solidFill>
          <a:latin typeface="+mj-lt"/>
          <a:ea typeface="+mj-ea"/>
          <a:cs typeface="+mj-cs"/>
        </a:defRPr>
      </a:lvl1pPr>
    </p:titleStyle>
    <p:bodyStyle>
      <a:lvl1pPr marL="730402" indent="-730402" algn="l" defTabSz="2921606" rtl="0" eaLnBrk="1" latinLnBrk="0" hangingPunct="1">
        <a:lnSpc>
          <a:spcPct val="90000"/>
        </a:lnSpc>
        <a:spcBef>
          <a:spcPts val="3195"/>
        </a:spcBef>
        <a:buFont typeface="Arial" panose="020B0604020202020204" pitchFamily="34" charset="0"/>
        <a:buChar char="•"/>
        <a:defRPr sz="8900" kern="1200">
          <a:solidFill>
            <a:schemeClr val="tx1"/>
          </a:solidFill>
          <a:latin typeface="+mn-lt"/>
          <a:ea typeface="+mn-ea"/>
          <a:cs typeface="+mn-cs"/>
        </a:defRPr>
      </a:lvl1pPr>
      <a:lvl2pPr marL="2191205" indent="-730402" algn="l" defTabSz="2921606" rtl="0" eaLnBrk="1" latinLnBrk="0" hangingPunct="1">
        <a:lnSpc>
          <a:spcPct val="90000"/>
        </a:lnSpc>
        <a:spcBef>
          <a:spcPts val="1598"/>
        </a:spcBef>
        <a:buFont typeface="Arial" panose="020B0604020202020204" pitchFamily="34" charset="0"/>
        <a:buChar char="•"/>
        <a:defRPr sz="7700" kern="1200">
          <a:solidFill>
            <a:schemeClr val="tx1"/>
          </a:solidFill>
          <a:latin typeface="+mn-lt"/>
          <a:ea typeface="+mn-ea"/>
          <a:cs typeface="+mn-cs"/>
        </a:defRPr>
      </a:lvl2pPr>
      <a:lvl3pPr marL="3652008" indent="-730402" algn="l" defTabSz="2921606" rtl="0" eaLnBrk="1" latinLnBrk="0" hangingPunct="1">
        <a:lnSpc>
          <a:spcPct val="90000"/>
        </a:lnSpc>
        <a:spcBef>
          <a:spcPts val="1598"/>
        </a:spcBef>
        <a:buFont typeface="Arial" panose="020B0604020202020204" pitchFamily="34" charset="0"/>
        <a:buChar char="•"/>
        <a:defRPr sz="6400" kern="1200">
          <a:solidFill>
            <a:schemeClr val="tx1"/>
          </a:solidFill>
          <a:latin typeface="+mn-lt"/>
          <a:ea typeface="+mn-ea"/>
          <a:cs typeface="+mn-cs"/>
        </a:defRPr>
      </a:lvl3pPr>
      <a:lvl4pPr marL="5112811" indent="-730402" algn="l" defTabSz="2921606" rtl="0" eaLnBrk="1" latinLnBrk="0" hangingPunct="1">
        <a:lnSpc>
          <a:spcPct val="90000"/>
        </a:lnSpc>
        <a:spcBef>
          <a:spcPts val="1598"/>
        </a:spcBef>
        <a:buFont typeface="Arial" panose="020B0604020202020204" pitchFamily="34" charset="0"/>
        <a:buChar char="•"/>
        <a:defRPr sz="5700" kern="1200">
          <a:solidFill>
            <a:schemeClr val="tx1"/>
          </a:solidFill>
          <a:latin typeface="+mn-lt"/>
          <a:ea typeface="+mn-ea"/>
          <a:cs typeface="+mn-cs"/>
        </a:defRPr>
      </a:lvl4pPr>
      <a:lvl5pPr marL="6573614" indent="-730402" algn="l" defTabSz="2921606" rtl="0" eaLnBrk="1" latinLnBrk="0" hangingPunct="1">
        <a:lnSpc>
          <a:spcPct val="90000"/>
        </a:lnSpc>
        <a:spcBef>
          <a:spcPts val="1598"/>
        </a:spcBef>
        <a:buFont typeface="Arial" panose="020B0604020202020204" pitchFamily="34" charset="0"/>
        <a:buChar char="•"/>
        <a:defRPr sz="5700" kern="1200">
          <a:solidFill>
            <a:schemeClr val="tx1"/>
          </a:solidFill>
          <a:latin typeface="+mn-lt"/>
          <a:ea typeface="+mn-ea"/>
          <a:cs typeface="+mn-cs"/>
        </a:defRPr>
      </a:lvl5pPr>
      <a:lvl6pPr marL="8034417" indent="-730402" algn="l" defTabSz="2921606" rtl="0" eaLnBrk="1" latinLnBrk="0" hangingPunct="1">
        <a:lnSpc>
          <a:spcPct val="90000"/>
        </a:lnSpc>
        <a:spcBef>
          <a:spcPts val="1598"/>
        </a:spcBef>
        <a:buFont typeface="Arial" panose="020B0604020202020204" pitchFamily="34" charset="0"/>
        <a:buChar char="•"/>
        <a:defRPr sz="5700" kern="1200">
          <a:solidFill>
            <a:schemeClr val="tx1"/>
          </a:solidFill>
          <a:latin typeface="+mn-lt"/>
          <a:ea typeface="+mn-ea"/>
          <a:cs typeface="+mn-cs"/>
        </a:defRPr>
      </a:lvl6pPr>
      <a:lvl7pPr marL="9495220" indent="-730402" algn="l" defTabSz="2921606" rtl="0" eaLnBrk="1" latinLnBrk="0" hangingPunct="1">
        <a:lnSpc>
          <a:spcPct val="90000"/>
        </a:lnSpc>
        <a:spcBef>
          <a:spcPts val="1598"/>
        </a:spcBef>
        <a:buFont typeface="Arial" panose="020B0604020202020204" pitchFamily="34" charset="0"/>
        <a:buChar char="•"/>
        <a:defRPr sz="5700" kern="1200">
          <a:solidFill>
            <a:schemeClr val="tx1"/>
          </a:solidFill>
          <a:latin typeface="+mn-lt"/>
          <a:ea typeface="+mn-ea"/>
          <a:cs typeface="+mn-cs"/>
        </a:defRPr>
      </a:lvl7pPr>
      <a:lvl8pPr marL="10956023" indent="-730402" algn="l" defTabSz="2921606" rtl="0" eaLnBrk="1" latinLnBrk="0" hangingPunct="1">
        <a:lnSpc>
          <a:spcPct val="90000"/>
        </a:lnSpc>
        <a:spcBef>
          <a:spcPts val="1598"/>
        </a:spcBef>
        <a:buFont typeface="Arial" panose="020B0604020202020204" pitchFamily="34" charset="0"/>
        <a:buChar char="•"/>
        <a:defRPr sz="5700" kern="1200">
          <a:solidFill>
            <a:schemeClr val="tx1"/>
          </a:solidFill>
          <a:latin typeface="+mn-lt"/>
          <a:ea typeface="+mn-ea"/>
          <a:cs typeface="+mn-cs"/>
        </a:defRPr>
      </a:lvl8pPr>
      <a:lvl9pPr marL="12416827" indent="-730402" algn="l" defTabSz="2921606" rtl="0" eaLnBrk="1" latinLnBrk="0" hangingPunct="1">
        <a:lnSpc>
          <a:spcPct val="90000"/>
        </a:lnSpc>
        <a:spcBef>
          <a:spcPts val="1598"/>
        </a:spcBef>
        <a:buFont typeface="Arial" panose="020B0604020202020204" pitchFamily="34" charset="0"/>
        <a:buChar char="•"/>
        <a:defRPr sz="5700" kern="1200">
          <a:solidFill>
            <a:schemeClr val="tx1"/>
          </a:solidFill>
          <a:latin typeface="+mn-lt"/>
          <a:ea typeface="+mn-ea"/>
          <a:cs typeface="+mn-cs"/>
        </a:defRPr>
      </a:lvl9pPr>
    </p:bodyStyle>
    <p:otherStyle>
      <a:defPPr>
        <a:defRPr lang="en-US"/>
      </a:defPPr>
      <a:lvl1pPr marL="0" algn="l" defTabSz="2921606" rtl="0" eaLnBrk="1" latinLnBrk="0" hangingPunct="1">
        <a:defRPr sz="5700" kern="1200">
          <a:solidFill>
            <a:schemeClr val="tx1"/>
          </a:solidFill>
          <a:latin typeface="+mn-lt"/>
          <a:ea typeface="+mn-ea"/>
          <a:cs typeface="+mn-cs"/>
        </a:defRPr>
      </a:lvl1pPr>
      <a:lvl2pPr marL="1460803" algn="l" defTabSz="2921606" rtl="0" eaLnBrk="1" latinLnBrk="0" hangingPunct="1">
        <a:defRPr sz="5700" kern="1200">
          <a:solidFill>
            <a:schemeClr val="tx1"/>
          </a:solidFill>
          <a:latin typeface="+mn-lt"/>
          <a:ea typeface="+mn-ea"/>
          <a:cs typeface="+mn-cs"/>
        </a:defRPr>
      </a:lvl2pPr>
      <a:lvl3pPr marL="2921606" algn="l" defTabSz="2921606" rtl="0" eaLnBrk="1" latinLnBrk="0" hangingPunct="1">
        <a:defRPr sz="5700" kern="1200">
          <a:solidFill>
            <a:schemeClr val="tx1"/>
          </a:solidFill>
          <a:latin typeface="+mn-lt"/>
          <a:ea typeface="+mn-ea"/>
          <a:cs typeface="+mn-cs"/>
        </a:defRPr>
      </a:lvl3pPr>
      <a:lvl4pPr marL="4382409" algn="l" defTabSz="2921606" rtl="0" eaLnBrk="1" latinLnBrk="0" hangingPunct="1">
        <a:defRPr sz="5700" kern="1200">
          <a:solidFill>
            <a:schemeClr val="tx1"/>
          </a:solidFill>
          <a:latin typeface="+mn-lt"/>
          <a:ea typeface="+mn-ea"/>
          <a:cs typeface="+mn-cs"/>
        </a:defRPr>
      </a:lvl4pPr>
      <a:lvl5pPr marL="5843212" algn="l" defTabSz="2921606" rtl="0" eaLnBrk="1" latinLnBrk="0" hangingPunct="1">
        <a:defRPr sz="5700" kern="1200">
          <a:solidFill>
            <a:schemeClr val="tx1"/>
          </a:solidFill>
          <a:latin typeface="+mn-lt"/>
          <a:ea typeface="+mn-ea"/>
          <a:cs typeface="+mn-cs"/>
        </a:defRPr>
      </a:lvl5pPr>
      <a:lvl6pPr marL="7304016" algn="l" defTabSz="2921606" rtl="0" eaLnBrk="1" latinLnBrk="0" hangingPunct="1">
        <a:defRPr sz="5700" kern="1200">
          <a:solidFill>
            <a:schemeClr val="tx1"/>
          </a:solidFill>
          <a:latin typeface="+mn-lt"/>
          <a:ea typeface="+mn-ea"/>
          <a:cs typeface="+mn-cs"/>
        </a:defRPr>
      </a:lvl6pPr>
      <a:lvl7pPr marL="8764819" algn="l" defTabSz="2921606" rtl="0" eaLnBrk="1" latinLnBrk="0" hangingPunct="1">
        <a:defRPr sz="5700" kern="1200">
          <a:solidFill>
            <a:schemeClr val="tx1"/>
          </a:solidFill>
          <a:latin typeface="+mn-lt"/>
          <a:ea typeface="+mn-ea"/>
          <a:cs typeface="+mn-cs"/>
        </a:defRPr>
      </a:lvl7pPr>
      <a:lvl8pPr marL="10225622" algn="l" defTabSz="2921606" rtl="0" eaLnBrk="1" latinLnBrk="0" hangingPunct="1">
        <a:defRPr sz="5700" kern="1200">
          <a:solidFill>
            <a:schemeClr val="tx1"/>
          </a:solidFill>
          <a:latin typeface="+mn-lt"/>
          <a:ea typeface="+mn-ea"/>
          <a:cs typeface="+mn-cs"/>
        </a:defRPr>
      </a:lvl8pPr>
      <a:lvl9pPr marL="11686425" algn="l" defTabSz="2921606" rtl="0" eaLnBrk="1" latinLnBrk="0" hangingPunct="1">
        <a:defRPr sz="5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6238" y="879475"/>
            <a:ext cx="29625925" cy="3657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646238" y="5121275"/>
            <a:ext cx="29625925" cy="14482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6238" y="20340638"/>
            <a:ext cx="7680325" cy="1168400"/>
          </a:xfrm>
          <a:prstGeom prst="rect">
            <a:avLst/>
          </a:prstGeom>
        </p:spPr>
        <p:txBody>
          <a:bodyPr vert="horz" lIns="91440" tIns="45720" rIns="91440" bIns="45720" rtlCol="0" anchor="ctr"/>
          <a:lstStyle>
            <a:lvl1pPr algn="l">
              <a:defRPr sz="1200">
                <a:solidFill>
                  <a:schemeClr val="tx1">
                    <a:tint val="75000"/>
                  </a:schemeClr>
                </a:solidFill>
              </a:defRPr>
            </a:lvl1pPr>
          </a:lstStyle>
          <a:p>
            <a:fld id="{2E3EC7F7-583C-4C51-9951-5B33C2824B02}" type="datetimeFigureOut">
              <a:rPr lang="en-US" smtClean="0"/>
              <a:t>4/12/2023</a:t>
            </a:fld>
            <a:endParaRPr lang="en-US"/>
          </a:p>
        </p:txBody>
      </p:sp>
      <p:sp>
        <p:nvSpPr>
          <p:cNvPr id="5" name="Footer Placeholder 4"/>
          <p:cNvSpPr>
            <a:spLocks noGrp="1"/>
          </p:cNvSpPr>
          <p:nvPr>
            <p:ph type="ftr" sz="quarter" idx="3"/>
          </p:nvPr>
        </p:nvSpPr>
        <p:spPr>
          <a:xfrm>
            <a:off x="11247438" y="20340638"/>
            <a:ext cx="10423525" cy="11684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838" y="20340638"/>
            <a:ext cx="7680325" cy="1168400"/>
          </a:xfrm>
          <a:prstGeom prst="rect">
            <a:avLst/>
          </a:prstGeom>
        </p:spPr>
        <p:txBody>
          <a:bodyPr vert="horz" lIns="91440" tIns="45720" rIns="91440" bIns="45720" rtlCol="0" anchor="ctr"/>
          <a:lstStyle>
            <a:lvl1pPr algn="r">
              <a:defRPr sz="1200">
                <a:solidFill>
                  <a:schemeClr val="tx1">
                    <a:tint val="75000"/>
                  </a:schemeClr>
                </a:solidFill>
              </a:defRPr>
            </a:lvl1pPr>
          </a:lstStyle>
          <a:p>
            <a:fld id="{F52F629F-173E-4706-B78F-263E068BD715}" type="slidenum">
              <a:rPr lang="en-US" smtClean="0"/>
              <a:t>‹#›</a:t>
            </a:fld>
            <a:endParaRPr lang="en-US"/>
          </a:p>
        </p:txBody>
      </p:sp>
    </p:spTree>
    <p:extLst>
      <p:ext uri="{BB962C8B-B14F-4D97-AF65-F5344CB8AC3E}">
        <p14:creationId xmlns:p14="http://schemas.microsoft.com/office/powerpoint/2010/main" val="80927870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198" y="348343"/>
            <a:ext cx="32352445" cy="2631924"/>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5500" b="1">
                <a:solidFill>
                  <a:schemeClr val="bg1"/>
                </a:solidFill>
                <a:latin typeface="Cambria" panose="02040503050406030204" pitchFamily="18" charset="0"/>
                <a:cs typeface="Arial" panose="020B0604020202020204" pitchFamily="34" charset="0"/>
              </a:rPr>
              <a:t>Interactive Scientific Visualization in HTML</a:t>
            </a:r>
            <a:br>
              <a:rPr lang="en-US" sz="5500">
                <a:solidFill>
                  <a:schemeClr val="bg1"/>
                </a:solidFill>
                <a:latin typeface="Cambria" panose="02040503050406030204" pitchFamily="18" charset="0"/>
                <a:cs typeface="Arial" panose="020B0604020202020204" pitchFamily="34" charset="0"/>
              </a:rPr>
            </a:br>
            <a:r>
              <a:rPr lang="en-US" sz="3700">
                <a:solidFill>
                  <a:schemeClr val="bg1"/>
                </a:solidFill>
                <a:latin typeface="Cambria" panose="02040503050406030204" pitchFamily="18" charset="0"/>
                <a:cs typeface="Arial" panose="020B0604020202020204" pitchFamily="34" charset="0"/>
              </a:rPr>
              <a:t>Jimmy Fitzgibbons, Jason MacMillan, Beau Ramsey, Mitchell Cormier</a:t>
            </a:r>
            <a:br>
              <a:rPr lang="en-US" sz="3700">
                <a:solidFill>
                  <a:schemeClr val="bg1"/>
                </a:solidFill>
                <a:latin typeface="Cambria" panose="02040503050406030204" pitchFamily="18" charset="0"/>
                <a:cs typeface="Arial" panose="020B0604020202020204" pitchFamily="34" charset="0"/>
              </a:rPr>
            </a:br>
            <a:r>
              <a:rPr lang="en-US" sz="3700" b="1" i="1">
                <a:solidFill>
                  <a:schemeClr val="bg1"/>
                </a:solidFill>
                <a:latin typeface="Cambria" panose="02040503050406030204" pitchFamily="18" charset="0"/>
                <a:cs typeface="Arial" panose="020B0604020202020204" pitchFamily="34" charset="0"/>
              </a:rPr>
              <a:t>Project Sponsor</a:t>
            </a:r>
            <a:r>
              <a:rPr lang="en-US" sz="3700" i="1">
                <a:solidFill>
                  <a:schemeClr val="bg1"/>
                </a:solidFill>
                <a:latin typeface="Cambria" panose="02040503050406030204" pitchFamily="18" charset="0"/>
                <a:cs typeface="Arial" panose="020B0604020202020204" pitchFamily="34" charset="0"/>
              </a:rPr>
              <a:t>:</a:t>
            </a:r>
            <a:r>
              <a:rPr lang="en-US" sz="3700">
                <a:solidFill>
                  <a:schemeClr val="bg1"/>
                </a:solidFill>
                <a:latin typeface="Cambria" panose="02040503050406030204" pitchFamily="18" charset="0"/>
                <a:cs typeface="Arial" panose="020B0604020202020204" pitchFamily="34" charset="0"/>
              </a:rPr>
              <a:t> Jamie Pringle | </a:t>
            </a:r>
            <a:r>
              <a:rPr lang="en-US" sz="3700" b="1" i="1">
                <a:solidFill>
                  <a:schemeClr val="bg1"/>
                </a:solidFill>
                <a:latin typeface="Cambria" panose="02040503050406030204" pitchFamily="18" charset="0"/>
                <a:cs typeface="Arial" panose="020B0604020202020204" pitchFamily="34" charset="0"/>
              </a:rPr>
              <a:t>Project Advisor</a:t>
            </a:r>
            <a:r>
              <a:rPr lang="en-US" sz="3700" i="1">
                <a:solidFill>
                  <a:schemeClr val="bg1"/>
                </a:solidFill>
                <a:latin typeface="Cambria" panose="02040503050406030204" pitchFamily="18" charset="0"/>
                <a:cs typeface="Arial" panose="020B0604020202020204" pitchFamily="34" charset="0"/>
              </a:rPr>
              <a:t>:</a:t>
            </a:r>
            <a:r>
              <a:rPr lang="en-US" sz="3700">
                <a:solidFill>
                  <a:schemeClr val="bg1"/>
                </a:solidFill>
                <a:latin typeface="Cambria" panose="02040503050406030204" pitchFamily="18" charset="0"/>
                <a:cs typeface="Arial" panose="020B0604020202020204" pitchFamily="34" charset="0"/>
              </a:rPr>
              <a:t> Matthew Plumlee </a:t>
            </a:r>
            <a:br>
              <a:rPr lang="en-US" sz="3700">
                <a:solidFill>
                  <a:schemeClr val="bg1"/>
                </a:solidFill>
                <a:latin typeface="Cambria" panose="02040503050406030204" pitchFamily="18" charset="0"/>
                <a:cs typeface="Arial" panose="020B0604020202020204" pitchFamily="34" charset="0"/>
              </a:rPr>
            </a:br>
            <a:r>
              <a:rPr lang="en-US" sz="3700" i="1">
                <a:solidFill>
                  <a:schemeClr val="bg1"/>
                </a:solidFill>
                <a:latin typeface="Cambria" panose="02040503050406030204" pitchFamily="18" charset="0"/>
                <a:cs typeface="Arial" panose="020B0604020202020204" pitchFamily="34" charset="0"/>
              </a:rPr>
              <a:t>Department of Computer Science, University of New Hampshire, Durham, NH 03824</a:t>
            </a:r>
            <a:endParaRPr lang="en-US" sz="6100" i="1">
              <a:solidFill>
                <a:schemeClr val="bg1"/>
              </a:solidFill>
              <a:latin typeface="Cambria" panose="02040503050406030204" pitchFamily="18" charset="0"/>
              <a:cs typeface="Arial" panose="020B0604020202020204" pitchFamily="34" charset="0"/>
            </a:endParaRPr>
          </a:p>
        </p:txBody>
      </p:sp>
      <p:sp>
        <p:nvSpPr>
          <p:cNvPr id="7" name="Subtitle 2"/>
          <p:cNvSpPr txBox="1">
            <a:spLocks/>
          </p:cNvSpPr>
          <p:nvPr/>
        </p:nvSpPr>
        <p:spPr>
          <a:xfrm>
            <a:off x="274320" y="13096968"/>
            <a:ext cx="6581821" cy="603504"/>
          </a:xfrm>
          <a:prstGeom prst="rect">
            <a:avLst/>
          </a:prstGeom>
          <a:solidFill>
            <a:srgbClr val="002060"/>
          </a:solidFill>
          <a:ln>
            <a:solidFill>
              <a:srgbClr val="002060"/>
            </a:solidFill>
          </a:ln>
        </p:spPr>
        <p:txBody>
          <a:bodyPr vert="horz" lIns="69562" tIns="34781" rIns="69562" bIns="34781"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800">
                <a:solidFill>
                  <a:schemeClr val="bg1"/>
                </a:solidFill>
                <a:latin typeface="Cambria"/>
                <a:ea typeface="Cambria"/>
              </a:rPr>
              <a:t>Application Requirements</a:t>
            </a:r>
            <a:endParaRPr lang="en-US">
              <a:solidFill>
                <a:schemeClr val="bg1"/>
              </a:solidFill>
            </a:endParaRPr>
          </a:p>
        </p:txBody>
      </p:sp>
      <p:sp>
        <p:nvSpPr>
          <p:cNvPr id="9" name="Subtitle 2"/>
          <p:cNvSpPr txBox="1">
            <a:spLocks/>
          </p:cNvSpPr>
          <p:nvPr/>
        </p:nvSpPr>
        <p:spPr>
          <a:xfrm>
            <a:off x="7132319" y="3282696"/>
            <a:ext cx="18653760" cy="601911"/>
          </a:xfrm>
          <a:prstGeom prst="rect">
            <a:avLst/>
          </a:prstGeom>
          <a:solidFill>
            <a:srgbClr val="002060"/>
          </a:solidFill>
          <a:ln>
            <a:solidFill>
              <a:srgbClr val="002060"/>
            </a:solidFill>
          </a:ln>
        </p:spPr>
        <p:txBody>
          <a:bodyPr vert="horz" wrap="square" lIns="69562" tIns="34781" rIns="69562" bIns="34781" rtlCol="0" anchor="ctr">
            <a:sp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800">
                <a:solidFill>
                  <a:schemeClr val="bg1"/>
                </a:solidFill>
                <a:latin typeface="Cambria" panose="02040503050406030204" pitchFamily="18" charset="0"/>
              </a:rPr>
              <a:t>Architecture and Design</a:t>
            </a:r>
          </a:p>
        </p:txBody>
      </p:sp>
      <p:sp>
        <p:nvSpPr>
          <p:cNvPr id="13" name="Subtitle 2"/>
          <p:cNvSpPr txBox="1">
            <a:spLocks/>
          </p:cNvSpPr>
          <p:nvPr/>
        </p:nvSpPr>
        <p:spPr>
          <a:xfrm>
            <a:off x="274320" y="3285082"/>
            <a:ext cx="6581821" cy="603504"/>
          </a:xfrm>
          <a:prstGeom prst="rect">
            <a:avLst/>
          </a:prstGeom>
          <a:solidFill>
            <a:srgbClr val="002060"/>
          </a:solidFill>
          <a:ln>
            <a:solidFill>
              <a:srgbClr val="002060"/>
            </a:solidFill>
          </a:ln>
        </p:spPr>
        <p:txBody>
          <a:bodyPr vert="horz" lIns="69562" tIns="34781" rIns="69562" bIns="34781"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800">
                <a:solidFill>
                  <a:schemeClr val="bg1"/>
                </a:solidFill>
                <a:latin typeface="Cambria" panose="02040503050406030204" pitchFamily="18" charset="0"/>
              </a:rPr>
              <a:t>Introduction</a:t>
            </a:r>
          </a:p>
        </p:txBody>
      </p:sp>
      <p:sp>
        <p:nvSpPr>
          <p:cNvPr id="15" name="Subtitle 2"/>
          <p:cNvSpPr txBox="1">
            <a:spLocks/>
          </p:cNvSpPr>
          <p:nvPr/>
        </p:nvSpPr>
        <p:spPr>
          <a:xfrm>
            <a:off x="26060400" y="3285082"/>
            <a:ext cx="6583680" cy="603504"/>
          </a:xfrm>
          <a:prstGeom prst="rect">
            <a:avLst/>
          </a:prstGeom>
          <a:solidFill>
            <a:srgbClr val="002060"/>
          </a:solidFill>
          <a:ln>
            <a:solidFill>
              <a:srgbClr val="002060"/>
            </a:solidFill>
          </a:ln>
        </p:spPr>
        <p:txBody>
          <a:bodyPr vert="horz" lIns="69562" tIns="34781" rIns="69562" bIns="34781" rtlCol="0" anchor="ctr">
            <a:sp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800">
                <a:solidFill>
                  <a:schemeClr val="bg1"/>
                </a:solidFill>
                <a:latin typeface="Cambria"/>
                <a:ea typeface="Cambria"/>
              </a:rPr>
              <a:t>Testing</a:t>
            </a:r>
            <a:endParaRPr lang="en-US" sz="3800">
              <a:solidFill>
                <a:schemeClr val="bg1"/>
              </a:solidFill>
              <a:latin typeface="Cambria" panose="02040503050406030204" pitchFamily="18" charset="0"/>
            </a:endParaRPr>
          </a:p>
        </p:txBody>
      </p:sp>
      <p:sp>
        <p:nvSpPr>
          <p:cNvPr id="32" name="Subtitle 2"/>
          <p:cNvSpPr txBox="1">
            <a:spLocks/>
          </p:cNvSpPr>
          <p:nvPr/>
        </p:nvSpPr>
        <p:spPr>
          <a:xfrm>
            <a:off x="7132320" y="13094208"/>
            <a:ext cx="18653760" cy="603504"/>
          </a:xfrm>
          <a:prstGeom prst="rect">
            <a:avLst/>
          </a:prstGeom>
          <a:solidFill>
            <a:srgbClr val="002060"/>
          </a:solidFill>
          <a:ln>
            <a:solidFill>
              <a:srgbClr val="002060"/>
            </a:solidFill>
          </a:ln>
        </p:spPr>
        <p:txBody>
          <a:bodyPr vert="horz" wrap="square" lIns="69562" tIns="34781" rIns="69562" bIns="34781" rtlCol="0" anchor="ctr">
            <a:sp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800">
                <a:solidFill>
                  <a:schemeClr val="bg1"/>
                </a:solidFill>
                <a:latin typeface="Cambria" panose="02040503050406030204" pitchFamily="18" charset="0"/>
              </a:rPr>
              <a:t>User Interface</a:t>
            </a:r>
          </a:p>
        </p:txBody>
      </p:sp>
      <p:pic>
        <p:nvPicPr>
          <p:cNvPr id="161" name="Picture 1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2479" y="779332"/>
            <a:ext cx="1723932" cy="2028155"/>
          </a:xfrm>
          <a:prstGeom prst="rect">
            <a:avLst/>
          </a:prstGeom>
        </p:spPr>
      </p:pic>
      <p:sp>
        <p:nvSpPr>
          <p:cNvPr id="21" name="TextBox 20">
            <a:extLst>
              <a:ext uri="{FF2B5EF4-FFF2-40B4-BE49-F238E27FC236}">
                <a16:creationId xmlns:a16="http://schemas.microsoft.com/office/drawing/2014/main" id="{C7EABC6E-858E-81FD-C12A-D3B57EDDF662}"/>
              </a:ext>
            </a:extLst>
          </p:cNvPr>
          <p:cNvSpPr txBox="1"/>
          <p:nvPr/>
        </p:nvSpPr>
        <p:spPr>
          <a:xfrm>
            <a:off x="274320" y="4017262"/>
            <a:ext cx="6581821" cy="8956298"/>
          </a:xfrm>
          <a:prstGeom prst="rect">
            <a:avLst/>
          </a:prstGeom>
          <a:noFill/>
        </p:spPr>
        <p:txBody>
          <a:bodyPr wrap="square" lIns="91440" tIns="45720" rIns="91440" bIns="45720" rtlCol="0" anchor="t">
            <a:spAutoFit/>
          </a:bodyPr>
          <a:lstStyle/>
          <a:p>
            <a:pPr indent="457200"/>
            <a:r>
              <a:rPr lang="en-US" sz="3200" b="0" i="0" u="none" strike="noStrike">
                <a:solidFill>
                  <a:srgbClr val="000000"/>
                </a:solidFill>
                <a:effectLst/>
                <a:latin typeface="Cambria"/>
                <a:ea typeface="Cambria"/>
              </a:rPr>
              <a:t>Current scientific graphics are limited by their static nature and their inability to represent multiple datasets. These drawbacks both hinder the ability of readers to apply the scientific models depicted and make it difficult for authors to effectively convey their research.</a:t>
            </a:r>
            <a:r>
              <a:rPr lang="en-US" sz="3200">
                <a:solidFill>
                  <a:srgbClr val="000000"/>
                </a:solidFill>
                <a:latin typeface="Cambria"/>
                <a:ea typeface="Cambria"/>
              </a:rPr>
              <a:t> </a:t>
            </a:r>
            <a:endParaRPr lang="en-US" sz="3200" b="0" i="0" u="none" strike="noStrike">
              <a:solidFill>
                <a:srgbClr val="000000"/>
              </a:solidFill>
              <a:effectLst/>
              <a:latin typeface="Cambria"/>
              <a:ea typeface="Cambria"/>
            </a:endParaRPr>
          </a:p>
          <a:p>
            <a:pPr indent="457200" algn="l">
              <a:spcBef>
                <a:spcPts val="0"/>
              </a:spcBef>
            </a:pPr>
            <a:r>
              <a:rPr lang="en-US" sz="3200" b="0" i="0" u="none" strike="noStrike">
                <a:solidFill>
                  <a:srgbClr val="000000"/>
                </a:solidFill>
                <a:effectLst/>
                <a:latin typeface="Cambria"/>
                <a:ea typeface="Cambria"/>
              </a:rPr>
              <a:t>Interactive Scientific Visualization in </a:t>
            </a:r>
            <a:r>
              <a:rPr lang="en-US" sz="3200">
                <a:solidFill>
                  <a:srgbClr val="000000"/>
                </a:solidFill>
                <a:latin typeface="Cambria"/>
                <a:ea typeface="Cambria"/>
              </a:rPr>
              <a:t>HTML</a:t>
            </a:r>
            <a:r>
              <a:rPr lang="en-US" sz="3200" b="0" i="0" u="none" strike="noStrike">
                <a:solidFill>
                  <a:srgbClr val="000000"/>
                </a:solidFill>
                <a:effectLst/>
                <a:latin typeface="Cambria"/>
                <a:ea typeface="Cambria"/>
              </a:rPr>
              <a:t> serves as a robust and reliable solution to these limitations. Our application has the capability to improve academic viewers’ understanding of complex models and will allow researchers to provide a new level of depth to their figures through interactive graphics and custom datasets.</a:t>
            </a:r>
            <a:endParaRPr lang="en-US" sz="3200">
              <a:latin typeface="Cambria"/>
              <a:ea typeface="Cambria"/>
            </a:endParaRPr>
          </a:p>
        </p:txBody>
      </p:sp>
      <p:sp>
        <p:nvSpPr>
          <p:cNvPr id="24" name="TextBox 23">
            <a:extLst>
              <a:ext uri="{FF2B5EF4-FFF2-40B4-BE49-F238E27FC236}">
                <a16:creationId xmlns:a16="http://schemas.microsoft.com/office/drawing/2014/main" id="{FBC4B30C-3DC5-7817-62E7-4C9FC9D214C9}"/>
              </a:ext>
            </a:extLst>
          </p:cNvPr>
          <p:cNvSpPr txBox="1"/>
          <p:nvPr/>
        </p:nvSpPr>
        <p:spPr>
          <a:xfrm>
            <a:off x="274320" y="13898840"/>
            <a:ext cx="6581820" cy="7971413"/>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3200">
                <a:latin typeface="Cambria" panose="02040503050406030204" pitchFamily="18" charset="0"/>
                <a:ea typeface="Cambria" panose="02040503050406030204" pitchFamily="18" charset="0"/>
              </a:rPr>
              <a:t>Application design must be fully client-side, with no outside dependencies</a:t>
            </a:r>
          </a:p>
          <a:p>
            <a:pPr marL="457200" indent="-457200">
              <a:buFont typeface="Arial" panose="020B0604020202020204" pitchFamily="34" charset="0"/>
              <a:buChar char="•"/>
            </a:pPr>
            <a:r>
              <a:rPr lang="en-US" sz="3200">
                <a:latin typeface="Cambria" panose="02040503050406030204" pitchFamily="18" charset="0"/>
                <a:ea typeface="Cambria" panose="02040503050406030204" pitchFamily="18" charset="0"/>
              </a:rPr>
              <a:t>Must be compatible with all modern browsers</a:t>
            </a:r>
          </a:p>
          <a:p>
            <a:pPr marL="457200" indent="-457200">
              <a:buFont typeface="Arial" panose="020B0604020202020204" pitchFamily="34" charset="0"/>
              <a:buChar char="•"/>
            </a:pPr>
            <a:r>
              <a:rPr lang="en-US" sz="3200">
                <a:latin typeface="Cambria" panose="02040503050406030204" pitchFamily="18" charset="0"/>
                <a:ea typeface="Cambria" panose="02040503050406030204" pitchFamily="18" charset="0"/>
              </a:rPr>
              <a:t>Must have interactive features that enhance user comprehension of complex scientific models</a:t>
            </a:r>
          </a:p>
          <a:p>
            <a:pPr marL="457200" indent="-457200">
              <a:buFont typeface="Arial" panose="020B0604020202020204" pitchFamily="34" charset="0"/>
              <a:buChar char="•"/>
            </a:pPr>
            <a:r>
              <a:rPr lang="en-US" sz="3200">
                <a:latin typeface="Cambria" panose="02040503050406030204" pitchFamily="18" charset="0"/>
                <a:ea typeface="Cambria" panose="02040503050406030204" pitchFamily="18" charset="0"/>
              </a:rPr>
              <a:t>Must support any closed form, real-valued equation expressed with standard algebraic and trigonometric functions</a:t>
            </a:r>
          </a:p>
          <a:p>
            <a:pPr marL="457200" indent="-457200">
              <a:buFont typeface="Arial" panose="020B0604020202020204" pitchFamily="34" charset="0"/>
              <a:buChar char="•"/>
            </a:pPr>
            <a:r>
              <a:rPr lang="en-US" sz="3200">
                <a:latin typeface="Cambria" panose="02040503050406030204" pitchFamily="18" charset="0"/>
                <a:ea typeface="Cambria" panose="02040503050406030204" pitchFamily="18" charset="0"/>
              </a:rPr>
              <a:t>Researchers must be able to integrate new equations seamlessly</a:t>
            </a:r>
          </a:p>
          <a:p>
            <a:endParaRPr lang="en-US" sz="3200">
              <a:latin typeface="Cambria" panose="02040503050406030204" pitchFamily="18" charset="0"/>
              <a:ea typeface="Cambria" panose="02040503050406030204" pitchFamily="18" charset="0"/>
            </a:endParaRPr>
          </a:p>
        </p:txBody>
      </p:sp>
      <p:sp>
        <p:nvSpPr>
          <p:cNvPr id="19" name="TextBox 18">
            <a:extLst>
              <a:ext uri="{FF2B5EF4-FFF2-40B4-BE49-F238E27FC236}">
                <a16:creationId xmlns:a16="http://schemas.microsoft.com/office/drawing/2014/main" id="{387E83C3-8166-6407-7259-50576A67289F}"/>
              </a:ext>
            </a:extLst>
          </p:cNvPr>
          <p:cNvSpPr txBox="1"/>
          <p:nvPr/>
        </p:nvSpPr>
        <p:spPr>
          <a:xfrm>
            <a:off x="7132319" y="4080045"/>
            <a:ext cx="7404295" cy="8956298"/>
          </a:xfrm>
          <a:prstGeom prst="rect">
            <a:avLst/>
          </a:prstGeom>
          <a:noFill/>
        </p:spPr>
        <p:txBody>
          <a:bodyPr wrap="square" lIns="91440" tIns="45720" rIns="91440" bIns="45720" rtlCol="0" anchor="t">
            <a:spAutoFit/>
          </a:bodyPr>
          <a:lstStyle/>
          <a:p>
            <a:pPr marL="571500" indent="-571500">
              <a:buFont typeface="Arial" panose="020B0604020202020204" pitchFamily="34" charset="0"/>
              <a:buChar char="•"/>
            </a:pPr>
            <a:r>
              <a:rPr lang="en-US" sz="3200">
                <a:latin typeface="Cambria"/>
                <a:ea typeface="Cambria"/>
              </a:rPr>
              <a:t>Our architecture consists of three main system components: the JavaScript files, Chart.js, and the Supporting files. </a:t>
            </a:r>
          </a:p>
          <a:p>
            <a:pPr marL="571500" indent="-571500">
              <a:buFont typeface="Arial" panose="020B0604020202020204" pitchFamily="34" charset="0"/>
              <a:buChar char="•"/>
            </a:pPr>
            <a:r>
              <a:rPr lang="en-US" sz="3200">
                <a:latin typeface="Cambria"/>
                <a:ea typeface="Cambria"/>
              </a:rPr>
              <a:t>The JavaScript files </a:t>
            </a:r>
            <a:r>
              <a:rPr lang="en-US" sz="3200" b="1">
                <a:latin typeface="Cambria"/>
                <a:ea typeface="Cambria"/>
              </a:rPr>
              <a:t>[A]</a:t>
            </a:r>
            <a:r>
              <a:rPr lang="en-US" sz="3200">
                <a:latin typeface="Cambria"/>
                <a:ea typeface="Cambria"/>
              </a:rPr>
              <a:t> provide functionality to the page - these include the graph configuration, the function declarations, the data generation, and the Download CSV feature. </a:t>
            </a:r>
          </a:p>
          <a:p>
            <a:pPr marL="571500" indent="-571500">
              <a:buFont typeface="Arial" panose="020B0604020202020204" pitchFamily="34" charset="0"/>
              <a:buChar char="•"/>
            </a:pPr>
            <a:r>
              <a:rPr lang="en-US" sz="3200">
                <a:latin typeface="Cambria"/>
                <a:ea typeface="Cambria"/>
              </a:rPr>
              <a:t>Chart.js </a:t>
            </a:r>
            <a:r>
              <a:rPr lang="en-US" sz="3200" b="1">
                <a:latin typeface="Cambria"/>
                <a:ea typeface="Cambria"/>
              </a:rPr>
              <a:t>[B]</a:t>
            </a:r>
            <a:r>
              <a:rPr lang="en-US" sz="3200">
                <a:latin typeface="Cambria"/>
                <a:ea typeface="Cambria"/>
              </a:rPr>
              <a:t> is an open-source local library that is used to generate an interactive graphic from the specifications included in the JavaScript files.</a:t>
            </a:r>
          </a:p>
          <a:p>
            <a:pPr marL="571500" indent="-571500">
              <a:buFont typeface="Arial" panose="020B0604020202020204" pitchFamily="34" charset="0"/>
              <a:buChar char="•"/>
            </a:pPr>
            <a:r>
              <a:rPr lang="en-US" sz="3200">
                <a:latin typeface="Cambria"/>
                <a:ea typeface="Cambria"/>
              </a:rPr>
              <a:t>The Supporting files </a:t>
            </a:r>
            <a:r>
              <a:rPr lang="en-US" sz="3200" b="1">
                <a:latin typeface="Cambria"/>
                <a:ea typeface="Cambria"/>
              </a:rPr>
              <a:t>[C]</a:t>
            </a:r>
            <a:r>
              <a:rPr lang="en-US" sz="3200">
                <a:latin typeface="Cambria"/>
                <a:ea typeface="Cambria"/>
              </a:rPr>
              <a:t> include additional HTML files, the CSS stylesheet, and user documentation.</a:t>
            </a:r>
          </a:p>
        </p:txBody>
      </p:sp>
      <p:sp>
        <p:nvSpPr>
          <p:cNvPr id="18" name="TextBox 17">
            <a:extLst>
              <a:ext uri="{FF2B5EF4-FFF2-40B4-BE49-F238E27FC236}">
                <a16:creationId xmlns:a16="http://schemas.microsoft.com/office/drawing/2014/main" id="{5D9D2AE6-D718-70B2-1B8B-D551D2D546B6}"/>
              </a:ext>
            </a:extLst>
          </p:cNvPr>
          <p:cNvSpPr txBox="1"/>
          <p:nvPr/>
        </p:nvSpPr>
        <p:spPr>
          <a:xfrm>
            <a:off x="26060400" y="3931920"/>
            <a:ext cx="6583680" cy="89562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latin typeface="Cambria"/>
                <a:ea typeface="Cambria"/>
                <a:cs typeface="Calibri"/>
              </a:rPr>
              <a:t>Alongside unit/performance testing, we consider the following test cases:</a:t>
            </a:r>
          </a:p>
          <a:p>
            <a:pPr marL="685800" indent="-685800">
              <a:buFont typeface="Arial" panose="020B0604020202020204" pitchFamily="34" charset="0"/>
              <a:buChar char="•"/>
            </a:pPr>
            <a:r>
              <a:rPr lang="en-US" sz="3200" b="1">
                <a:latin typeface="Cambria"/>
                <a:ea typeface="Cambria"/>
                <a:cs typeface="Calibri"/>
              </a:rPr>
              <a:t>Input Coverage:</a:t>
            </a:r>
            <a:r>
              <a:rPr lang="en-US" sz="3200">
                <a:latin typeface="Cambria"/>
                <a:ea typeface="Cambria"/>
                <a:cs typeface="Calibri"/>
              </a:rPr>
              <a:t> Fuzzing testing will ensure proper input validation across all input cases.</a:t>
            </a:r>
            <a:endParaRPr lang="en-US" sz="3200" b="1">
              <a:latin typeface="Cambria"/>
              <a:ea typeface="Cambria"/>
              <a:cs typeface="Calibri"/>
            </a:endParaRPr>
          </a:p>
          <a:p>
            <a:pPr marL="685800" indent="-685800">
              <a:buFont typeface="Arial" panose="020B0604020202020204" pitchFamily="34" charset="0"/>
              <a:buChar char="•"/>
            </a:pPr>
            <a:r>
              <a:rPr lang="en-US" sz="3200" b="1">
                <a:latin typeface="Cambria"/>
                <a:ea typeface="Cambria"/>
                <a:cs typeface="Calibri"/>
              </a:rPr>
              <a:t>Browser/Device Compatible: </a:t>
            </a:r>
            <a:r>
              <a:rPr lang="en-US" sz="3200">
                <a:latin typeface="Cambria"/>
                <a:ea typeface="Cambria"/>
                <a:cs typeface="Calibri"/>
              </a:rPr>
              <a:t>Support includes all modern browsers on mobile &amp; desktop.</a:t>
            </a:r>
          </a:p>
          <a:p>
            <a:pPr marL="685800" indent="-685800">
              <a:buFont typeface="Arial" panose="020B0604020202020204" pitchFamily="34" charset="0"/>
              <a:buChar char="•"/>
            </a:pPr>
            <a:r>
              <a:rPr lang="en-US" sz="3200" b="1">
                <a:latin typeface="Cambria"/>
                <a:ea typeface="Cambria"/>
                <a:cs typeface="Calibri"/>
              </a:rPr>
              <a:t>Usability Testing:</a:t>
            </a:r>
            <a:r>
              <a:rPr lang="en-US" sz="3200">
                <a:latin typeface="Cambria"/>
                <a:ea typeface="Cambria"/>
                <a:cs typeface="Calibri"/>
              </a:rPr>
              <a:t> A group of researchers will be asked to integrate predetermined equations into the application and provide design feedback.</a:t>
            </a:r>
            <a:endParaRPr lang="en-US" sz="3200" b="1">
              <a:latin typeface="Cambria"/>
              <a:ea typeface="Cambria"/>
              <a:cs typeface="Calibri"/>
            </a:endParaRPr>
          </a:p>
          <a:p>
            <a:pPr marL="685800" indent="-685800">
              <a:buFont typeface="Arial" panose="020B0604020202020204" pitchFamily="34" charset="0"/>
              <a:buChar char="•"/>
            </a:pPr>
            <a:r>
              <a:rPr lang="en-US" sz="3200" b="1">
                <a:latin typeface="Cambria"/>
                <a:ea typeface="Cambria"/>
                <a:cs typeface="Calibri"/>
              </a:rPr>
              <a:t>Comprehension Testing: </a:t>
            </a:r>
            <a:r>
              <a:rPr lang="en-US" sz="3200">
                <a:latin typeface="Cambria"/>
                <a:ea typeface="Cambria"/>
                <a:cs typeface="Calibri"/>
              </a:rPr>
              <a:t>A group of students will be asked to interface with the application and provide feedback about how it aided model comprehension.</a:t>
            </a:r>
          </a:p>
        </p:txBody>
      </p:sp>
      <p:sp>
        <p:nvSpPr>
          <p:cNvPr id="29" name="TextBox 28">
            <a:extLst>
              <a:ext uri="{FF2B5EF4-FFF2-40B4-BE49-F238E27FC236}">
                <a16:creationId xmlns:a16="http://schemas.microsoft.com/office/drawing/2014/main" id="{06258530-5D31-55D1-673C-EF42BB141B9B}"/>
              </a:ext>
            </a:extLst>
          </p:cNvPr>
          <p:cNvSpPr txBox="1"/>
          <p:nvPr/>
        </p:nvSpPr>
        <p:spPr>
          <a:xfrm>
            <a:off x="14536614" y="9465725"/>
            <a:ext cx="10823517" cy="4031873"/>
          </a:xfrm>
          <a:prstGeom prst="rect">
            <a:avLst/>
          </a:prstGeom>
          <a:noFill/>
        </p:spPr>
        <p:txBody>
          <a:bodyPr wrap="square" lIns="91440" tIns="45720" rIns="91440" bIns="45720" rtlCol="0" anchor="t">
            <a:spAutoFit/>
          </a:bodyPr>
          <a:lstStyle/>
          <a:p>
            <a:pPr marL="571500" indent="-571500">
              <a:buFont typeface="Arial" panose="020B0604020202020204" pitchFamily="34" charset="0"/>
              <a:buChar char="•"/>
            </a:pPr>
            <a:r>
              <a:rPr lang="en-US" sz="3200">
                <a:latin typeface="Cambria"/>
                <a:ea typeface="Cambria"/>
              </a:rPr>
              <a:t>All computations for the application are done on the client side, with no outside dependencies or dynamically loaded libraries.</a:t>
            </a:r>
            <a:endParaRPr lang="en-US" sz="3200">
              <a:latin typeface="Cambria" panose="02040503050406030204" pitchFamily="18" charset="0"/>
              <a:ea typeface="Cambria" panose="02040503050406030204" pitchFamily="18" charset="0"/>
            </a:endParaRPr>
          </a:p>
          <a:p>
            <a:pPr marL="571500" indent="-571500">
              <a:buFont typeface="Arial" panose="020B0604020202020204" pitchFamily="34" charset="0"/>
              <a:buChar char="•"/>
            </a:pPr>
            <a:r>
              <a:rPr lang="en-US" sz="3200">
                <a:latin typeface="Cambria"/>
                <a:ea typeface="Cambria"/>
              </a:rPr>
              <a:t>A researcher seeking to integrate equations into the application must edit the JavaScript files and the main HTML file. The specific changes that are necessary for this task are outlined in the User Documentation.</a:t>
            </a:r>
            <a:endParaRPr lang="en-US" sz="3200" b="1">
              <a:latin typeface="Cambria" panose="02040503050406030204" pitchFamily="18" charset="0"/>
              <a:ea typeface="Cambria" panose="02040503050406030204" pitchFamily="18" charset="0"/>
            </a:endParaRPr>
          </a:p>
          <a:p>
            <a:endParaRPr lang="en-US" sz="3200"/>
          </a:p>
        </p:txBody>
      </p:sp>
      <p:sp>
        <p:nvSpPr>
          <p:cNvPr id="12" name="TextBox 11">
            <a:extLst>
              <a:ext uri="{FF2B5EF4-FFF2-40B4-BE49-F238E27FC236}">
                <a16:creationId xmlns:a16="http://schemas.microsoft.com/office/drawing/2014/main" id="{5704101A-BF13-911B-CA68-F1C37D1CD7F7}"/>
              </a:ext>
            </a:extLst>
          </p:cNvPr>
          <p:cNvSpPr txBox="1"/>
          <p:nvPr/>
        </p:nvSpPr>
        <p:spPr>
          <a:xfrm>
            <a:off x="7132318" y="13716000"/>
            <a:ext cx="18653760" cy="2062103"/>
          </a:xfrm>
          <a:prstGeom prst="rect">
            <a:avLst/>
          </a:prstGeom>
          <a:noFill/>
        </p:spPr>
        <p:txBody>
          <a:bodyPr wrap="square" rtlCol="0">
            <a:spAutoFit/>
          </a:bodyPr>
          <a:lstStyle/>
          <a:p>
            <a:pPr algn="ctr"/>
            <a:r>
              <a:rPr lang="en-US" sz="3200">
                <a:latin typeface="Cambria" panose="02040503050406030204" pitchFamily="18" charset="0"/>
                <a:ea typeface="Cambria" panose="02040503050406030204" pitchFamily="18" charset="0"/>
              </a:rPr>
              <a:t>The application’s UI consists of two main sections, as seen below. The parameter input section </a:t>
            </a:r>
            <a:r>
              <a:rPr lang="en-US" sz="3200" b="1">
                <a:latin typeface="Cambria" panose="02040503050406030204" pitchFamily="18" charset="0"/>
                <a:ea typeface="Cambria" panose="02040503050406030204" pitchFamily="18" charset="0"/>
              </a:rPr>
              <a:t>(</a:t>
            </a:r>
            <a:r>
              <a:rPr lang="en-US" sz="3200" b="1" i="1">
                <a:latin typeface="Cambria" panose="02040503050406030204" pitchFamily="18" charset="0"/>
                <a:ea typeface="Cambria" panose="02040503050406030204" pitchFamily="18" charset="0"/>
              </a:rPr>
              <a:t>Fig. 1</a:t>
            </a:r>
            <a:r>
              <a:rPr lang="en-US" sz="3200" b="1">
                <a:latin typeface="Cambria" panose="02040503050406030204" pitchFamily="18" charset="0"/>
                <a:ea typeface="Cambria" panose="02040503050406030204" pitchFamily="18" charset="0"/>
              </a:rPr>
              <a:t>)</a:t>
            </a:r>
            <a:r>
              <a:rPr lang="en-US" sz="3200">
                <a:latin typeface="Cambria" panose="02040503050406030204" pitchFamily="18" charset="0"/>
                <a:ea typeface="Cambria" panose="02040503050406030204" pitchFamily="18" charset="0"/>
              </a:rPr>
              <a:t> allows users to modify the dataset used to generate the graph. Users may also download a CSV representation of the graph data. The interactive graphic </a:t>
            </a:r>
            <a:r>
              <a:rPr lang="en-US" sz="3200" b="1">
                <a:latin typeface="Cambria" panose="02040503050406030204" pitchFamily="18" charset="0"/>
                <a:ea typeface="Cambria" panose="02040503050406030204" pitchFamily="18" charset="0"/>
              </a:rPr>
              <a:t>(</a:t>
            </a:r>
            <a:r>
              <a:rPr lang="en-US" sz="3200" b="1" i="1">
                <a:latin typeface="Cambria" panose="02040503050406030204" pitchFamily="18" charset="0"/>
                <a:ea typeface="Cambria" panose="02040503050406030204" pitchFamily="18" charset="0"/>
              </a:rPr>
              <a:t>Fig. 2</a:t>
            </a:r>
            <a:r>
              <a:rPr lang="en-US" sz="3200" b="1">
                <a:latin typeface="Cambria" panose="02040503050406030204" pitchFamily="18" charset="0"/>
                <a:ea typeface="Cambria" panose="02040503050406030204" pitchFamily="18" charset="0"/>
              </a:rPr>
              <a:t>)</a:t>
            </a:r>
            <a:r>
              <a:rPr lang="en-US" sz="3200">
                <a:latin typeface="Cambria" panose="02040503050406030204" pitchFamily="18" charset="0"/>
                <a:ea typeface="Cambria" panose="02040503050406030204" pitchFamily="18" charset="0"/>
              </a:rPr>
              <a:t> provides a way for users to interact with the depicted model in a more comprehensive way.</a:t>
            </a:r>
          </a:p>
        </p:txBody>
      </p:sp>
      <p:pic>
        <p:nvPicPr>
          <p:cNvPr id="4" name="Picture 3" descr="Diagram&#10;&#10;Description automatically generated">
            <a:extLst>
              <a:ext uri="{FF2B5EF4-FFF2-40B4-BE49-F238E27FC236}">
                <a16:creationId xmlns:a16="http://schemas.microsoft.com/office/drawing/2014/main" id="{CEC68F97-701E-01DB-759A-2D4D414E595C}"/>
              </a:ext>
            </a:extLst>
          </p:cNvPr>
          <p:cNvPicPr>
            <a:picLocks noChangeAspect="1"/>
          </p:cNvPicPr>
          <p:nvPr/>
        </p:nvPicPr>
        <p:blipFill rotWithShape="1">
          <a:blip r:embed="rId4">
            <a:extLst>
              <a:ext uri="{28A0092B-C50C-407E-A947-70E740481C1C}">
                <a14:useLocalDpi xmlns:a14="http://schemas.microsoft.com/office/drawing/2010/main" val="0"/>
              </a:ext>
            </a:extLst>
          </a:blip>
          <a:srcRect l="4421" t="35320" r="3023" b="5013"/>
          <a:stretch/>
        </p:blipFill>
        <p:spPr>
          <a:xfrm>
            <a:off x="14536615" y="4101301"/>
            <a:ext cx="11051345" cy="5343168"/>
          </a:xfrm>
          <a:prstGeom prst="rect">
            <a:avLst/>
          </a:prstGeom>
        </p:spPr>
      </p:pic>
      <p:grpSp>
        <p:nvGrpSpPr>
          <p:cNvPr id="10" name="Group 9">
            <a:extLst>
              <a:ext uri="{FF2B5EF4-FFF2-40B4-BE49-F238E27FC236}">
                <a16:creationId xmlns:a16="http://schemas.microsoft.com/office/drawing/2014/main" id="{C56123C2-25C2-B1F8-F480-9925F5803E86}"/>
              </a:ext>
            </a:extLst>
          </p:cNvPr>
          <p:cNvGrpSpPr/>
          <p:nvPr/>
        </p:nvGrpSpPr>
        <p:grpSpPr>
          <a:xfrm>
            <a:off x="8531352" y="15910560"/>
            <a:ext cx="15844497" cy="5778138"/>
            <a:chOff x="8531352" y="15819119"/>
            <a:chExt cx="15844497" cy="5778138"/>
          </a:xfrm>
        </p:grpSpPr>
        <p:cxnSp>
          <p:nvCxnSpPr>
            <p:cNvPr id="75" name="Straight Connector 74"/>
            <p:cNvCxnSpPr>
              <a:cxnSpLocks/>
            </p:cNvCxnSpPr>
            <p:nvPr/>
          </p:nvCxnSpPr>
          <p:spPr>
            <a:xfrm>
              <a:off x="16459200" y="16093440"/>
              <a:ext cx="16656" cy="4389120"/>
            </a:xfrm>
            <a:prstGeom prst="line">
              <a:avLst/>
            </a:prstGeom>
            <a:ln w="38100">
              <a:solidFill>
                <a:schemeClr val="bg1">
                  <a:lumMod val="65000"/>
                </a:schemeClr>
              </a:solidFill>
              <a:prstDash val="solid"/>
            </a:ln>
          </p:spPr>
          <p:style>
            <a:lnRef idx="2">
              <a:schemeClr val="dk1"/>
            </a:lnRef>
            <a:fillRef idx="0">
              <a:schemeClr val="dk1"/>
            </a:fillRef>
            <a:effectRef idx="1">
              <a:schemeClr val="dk1"/>
            </a:effectRef>
            <a:fontRef idx="minor">
              <a:schemeClr val="tx1"/>
            </a:fontRef>
          </p:style>
        </p:cxnSp>
        <p:grpSp>
          <p:nvGrpSpPr>
            <p:cNvPr id="20" name="Group 19">
              <a:extLst>
                <a:ext uri="{FF2B5EF4-FFF2-40B4-BE49-F238E27FC236}">
                  <a16:creationId xmlns:a16="http://schemas.microsoft.com/office/drawing/2014/main" id="{901B55AD-17F3-51F5-90B9-739C9FF829B4}"/>
                </a:ext>
              </a:extLst>
            </p:cNvPr>
            <p:cNvGrpSpPr/>
            <p:nvPr/>
          </p:nvGrpSpPr>
          <p:grpSpPr>
            <a:xfrm>
              <a:off x="8531352" y="15819119"/>
              <a:ext cx="15844497" cy="4937761"/>
              <a:chOff x="8531352" y="15819119"/>
              <a:chExt cx="15844497" cy="4937761"/>
            </a:xfrm>
          </p:grpSpPr>
          <p:pic>
            <p:nvPicPr>
              <p:cNvPr id="6" name="Picture 17" descr="A picture containing table&#10;&#10;Description automatically generated">
                <a:extLst>
                  <a:ext uri="{FF2B5EF4-FFF2-40B4-BE49-F238E27FC236}">
                    <a16:creationId xmlns:a16="http://schemas.microsoft.com/office/drawing/2014/main" id="{B5958CBB-383E-14F5-15EE-E140806D7CF6}"/>
                  </a:ext>
                </a:extLst>
              </p:cNvPr>
              <p:cNvPicPr>
                <a:picLocks noChangeAspect="1"/>
              </p:cNvPicPr>
              <p:nvPr/>
            </p:nvPicPr>
            <p:blipFill>
              <a:blip r:embed="rId5"/>
              <a:stretch>
                <a:fillRect/>
              </a:stretch>
            </p:blipFill>
            <p:spPr>
              <a:xfrm>
                <a:off x="8531352" y="15819119"/>
                <a:ext cx="7219426" cy="4937760"/>
              </a:xfrm>
              <a:prstGeom prst="rect">
                <a:avLst/>
              </a:prstGeom>
              <a:ln>
                <a:solidFill>
                  <a:schemeClr val="tx1"/>
                </a:solidFill>
              </a:ln>
            </p:spPr>
          </p:pic>
          <p:pic>
            <p:nvPicPr>
              <p:cNvPr id="26" name="Picture 25">
                <a:extLst>
                  <a:ext uri="{FF2B5EF4-FFF2-40B4-BE49-F238E27FC236}">
                    <a16:creationId xmlns:a16="http://schemas.microsoft.com/office/drawing/2014/main" id="{2E83BE86-4AAB-3054-8A54-CB422A23C43A}"/>
                  </a:ext>
                </a:extLst>
              </p:cNvPr>
              <p:cNvPicPr>
                <a:picLocks noChangeAspect="1"/>
              </p:cNvPicPr>
              <p:nvPr/>
            </p:nvPicPr>
            <p:blipFill>
              <a:blip r:embed="rId6"/>
              <a:stretch>
                <a:fillRect/>
              </a:stretch>
            </p:blipFill>
            <p:spPr>
              <a:xfrm>
                <a:off x="17154144" y="15819120"/>
                <a:ext cx="7221705" cy="4937760"/>
              </a:xfrm>
              <a:prstGeom prst="rect">
                <a:avLst/>
              </a:prstGeom>
              <a:ln>
                <a:solidFill>
                  <a:schemeClr val="tx1"/>
                </a:solidFill>
              </a:ln>
            </p:spPr>
          </p:pic>
        </p:grpSp>
        <p:sp>
          <p:nvSpPr>
            <p:cNvPr id="22" name="TextBox 21">
              <a:extLst>
                <a:ext uri="{FF2B5EF4-FFF2-40B4-BE49-F238E27FC236}">
                  <a16:creationId xmlns:a16="http://schemas.microsoft.com/office/drawing/2014/main" id="{8289D139-92EA-9113-0A1B-C051B909C1AC}"/>
                </a:ext>
              </a:extLst>
            </p:cNvPr>
            <p:cNvSpPr txBox="1"/>
            <p:nvPr/>
          </p:nvSpPr>
          <p:spPr>
            <a:xfrm>
              <a:off x="17154145" y="21012482"/>
              <a:ext cx="7219426" cy="58477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b="1" i="1">
                  <a:latin typeface="Cambria"/>
                  <a:ea typeface="Cambria"/>
                </a:rPr>
                <a:t>Fig. 2:</a:t>
              </a:r>
              <a:r>
                <a:rPr lang="en-US" sz="3200" i="1">
                  <a:latin typeface="Cambria"/>
                  <a:ea typeface="Cambria"/>
                </a:rPr>
                <a:t> Interactive Graphic</a:t>
              </a:r>
              <a:endParaRPr lang="en-US" sz="3200" b="1" i="1">
                <a:latin typeface="Cambria"/>
                <a:ea typeface="Cambria"/>
              </a:endParaRPr>
            </a:p>
          </p:txBody>
        </p:sp>
        <p:sp>
          <p:nvSpPr>
            <p:cNvPr id="23" name="TextBox 22">
              <a:extLst>
                <a:ext uri="{FF2B5EF4-FFF2-40B4-BE49-F238E27FC236}">
                  <a16:creationId xmlns:a16="http://schemas.microsoft.com/office/drawing/2014/main" id="{896C20EE-E056-CF87-4D76-68D2D9334A66}"/>
                </a:ext>
              </a:extLst>
            </p:cNvPr>
            <p:cNvSpPr txBox="1"/>
            <p:nvPr/>
          </p:nvSpPr>
          <p:spPr>
            <a:xfrm>
              <a:off x="8531353" y="21012482"/>
              <a:ext cx="7219425" cy="58477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b="1" i="1">
                  <a:latin typeface="Cambria"/>
                  <a:ea typeface="Cambria"/>
                  <a:cs typeface="Calibri"/>
                </a:rPr>
                <a:t>Fig. 1: </a:t>
              </a:r>
              <a:r>
                <a:rPr lang="en-US" sz="3200" i="1">
                  <a:latin typeface="Cambria"/>
                  <a:ea typeface="Cambria"/>
                  <a:cs typeface="Calibri"/>
                </a:rPr>
                <a:t>Parameter Input Section</a:t>
              </a:r>
              <a:endParaRPr lang="en-US" sz="3200" i="1">
                <a:latin typeface="Cambria"/>
                <a:ea typeface="Cambria"/>
              </a:endParaRPr>
            </a:p>
          </p:txBody>
        </p:sp>
      </p:grpSp>
      <p:sp>
        <p:nvSpPr>
          <p:cNvPr id="17" name="Subtitle 2"/>
          <p:cNvSpPr txBox="1">
            <a:spLocks/>
          </p:cNvSpPr>
          <p:nvPr/>
        </p:nvSpPr>
        <p:spPr>
          <a:xfrm>
            <a:off x="26060400" y="13094208"/>
            <a:ext cx="6583680" cy="603504"/>
          </a:xfrm>
          <a:prstGeom prst="rect">
            <a:avLst/>
          </a:prstGeom>
          <a:solidFill>
            <a:srgbClr val="002060"/>
          </a:solidFill>
          <a:ln>
            <a:solidFill>
              <a:srgbClr val="002060"/>
            </a:solidFill>
          </a:ln>
        </p:spPr>
        <p:txBody>
          <a:bodyPr vert="horz" lIns="69562" tIns="34781" rIns="69562" bIns="34781"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3800">
                <a:solidFill>
                  <a:schemeClr val="bg1"/>
                </a:solidFill>
                <a:latin typeface="Cambria" panose="02040503050406030204" pitchFamily="18" charset="0"/>
              </a:rPr>
              <a:t>Conclusions</a:t>
            </a:r>
          </a:p>
        </p:txBody>
      </p:sp>
      <p:sp>
        <p:nvSpPr>
          <p:cNvPr id="5" name="TextBox 4">
            <a:extLst>
              <a:ext uri="{FF2B5EF4-FFF2-40B4-BE49-F238E27FC236}">
                <a16:creationId xmlns:a16="http://schemas.microsoft.com/office/drawing/2014/main" id="{5E970E1B-F122-F7F0-8F97-5F878E2881CF}"/>
              </a:ext>
            </a:extLst>
          </p:cNvPr>
          <p:cNvSpPr txBox="1"/>
          <p:nvPr/>
        </p:nvSpPr>
        <p:spPr>
          <a:xfrm>
            <a:off x="26062259" y="13807440"/>
            <a:ext cx="6581821" cy="7971413"/>
          </a:xfrm>
          <a:prstGeom prst="rect">
            <a:avLst/>
          </a:prstGeom>
          <a:noFill/>
        </p:spPr>
        <p:txBody>
          <a:bodyPr wrap="square" lIns="91440" tIns="45720" rIns="91440" bIns="45720" rtlCol="0" anchor="t">
            <a:spAutoFit/>
          </a:bodyPr>
          <a:lstStyle/>
          <a:p>
            <a:pPr indent="457200"/>
            <a:r>
              <a:rPr lang="en-US" sz="3200" b="0" i="0" u="none" strike="noStrike">
                <a:solidFill>
                  <a:srgbClr val="000000"/>
                </a:solidFill>
                <a:effectLst/>
                <a:latin typeface="Cambria"/>
                <a:ea typeface="Cambria"/>
              </a:rPr>
              <a:t>Interactive Scientific Visualization in HTML provides functionality that helps researchers and academic viewers overcome the limitations of current scientific graphics. Researchers can provide more depth to their figures by integrating their own equations into the application, while</a:t>
            </a:r>
            <a:r>
              <a:rPr lang="en-US" sz="3200">
                <a:solidFill>
                  <a:srgbClr val="000000"/>
                </a:solidFill>
                <a:latin typeface="Cambria"/>
                <a:ea typeface="Cambria"/>
              </a:rPr>
              <a:t> academic viewers can improve their comprehension of models through custom datasets and interactive graphics. Extensive testing ensures that our application adequately meets these criteria, along with requirements relating to robustness and reliability.</a:t>
            </a:r>
            <a:endParaRPr lang="en-US" sz="3200">
              <a:latin typeface="Cambria"/>
              <a:ea typeface="Cambria"/>
            </a:endParaRPr>
          </a:p>
        </p:txBody>
      </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EsriMapsInfo xmlns="ESRI.ArcGIS.Mapping.OfficeIntegration.PowerPointInfo">
  <Version>Version1</Version>
  <RequiresSignIn>False</RequiresSignIn>
</EsriMapsInfo>
</file>

<file path=customXml/item2.xml><?xml version="1.0" encoding="utf-8"?>
<p:properties xmlns:p="http://schemas.microsoft.com/office/2006/metadata/properties" xmlns:xsi="http://www.w3.org/2001/XMLSchema-instance" xmlns:pc="http://schemas.microsoft.com/office/infopath/2007/PartnerControls">
  <documentManagement>
    <_activity xmlns="900e37ce-d0e5-46b5-a203-971f7fa9c91d" xsi:nil="true"/>
  </documentManagement>
</p:properties>
</file>

<file path=customXml/item3.xml><?xml version="1.0" encoding="utf-8"?>
<EsriMapsInfo xmlns="ESRI.ArcGIS.Mapping.OfficeIntegration.PowerPointInfo">
  <Version>Version1</Version>
  <RequiresSignIn>False</RequiresSignIn>
</EsriMapsInfo>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Document" ma:contentTypeID="0x010100375B250424E6EA458CE7A3AF9E8179FC" ma:contentTypeVersion="10" ma:contentTypeDescription="Create a new document." ma:contentTypeScope="" ma:versionID="5b9b8db0a4f1382b6ccbf4a5c663ba32">
  <xsd:schema xmlns:xsd="http://www.w3.org/2001/XMLSchema" xmlns:xs="http://www.w3.org/2001/XMLSchema" xmlns:p="http://schemas.microsoft.com/office/2006/metadata/properties" xmlns:ns3="163471c2-0f18-451f-b6a5-76e916cf4600" xmlns:ns4="900e37ce-d0e5-46b5-a203-971f7fa9c91d" targetNamespace="http://schemas.microsoft.com/office/2006/metadata/properties" ma:root="true" ma:fieldsID="48384bbd8cbfda01a612d01f90f60034" ns3:_="" ns4:_="">
    <xsd:import namespace="163471c2-0f18-451f-b6a5-76e916cf4600"/>
    <xsd:import namespace="900e37ce-d0e5-46b5-a203-971f7fa9c91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3471c2-0f18-451f-b6a5-76e916cf46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00e37ce-d0e5-46b5-a203-971f7fa9c91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118FBFD2-7452-4029-985A-2322E64FA979}">
  <ds:schemaRefs>
    <ds:schemaRef ds:uri="http://schemas.microsoft.com/office/2006/documentManagement/types"/>
    <ds:schemaRef ds:uri="http://purl.org/dc/dcmitype/"/>
    <ds:schemaRef ds:uri="http://schemas.microsoft.com/office/infopath/2007/PartnerControls"/>
    <ds:schemaRef ds:uri="http://www.w3.org/XML/1998/namespace"/>
    <ds:schemaRef ds:uri="http://purl.org/dc/terms/"/>
    <ds:schemaRef ds:uri="http://schemas.microsoft.com/office/2006/metadata/properties"/>
    <ds:schemaRef ds:uri="http://schemas.openxmlformats.org/package/2006/metadata/core-properties"/>
    <ds:schemaRef ds:uri="900e37ce-d0e5-46b5-a203-971f7fa9c91d"/>
    <ds:schemaRef ds:uri="163471c2-0f18-451f-b6a5-76e916cf4600"/>
    <ds:schemaRef ds:uri="http://purl.org/dc/elements/1.1/"/>
  </ds:schemaRefs>
</ds:datastoreItem>
</file>

<file path=customXml/itemProps3.xml><?xml version="1.0" encoding="utf-8"?>
<ds:datastoreItem xmlns:ds="http://schemas.openxmlformats.org/officeDocument/2006/customXml" ds:itemID="{E8B49EBC-8012-49EB-A634-9AC004CF8E85}">
  <ds:schemaRefs>
    <ds:schemaRef ds:uri="ESRI.ArcGIS.Mapping.OfficeIntegration.PowerPointInfo"/>
  </ds:schemaRefs>
</ds:datastoreItem>
</file>

<file path=customXml/itemProps4.xml><?xml version="1.0" encoding="utf-8"?>
<ds:datastoreItem xmlns:ds="http://schemas.openxmlformats.org/officeDocument/2006/customXml" ds:itemID="{C19EEF59-B5F8-495E-9600-01EB3D789880}">
  <ds:schemaRefs>
    <ds:schemaRef ds:uri="http://schemas.microsoft.com/sharepoint/v3/contenttype/forms"/>
  </ds:schemaRefs>
</ds:datastoreItem>
</file>

<file path=customXml/itemProps5.xml><?xml version="1.0" encoding="utf-8"?>
<ds:datastoreItem xmlns:ds="http://schemas.openxmlformats.org/officeDocument/2006/customXml" ds:itemID="{972B5539-2F23-4E64-AAE4-C063803CC824}">
  <ds:schemaRefs>
    <ds:schemaRef ds:uri="163471c2-0f18-451f-b6a5-76e916cf4600"/>
    <ds:schemaRef ds:uri="900e37ce-d0e5-46b5-a203-971f7fa9c91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0/xmln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609</Words>
  <Application>Microsoft Office PowerPoint</Application>
  <PresentationFormat>Custom</PresentationFormat>
  <Paragraphs>30</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Calibri Light</vt:lpstr>
      <vt:lpstr>Cambria</vt:lpstr>
      <vt:lpstr>Office Theme</vt:lpstr>
      <vt:lpstr>Custom Design</vt:lpstr>
      <vt:lpstr>Interactive Scientific Visualization in HTML Jimmy Fitzgibbons, Jason MacMillan, Beau Ramsey, Mitchell Cormier Project Sponsor: Jamie Pringle | Project Advisor: Matthew Plumlee  Department of Computer Science,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Jimmy Fitzgibbons</cp:lastModifiedBy>
  <cp:revision>1</cp:revision>
  <dcterms:created xsi:type="dcterms:W3CDTF">2016-03-05T16:55:12Z</dcterms:created>
  <dcterms:modified xsi:type="dcterms:W3CDTF">2023-04-12T21:13:49Z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0x010100375B250424E6EA458CE7A3AF9E8179FC</vt:lpwstr>
  </property>
</Properties>
</file>