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3824">
          <p15:clr>
            <a:srgbClr val="000000"/>
          </p15:clr>
        </p15:guide>
      </p15:sldGuideLst>
    </p:ext>
    <p:ext uri="http://customooxmlschemas.google.com/">
      <go:slidesCustomData xmlns:go="http://customooxmlschemas.google.com/" r:id="rId7" roundtripDataSignature="AMtx7miw14daON8WAZ5W3m6P0Q0mJJ0C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3291840" y="5387343"/>
            <a:ext cx="37307520" cy="11460480"/>
          </a:xfrm>
          <a:prstGeom prst="rect">
            <a:avLst/>
          </a:prstGeom>
          <a:noFill/>
          <a:ln>
            <a:noFill/>
          </a:ln>
        </p:spPr>
        <p:txBody>
          <a:bodyPr anchorCtr="0" anchor="b" bIns="53325" lIns="106650" spcFirstLastPara="1" rIns="106650" wrap="square" tIns="53325">
            <a:normAutofit/>
          </a:bodyPr>
          <a:lstStyle>
            <a:lvl1pPr lvl="0" algn="ctr">
              <a:lnSpc>
                <a:spcPct val="90000"/>
              </a:lnSpc>
              <a:spcBef>
                <a:spcPts val="0"/>
              </a:spcBef>
              <a:spcAft>
                <a:spcPts val="0"/>
              </a:spcAft>
              <a:buClr>
                <a:schemeClr val="dk1"/>
              </a:buClr>
              <a:buSzPts val="29400"/>
              <a:buFont typeface="Calibri"/>
              <a:buNone/>
              <a:defRPr sz="29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5486400" y="17289783"/>
            <a:ext cx="32918400" cy="7947657"/>
          </a:xfrm>
          <a:prstGeom prst="rect">
            <a:avLst/>
          </a:prstGeom>
          <a:noFill/>
          <a:ln>
            <a:noFill/>
          </a:ln>
        </p:spPr>
        <p:txBody>
          <a:bodyPr anchorCtr="0" anchor="t" bIns="53325" lIns="106650" spcFirstLastPara="1" rIns="106650" wrap="square" tIns="53325">
            <a:normAutofit/>
          </a:bodyPr>
          <a:lstStyle>
            <a:lvl1pPr lvl="0" algn="ctr">
              <a:lnSpc>
                <a:spcPct val="90000"/>
              </a:lnSpc>
              <a:spcBef>
                <a:spcPts val="4900"/>
              </a:spcBef>
              <a:spcAft>
                <a:spcPts val="0"/>
              </a:spcAft>
              <a:buClr>
                <a:schemeClr val="dk1"/>
              </a:buClr>
              <a:buSzPts val="11800"/>
              <a:buNone/>
              <a:defRPr sz="11800"/>
            </a:lvl1pPr>
            <a:lvl2pPr lvl="1" algn="ctr">
              <a:lnSpc>
                <a:spcPct val="90000"/>
              </a:lnSpc>
              <a:spcBef>
                <a:spcPts val="2450"/>
              </a:spcBef>
              <a:spcAft>
                <a:spcPts val="0"/>
              </a:spcAft>
              <a:buClr>
                <a:schemeClr val="dk1"/>
              </a:buClr>
              <a:buSzPts val="9800"/>
              <a:buNone/>
              <a:defRPr sz="9800"/>
            </a:lvl2pPr>
            <a:lvl3pPr lvl="2" algn="ctr">
              <a:lnSpc>
                <a:spcPct val="90000"/>
              </a:lnSpc>
              <a:spcBef>
                <a:spcPts val="2450"/>
              </a:spcBef>
              <a:spcAft>
                <a:spcPts val="0"/>
              </a:spcAft>
              <a:buClr>
                <a:schemeClr val="dk1"/>
              </a:buClr>
              <a:buSzPts val="8800"/>
              <a:buNone/>
              <a:defRPr sz="8800"/>
            </a:lvl3pPr>
            <a:lvl4pPr lvl="3" algn="ctr">
              <a:lnSpc>
                <a:spcPct val="90000"/>
              </a:lnSpc>
              <a:spcBef>
                <a:spcPts val="2450"/>
              </a:spcBef>
              <a:spcAft>
                <a:spcPts val="0"/>
              </a:spcAft>
              <a:buClr>
                <a:schemeClr val="dk1"/>
              </a:buClr>
              <a:buSzPts val="7800"/>
              <a:buNone/>
              <a:defRPr sz="7800"/>
            </a:lvl4pPr>
            <a:lvl5pPr lvl="4" algn="ctr">
              <a:lnSpc>
                <a:spcPct val="90000"/>
              </a:lnSpc>
              <a:spcBef>
                <a:spcPts val="2450"/>
              </a:spcBef>
              <a:spcAft>
                <a:spcPts val="0"/>
              </a:spcAft>
              <a:buClr>
                <a:schemeClr val="dk1"/>
              </a:buClr>
              <a:buSzPts val="7800"/>
              <a:buNone/>
              <a:defRPr sz="7800"/>
            </a:lvl5pPr>
            <a:lvl6pPr lvl="5" algn="ctr">
              <a:lnSpc>
                <a:spcPct val="90000"/>
              </a:lnSpc>
              <a:spcBef>
                <a:spcPts val="2450"/>
              </a:spcBef>
              <a:spcAft>
                <a:spcPts val="0"/>
              </a:spcAft>
              <a:buClr>
                <a:schemeClr val="dk1"/>
              </a:buClr>
              <a:buSzPts val="7800"/>
              <a:buNone/>
              <a:defRPr sz="7800"/>
            </a:lvl6pPr>
            <a:lvl7pPr lvl="6" algn="ctr">
              <a:lnSpc>
                <a:spcPct val="90000"/>
              </a:lnSpc>
              <a:spcBef>
                <a:spcPts val="2450"/>
              </a:spcBef>
              <a:spcAft>
                <a:spcPts val="0"/>
              </a:spcAft>
              <a:buClr>
                <a:schemeClr val="dk1"/>
              </a:buClr>
              <a:buSzPts val="7800"/>
              <a:buNone/>
              <a:defRPr sz="7800"/>
            </a:lvl7pPr>
            <a:lvl8pPr lvl="7" algn="ctr">
              <a:lnSpc>
                <a:spcPct val="90000"/>
              </a:lnSpc>
              <a:spcBef>
                <a:spcPts val="2450"/>
              </a:spcBef>
              <a:spcAft>
                <a:spcPts val="0"/>
              </a:spcAft>
              <a:buClr>
                <a:schemeClr val="dk1"/>
              </a:buClr>
              <a:buSzPts val="7800"/>
              <a:buNone/>
              <a:defRPr sz="7800"/>
            </a:lvl8pPr>
            <a:lvl9pPr lvl="8" algn="ctr">
              <a:lnSpc>
                <a:spcPct val="90000"/>
              </a:lnSpc>
              <a:spcBef>
                <a:spcPts val="2450"/>
              </a:spcBef>
              <a:spcAft>
                <a:spcPts val="0"/>
              </a:spcAft>
              <a:buClr>
                <a:schemeClr val="dk1"/>
              </a:buClr>
              <a:buSzPts val="7800"/>
              <a:buNone/>
              <a:defRPr sz="7800"/>
            </a:lvl9pPr>
          </a:lstStyle>
          <a:p/>
        </p:txBody>
      </p:sp>
      <p:sp>
        <p:nvSpPr>
          <p:cNvPr id="14" name="Google Shape;14;p4"/>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11502389" y="278132"/>
            <a:ext cx="20886423" cy="3785616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1" name="Google Shape;71;p13"/>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22193250" y="10968991"/>
            <a:ext cx="27896823" cy="9464040"/>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2990851" y="1779271"/>
            <a:ext cx="27896823" cy="2784348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7" name="Google Shape;77;p14"/>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3017520" y="8763000"/>
            <a:ext cx="378561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20" name="Google Shape;20;p5"/>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2994662" y="8206751"/>
            <a:ext cx="37856160" cy="13693137"/>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29400"/>
              <a:buFont typeface="Calibri"/>
              <a:buNone/>
              <a:defRPr sz="29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2994662" y="22029431"/>
            <a:ext cx="37856160" cy="7200897"/>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sz="11800">
                <a:solidFill>
                  <a:schemeClr val="dk1"/>
                </a:solidFill>
              </a:defRPr>
            </a:lvl1pPr>
            <a:lvl2pPr indent="-228600" lvl="1" marL="914400" algn="l">
              <a:lnSpc>
                <a:spcPct val="90000"/>
              </a:lnSpc>
              <a:spcBef>
                <a:spcPts val="2450"/>
              </a:spcBef>
              <a:spcAft>
                <a:spcPts val="0"/>
              </a:spcAft>
              <a:buClr>
                <a:srgbClr val="888888"/>
              </a:buClr>
              <a:buSzPts val="9800"/>
              <a:buNone/>
              <a:defRPr sz="9800">
                <a:solidFill>
                  <a:srgbClr val="888888"/>
                </a:solidFill>
              </a:defRPr>
            </a:lvl2pPr>
            <a:lvl3pPr indent="-228600" lvl="2" marL="1371600" algn="l">
              <a:lnSpc>
                <a:spcPct val="90000"/>
              </a:lnSpc>
              <a:spcBef>
                <a:spcPts val="2450"/>
              </a:spcBef>
              <a:spcAft>
                <a:spcPts val="0"/>
              </a:spcAft>
              <a:buClr>
                <a:srgbClr val="888888"/>
              </a:buClr>
              <a:buSzPts val="8800"/>
              <a:buNone/>
              <a:defRPr sz="8800">
                <a:solidFill>
                  <a:srgbClr val="888888"/>
                </a:solidFill>
              </a:defRPr>
            </a:lvl3pPr>
            <a:lvl4pPr indent="-228600" lvl="3" marL="1828800" algn="l">
              <a:lnSpc>
                <a:spcPct val="90000"/>
              </a:lnSpc>
              <a:spcBef>
                <a:spcPts val="2450"/>
              </a:spcBef>
              <a:spcAft>
                <a:spcPts val="0"/>
              </a:spcAft>
              <a:buClr>
                <a:srgbClr val="888888"/>
              </a:buClr>
              <a:buSzPts val="7800"/>
              <a:buNone/>
              <a:defRPr sz="7800">
                <a:solidFill>
                  <a:srgbClr val="888888"/>
                </a:solidFill>
              </a:defRPr>
            </a:lvl4pPr>
            <a:lvl5pPr indent="-228600" lvl="4" marL="2286000" algn="l">
              <a:lnSpc>
                <a:spcPct val="90000"/>
              </a:lnSpc>
              <a:spcBef>
                <a:spcPts val="2450"/>
              </a:spcBef>
              <a:spcAft>
                <a:spcPts val="0"/>
              </a:spcAft>
              <a:buClr>
                <a:srgbClr val="888888"/>
              </a:buClr>
              <a:buSzPts val="7800"/>
              <a:buNone/>
              <a:defRPr sz="7800">
                <a:solidFill>
                  <a:srgbClr val="888888"/>
                </a:solidFill>
              </a:defRPr>
            </a:lvl5pPr>
            <a:lvl6pPr indent="-228600" lvl="5" marL="2743200" algn="l">
              <a:lnSpc>
                <a:spcPct val="90000"/>
              </a:lnSpc>
              <a:spcBef>
                <a:spcPts val="2450"/>
              </a:spcBef>
              <a:spcAft>
                <a:spcPts val="0"/>
              </a:spcAft>
              <a:buClr>
                <a:srgbClr val="888888"/>
              </a:buClr>
              <a:buSzPts val="7800"/>
              <a:buNone/>
              <a:defRPr sz="7800">
                <a:solidFill>
                  <a:srgbClr val="888888"/>
                </a:solidFill>
              </a:defRPr>
            </a:lvl6pPr>
            <a:lvl7pPr indent="-228600" lvl="6" marL="3200400" algn="l">
              <a:lnSpc>
                <a:spcPct val="90000"/>
              </a:lnSpc>
              <a:spcBef>
                <a:spcPts val="2450"/>
              </a:spcBef>
              <a:spcAft>
                <a:spcPts val="0"/>
              </a:spcAft>
              <a:buClr>
                <a:srgbClr val="888888"/>
              </a:buClr>
              <a:buSzPts val="7800"/>
              <a:buNone/>
              <a:defRPr sz="7800">
                <a:solidFill>
                  <a:srgbClr val="888888"/>
                </a:solidFill>
              </a:defRPr>
            </a:lvl7pPr>
            <a:lvl8pPr indent="-228600" lvl="7" marL="3657600" algn="l">
              <a:lnSpc>
                <a:spcPct val="90000"/>
              </a:lnSpc>
              <a:spcBef>
                <a:spcPts val="2450"/>
              </a:spcBef>
              <a:spcAft>
                <a:spcPts val="0"/>
              </a:spcAft>
              <a:buClr>
                <a:srgbClr val="888888"/>
              </a:buClr>
              <a:buSzPts val="7800"/>
              <a:buNone/>
              <a:defRPr sz="7800">
                <a:solidFill>
                  <a:srgbClr val="888888"/>
                </a:solidFill>
              </a:defRPr>
            </a:lvl8pPr>
            <a:lvl9pPr indent="-228600" lvl="8" marL="4114800" algn="l">
              <a:lnSpc>
                <a:spcPct val="90000"/>
              </a:lnSpc>
              <a:spcBef>
                <a:spcPts val="2450"/>
              </a:spcBef>
              <a:spcAft>
                <a:spcPts val="0"/>
              </a:spcAft>
              <a:buClr>
                <a:srgbClr val="888888"/>
              </a:buClr>
              <a:buSzPts val="7800"/>
              <a:buNone/>
              <a:defRPr sz="7800">
                <a:solidFill>
                  <a:srgbClr val="888888"/>
                </a:solidFill>
              </a:defRPr>
            </a:lvl9pPr>
          </a:lstStyle>
          <a:p/>
        </p:txBody>
      </p:sp>
      <p:sp>
        <p:nvSpPr>
          <p:cNvPr id="26" name="Google Shape;26;p6"/>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3017520" y="8763000"/>
            <a:ext cx="186537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2" name="Google Shape;32;p7"/>
          <p:cNvSpPr txBox="1"/>
          <p:nvPr>
            <p:ph idx="2" type="body"/>
          </p:nvPr>
        </p:nvSpPr>
        <p:spPr>
          <a:xfrm>
            <a:off x="22219920" y="8763000"/>
            <a:ext cx="186537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3" name="Google Shape;33;p7"/>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3023237"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3023242" y="8069584"/>
            <a:ext cx="18568032" cy="395477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39" name="Google Shape;39;p8"/>
          <p:cNvSpPr txBox="1"/>
          <p:nvPr>
            <p:ph idx="2" type="body"/>
          </p:nvPr>
        </p:nvSpPr>
        <p:spPr>
          <a:xfrm>
            <a:off x="3023242" y="12024360"/>
            <a:ext cx="18568032" cy="176860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0" name="Google Shape;40;p8"/>
          <p:cNvSpPr txBox="1"/>
          <p:nvPr>
            <p:ph idx="3" type="body"/>
          </p:nvPr>
        </p:nvSpPr>
        <p:spPr>
          <a:xfrm>
            <a:off x="22219922" y="8069584"/>
            <a:ext cx="18659477" cy="395477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41" name="Google Shape;41;p8"/>
          <p:cNvSpPr txBox="1"/>
          <p:nvPr>
            <p:ph idx="4" type="body"/>
          </p:nvPr>
        </p:nvSpPr>
        <p:spPr>
          <a:xfrm>
            <a:off x="22219922" y="12024360"/>
            <a:ext cx="18659477" cy="176860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2" name="Google Shape;42;p8"/>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3023237" y="2194560"/>
            <a:ext cx="14156054" cy="768096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18659477" y="4739648"/>
            <a:ext cx="22219920" cy="23393400"/>
          </a:xfrm>
          <a:prstGeom prst="rect">
            <a:avLst/>
          </a:prstGeom>
          <a:noFill/>
          <a:ln>
            <a:noFill/>
          </a:ln>
        </p:spPr>
        <p:txBody>
          <a:bodyPr anchorCtr="0" anchor="t" bIns="53325" lIns="106650" spcFirstLastPara="1" rIns="106650" wrap="square" tIns="53325">
            <a:normAutofit/>
          </a:bodyPr>
          <a:lstStyle>
            <a:lvl1pPr indent="-1225550" lvl="0" marL="457200" algn="l">
              <a:lnSpc>
                <a:spcPct val="90000"/>
              </a:lnSpc>
              <a:spcBef>
                <a:spcPts val="4900"/>
              </a:spcBef>
              <a:spcAft>
                <a:spcPts val="0"/>
              </a:spcAft>
              <a:buClr>
                <a:schemeClr val="dk1"/>
              </a:buClr>
              <a:buSzPts val="15700"/>
              <a:buChar char="•"/>
              <a:defRPr sz="15700"/>
            </a:lvl1pPr>
            <a:lvl2pPr indent="-1098550" lvl="1" marL="914400" algn="l">
              <a:lnSpc>
                <a:spcPct val="90000"/>
              </a:lnSpc>
              <a:spcBef>
                <a:spcPts val="2450"/>
              </a:spcBef>
              <a:spcAft>
                <a:spcPts val="0"/>
              </a:spcAft>
              <a:buClr>
                <a:schemeClr val="dk1"/>
              </a:buClr>
              <a:buSzPts val="13700"/>
              <a:buChar char="•"/>
              <a:defRPr sz="13700"/>
            </a:lvl2pPr>
            <a:lvl3pPr indent="-977900" lvl="2" marL="1371600" algn="l">
              <a:lnSpc>
                <a:spcPct val="90000"/>
              </a:lnSpc>
              <a:spcBef>
                <a:spcPts val="2450"/>
              </a:spcBef>
              <a:spcAft>
                <a:spcPts val="0"/>
              </a:spcAft>
              <a:buClr>
                <a:schemeClr val="dk1"/>
              </a:buClr>
              <a:buSzPts val="11800"/>
              <a:buChar char="•"/>
              <a:defRPr sz="11800"/>
            </a:lvl3pPr>
            <a:lvl4pPr indent="-850900" lvl="3" marL="1828800" algn="l">
              <a:lnSpc>
                <a:spcPct val="90000"/>
              </a:lnSpc>
              <a:spcBef>
                <a:spcPts val="2450"/>
              </a:spcBef>
              <a:spcAft>
                <a:spcPts val="0"/>
              </a:spcAft>
              <a:buClr>
                <a:schemeClr val="dk1"/>
              </a:buClr>
              <a:buSzPts val="9800"/>
              <a:buChar char="•"/>
              <a:defRPr sz="9800"/>
            </a:lvl4pPr>
            <a:lvl5pPr indent="-850900" lvl="4" marL="2286000" algn="l">
              <a:lnSpc>
                <a:spcPct val="90000"/>
              </a:lnSpc>
              <a:spcBef>
                <a:spcPts val="2450"/>
              </a:spcBef>
              <a:spcAft>
                <a:spcPts val="0"/>
              </a:spcAft>
              <a:buClr>
                <a:schemeClr val="dk1"/>
              </a:buClr>
              <a:buSzPts val="9800"/>
              <a:buChar char="•"/>
              <a:defRPr sz="9800"/>
            </a:lvl5pPr>
            <a:lvl6pPr indent="-850900" lvl="5" marL="2743200" algn="l">
              <a:lnSpc>
                <a:spcPct val="90000"/>
              </a:lnSpc>
              <a:spcBef>
                <a:spcPts val="2450"/>
              </a:spcBef>
              <a:spcAft>
                <a:spcPts val="0"/>
              </a:spcAft>
              <a:buClr>
                <a:schemeClr val="dk1"/>
              </a:buClr>
              <a:buSzPts val="9800"/>
              <a:buChar char="•"/>
              <a:defRPr sz="9800"/>
            </a:lvl6pPr>
            <a:lvl7pPr indent="-850900" lvl="6" marL="3200400" algn="l">
              <a:lnSpc>
                <a:spcPct val="90000"/>
              </a:lnSpc>
              <a:spcBef>
                <a:spcPts val="2450"/>
              </a:spcBef>
              <a:spcAft>
                <a:spcPts val="0"/>
              </a:spcAft>
              <a:buClr>
                <a:schemeClr val="dk1"/>
              </a:buClr>
              <a:buSzPts val="9800"/>
              <a:buChar char="•"/>
              <a:defRPr sz="9800"/>
            </a:lvl7pPr>
            <a:lvl8pPr indent="-850900" lvl="7" marL="3657600" algn="l">
              <a:lnSpc>
                <a:spcPct val="90000"/>
              </a:lnSpc>
              <a:spcBef>
                <a:spcPts val="2450"/>
              </a:spcBef>
              <a:spcAft>
                <a:spcPts val="0"/>
              </a:spcAft>
              <a:buClr>
                <a:schemeClr val="dk1"/>
              </a:buClr>
              <a:buSzPts val="9800"/>
              <a:buChar char="•"/>
              <a:defRPr sz="9800"/>
            </a:lvl8pPr>
            <a:lvl9pPr indent="-850900" lvl="8" marL="4114800" algn="l">
              <a:lnSpc>
                <a:spcPct val="90000"/>
              </a:lnSpc>
              <a:spcBef>
                <a:spcPts val="2450"/>
              </a:spcBef>
              <a:spcAft>
                <a:spcPts val="0"/>
              </a:spcAft>
              <a:buClr>
                <a:schemeClr val="dk1"/>
              </a:buClr>
              <a:buSzPts val="9800"/>
              <a:buChar char="•"/>
              <a:defRPr sz="9800"/>
            </a:lvl9pPr>
          </a:lstStyle>
          <a:p/>
        </p:txBody>
      </p:sp>
      <p:sp>
        <p:nvSpPr>
          <p:cNvPr id="57" name="Google Shape;57;p11"/>
          <p:cNvSpPr txBox="1"/>
          <p:nvPr>
            <p:ph idx="2" type="body"/>
          </p:nvPr>
        </p:nvSpPr>
        <p:spPr>
          <a:xfrm>
            <a:off x="3023237" y="9875520"/>
            <a:ext cx="14156054" cy="18295623"/>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58" name="Google Shape;58;p11"/>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3023237" y="2194560"/>
            <a:ext cx="14156054" cy="768096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18659477" y="4739648"/>
            <a:ext cx="22219920" cy="23393400"/>
          </a:xfrm>
          <a:prstGeom prst="rect">
            <a:avLst/>
          </a:prstGeom>
          <a:noFill/>
          <a:ln>
            <a:noFill/>
          </a:ln>
        </p:spPr>
      </p:sp>
      <p:sp>
        <p:nvSpPr>
          <p:cNvPr id="64" name="Google Shape;64;p12"/>
          <p:cNvSpPr txBox="1"/>
          <p:nvPr>
            <p:ph idx="1" type="body"/>
          </p:nvPr>
        </p:nvSpPr>
        <p:spPr>
          <a:xfrm>
            <a:off x="3023237" y="9875520"/>
            <a:ext cx="14156054" cy="18295623"/>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65" name="Google Shape;65;p12"/>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marR="0" rtl="0" algn="l">
              <a:lnSpc>
                <a:spcPct val="90000"/>
              </a:lnSpc>
              <a:spcBef>
                <a:spcPts val="0"/>
              </a:spcBef>
              <a:spcAft>
                <a:spcPts val="0"/>
              </a:spcAft>
              <a:buClr>
                <a:schemeClr val="dk1"/>
              </a:buClr>
              <a:buSzPts val="21600"/>
              <a:buFont typeface="Calibri"/>
              <a:buNone/>
              <a:defRPr b="0" i="0" sz="2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3017520" y="8763000"/>
            <a:ext cx="37856160" cy="20886423"/>
          </a:xfrm>
          <a:prstGeom prst="rect">
            <a:avLst/>
          </a:prstGeom>
          <a:noFill/>
          <a:ln>
            <a:noFill/>
          </a:ln>
        </p:spPr>
        <p:txBody>
          <a:bodyPr anchorCtr="0" anchor="t" bIns="53325" lIns="106650" spcFirstLastPara="1" rIns="106650" wrap="square" tIns="53325">
            <a:normAutofit/>
          </a:bodyPr>
          <a:lstStyle>
            <a:lvl1pPr indent="-1098550" lvl="0" marL="457200" marR="0" rtl="0" algn="l">
              <a:lnSpc>
                <a:spcPct val="90000"/>
              </a:lnSpc>
              <a:spcBef>
                <a:spcPts val="490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77900" lvl="1" marL="914400" marR="0" rtl="0" algn="l">
              <a:lnSpc>
                <a:spcPct val="90000"/>
              </a:lnSpc>
              <a:spcBef>
                <a:spcPts val="2450"/>
              </a:spcBef>
              <a:spcAft>
                <a:spcPts val="0"/>
              </a:spcAft>
              <a:buClr>
                <a:schemeClr val="dk1"/>
              </a:buClr>
              <a:buSzPts val="11800"/>
              <a:buFont typeface="Arial"/>
              <a:buChar char="•"/>
              <a:defRPr b="0" i="0" sz="11800" u="none" cap="none" strike="noStrike">
                <a:solidFill>
                  <a:schemeClr val="dk1"/>
                </a:solidFill>
                <a:latin typeface="Calibri"/>
                <a:ea typeface="Calibri"/>
                <a:cs typeface="Calibri"/>
                <a:sym typeface="Calibri"/>
              </a:defRPr>
            </a:lvl2pPr>
            <a:lvl3pPr indent="-850900" lvl="2" marL="1371600" marR="0" rtl="0" algn="l">
              <a:lnSpc>
                <a:spcPct val="90000"/>
              </a:lnSpc>
              <a:spcBef>
                <a:spcPts val="2450"/>
              </a:spcBef>
              <a:spcAft>
                <a:spcPts val="0"/>
              </a:spcAft>
              <a:buClr>
                <a:schemeClr val="dk1"/>
              </a:buClr>
              <a:buSzPts val="9800"/>
              <a:buFont typeface="Arial"/>
              <a:buChar char="•"/>
              <a:defRPr b="0" i="0" sz="9800" u="none" cap="none" strike="noStrike">
                <a:solidFill>
                  <a:schemeClr val="dk1"/>
                </a:solidFill>
                <a:latin typeface="Calibri"/>
                <a:ea typeface="Calibri"/>
                <a:cs typeface="Calibri"/>
                <a:sym typeface="Calibri"/>
              </a:defRPr>
            </a:lvl3pPr>
            <a:lvl4pPr indent="-787400" lvl="3" marL="1828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4pPr>
            <a:lvl5pPr indent="-787400" lvl="4" marL="22860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5pPr>
            <a:lvl6pPr indent="-787400" lvl="5" marL="27432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6pPr>
            <a:lvl7pPr indent="-787400" lvl="6" marL="32004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7pPr>
            <a:lvl8pPr indent="-787400" lvl="7" marL="36576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8pPr>
            <a:lvl9pPr indent="-787400" lvl="8" marL="4114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marR="0" rtl="0" algn="l">
              <a:lnSpc>
                <a:spcPct val="100000"/>
              </a:lnSpc>
              <a:spcBef>
                <a:spcPts val="0"/>
              </a:spcBef>
              <a:spcAft>
                <a:spcPts val="0"/>
              </a:spcAft>
              <a:buClr>
                <a:srgbClr val="000000"/>
              </a:buClr>
              <a:buSzPts val="1400"/>
              <a:buFont typeface="Arial"/>
              <a:buNone/>
              <a:defRPr b="0" i="0" sz="5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marR="0" rtl="0" algn="ctr">
              <a:lnSpc>
                <a:spcPct val="100000"/>
              </a:lnSpc>
              <a:spcBef>
                <a:spcPts val="0"/>
              </a:spcBef>
              <a:spcAft>
                <a:spcPts val="0"/>
              </a:spcAft>
              <a:buClr>
                <a:srgbClr val="000000"/>
              </a:buClr>
              <a:buSzPts val="1400"/>
              <a:buFont typeface="Arial"/>
              <a:buNone/>
              <a:defRPr b="0" i="0" sz="5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85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900"/>
              <a:buFont typeface="Arial"/>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8.png"/><Relationship Id="rId13" Type="http://schemas.openxmlformats.org/officeDocument/2006/relationships/image" Target="../media/image10.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ceps.unh.edu/computer-science" TargetMode="External"/><Relationship Id="rId9"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9.png"/><Relationship Id="rId5" Type="http://schemas.openxmlformats.org/officeDocument/2006/relationships/hyperlink" Target="https://ccom.unh.edu/" TargetMode="External"/><Relationship Id="rId6" Type="http://schemas.openxmlformats.org/officeDocument/2006/relationships/hyperlink" Target="https://nauticalcharts.noaa.gov/enconline/enconline.html" TargetMode="External"/><Relationship Id="rId7" Type="http://schemas.openxmlformats.org/officeDocument/2006/relationships/image" Target="../media/image2.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9597" y="522514"/>
            <a:ext cx="43136594" cy="3947886"/>
          </a:xfrm>
          <a:prstGeom prst="rect">
            <a:avLst/>
          </a:prstGeom>
          <a:solidFill>
            <a:srgbClr val="002060"/>
          </a:solidFill>
          <a:ln cap="flat" cmpd="sng" w="101600">
            <a:solidFill>
              <a:srgbClr val="002060"/>
            </a:solidFill>
            <a:prstDash val="solid"/>
            <a:miter lim="800000"/>
            <a:headEnd len="sm" w="sm" type="none"/>
            <a:tailEnd len="sm" w="sm" type="none"/>
          </a:ln>
        </p:spPr>
        <p:txBody>
          <a:bodyPr anchorCtr="0" anchor="ctr" bIns="53325" lIns="106650" spcFirstLastPara="1" rIns="106650" wrap="square" tIns="53325">
            <a:normAutofit/>
          </a:bodyPr>
          <a:lstStyle/>
          <a:p>
            <a:pPr indent="0" lvl="0" marL="0" rtl="0" algn="ctr">
              <a:lnSpc>
                <a:spcPct val="100000"/>
              </a:lnSpc>
              <a:spcBef>
                <a:spcPts val="0"/>
              </a:spcBef>
              <a:spcAft>
                <a:spcPts val="0"/>
              </a:spcAft>
              <a:buClr>
                <a:schemeClr val="lt1"/>
              </a:buClr>
              <a:buSzPts val="8400"/>
              <a:buFont typeface="Cambria"/>
              <a:buNone/>
            </a:pPr>
            <a:r>
              <a:rPr b="1" lang="en-US" sz="8400">
                <a:solidFill>
                  <a:schemeClr val="lt1"/>
                </a:solidFill>
                <a:latin typeface="Cambria"/>
                <a:ea typeface="Cambria"/>
                <a:cs typeface="Cambria"/>
                <a:sym typeface="Cambria"/>
              </a:rPr>
              <a:t>Roads of the Sea</a:t>
            </a:r>
            <a:br>
              <a:rPr lang="en-US" sz="8400">
                <a:solidFill>
                  <a:schemeClr val="lt1"/>
                </a:solidFill>
                <a:latin typeface="Cambria"/>
                <a:ea typeface="Cambria"/>
                <a:cs typeface="Cambria"/>
                <a:sym typeface="Cambria"/>
              </a:rPr>
            </a:br>
            <a:r>
              <a:rPr lang="en-US" sz="5600" u="sng">
                <a:solidFill>
                  <a:schemeClr val="lt1"/>
                </a:solidFill>
                <a:latin typeface="Cambria"/>
                <a:ea typeface="Cambria"/>
                <a:cs typeface="Cambria"/>
                <a:sym typeface="Cambria"/>
              </a:rPr>
              <a:t>Bobby DeVito, Eric Klein, Forrest Mitchell</a:t>
            </a:r>
            <a:br>
              <a:rPr lang="en-US" sz="5600">
                <a:solidFill>
                  <a:schemeClr val="lt1"/>
                </a:solidFill>
                <a:latin typeface="Cambria"/>
                <a:ea typeface="Cambria"/>
                <a:cs typeface="Cambria"/>
                <a:sym typeface="Cambria"/>
              </a:rPr>
            </a:br>
            <a:r>
              <a:rPr i="1" lang="en-US" sz="5600">
                <a:solidFill>
                  <a:schemeClr val="lt1"/>
                </a:solidFill>
                <a:latin typeface="Cambria"/>
                <a:ea typeface="Cambria"/>
                <a:cs typeface="Cambria"/>
                <a:sym typeface="Cambria"/>
              </a:rPr>
              <a:t>UNH </a:t>
            </a:r>
            <a:r>
              <a:rPr i="1" lang="en-US" sz="5600">
                <a:solidFill>
                  <a:schemeClr val="lt1"/>
                </a:solidFill>
                <a:latin typeface="Cambria"/>
                <a:ea typeface="Cambria"/>
                <a:cs typeface="Cambria"/>
                <a:sym typeface="Cambria"/>
              </a:rPr>
              <a:t>Department of Computer Science</a:t>
            </a:r>
            <a:r>
              <a:rPr baseline="30000" i="1" lang="en-US" sz="5600">
                <a:solidFill>
                  <a:schemeClr val="lt1"/>
                </a:solidFill>
                <a:latin typeface="Cambria"/>
                <a:ea typeface="Cambria"/>
                <a:cs typeface="Cambria"/>
                <a:sym typeface="Cambria"/>
              </a:rPr>
              <a:t>1</a:t>
            </a:r>
            <a:r>
              <a:rPr i="1" lang="en-US" sz="5600">
                <a:solidFill>
                  <a:schemeClr val="lt1"/>
                </a:solidFill>
                <a:latin typeface="Cambria"/>
                <a:ea typeface="Cambria"/>
                <a:cs typeface="Cambria"/>
                <a:sym typeface="Cambria"/>
              </a:rPr>
              <a:t>, UNH Center for Coastal and Ocean Mapping</a:t>
            </a:r>
            <a:r>
              <a:rPr baseline="30000" i="1" lang="en-US" sz="5600">
                <a:solidFill>
                  <a:schemeClr val="lt1"/>
                </a:solidFill>
                <a:latin typeface="Cambria"/>
                <a:ea typeface="Cambria"/>
                <a:cs typeface="Cambria"/>
                <a:sym typeface="Cambria"/>
              </a:rPr>
              <a:t>2</a:t>
            </a:r>
            <a:endParaRPr baseline="30000" i="1" sz="9300">
              <a:solidFill>
                <a:schemeClr val="lt1"/>
              </a:solidFill>
              <a:latin typeface="Cambria"/>
              <a:ea typeface="Cambria"/>
              <a:cs typeface="Cambria"/>
              <a:sym typeface="Cambria"/>
            </a:endParaRPr>
          </a:p>
        </p:txBody>
      </p:sp>
      <p:sp>
        <p:nvSpPr>
          <p:cNvPr id="85" name="Google Shape;85;p1"/>
          <p:cNvSpPr txBox="1"/>
          <p:nvPr/>
        </p:nvSpPr>
        <p:spPr>
          <a:xfrm>
            <a:off x="369600" y="6127475"/>
            <a:ext cx="10914600" cy="71829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914400" lvl="0" marL="228600" marR="190500" rtl="0" algn="l">
              <a:lnSpc>
                <a:spcPct val="115000"/>
              </a:lnSpc>
              <a:spcBef>
                <a:spcPts val="0"/>
              </a:spcBef>
              <a:spcAft>
                <a:spcPts val="0"/>
              </a:spcAft>
              <a:buNone/>
            </a:pPr>
            <a:r>
              <a:t/>
            </a:r>
            <a:endParaRPr sz="1000">
              <a:solidFill>
                <a:schemeClr val="dk1"/>
              </a:solidFill>
              <a:latin typeface="Cambria"/>
              <a:ea typeface="Cambria"/>
              <a:cs typeface="Cambria"/>
              <a:sym typeface="Cambria"/>
            </a:endParaRPr>
          </a:p>
          <a:p>
            <a:pPr indent="914400" lvl="0" marL="228600" marR="190500" rtl="0" algn="l">
              <a:lnSpc>
                <a:spcPct val="115000"/>
              </a:lnSpc>
              <a:spcBef>
                <a:spcPts val="0"/>
              </a:spcBef>
              <a:spcAft>
                <a:spcPts val="0"/>
              </a:spcAft>
              <a:buNone/>
            </a:pPr>
            <a:r>
              <a:rPr lang="en-US" sz="3800">
                <a:solidFill>
                  <a:schemeClr val="dk1"/>
                </a:solidFill>
                <a:latin typeface="Cambria"/>
                <a:ea typeface="Cambria"/>
                <a:cs typeface="Cambria"/>
                <a:sym typeface="Cambria"/>
              </a:rPr>
              <a:t>Roads of the Sea is the continuation of a multi-year project whose goal is to develop a route suggestion system, utilized by shipping vessels to help safely navigate from port to port.</a:t>
            </a:r>
            <a:endParaRPr sz="3800">
              <a:solidFill>
                <a:schemeClr val="dk1"/>
              </a:solidFill>
              <a:latin typeface="Cambria"/>
              <a:ea typeface="Cambria"/>
              <a:cs typeface="Cambria"/>
              <a:sym typeface="Cambria"/>
            </a:endParaRPr>
          </a:p>
          <a:p>
            <a:pPr indent="914400" lvl="0" marL="228600" marR="190500" rtl="0" algn="l">
              <a:lnSpc>
                <a:spcPct val="115000"/>
              </a:lnSpc>
              <a:spcBef>
                <a:spcPts val="0"/>
              </a:spcBef>
              <a:spcAft>
                <a:spcPts val="0"/>
              </a:spcAft>
              <a:buNone/>
            </a:pPr>
            <a:r>
              <a:rPr lang="en-US" sz="3800">
                <a:solidFill>
                  <a:schemeClr val="dk1"/>
                </a:solidFill>
                <a:latin typeface="Cambria"/>
                <a:ea typeface="Cambria"/>
                <a:cs typeface="Cambria"/>
                <a:sym typeface="Cambria"/>
              </a:rPr>
              <a:t>The primary task over these past two semesters has been to </a:t>
            </a:r>
            <a:r>
              <a:rPr lang="en-US" sz="3800">
                <a:solidFill>
                  <a:schemeClr val="dk1"/>
                </a:solidFill>
                <a:latin typeface="Cambria"/>
                <a:ea typeface="Cambria"/>
                <a:cs typeface="Cambria"/>
                <a:sym typeface="Cambria"/>
              </a:rPr>
              <a:t>simplify</a:t>
            </a:r>
            <a:r>
              <a:rPr lang="en-US" sz="3800">
                <a:solidFill>
                  <a:schemeClr val="dk1"/>
                </a:solidFill>
                <a:latin typeface="Cambria"/>
                <a:ea typeface="Cambria"/>
                <a:cs typeface="Cambria"/>
                <a:sym typeface="Cambria"/>
              </a:rPr>
              <a:t> ship routes, along with determining the safety of pre-existing routes. Our solution is annotating these routes using nautical chart information,</a:t>
            </a:r>
            <a:r>
              <a:rPr lang="en-US" sz="3800">
                <a:solidFill>
                  <a:schemeClr val="dk1"/>
                </a:solidFill>
                <a:latin typeface="Cambria"/>
                <a:ea typeface="Cambria"/>
                <a:cs typeface="Cambria"/>
                <a:sym typeface="Cambria"/>
              </a:rPr>
              <a:t> alongside ship characteristics, determining the safety of a route.</a:t>
            </a:r>
            <a:endParaRPr sz="3800">
              <a:solidFill>
                <a:schemeClr val="dk1"/>
              </a:solidFill>
              <a:latin typeface="Cambria"/>
              <a:ea typeface="Cambria"/>
              <a:cs typeface="Cambria"/>
              <a:sym typeface="Cambria"/>
            </a:endParaRPr>
          </a:p>
        </p:txBody>
      </p:sp>
      <p:sp>
        <p:nvSpPr>
          <p:cNvPr id="86" name="Google Shape;86;p1"/>
          <p:cNvSpPr txBox="1"/>
          <p:nvPr/>
        </p:nvSpPr>
        <p:spPr>
          <a:xfrm>
            <a:off x="369597" y="13777877"/>
            <a:ext cx="10914743" cy="913158"/>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6300"/>
              <a:buFont typeface="Arial"/>
              <a:buNone/>
            </a:pPr>
            <a:r>
              <a:rPr i="0" lang="en-US" sz="5800" u="none" cap="none" strike="noStrike">
                <a:solidFill>
                  <a:schemeClr val="lt1"/>
                </a:solidFill>
                <a:latin typeface="Cambria"/>
                <a:ea typeface="Cambria"/>
                <a:cs typeface="Cambria"/>
                <a:sym typeface="Cambria"/>
              </a:rPr>
              <a:t> Requirements</a:t>
            </a:r>
            <a:endParaRPr i="0" sz="5800" u="none" cap="none" strike="noStrike">
              <a:solidFill>
                <a:srgbClr val="000000"/>
              </a:solidFill>
              <a:latin typeface="Cambria"/>
              <a:ea typeface="Cambria"/>
              <a:cs typeface="Cambria"/>
              <a:sym typeface="Cambria"/>
            </a:endParaRPr>
          </a:p>
        </p:txBody>
      </p:sp>
      <p:sp>
        <p:nvSpPr>
          <p:cNvPr id="87" name="Google Shape;87;p1"/>
          <p:cNvSpPr txBox="1"/>
          <p:nvPr/>
        </p:nvSpPr>
        <p:spPr>
          <a:xfrm>
            <a:off x="369600" y="23688050"/>
            <a:ext cx="10914900" cy="86397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1143000" lvl="0" marL="0" marR="0" rtl="0" algn="l">
              <a:lnSpc>
                <a:spcPct val="125000"/>
              </a:lnSpc>
              <a:spcBef>
                <a:spcPts val="0"/>
              </a:spcBef>
              <a:spcAft>
                <a:spcPts val="0"/>
              </a:spcAft>
              <a:buNone/>
            </a:pPr>
            <a:r>
              <a:t/>
            </a:r>
            <a:endParaRPr sz="2500">
              <a:solidFill>
                <a:schemeClr val="dk1"/>
              </a:solidFill>
              <a:latin typeface="Cambria"/>
              <a:ea typeface="Cambria"/>
              <a:cs typeface="Cambria"/>
              <a:sym typeface="Cambria"/>
            </a:endParaRPr>
          </a:p>
          <a:p>
            <a:pPr indent="914400" lvl="0" marL="228600" marR="192024" rtl="0" algn="l">
              <a:lnSpc>
                <a:spcPct val="125000"/>
              </a:lnSpc>
              <a:spcBef>
                <a:spcPts val="0"/>
              </a:spcBef>
              <a:spcAft>
                <a:spcPts val="0"/>
              </a:spcAft>
              <a:buNone/>
            </a:pPr>
            <a:r>
              <a:rPr lang="en-US" sz="3800">
                <a:solidFill>
                  <a:schemeClr val="dk1"/>
                </a:solidFill>
                <a:latin typeface="Cambria"/>
                <a:ea typeface="Cambria"/>
                <a:cs typeface="Cambria"/>
                <a:sym typeface="Cambria"/>
              </a:rPr>
              <a:t>Our project relied on various forms of data and tools to implement our solution. Supplied with shipping routes in the form of .shp files, we used Electronic Navigational Chart (ENC) files from NOAA</a:t>
            </a:r>
            <a:r>
              <a:rPr baseline="30000" lang="en-US" sz="3800">
                <a:solidFill>
                  <a:schemeClr val="dk1"/>
                </a:solidFill>
                <a:latin typeface="Cambria"/>
                <a:ea typeface="Cambria"/>
                <a:cs typeface="Cambria"/>
                <a:sym typeface="Cambria"/>
              </a:rPr>
              <a:t>3</a:t>
            </a:r>
            <a:r>
              <a:rPr lang="en-US" sz="3800">
                <a:solidFill>
                  <a:schemeClr val="dk1"/>
                </a:solidFill>
                <a:latin typeface="Cambria"/>
                <a:ea typeface="Cambria"/>
                <a:cs typeface="Cambria"/>
                <a:sym typeface="Cambria"/>
              </a:rPr>
              <a:t> to determine the water depth and the location of potential obstacles. The solution was written in python with the help of GIS libraries in order to manipulate the data and ensure the annotated paths were viewable in ArcGIS.</a:t>
            </a:r>
            <a:endParaRPr sz="3800">
              <a:solidFill>
                <a:schemeClr val="dk1"/>
              </a:solidFill>
              <a:latin typeface="Cambria"/>
              <a:ea typeface="Cambria"/>
              <a:cs typeface="Cambria"/>
              <a:sym typeface="Cambria"/>
            </a:endParaRPr>
          </a:p>
        </p:txBody>
      </p:sp>
      <p:sp>
        <p:nvSpPr>
          <p:cNvPr id="88" name="Google Shape;88;p1"/>
          <p:cNvSpPr txBox="1"/>
          <p:nvPr/>
        </p:nvSpPr>
        <p:spPr>
          <a:xfrm>
            <a:off x="12287250" y="4939199"/>
            <a:ext cx="196419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100000"/>
              </a:lnSpc>
              <a:spcBef>
                <a:spcPts val="0"/>
              </a:spcBef>
              <a:spcAft>
                <a:spcPts val="0"/>
              </a:spcAft>
              <a:buClr>
                <a:schemeClr val="lt1"/>
              </a:buClr>
              <a:buSzPts val="5514"/>
              <a:buFont typeface="Arial"/>
              <a:buNone/>
            </a:pPr>
            <a:r>
              <a:rPr lang="en-US" sz="5800">
                <a:solidFill>
                  <a:schemeClr val="lt1"/>
                </a:solidFill>
                <a:latin typeface="Cambria"/>
                <a:ea typeface="Cambria"/>
                <a:cs typeface="Cambria"/>
                <a:sym typeface="Cambria"/>
              </a:rPr>
              <a:t>Frameworks</a:t>
            </a:r>
            <a:endParaRPr i="0" sz="5800" u="none" cap="none" strike="noStrike">
              <a:solidFill>
                <a:srgbClr val="000000"/>
              </a:solidFill>
              <a:latin typeface="Cambria"/>
              <a:ea typeface="Cambria"/>
              <a:cs typeface="Cambria"/>
              <a:sym typeface="Cambria"/>
            </a:endParaRPr>
          </a:p>
        </p:txBody>
      </p:sp>
      <p:sp>
        <p:nvSpPr>
          <p:cNvPr id="89" name="Google Shape;89;p1"/>
          <p:cNvSpPr txBox="1"/>
          <p:nvPr/>
        </p:nvSpPr>
        <p:spPr>
          <a:xfrm>
            <a:off x="32645325" y="6133825"/>
            <a:ext cx="10914600" cy="71829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222250" lvl="0" marL="234950" marR="0" rtl="0" algn="l">
              <a:lnSpc>
                <a:spcPct val="100000"/>
              </a:lnSpc>
              <a:spcBef>
                <a:spcPts val="0"/>
              </a:spcBef>
              <a:spcAft>
                <a:spcPts val="0"/>
              </a:spcAft>
              <a:buClr>
                <a:schemeClr val="dk1"/>
              </a:buClr>
              <a:buSzPts val="3700"/>
              <a:buFont typeface="Arial"/>
              <a:buNone/>
            </a:pPr>
            <a:r>
              <a:rPr lang="en-US" sz="3800">
                <a:solidFill>
                  <a:schemeClr val="dk1"/>
                </a:solidFill>
                <a:latin typeface="Cambria"/>
                <a:ea typeface="Cambria"/>
                <a:cs typeface="Cambria"/>
                <a:sym typeface="Cambria"/>
              </a:rPr>
              <a:t>Using the Douglas-Peucker algorithm allowed for simpler and easy to analyse paths. </a:t>
            </a:r>
            <a:r>
              <a:rPr lang="en-US" sz="3800">
                <a:solidFill>
                  <a:schemeClr val="dk1"/>
                </a:solidFill>
                <a:latin typeface="Cambria"/>
                <a:ea typeface="Cambria"/>
                <a:cs typeface="Cambria"/>
                <a:sym typeface="Cambria"/>
              </a:rPr>
              <a:t>Simplifying</a:t>
            </a:r>
            <a:r>
              <a:rPr lang="en-US" sz="3800">
                <a:solidFill>
                  <a:schemeClr val="dk1"/>
                </a:solidFill>
                <a:latin typeface="Cambria"/>
                <a:ea typeface="Cambria"/>
                <a:cs typeface="Cambria"/>
                <a:sym typeface="Cambria"/>
              </a:rPr>
              <a:t> the path allows for smaller file sizes and quicker computation, making </a:t>
            </a:r>
            <a:r>
              <a:rPr lang="en-US" sz="3800">
                <a:solidFill>
                  <a:schemeClr val="dk1"/>
                </a:solidFill>
                <a:latin typeface="Cambria"/>
                <a:ea typeface="Cambria"/>
                <a:cs typeface="Cambria"/>
                <a:sym typeface="Cambria"/>
              </a:rPr>
              <a:t>our</a:t>
            </a:r>
            <a:r>
              <a:rPr lang="en-US" sz="3800">
                <a:solidFill>
                  <a:schemeClr val="dk1"/>
                </a:solidFill>
                <a:latin typeface="Cambria"/>
                <a:ea typeface="Cambria"/>
                <a:cs typeface="Cambria"/>
                <a:sym typeface="Cambria"/>
              </a:rPr>
              <a:t> program less costly.</a:t>
            </a:r>
            <a:endParaRPr sz="3800">
              <a:solidFill>
                <a:schemeClr val="dk1"/>
              </a:solidFill>
              <a:latin typeface="Cambria"/>
              <a:ea typeface="Cambria"/>
              <a:cs typeface="Cambria"/>
              <a:sym typeface="Cambria"/>
            </a:endParaRPr>
          </a:p>
          <a:p>
            <a:pPr indent="0" lvl="0" marL="234950" marR="0" rtl="0" algn="l">
              <a:lnSpc>
                <a:spcPct val="100000"/>
              </a:lnSpc>
              <a:spcBef>
                <a:spcPts val="0"/>
              </a:spcBef>
              <a:spcAft>
                <a:spcPts val="0"/>
              </a:spcAft>
              <a:buClr>
                <a:schemeClr val="dk1"/>
              </a:buClr>
              <a:buSzPts val="3700"/>
              <a:buFont typeface="Arial"/>
              <a:buNone/>
            </a:pPr>
            <a:r>
              <a:t/>
            </a:r>
            <a:endParaRPr sz="3800">
              <a:solidFill>
                <a:schemeClr val="dk1"/>
              </a:solidFill>
              <a:latin typeface="Cambria"/>
              <a:ea typeface="Cambria"/>
              <a:cs typeface="Cambria"/>
              <a:sym typeface="Cambria"/>
            </a:endParaRPr>
          </a:p>
          <a:p>
            <a:pPr indent="0" lvl="0" marL="234950" marR="0" rtl="0" algn="l">
              <a:lnSpc>
                <a:spcPct val="100000"/>
              </a:lnSpc>
              <a:spcBef>
                <a:spcPts val="0"/>
              </a:spcBef>
              <a:spcAft>
                <a:spcPts val="0"/>
              </a:spcAft>
              <a:buClr>
                <a:schemeClr val="dk1"/>
              </a:buClr>
              <a:buSzPts val="3700"/>
              <a:buFont typeface="Arial"/>
              <a:buNone/>
            </a:pPr>
            <a:r>
              <a:t/>
            </a:r>
            <a:endParaRPr sz="3800">
              <a:solidFill>
                <a:schemeClr val="dk1"/>
              </a:solidFill>
              <a:latin typeface="Cambria"/>
              <a:ea typeface="Cambria"/>
              <a:cs typeface="Cambria"/>
              <a:sym typeface="Cambria"/>
            </a:endParaRPr>
          </a:p>
          <a:p>
            <a:pPr indent="0" lvl="0" marL="234950" marR="0" rtl="0" algn="l">
              <a:lnSpc>
                <a:spcPct val="100000"/>
              </a:lnSpc>
              <a:spcBef>
                <a:spcPts val="0"/>
              </a:spcBef>
              <a:spcAft>
                <a:spcPts val="0"/>
              </a:spcAft>
              <a:buClr>
                <a:schemeClr val="dk1"/>
              </a:buClr>
              <a:buSzPts val="3700"/>
              <a:buFont typeface="Arial"/>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3700"/>
              <a:buFont typeface="Arial"/>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3700"/>
              <a:buFont typeface="Arial"/>
              <a:buNone/>
            </a:pPr>
            <a:r>
              <a:t/>
            </a:r>
            <a:endParaRPr sz="3800">
              <a:solidFill>
                <a:schemeClr val="dk1"/>
              </a:solidFill>
              <a:latin typeface="Cambria"/>
              <a:ea typeface="Cambria"/>
              <a:cs typeface="Cambria"/>
              <a:sym typeface="Cambria"/>
            </a:endParaRPr>
          </a:p>
          <a:p>
            <a:pPr indent="222250" lvl="0" marL="234950" marR="0" rtl="0" algn="l">
              <a:lnSpc>
                <a:spcPct val="100000"/>
              </a:lnSpc>
              <a:spcBef>
                <a:spcPts val="0"/>
              </a:spcBef>
              <a:spcAft>
                <a:spcPts val="0"/>
              </a:spcAft>
              <a:buClr>
                <a:schemeClr val="dk1"/>
              </a:buClr>
              <a:buSzPts val="3700"/>
              <a:buFont typeface="Arial"/>
              <a:buNone/>
            </a:pPr>
            <a:r>
              <a:rPr lang="en-US" sz="3800">
                <a:solidFill>
                  <a:schemeClr val="dk1"/>
                </a:solidFill>
                <a:latin typeface="Cambria"/>
                <a:ea typeface="Cambria"/>
                <a:cs typeface="Cambria"/>
                <a:sym typeface="Cambria"/>
              </a:rPr>
              <a:t>As paths get longer and require more computations to see if they are safe, simpler paths lead to less time spent computing.</a:t>
            </a:r>
            <a:endParaRPr sz="3800">
              <a:solidFill>
                <a:schemeClr val="dk1"/>
              </a:solidFill>
              <a:latin typeface="Cambria"/>
              <a:ea typeface="Cambria"/>
              <a:cs typeface="Cambria"/>
              <a:sym typeface="Cambria"/>
            </a:endParaRPr>
          </a:p>
        </p:txBody>
      </p:sp>
      <p:sp>
        <p:nvSpPr>
          <p:cNvPr id="90" name="Google Shape;90;p1"/>
          <p:cNvSpPr txBox="1"/>
          <p:nvPr/>
        </p:nvSpPr>
        <p:spPr>
          <a:xfrm>
            <a:off x="369597" y="4937911"/>
            <a:ext cx="109146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5800"/>
              <a:buFont typeface="Arial"/>
              <a:buNone/>
            </a:pPr>
            <a:r>
              <a:rPr i="0" lang="en-US" sz="5800" u="none" cap="none" strike="noStrike">
                <a:solidFill>
                  <a:schemeClr val="lt1"/>
                </a:solidFill>
                <a:latin typeface="Cambria"/>
                <a:ea typeface="Cambria"/>
                <a:cs typeface="Cambria"/>
                <a:sym typeface="Cambria"/>
              </a:rPr>
              <a:t>Introduction</a:t>
            </a:r>
            <a:endParaRPr i="0" sz="5800" u="none" cap="none" strike="noStrike">
              <a:solidFill>
                <a:srgbClr val="000000"/>
              </a:solidFill>
              <a:latin typeface="Cambria"/>
              <a:ea typeface="Cambria"/>
              <a:cs typeface="Cambria"/>
              <a:sym typeface="Cambria"/>
            </a:endParaRPr>
          </a:p>
        </p:txBody>
      </p:sp>
      <p:sp>
        <p:nvSpPr>
          <p:cNvPr id="91" name="Google Shape;91;p1"/>
          <p:cNvSpPr txBox="1"/>
          <p:nvPr/>
        </p:nvSpPr>
        <p:spPr>
          <a:xfrm>
            <a:off x="32667649" y="4937760"/>
            <a:ext cx="109146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5800"/>
              <a:buFont typeface="Arial"/>
              <a:buNone/>
            </a:pPr>
            <a:r>
              <a:rPr i="0" lang="en-US" sz="5800" u="none" cap="none" strike="noStrike">
                <a:solidFill>
                  <a:schemeClr val="lt1"/>
                </a:solidFill>
                <a:latin typeface="Cambria"/>
                <a:ea typeface="Cambria"/>
                <a:cs typeface="Cambria"/>
                <a:sym typeface="Cambria"/>
              </a:rPr>
              <a:t>Path Optimization</a:t>
            </a:r>
            <a:endParaRPr i="0" sz="5800" u="none" cap="none" strike="noStrike">
              <a:solidFill>
                <a:srgbClr val="000000"/>
              </a:solidFill>
              <a:latin typeface="Cambria"/>
              <a:ea typeface="Cambria"/>
              <a:cs typeface="Cambria"/>
              <a:sym typeface="Cambria"/>
            </a:endParaRPr>
          </a:p>
        </p:txBody>
      </p:sp>
      <p:sp>
        <p:nvSpPr>
          <p:cNvPr id="92" name="Google Shape;92;p1"/>
          <p:cNvSpPr txBox="1"/>
          <p:nvPr/>
        </p:nvSpPr>
        <p:spPr>
          <a:xfrm>
            <a:off x="12287306" y="6129547"/>
            <a:ext cx="19641900" cy="71829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mbria"/>
              <a:ea typeface="Cambria"/>
              <a:cs typeface="Cambria"/>
              <a:sym typeface="Cambria"/>
            </a:endParaRPr>
          </a:p>
        </p:txBody>
      </p:sp>
      <p:sp>
        <p:nvSpPr>
          <p:cNvPr id="93" name="Google Shape;93;p1"/>
          <p:cNvSpPr txBox="1"/>
          <p:nvPr/>
        </p:nvSpPr>
        <p:spPr>
          <a:xfrm>
            <a:off x="32645325" y="13780008"/>
            <a:ext cx="10914600" cy="9144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5800"/>
              <a:buFont typeface="Arial"/>
              <a:buNone/>
            </a:pPr>
            <a:r>
              <a:rPr i="0" lang="en-US" sz="5800" u="none" cap="none" strike="noStrike">
                <a:solidFill>
                  <a:schemeClr val="lt1"/>
                </a:solidFill>
                <a:latin typeface="Cambria"/>
                <a:ea typeface="Cambria"/>
                <a:cs typeface="Cambria"/>
                <a:sym typeface="Cambria"/>
              </a:rPr>
              <a:t>Results</a:t>
            </a:r>
            <a:endParaRPr i="0" sz="5800" u="none" cap="none" strike="noStrike">
              <a:solidFill>
                <a:srgbClr val="000000"/>
              </a:solidFill>
              <a:latin typeface="Cambria"/>
              <a:ea typeface="Cambria"/>
              <a:cs typeface="Cambria"/>
              <a:sym typeface="Cambria"/>
            </a:endParaRPr>
          </a:p>
        </p:txBody>
      </p:sp>
      <p:sp>
        <p:nvSpPr>
          <p:cNvPr id="94" name="Google Shape;94;p1"/>
          <p:cNvSpPr txBox="1"/>
          <p:nvPr/>
        </p:nvSpPr>
        <p:spPr>
          <a:xfrm>
            <a:off x="32667650" y="22476850"/>
            <a:ext cx="10914600" cy="9144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80000"/>
              </a:lnSpc>
              <a:spcBef>
                <a:spcPts val="0"/>
              </a:spcBef>
              <a:spcAft>
                <a:spcPts val="0"/>
              </a:spcAft>
              <a:buClr>
                <a:schemeClr val="lt1"/>
              </a:buClr>
              <a:buSzPts val="4700"/>
              <a:buFont typeface="Arial"/>
              <a:buNone/>
            </a:pPr>
            <a:r>
              <a:rPr b="0" i="0" lang="en-US" sz="5800" u="none" cap="none" strike="noStrike">
                <a:solidFill>
                  <a:schemeClr val="lt1"/>
                </a:solidFill>
                <a:latin typeface="Cambria"/>
                <a:ea typeface="Cambria"/>
                <a:cs typeface="Cambria"/>
                <a:sym typeface="Cambria"/>
              </a:rPr>
              <a:t>Future Work</a:t>
            </a:r>
            <a:endParaRPr b="0" i="0" sz="5800" u="none" cap="none" strike="noStrike">
              <a:solidFill>
                <a:srgbClr val="000000"/>
              </a:solidFill>
              <a:latin typeface="Arial"/>
              <a:ea typeface="Arial"/>
              <a:cs typeface="Arial"/>
              <a:sym typeface="Arial"/>
            </a:endParaRPr>
          </a:p>
        </p:txBody>
      </p:sp>
      <p:sp>
        <p:nvSpPr>
          <p:cNvPr id="95" name="Google Shape;95;p1"/>
          <p:cNvSpPr txBox="1"/>
          <p:nvPr/>
        </p:nvSpPr>
        <p:spPr>
          <a:xfrm>
            <a:off x="12354039" y="13777876"/>
            <a:ext cx="19641900" cy="9144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5100"/>
              <a:buFont typeface="Arial"/>
              <a:buNone/>
            </a:pPr>
            <a:r>
              <a:rPr i="0" lang="en-US" sz="5800" u="none" cap="none" strike="noStrike">
                <a:solidFill>
                  <a:schemeClr val="lt1"/>
                </a:solidFill>
                <a:latin typeface="Cambria"/>
                <a:ea typeface="Cambria"/>
                <a:cs typeface="Cambria"/>
                <a:sym typeface="Cambria"/>
              </a:rPr>
              <a:t> Implementation</a:t>
            </a:r>
            <a:endParaRPr i="0" sz="5800" u="none" cap="none" strike="noStrike">
              <a:solidFill>
                <a:srgbClr val="000000"/>
              </a:solidFill>
              <a:latin typeface="Cambria"/>
              <a:ea typeface="Cambria"/>
              <a:cs typeface="Cambria"/>
              <a:sym typeface="Cambria"/>
            </a:endParaRPr>
          </a:p>
        </p:txBody>
      </p:sp>
      <p:sp>
        <p:nvSpPr>
          <p:cNvPr id="96" name="Google Shape;96;p1"/>
          <p:cNvSpPr txBox="1"/>
          <p:nvPr/>
        </p:nvSpPr>
        <p:spPr>
          <a:xfrm>
            <a:off x="12314100" y="23688050"/>
            <a:ext cx="19641900" cy="86397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mbria"/>
              <a:ea typeface="Cambria"/>
              <a:cs typeface="Cambria"/>
              <a:sym typeface="Cambria"/>
            </a:endParaRPr>
          </a:p>
        </p:txBody>
      </p:sp>
      <p:cxnSp>
        <p:nvCxnSpPr>
          <p:cNvPr id="97" name="Google Shape;97;p1"/>
          <p:cNvCxnSpPr/>
          <p:nvPr/>
        </p:nvCxnSpPr>
        <p:spPr>
          <a:xfrm>
            <a:off x="20883167" y="6723921"/>
            <a:ext cx="52800" cy="5772900"/>
          </a:xfrm>
          <a:prstGeom prst="straightConnector1">
            <a:avLst/>
          </a:prstGeom>
          <a:noFill/>
          <a:ln cap="flat" cmpd="sng" w="12700">
            <a:solidFill>
              <a:srgbClr val="BFBFBF"/>
            </a:solidFill>
            <a:prstDash val="solid"/>
            <a:miter lim="800000"/>
            <a:headEnd len="sm" w="sm" type="none"/>
            <a:tailEnd len="sm" w="sm" type="none"/>
          </a:ln>
        </p:spPr>
      </p:cxnSp>
      <p:sp>
        <p:nvSpPr>
          <p:cNvPr id="98" name="Google Shape;98;p1"/>
          <p:cNvSpPr txBox="1"/>
          <p:nvPr/>
        </p:nvSpPr>
        <p:spPr>
          <a:xfrm>
            <a:off x="16049238" y="6256325"/>
            <a:ext cx="1857600" cy="723300"/>
          </a:xfrm>
          <a:prstGeom prst="rect">
            <a:avLst/>
          </a:prstGeom>
          <a:noFill/>
          <a:ln>
            <a:noFill/>
          </a:ln>
        </p:spPr>
        <p:txBody>
          <a:bodyPr anchorCtr="0" anchor="t" bIns="53325" lIns="106650" spcFirstLastPara="1" rIns="106650" wrap="square" tIns="53325">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Cambria"/>
                <a:ea typeface="Cambria"/>
                <a:cs typeface="Cambria"/>
                <a:sym typeface="Cambria"/>
              </a:rPr>
              <a:t>ArcGIS</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22334950" y="11318133"/>
            <a:ext cx="8413200" cy="15300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The group sponsoring this effort is Roads of the Sea, who are dedicated to the efficiency and safety of shipping vessels.</a:t>
            </a:r>
            <a:endParaRPr sz="2800">
              <a:solidFill>
                <a:schemeClr val="dk1"/>
              </a:solidFill>
              <a:latin typeface="Cambria"/>
              <a:ea typeface="Cambria"/>
              <a:cs typeface="Cambria"/>
              <a:sym typeface="Cambria"/>
            </a:endParaRPr>
          </a:p>
        </p:txBody>
      </p:sp>
      <p:sp>
        <p:nvSpPr>
          <p:cNvPr id="100" name="Google Shape;100;p1"/>
          <p:cNvSpPr txBox="1"/>
          <p:nvPr/>
        </p:nvSpPr>
        <p:spPr>
          <a:xfrm>
            <a:off x="12869813" y="11565925"/>
            <a:ext cx="7879500" cy="10344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The main program used in the project is ArcGIS. Specifically, ArcGIS Pro is the main system.</a:t>
            </a:r>
            <a:endParaRPr sz="2800">
              <a:solidFill>
                <a:schemeClr val="dk1"/>
              </a:solidFill>
              <a:latin typeface="Cambria"/>
              <a:ea typeface="Cambria"/>
              <a:cs typeface="Cambria"/>
              <a:sym typeface="Cambria"/>
            </a:endParaRPr>
          </a:p>
        </p:txBody>
      </p:sp>
      <p:cxnSp>
        <p:nvCxnSpPr>
          <p:cNvPr id="101" name="Google Shape;101;p1"/>
          <p:cNvCxnSpPr/>
          <p:nvPr/>
        </p:nvCxnSpPr>
        <p:spPr>
          <a:xfrm>
            <a:off x="21946330" y="24594277"/>
            <a:ext cx="0" cy="6616265"/>
          </a:xfrm>
          <a:prstGeom prst="straightConnector1">
            <a:avLst/>
          </a:prstGeom>
          <a:noFill/>
          <a:ln cap="flat" cmpd="sng" w="12700">
            <a:solidFill>
              <a:srgbClr val="BFBFBF"/>
            </a:solidFill>
            <a:prstDash val="solid"/>
            <a:miter lim="800000"/>
            <a:headEnd len="sm" w="sm" type="none"/>
            <a:tailEnd len="sm" w="sm" type="none"/>
          </a:ln>
        </p:spPr>
      </p:cxnSp>
      <p:sp>
        <p:nvSpPr>
          <p:cNvPr id="102" name="Google Shape;102;p1"/>
          <p:cNvSpPr txBox="1"/>
          <p:nvPr/>
        </p:nvSpPr>
        <p:spPr>
          <a:xfrm>
            <a:off x="12287241" y="22487902"/>
            <a:ext cx="19641900" cy="9144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70000"/>
              </a:lnSpc>
              <a:spcBef>
                <a:spcPts val="0"/>
              </a:spcBef>
              <a:spcAft>
                <a:spcPts val="0"/>
              </a:spcAft>
              <a:buClr>
                <a:schemeClr val="lt1"/>
              </a:buClr>
              <a:buSzPts val="5100"/>
              <a:buFont typeface="Arial"/>
              <a:buNone/>
            </a:pPr>
            <a:r>
              <a:rPr lang="en-US" sz="5800">
                <a:solidFill>
                  <a:schemeClr val="lt1"/>
                </a:solidFill>
                <a:latin typeface="Cambria"/>
                <a:ea typeface="Cambria"/>
                <a:cs typeface="Cambria"/>
                <a:sym typeface="Cambria"/>
              </a:rPr>
              <a:t>Design</a:t>
            </a:r>
            <a:endParaRPr i="0" sz="5800" u="none" cap="none" strike="noStrike">
              <a:solidFill>
                <a:srgbClr val="000000"/>
              </a:solidFill>
              <a:latin typeface="Cambria"/>
              <a:ea typeface="Cambria"/>
              <a:cs typeface="Cambria"/>
              <a:sym typeface="Cambria"/>
            </a:endParaRPr>
          </a:p>
        </p:txBody>
      </p:sp>
      <p:sp>
        <p:nvSpPr>
          <p:cNvPr id="103" name="Google Shape;103;p1"/>
          <p:cNvSpPr txBox="1"/>
          <p:nvPr/>
        </p:nvSpPr>
        <p:spPr>
          <a:xfrm>
            <a:off x="12127341" y="15157647"/>
            <a:ext cx="19641900" cy="70446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mbria"/>
              <a:ea typeface="Cambria"/>
              <a:cs typeface="Cambria"/>
              <a:sym typeface="Cambria"/>
            </a:endParaRPr>
          </a:p>
        </p:txBody>
      </p:sp>
      <p:cxnSp>
        <p:nvCxnSpPr>
          <p:cNvPr id="104" name="Google Shape;104;p1"/>
          <p:cNvCxnSpPr/>
          <p:nvPr/>
        </p:nvCxnSpPr>
        <p:spPr>
          <a:xfrm flipH="1">
            <a:off x="25203300" y="16154400"/>
            <a:ext cx="18900" cy="4971900"/>
          </a:xfrm>
          <a:prstGeom prst="straightConnector1">
            <a:avLst/>
          </a:prstGeom>
          <a:noFill/>
          <a:ln cap="flat" cmpd="sng" w="12700">
            <a:solidFill>
              <a:srgbClr val="BFBFBF"/>
            </a:solidFill>
            <a:prstDash val="solid"/>
            <a:miter lim="800000"/>
            <a:headEnd len="sm" w="sm" type="none"/>
            <a:tailEnd len="sm" w="sm" type="none"/>
          </a:ln>
        </p:spPr>
      </p:cxnSp>
      <p:pic>
        <p:nvPicPr>
          <p:cNvPr id="105" name="Google Shape;105;p1"/>
          <p:cNvPicPr preferRelativeResize="0"/>
          <p:nvPr/>
        </p:nvPicPr>
        <p:blipFill rotWithShape="1">
          <a:blip r:embed="rId3">
            <a:alphaModFix/>
          </a:blip>
          <a:srcRect b="0" l="0" r="0" t="0"/>
          <a:stretch/>
        </p:blipFill>
        <p:spPr>
          <a:xfrm>
            <a:off x="2656639" y="1168998"/>
            <a:ext cx="2298576" cy="3042233"/>
          </a:xfrm>
          <a:prstGeom prst="rect">
            <a:avLst/>
          </a:prstGeom>
          <a:noFill/>
          <a:ln>
            <a:noFill/>
          </a:ln>
        </p:spPr>
      </p:pic>
      <p:sp>
        <p:nvSpPr>
          <p:cNvPr id="106" name="Google Shape;106;p1"/>
          <p:cNvSpPr txBox="1"/>
          <p:nvPr/>
        </p:nvSpPr>
        <p:spPr>
          <a:xfrm>
            <a:off x="32704725" y="28143725"/>
            <a:ext cx="10914600" cy="41841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a:bodyPr>
          <a:lstStyle/>
          <a:p>
            <a:pPr indent="-469900" lvl="0" marL="628650" rtl="0" algn="l">
              <a:lnSpc>
                <a:spcPct val="150000"/>
              </a:lnSpc>
              <a:spcBef>
                <a:spcPts val="0"/>
              </a:spcBef>
              <a:spcAft>
                <a:spcPts val="0"/>
              </a:spcAft>
              <a:buClr>
                <a:schemeClr val="dk1"/>
              </a:buClr>
              <a:buSzPts val="3800"/>
              <a:buFont typeface="Cambria"/>
              <a:buAutoNum type="arabicPeriod"/>
            </a:pPr>
            <a:r>
              <a:rPr lang="en-US" sz="3800" u="sng">
                <a:solidFill>
                  <a:schemeClr val="hlink"/>
                </a:solidFill>
                <a:hlinkClick r:id="rId4"/>
              </a:rPr>
              <a:t>https://ceps.unh.edu/computer-science</a:t>
            </a:r>
            <a:endParaRPr sz="3800">
              <a:solidFill>
                <a:schemeClr val="dk1"/>
              </a:solidFill>
              <a:latin typeface="Cambria"/>
              <a:ea typeface="Cambria"/>
              <a:cs typeface="Cambria"/>
              <a:sym typeface="Cambria"/>
            </a:endParaRPr>
          </a:p>
          <a:p>
            <a:pPr indent="-469900" lvl="0" marL="628650" rtl="0" algn="l">
              <a:lnSpc>
                <a:spcPct val="150000"/>
              </a:lnSpc>
              <a:spcBef>
                <a:spcPts val="0"/>
              </a:spcBef>
              <a:spcAft>
                <a:spcPts val="0"/>
              </a:spcAft>
              <a:buClr>
                <a:schemeClr val="dk1"/>
              </a:buClr>
              <a:buSzPts val="3800"/>
              <a:buFont typeface="Cambria"/>
              <a:buAutoNum type="arabicPeriod"/>
            </a:pPr>
            <a:r>
              <a:rPr lang="en-US" sz="3800" u="sng">
                <a:solidFill>
                  <a:schemeClr val="hlink"/>
                </a:solidFill>
                <a:hlinkClick r:id="rId5"/>
              </a:rPr>
              <a:t>https://ccom.unh.edu/</a:t>
            </a:r>
            <a:endParaRPr sz="3800">
              <a:solidFill>
                <a:schemeClr val="dk1"/>
              </a:solidFill>
              <a:latin typeface="Cambria"/>
              <a:ea typeface="Cambria"/>
              <a:cs typeface="Cambria"/>
              <a:sym typeface="Cambria"/>
            </a:endParaRPr>
          </a:p>
          <a:p>
            <a:pPr indent="-469900" lvl="0" marL="628650" rtl="0" algn="l">
              <a:lnSpc>
                <a:spcPct val="150000"/>
              </a:lnSpc>
              <a:spcBef>
                <a:spcPts val="0"/>
              </a:spcBef>
              <a:spcAft>
                <a:spcPts val="0"/>
              </a:spcAft>
              <a:buClr>
                <a:schemeClr val="dk1"/>
              </a:buClr>
              <a:buSzPts val="3800"/>
              <a:buFont typeface="Cambria"/>
              <a:buAutoNum type="arabicPeriod"/>
            </a:pPr>
            <a:r>
              <a:rPr lang="en-US" sz="3800" u="sng">
                <a:solidFill>
                  <a:schemeClr val="hlink"/>
                </a:solidFill>
                <a:hlinkClick r:id="rId6"/>
              </a:rPr>
              <a:t>https://nauticalcharts.noaa.gov/enconline/enconline.html</a:t>
            </a:r>
            <a:endParaRPr sz="3800">
              <a:solidFill>
                <a:schemeClr val="dk1"/>
              </a:solidFill>
              <a:latin typeface="Cambria"/>
              <a:ea typeface="Cambria"/>
              <a:cs typeface="Cambria"/>
              <a:sym typeface="Cambria"/>
            </a:endParaRPr>
          </a:p>
        </p:txBody>
      </p:sp>
      <p:sp>
        <p:nvSpPr>
          <p:cNvPr id="107" name="Google Shape;107;p1"/>
          <p:cNvSpPr txBox="1"/>
          <p:nvPr/>
        </p:nvSpPr>
        <p:spPr>
          <a:xfrm>
            <a:off x="32667650" y="26853950"/>
            <a:ext cx="10914600" cy="9144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4700"/>
              <a:buFont typeface="Arial"/>
              <a:buNone/>
            </a:pPr>
            <a:r>
              <a:rPr i="0" lang="en-US" sz="5800" u="none" cap="none" strike="noStrike">
                <a:solidFill>
                  <a:schemeClr val="lt1"/>
                </a:solidFill>
                <a:latin typeface="Cambria"/>
                <a:ea typeface="Cambria"/>
                <a:cs typeface="Cambria"/>
                <a:sym typeface="Cambria"/>
              </a:rPr>
              <a:t>Acknowledgements</a:t>
            </a:r>
            <a:endParaRPr i="0" sz="5800" u="none" cap="none" strike="noStrike">
              <a:solidFill>
                <a:srgbClr val="000000"/>
              </a:solidFill>
              <a:latin typeface="Cambria"/>
              <a:ea typeface="Cambria"/>
              <a:cs typeface="Cambria"/>
              <a:sym typeface="Cambria"/>
            </a:endParaRPr>
          </a:p>
        </p:txBody>
      </p:sp>
      <p:sp>
        <p:nvSpPr>
          <p:cNvPr id="108" name="Google Shape;108;p1"/>
          <p:cNvSpPr txBox="1"/>
          <p:nvPr/>
        </p:nvSpPr>
        <p:spPr>
          <a:xfrm>
            <a:off x="24553420" y="6256313"/>
            <a:ext cx="3975900" cy="723300"/>
          </a:xfrm>
          <a:prstGeom prst="rect">
            <a:avLst/>
          </a:prstGeom>
          <a:noFill/>
          <a:ln>
            <a:noFill/>
          </a:ln>
        </p:spPr>
        <p:txBody>
          <a:bodyPr anchorCtr="0" anchor="t" bIns="53325" lIns="106650" spcFirstLastPara="1" rIns="106650" wrap="square" tIns="53325">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Cambria"/>
                <a:ea typeface="Cambria"/>
                <a:cs typeface="Cambria"/>
                <a:sym typeface="Cambria"/>
              </a:rPr>
              <a:t>Roads of the Sea</a:t>
            </a:r>
            <a:endParaRPr b="0" i="0" sz="1400" u="none" cap="none" strike="noStrike">
              <a:solidFill>
                <a:srgbClr val="000000"/>
              </a:solidFill>
              <a:latin typeface="Arial"/>
              <a:ea typeface="Arial"/>
              <a:cs typeface="Arial"/>
              <a:sym typeface="Arial"/>
            </a:endParaRPr>
          </a:p>
        </p:txBody>
      </p:sp>
      <p:sp>
        <p:nvSpPr>
          <p:cNvPr id="109" name="Google Shape;109;p1"/>
          <p:cNvSpPr txBox="1"/>
          <p:nvPr/>
        </p:nvSpPr>
        <p:spPr>
          <a:xfrm>
            <a:off x="369597" y="22475952"/>
            <a:ext cx="109146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6300"/>
              <a:buFont typeface="Arial"/>
              <a:buNone/>
            </a:pPr>
            <a:r>
              <a:rPr i="0" lang="en-US" sz="5800" u="none" cap="none" strike="noStrike">
                <a:solidFill>
                  <a:schemeClr val="lt1"/>
                </a:solidFill>
                <a:latin typeface="Cambria"/>
                <a:ea typeface="Cambria"/>
                <a:cs typeface="Cambria"/>
                <a:sym typeface="Cambria"/>
              </a:rPr>
              <a:t> Data and </a:t>
            </a:r>
            <a:r>
              <a:rPr lang="en-US" sz="5800">
                <a:solidFill>
                  <a:schemeClr val="lt1"/>
                </a:solidFill>
                <a:latin typeface="Cambria"/>
                <a:ea typeface="Cambria"/>
                <a:cs typeface="Cambria"/>
                <a:sym typeface="Cambria"/>
              </a:rPr>
              <a:t>Tools</a:t>
            </a:r>
            <a:endParaRPr i="0" sz="5800" u="none" cap="none" strike="noStrike">
              <a:solidFill>
                <a:srgbClr val="000000"/>
              </a:solidFill>
              <a:latin typeface="Cambria"/>
              <a:ea typeface="Cambria"/>
              <a:cs typeface="Cambria"/>
              <a:sym typeface="Cambria"/>
            </a:endParaRPr>
          </a:p>
        </p:txBody>
      </p:sp>
      <p:sp>
        <p:nvSpPr>
          <p:cNvPr id="110" name="Google Shape;110;p1"/>
          <p:cNvSpPr txBox="1"/>
          <p:nvPr/>
        </p:nvSpPr>
        <p:spPr>
          <a:xfrm>
            <a:off x="369597" y="14937627"/>
            <a:ext cx="10914743" cy="7264542"/>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914400" lvl="0" marL="228600" marR="190500" rtl="0" algn="l">
              <a:lnSpc>
                <a:spcPct val="90000"/>
              </a:lnSpc>
              <a:spcBef>
                <a:spcPts val="0"/>
              </a:spcBef>
              <a:spcAft>
                <a:spcPts val="0"/>
              </a:spcAft>
              <a:buNone/>
            </a:pPr>
            <a:r>
              <a:t/>
            </a:r>
            <a:endParaRPr sz="3000">
              <a:solidFill>
                <a:schemeClr val="dk1"/>
              </a:solidFill>
              <a:latin typeface="Cambria"/>
              <a:ea typeface="Cambria"/>
              <a:cs typeface="Cambria"/>
              <a:sym typeface="Cambria"/>
            </a:endParaRPr>
          </a:p>
          <a:p>
            <a:pPr indent="914400" lvl="0" marL="228600" marR="190500" rtl="0" algn="l">
              <a:lnSpc>
                <a:spcPct val="115000"/>
              </a:lnSpc>
              <a:spcBef>
                <a:spcPts val="0"/>
              </a:spcBef>
              <a:spcAft>
                <a:spcPts val="0"/>
              </a:spcAft>
              <a:buNone/>
            </a:pPr>
            <a:r>
              <a:rPr lang="en-US" sz="3800">
                <a:solidFill>
                  <a:schemeClr val="dk1"/>
                </a:solidFill>
                <a:latin typeface="Cambria"/>
                <a:ea typeface="Cambria"/>
                <a:cs typeface="Cambria"/>
                <a:sym typeface="Cambria"/>
              </a:rPr>
              <a:t>To ensure the solution would be safe and  effective, the program analysed water depth,  underwater rocks, and land area in or around the vessel paths. Additionally, the generated annotated paths needed to be viewable in ArcGIS, a visualization tool for geographical information systems. Finally, the annotated paths needed to be comprehensive, as obstacles that are not taken into account may result in dangerous paths.</a:t>
            </a:r>
            <a:endParaRPr sz="3800">
              <a:solidFill>
                <a:schemeClr val="dk1"/>
              </a:solidFill>
              <a:latin typeface="Cambria"/>
              <a:ea typeface="Cambria"/>
              <a:cs typeface="Cambria"/>
              <a:sym typeface="Cambria"/>
            </a:endParaRPr>
          </a:p>
        </p:txBody>
      </p:sp>
      <p:sp>
        <p:nvSpPr>
          <p:cNvPr id="111" name="Google Shape;111;p1"/>
          <p:cNvSpPr txBox="1"/>
          <p:nvPr/>
        </p:nvSpPr>
        <p:spPr>
          <a:xfrm>
            <a:off x="18520088" y="15287125"/>
            <a:ext cx="6785700" cy="15969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Path Data</a:t>
            </a:r>
            <a:endParaRPr sz="4500">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4000"/>
              <a:buFont typeface="Arial"/>
              <a:buNone/>
            </a:pPr>
            <a:r>
              <a:t/>
            </a:r>
            <a:endParaRPr sz="4500">
              <a:solidFill>
                <a:schemeClr val="dk1"/>
              </a:solidFill>
              <a:latin typeface="Cambria"/>
              <a:ea typeface="Cambria"/>
              <a:cs typeface="Cambria"/>
              <a:sym typeface="Cambria"/>
            </a:endParaRPr>
          </a:p>
        </p:txBody>
      </p:sp>
      <p:sp>
        <p:nvSpPr>
          <p:cNvPr id="112" name="Google Shape;112;p1"/>
          <p:cNvSpPr txBox="1"/>
          <p:nvPr/>
        </p:nvSpPr>
        <p:spPr>
          <a:xfrm>
            <a:off x="24108375" y="20316146"/>
            <a:ext cx="8413200" cy="15300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The above map features other</a:t>
            </a:r>
            <a:endParaRPr sz="2800">
              <a:solidFill>
                <a:schemeClr val="dk1"/>
              </a:solidFill>
              <a:latin typeface="Cambria"/>
              <a:ea typeface="Cambria"/>
              <a:cs typeface="Cambria"/>
              <a:sym typeface="Cambria"/>
            </a:endParaRPr>
          </a:p>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variables including water depth,</a:t>
            </a:r>
            <a:endParaRPr sz="2800">
              <a:solidFill>
                <a:schemeClr val="dk1"/>
              </a:solidFill>
              <a:latin typeface="Cambria"/>
              <a:ea typeface="Cambria"/>
              <a:cs typeface="Cambria"/>
              <a:sym typeface="Cambria"/>
            </a:endParaRPr>
          </a:p>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 rocks, and land markers.</a:t>
            </a:r>
            <a:endParaRPr sz="2800">
              <a:solidFill>
                <a:schemeClr val="dk1"/>
              </a:solidFill>
              <a:latin typeface="Cambria"/>
              <a:ea typeface="Cambria"/>
              <a:cs typeface="Cambria"/>
              <a:sym typeface="Cambria"/>
            </a:endParaRPr>
          </a:p>
        </p:txBody>
      </p:sp>
      <p:sp>
        <p:nvSpPr>
          <p:cNvPr id="113" name="Google Shape;113;p1"/>
          <p:cNvSpPr txBox="1"/>
          <p:nvPr/>
        </p:nvSpPr>
        <p:spPr>
          <a:xfrm>
            <a:off x="25025513" y="15278900"/>
            <a:ext cx="6611700" cy="15201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Output</a:t>
            </a:r>
            <a:endParaRPr sz="4500">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4000"/>
              <a:buFont typeface="Arial"/>
              <a:buNone/>
            </a:pPr>
            <a:r>
              <a:t/>
            </a:r>
            <a:endParaRPr sz="4000">
              <a:solidFill>
                <a:schemeClr val="dk1"/>
              </a:solidFill>
              <a:latin typeface="Cambria"/>
              <a:ea typeface="Cambria"/>
              <a:cs typeface="Cambria"/>
              <a:sym typeface="Cambria"/>
            </a:endParaRPr>
          </a:p>
        </p:txBody>
      </p:sp>
      <p:sp>
        <p:nvSpPr>
          <p:cNvPr id="114" name="Google Shape;114;p1"/>
          <p:cNvSpPr txBox="1"/>
          <p:nvPr/>
        </p:nvSpPr>
        <p:spPr>
          <a:xfrm>
            <a:off x="32650300" y="23506449"/>
            <a:ext cx="10914600" cy="30423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709804" lvl="0" marL="685800" marR="0" rtl="0" algn="l">
              <a:lnSpc>
                <a:spcPct val="100000"/>
              </a:lnSpc>
              <a:spcBef>
                <a:spcPts val="0"/>
              </a:spcBef>
              <a:spcAft>
                <a:spcPts val="0"/>
              </a:spcAft>
              <a:buClr>
                <a:schemeClr val="dk1"/>
              </a:buClr>
              <a:buSzPts val="3800"/>
              <a:buFont typeface="Cambria"/>
              <a:buChar char="-"/>
            </a:pPr>
            <a:r>
              <a:rPr lang="en-US" sz="3800">
                <a:solidFill>
                  <a:schemeClr val="dk1"/>
                </a:solidFill>
                <a:latin typeface="Cambria"/>
                <a:ea typeface="Cambria"/>
                <a:cs typeface="Cambria"/>
                <a:sym typeface="Cambria"/>
              </a:rPr>
              <a:t>Suggest an alternative path if the proposed one is too dangerous or is unfeasible</a:t>
            </a:r>
            <a:endParaRPr sz="3800">
              <a:latin typeface="Cambria"/>
              <a:ea typeface="Cambria"/>
              <a:cs typeface="Cambria"/>
              <a:sym typeface="Cambria"/>
            </a:endParaRPr>
          </a:p>
          <a:p>
            <a:pPr indent="-709804" lvl="0" marL="685800" marR="0" rtl="0" algn="l">
              <a:lnSpc>
                <a:spcPct val="100000"/>
              </a:lnSpc>
              <a:spcBef>
                <a:spcPts val="0"/>
              </a:spcBef>
              <a:spcAft>
                <a:spcPts val="0"/>
              </a:spcAft>
              <a:buClr>
                <a:schemeClr val="dk1"/>
              </a:buClr>
              <a:buSzPts val="3800"/>
              <a:buFont typeface="Cambria"/>
              <a:buChar char="-"/>
            </a:pPr>
            <a:r>
              <a:rPr i="0" lang="en-US" sz="3800" u="none" cap="none" strike="noStrike">
                <a:solidFill>
                  <a:schemeClr val="dk1"/>
                </a:solidFill>
                <a:latin typeface="Cambria"/>
                <a:ea typeface="Cambria"/>
                <a:cs typeface="Cambria"/>
                <a:sym typeface="Cambria"/>
              </a:rPr>
              <a:t>Use real-time data to avoid other </a:t>
            </a:r>
            <a:r>
              <a:rPr lang="en-US" sz="3800">
                <a:solidFill>
                  <a:schemeClr val="dk1"/>
                </a:solidFill>
                <a:latin typeface="Cambria"/>
                <a:ea typeface="Cambria"/>
                <a:cs typeface="Cambria"/>
                <a:sym typeface="Cambria"/>
              </a:rPr>
              <a:t>vessels</a:t>
            </a:r>
            <a:endParaRPr sz="3800">
              <a:latin typeface="Cambria"/>
              <a:ea typeface="Cambria"/>
              <a:cs typeface="Cambria"/>
              <a:sym typeface="Cambria"/>
            </a:endParaRPr>
          </a:p>
          <a:p>
            <a:pPr indent="-709804" lvl="0" marL="685800" marR="0" rtl="0" algn="l">
              <a:lnSpc>
                <a:spcPct val="100000"/>
              </a:lnSpc>
              <a:spcBef>
                <a:spcPts val="0"/>
              </a:spcBef>
              <a:spcAft>
                <a:spcPts val="0"/>
              </a:spcAft>
              <a:buClr>
                <a:schemeClr val="dk1"/>
              </a:buClr>
              <a:buSzPts val="3800"/>
              <a:buFont typeface="Cambria"/>
              <a:buChar char="-"/>
            </a:pPr>
            <a:r>
              <a:rPr i="0" lang="en-US" sz="3800" u="none" cap="none" strike="noStrike">
                <a:solidFill>
                  <a:schemeClr val="dk1"/>
                </a:solidFill>
                <a:latin typeface="Cambria"/>
                <a:ea typeface="Cambria"/>
                <a:cs typeface="Cambria"/>
                <a:sym typeface="Cambria"/>
              </a:rPr>
              <a:t>Consider additional </a:t>
            </a:r>
            <a:r>
              <a:rPr lang="en-US" sz="3800">
                <a:solidFill>
                  <a:schemeClr val="dk1"/>
                </a:solidFill>
                <a:latin typeface="Cambria"/>
                <a:ea typeface="Cambria"/>
                <a:cs typeface="Cambria"/>
                <a:sym typeface="Cambria"/>
              </a:rPr>
              <a:t>feature types</a:t>
            </a:r>
            <a:endParaRPr sz="3800">
              <a:latin typeface="Cambria"/>
              <a:ea typeface="Cambria"/>
              <a:cs typeface="Cambria"/>
              <a:sym typeface="Cambria"/>
            </a:endParaRPr>
          </a:p>
          <a:p>
            <a:pPr indent="-709804" lvl="0" marL="685800" marR="0" rtl="0" algn="l">
              <a:lnSpc>
                <a:spcPct val="100000"/>
              </a:lnSpc>
              <a:spcBef>
                <a:spcPts val="0"/>
              </a:spcBef>
              <a:spcAft>
                <a:spcPts val="0"/>
              </a:spcAft>
              <a:buClr>
                <a:schemeClr val="dk1"/>
              </a:buClr>
              <a:buSzPts val="3800"/>
              <a:buFont typeface="Cambria"/>
              <a:buChar char="-"/>
            </a:pPr>
            <a:r>
              <a:rPr i="0" lang="en-US" sz="3800" u="none" cap="none" strike="noStrike">
                <a:solidFill>
                  <a:schemeClr val="dk1"/>
                </a:solidFill>
                <a:latin typeface="Cambria"/>
                <a:ea typeface="Cambria"/>
                <a:cs typeface="Cambria"/>
                <a:sym typeface="Cambria"/>
              </a:rPr>
              <a:t>Utilize ArcPy library</a:t>
            </a:r>
            <a:endParaRPr i="0" sz="3800" u="none" cap="none" strike="noStrike">
              <a:solidFill>
                <a:schemeClr val="dk1"/>
              </a:solidFill>
              <a:latin typeface="Cambria"/>
              <a:ea typeface="Cambria"/>
              <a:cs typeface="Cambria"/>
              <a:sym typeface="Cambria"/>
            </a:endParaRPr>
          </a:p>
        </p:txBody>
      </p:sp>
      <p:sp>
        <p:nvSpPr>
          <p:cNvPr id="115" name="Google Shape;115;p1"/>
          <p:cNvSpPr txBox="1"/>
          <p:nvPr/>
        </p:nvSpPr>
        <p:spPr>
          <a:xfrm>
            <a:off x="32612111" y="15160622"/>
            <a:ext cx="10914743" cy="7041546"/>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457200" lvl="0" marL="0" rtl="0" algn="l">
              <a:lnSpc>
                <a:spcPct val="100000"/>
              </a:lnSpc>
              <a:spcBef>
                <a:spcPts val="0"/>
              </a:spcBef>
              <a:spcAft>
                <a:spcPts val="0"/>
              </a:spcAft>
              <a:buNone/>
            </a:pPr>
            <a:r>
              <a:rPr lang="en-US" sz="3800">
                <a:solidFill>
                  <a:schemeClr val="dk1"/>
                </a:solidFill>
                <a:latin typeface="Cambria"/>
                <a:ea typeface="Cambria"/>
                <a:cs typeface="Cambria"/>
                <a:sym typeface="Cambria"/>
              </a:rPr>
              <a:t>The program takes nautical chart and vessel path data which detects obstacles, also known as “features”,  that could be a danger to the vessel. </a:t>
            </a:r>
            <a:endParaRPr sz="38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sz="3800">
              <a:solidFill>
                <a:schemeClr val="dk1"/>
              </a:solidFill>
              <a:latin typeface="Cambria"/>
              <a:ea typeface="Cambria"/>
              <a:cs typeface="Cambria"/>
              <a:sym typeface="Cambria"/>
            </a:endParaRPr>
          </a:p>
          <a:p>
            <a:pPr indent="457200" lvl="0" marL="0" marR="0" rtl="0" algn="l">
              <a:lnSpc>
                <a:spcPct val="100000"/>
              </a:lnSpc>
              <a:spcBef>
                <a:spcPts val="0"/>
              </a:spcBef>
              <a:spcAft>
                <a:spcPts val="0"/>
              </a:spcAft>
              <a:buNone/>
            </a:pPr>
            <a:r>
              <a:rPr i="0" lang="en-US" sz="3800" u="none" cap="none" strike="noStrike">
                <a:solidFill>
                  <a:schemeClr val="dk1"/>
                </a:solidFill>
                <a:latin typeface="Cambria"/>
                <a:ea typeface="Cambria"/>
                <a:cs typeface="Cambria"/>
                <a:sym typeface="Cambria"/>
              </a:rPr>
              <a:t>Finding overlapping features was consistent and effective using Python</a:t>
            </a:r>
            <a:r>
              <a:rPr lang="en-US" sz="3800">
                <a:solidFill>
                  <a:schemeClr val="dk1"/>
                </a:solidFill>
                <a:latin typeface="Cambria"/>
                <a:ea typeface="Cambria"/>
                <a:cs typeface="Cambria"/>
                <a:sym typeface="Cambria"/>
              </a:rPr>
              <a:t> as we were able to detect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lang="en-US" sz="3800">
                <a:solidFill>
                  <a:schemeClr val="dk1"/>
                </a:solidFill>
                <a:latin typeface="Cambria"/>
                <a:ea typeface="Cambria"/>
                <a:cs typeface="Cambria"/>
                <a:sym typeface="Cambria"/>
              </a:rPr>
              <a:t>all overlapping features and</a:t>
            </a:r>
            <a:r>
              <a:rPr i="0" lang="en-US" sz="3800" u="none" cap="none" strike="noStrike">
                <a:solidFill>
                  <a:schemeClr val="dk1"/>
                </a:solidFill>
                <a:latin typeface="Cambria"/>
                <a:ea typeface="Cambria"/>
                <a:cs typeface="Cambria"/>
                <a:sym typeface="Cambria"/>
              </a:rPr>
              <a:t> we able to </a:t>
            </a:r>
            <a:r>
              <a:rPr lang="en-US" sz="3800">
                <a:solidFill>
                  <a:schemeClr val="dk1"/>
                </a:solidFill>
                <a:latin typeface="Cambria"/>
                <a:ea typeface="Cambria"/>
                <a:cs typeface="Cambria"/>
                <a:sym typeface="Cambria"/>
              </a:rPr>
              <a:t>output</a:t>
            </a:r>
            <a:r>
              <a:rPr lang="en-US" sz="3800">
                <a:solidFill>
                  <a:schemeClr val="dk1"/>
                </a:solidFill>
                <a:latin typeface="Cambria"/>
                <a:ea typeface="Cambria"/>
                <a:cs typeface="Cambria"/>
                <a:sym typeface="Cambria"/>
              </a:rPr>
              <a:t> in multiple file formats, such as CSVs or Shapefiles. </a:t>
            </a:r>
            <a:endParaRPr sz="3800">
              <a:solidFill>
                <a:schemeClr val="dk1"/>
              </a:solidFill>
              <a:latin typeface="Cambria"/>
              <a:ea typeface="Cambria"/>
              <a:cs typeface="Cambria"/>
              <a:sym typeface="Cambria"/>
            </a:endParaRPr>
          </a:p>
          <a:p>
            <a:pPr indent="457200" lvl="0" marL="0" marR="0" rtl="0" algn="l">
              <a:lnSpc>
                <a:spcPct val="100000"/>
              </a:lnSpc>
              <a:spcBef>
                <a:spcPts val="0"/>
              </a:spcBef>
              <a:spcAft>
                <a:spcPts val="0"/>
              </a:spcAft>
              <a:buNone/>
            </a:pPr>
            <a:r>
              <a:t/>
            </a:r>
            <a:endParaRPr sz="3800">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4000"/>
              <a:buFont typeface="Arial"/>
              <a:buNone/>
            </a:pPr>
            <a:r>
              <a:t/>
            </a:r>
            <a:endParaRPr i="0" sz="3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4000"/>
              <a:buFont typeface="Arial"/>
              <a:buNone/>
            </a:pPr>
            <a:r>
              <a:t/>
            </a:r>
            <a:endParaRPr i="0" sz="3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4000"/>
              <a:buFont typeface="Arial"/>
              <a:buNone/>
            </a:pPr>
            <a:r>
              <a:t/>
            </a:r>
            <a:endParaRPr i="0" sz="3800" u="none" cap="none" strike="noStrike">
              <a:solidFill>
                <a:schemeClr val="dk1"/>
              </a:solidFill>
              <a:latin typeface="Cambria"/>
              <a:ea typeface="Cambria"/>
              <a:cs typeface="Cambria"/>
              <a:sym typeface="Cambria"/>
            </a:endParaRPr>
          </a:p>
          <a:p>
            <a:pPr indent="457200" lvl="0" marL="0" marR="0" rtl="0" algn="l">
              <a:lnSpc>
                <a:spcPct val="100000"/>
              </a:lnSpc>
              <a:spcBef>
                <a:spcPts val="0"/>
              </a:spcBef>
              <a:spcAft>
                <a:spcPts val="0"/>
              </a:spcAft>
              <a:buClr>
                <a:schemeClr val="dk1"/>
              </a:buClr>
              <a:buSzPts val="4000"/>
              <a:buFont typeface="Arial"/>
              <a:buNone/>
            </a:pPr>
            <a:r>
              <a:t/>
            </a:r>
            <a:endParaRPr sz="3800">
              <a:latin typeface="Cambria"/>
              <a:ea typeface="Cambria"/>
              <a:cs typeface="Cambria"/>
              <a:sym typeface="Cambria"/>
            </a:endParaRPr>
          </a:p>
        </p:txBody>
      </p:sp>
      <p:pic>
        <p:nvPicPr>
          <p:cNvPr id="116" name="Google Shape;116;p1"/>
          <p:cNvPicPr preferRelativeResize="0"/>
          <p:nvPr/>
        </p:nvPicPr>
        <p:blipFill rotWithShape="1">
          <a:blip r:embed="rId7">
            <a:alphaModFix/>
          </a:blip>
          <a:srcRect b="0" l="0" r="0" t="0"/>
          <a:stretch/>
        </p:blipFill>
        <p:spPr>
          <a:xfrm>
            <a:off x="35971025" y="17242856"/>
            <a:ext cx="4554350" cy="2374669"/>
          </a:xfrm>
          <a:prstGeom prst="rect">
            <a:avLst/>
          </a:prstGeom>
          <a:noFill/>
          <a:ln cap="flat" cmpd="sng" w="19050">
            <a:solidFill>
              <a:schemeClr val="dk2"/>
            </a:solidFill>
            <a:prstDash val="solid"/>
            <a:round/>
            <a:headEnd len="sm" w="sm" type="none"/>
            <a:tailEnd len="sm" w="sm" type="none"/>
          </a:ln>
        </p:spPr>
      </p:pic>
      <p:pic>
        <p:nvPicPr>
          <p:cNvPr id="117" name="Google Shape;117;p1"/>
          <p:cNvPicPr preferRelativeResize="0"/>
          <p:nvPr/>
        </p:nvPicPr>
        <p:blipFill>
          <a:blip r:embed="rId8">
            <a:alphaModFix/>
          </a:blip>
          <a:stretch>
            <a:fillRect/>
          </a:stretch>
        </p:blipFill>
        <p:spPr>
          <a:xfrm>
            <a:off x="21466900" y="8765513"/>
            <a:ext cx="10148924" cy="1622854"/>
          </a:xfrm>
          <a:prstGeom prst="rect">
            <a:avLst/>
          </a:prstGeom>
          <a:noFill/>
          <a:ln>
            <a:noFill/>
          </a:ln>
        </p:spPr>
      </p:pic>
      <p:pic>
        <p:nvPicPr>
          <p:cNvPr id="118" name="Google Shape;118;p1"/>
          <p:cNvPicPr preferRelativeResize="0"/>
          <p:nvPr/>
        </p:nvPicPr>
        <p:blipFill>
          <a:blip r:embed="rId9">
            <a:alphaModFix/>
          </a:blip>
          <a:stretch>
            <a:fillRect/>
          </a:stretch>
        </p:blipFill>
        <p:spPr>
          <a:xfrm>
            <a:off x="13222275" y="8259312"/>
            <a:ext cx="7511526" cy="2516100"/>
          </a:xfrm>
          <a:prstGeom prst="rect">
            <a:avLst/>
          </a:prstGeom>
          <a:noFill/>
          <a:ln>
            <a:noFill/>
          </a:ln>
        </p:spPr>
      </p:pic>
      <p:pic>
        <p:nvPicPr>
          <p:cNvPr id="119" name="Google Shape;119;p1"/>
          <p:cNvPicPr preferRelativeResize="0"/>
          <p:nvPr/>
        </p:nvPicPr>
        <p:blipFill>
          <a:blip r:embed="rId10">
            <a:alphaModFix/>
          </a:blip>
          <a:stretch>
            <a:fillRect/>
          </a:stretch>
        </p:blipFill>
        <p:spPr>
          <a:xfrm>
            <a:off x="19078263" y="16170250"/>
            <a:ext cx="5723172" cy="3947874"/>
          </a:xfrm>
          <a:prstGeom prst="rect">
            <a:avLst/>
          </a:prstGeom>
          <a:noFill/>
          <a:ln>
            <a:noFill/>
          </a:ln>
        </p:spPr>
      </p:pic>
      <p:pic>
        <p:nvPicPr>
          <p:cNvPr id="120" name="Google Shape;120;p1"/>
          <p:cNvPicPr preferRelativeResize="0"/>
          <p:nvPr/>
        </p:nvPicPr>
        <p:blipFill>
          <a:blip r:embed="rId11">
            <a:alphaModFix/>
          </a:blip>
          <a:stretch>
            <a:fillRect/>
          </a:stretch>
        </p:blipFill>
        <p:spPr>
          <a:xfrm>
            <a:off x="26030177" y="16154400"/>
            <a:ext cx="4949272" cy="3947876"/>
          </a:xfrm>
          <a:prstGeom prst="rect">
            <a:avLst/>
          </a:prstGeom>
          <a:noFill/>
          <a:ln>
            <a:noFill/>
          </a:ln>
        </p:spPr>
      </p:pic>
      <p:pic>
        <p:nvPicPr>
          <p:cNvPr id="121" name="Google Shape;121;p1"/>
          <p:cNvPicPr preferRelativeResize="0"/>
          <p:nvPr/>
        </p:nvPicPr>
        <p:blipFill rotWithShape="1">
          <a:blip r:embed="rId12">
            <a:alphaModFix/>
          </a:blip>
          <a:srcRect b="0" l="17429" r="41404" t="0"/>
          <a:stretch/>
        </p:blipFill>
        <p:spPr>
          <a:xfrm>
            <a:off x="12920325" y="16133150"/>
            <a:ext cx="5168100" cy="4022069"/>
          </a:xfrm>
          <a:prstGeom prst="rect">
            <a:avLst/>
          </a:prstGeom>
          <a:noFill/>
          <a:ln>
            <a:noFill/>
          </a:ln>
        </p:spPr>
      </p:pic>
      <p:pic>
        <p:nvPicPr>
          <p:cNvPr id="122" name="Google Shape;122;p1"/>
          <p:cNvPicPr preferRelativeResize="0"/>
          <p:nvPr/>
        </p:nvPicPr>
        <p:blipFill>
          <a:blip r:embed="rId13">
            <a:alphaModFix/>
          </a:blip>
          <a:stretch>
            <a:fillRect/>
          </a:stretch>
        </p:blipFill>
        <p:spPr>
          <a:xfrm>
            <a:off x="13861176" y="24344550"/>
            <a:ext cx="16364901" cy="7264550"/>
          </a:xfrm>
          <a:prstGeom prst="rect">
            <a:avLst/>
          </a:prstGeom>
          <a:noFill/>
          <a:ln>
            <a:noFill/>
          </a:ln>
        </p:spPr>
      </p:pic>
      <p:sp>
        <p:nvSpPr>
          <p:cNvPr id="123" name="Google Shape;123;p1"/>
          <p:cNvSpPr txBox="1"/>
          <p:nvPr/>
        </p:nvSpPr>
        <p:spPr>
          <a:xfrm>
            <a:off x="18794100" y="20316150"/>
            <a:ext cx="6207900" cy="15300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This is a simple base map</a:t>
            </a:r>
            <a:endParaRPr sz="2800">
              <a:solidFill>
                <a:schemeClr val="dk1"/>
              </a:solidFill>
              <a:latin typeface="Cambria"/>
              <a:ea typeface="Cambria"/>
              <a:cs typeface="Cambria"/>
              <a:sym typeface="Cambria"/>
            </a:endParaRPr>
          </a:p>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with path data from Boston ports layered on top.</a:t>
            </a:r>
            <a:endParaRPr sz="2800">
              <a:solidFill>
                <a:schemeClr val="dk1"/>
              </a:solidFill>
              <a:latin typeface="Cambria"/>
              <a:ea typeface="Cambria"/>
              <a:cs typeface="Cambria"/>
              <a:sym typeface="Cambria"/>
            </a:endParaRPr>
          </a:p>
        </p:txBody>
      </p:sp>
      <p:pic>
        <p:nvPicPr>
          <p:cNvPr id="124" name="Google Shape;124;p1"/>
          <p:cNvPicPr preferRelativeResize="0"/>
          <p:nvPr/>
        </p:nvPicPr>
        <p:blipFill>
          <a:blip r:embed="rId14">
            <a:alphaModFix/>
          </a:blip>
          <a:stretch>
            <a:fillRect/>
          </a:stretch>
        </p:blipFill>
        <p:spPr>
          <a:xfrm>
            <a:off x="38340463" y="998300"/>
            <a:ext cx="2857500" cy="2857500"/>
          </a:xfrm>
          <a:prstGeom prst="rect">
            <a:avLst/>
          </a:prstGeom>
          <a:noFill/>
          <a:ln>
            <a:noFill/>
          </a:ln>
        </p:spPr>
      </p:pic>
      <p:sp>
        <p:nvSpPr>
          <p:cNvPr id="125" name="Google Shape;125;p1"/>
          <p:cNvSpPr txBox="1"/>
          <p:nvPr/>
        </p:nvSpPr>
        <p:spPr>
          <a:xfrm>
            <a:off x="24424025" y="24759500"/>
            <a:ext cx="5376300" cy="20256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2800">
                <a:solidFill>
                  <a:schemeClr val="dk1"/>
                </a:solidFill>
                <a:latin typeface="Cambria"/>
                <a:ea typeface="Cambria"/>
                <a:cs typeface="Cambria"/>
                <a:sym typeface="Cambria"/>
              </a:rPr>
              <a:t>The basis of our design is receiving ship routes, annotating them, and sending them back to the user.</a:t>
            </a:r>
            <a:endParaRPr sz="2800">
              <a:solidFill>
                <a:schemeClr val="dk1"/>
              </a:solidFill>
              <a:latin typeface="Cambria"/>
              <a:ea typeface="Cambria"/>
              <a:cs typeface="Cambria"/>
              <a:sym typeface="Cambria"/>
            </a:endParaRPr>
          </a:p>
        </p:txBody>
      </p:sp>
      <p:cxnSp>
        <p:nvCxnSpPr>
          <p:cNvPr id="126" name="Google Shape;126;p1"/>
          <p:cNvCxnSpPr/>
          <p:nvPr/>
        </p:nvCxnSpPr>
        <p:spPr>
          <a:xfrm flipH="1">
            <a:off x="18573900" y="16230600"/>
            <a:ext cx="18900" cy="4971900"/>
          </a:xfrm>
          <a:prstGeom prst="straightConnector1">
            <a:avLst/>
          </a:prstGeom>
          <a:noFill/>
          <a:ln cap="flat" cmpd="sng" w="12700">
            <a:solidFill>
              <a:srgbClr val="BFBFBF"/>
            </a:solidFill>
            <a:prstDash val="solid"/>
            <a:miter lim="800000"/>
            <a:headEnd len="sm" w="sm" type="none"/>
            <a:tailEnd len="sm" w="sm" type="none"/>
          </a:ln>
        </p:spPr>
      </p:cxnSp>
      <p:sp>
        <p:nvSpPr>
          <p:cNvPr id="127" name="Google Shape;127;p1"/>
          <p:cNvSpPr txBox="1"/>
          <p:nvPr/>
        </p:nvSpPr>
        <p:spPr>
          <a:xfrm>
            <a:off x="12869825" y="20342400"/>
            <a:ext cx="5168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800">
                <a:latin typeface="Cambria"/>
                <a:ea typeface="Cambria"/>
                <a:cs typeface="Cambria"/>
                <a:sym typeface="Cambria"/>
              </a:rPr>
              <a:t>An example ENC chart with information such as depth and rocks.</a:t>
            </a:r>
            <a:endParaRPr sz="2800">
              <a:latin typeface="Cambria"/>
              <a:ea typeface="Cambria"/>
              <a:cs typeface="Cambria"/>
              <a:sym typeface="Cambria"/>
            </a:endParaRPr>
          </a:p>
        </p:txBody>
      </p:sp>
      <p:sp>
        <p:nvSpPr>
          <p:cNvPr id="128" name="Google Shape;128;p1"/>
          <p:cNvSpPr txBox="1"/>
          <p:nvPr/>
        </p:nvSpPr>
        <p:spPr>
          <a:xfrm>
            <a:off x="11890688" y="15287125"/>
            <a:ext cx="6785700" cy="1596900"/>
          </a:xfrm>
          <a:prstGeom prst="rect">
            <a:avLst/>
          </a:prstGeom>
          <a:noFill/>
          <a:ln>
            <a:noFill/>
          </a:ln>
        </p:spPr>
        <p:txBody>
          <a:bodyPr anchorCtr="0" anchor="t" bIns="53325" lIns="106650" spcFirstLastPara="1" rIns="106650" wrap="square" tIns="53325">
            <a:spAutoFit/>
          </a:bodyPr>
          <a:lstStyle/>
          <a:p>
            <a:pPr indent="0" lvl="0" marL="0" rtl="0" algn="ctr">
              <a:lnSpc>
                <a:spcPct val="115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Chart</a:t>
            </a:r>
            <a:r>
              <a:rPr lang="en-US" sz="4500">
                <a:solidFill>
                  <a:schemeClr val="dk1"/>
                </a:solidFill>
                <a:latin typeface="Cambria"/>
                <a:ea typeface="Cambria"/>
                <a:cs typeface="Cambria"/>
                <a:sym typeface="Cambria"/>
              </a:rPr>
              <a:t> Data</a:t>
            </a:r>
            <a:endParaRPr sz="4500">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4000"/>
              <a:buFont typeface="Arial"/>
              <a:buNone/>
            </a:pPr>
            <a:r>
              <a:t/>
            </a:r>
            <a:endParaRPr sz="4500">
              <a:solidFill>
                <a:schemeClr val="dk1"/>
              </a:solidFill>
              <a:latin typeface="Cambria"/>
              <a:ea typeface="Cambria"/>
              <a:cs typeface="Cambria"/>
              <a:sym typeface="Cambria"/>
            </a:endParaRPr>
          </a:p>
        </p:txBody>
      </p:sp>
      <p:pic>
        <p:nvPicPr>
          <p:cNvPr id="129" name="Google Shape;129;p1"/>
          <p:cNvPicPr preferRelativeResize="0"/>
          <p:nvPr/>
        </p:nvPicPr>
        <p:blipFill rotWithShape="1">
          <a:blip r:embed="rId15">
            <a:alphaModFix/>
          </a:blip>
          <a:srcRect b="0" l="6781" r="13154" t="0"/>
          <a:stretch/>
        </p:blipFill>
        <p:spPr>
          <a:xfrm>
            <a:off x="35199175" y="8566150"/>
            <a:ext cx="5723149" cy="276935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2016-03-05T16:55:12Z</dcterms:created>
  <dc:creator>Rhiannon Jacobs</dc:creator>
</cp:coreProperties>
</file>