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43891200" cy="32918400"/>
  <p:notesSz cx="9388475" cy="12771438"/>
  <p:defaultTextStyle>
    <a:defPPr>
      <a:defRPr lang="en-US"/>
    </a:defPPr>
    <a:lvl1pPr algn="l" rtl="0" fontAlgn="base">
      <a:spcBef>
        <a:spcPct val="0"/>
      </a:spcBef>
      <a:spcAft>
        <a:spcPct val="0"/>
      </a:spcAft>
      <a:defRPr sz="2900" kern="1200">
        <a:solidFill>
          <a:schemeClr val="tx1"/>
        </a:solidFill>
        <a:latin typeface="Times New Roman" pitchFamily="27" charset="0"/>
        <a:ea typeface="+mn-ea"/>
        <a:cs typeface="+mn-cs"/>
      </a:defRPr>
    </a:lvl1pPr>
    <a:lvl2pPr marL="457121" algn="l" rtl="0" fontAlgn="base">
      <a:spcBef>
        <a:spcPct val="0"/>
      </a:spcBef>
      <a:spcAft>
        <a:spcPct val="0"/>
      </a:spcAft>
      <a:defRPr sz="2900" kern="1200">
        <a:solidFill>
          <a:schemeClr val="tx1"/>
        </a:solidFill>
        <a:latin typeface="Times New Roman" pitchFamily="27" charset="0"/>
        <a:ea typeface="+mn-ea"/>
        <a:cs typeface="+mn-cs"/>
      </a:defRPr>
    </a:lvl2pPr>
    <a:lvl3pPr marL="914241" algn="l" rtl="0" fontAlgn="base">
      <a:spcBef>
        <a:spcPct val="0"/>
      </a:spcBef>
      <a:spcAft>
        <a:spcPct val="0"/>
      </a:spcAft>
      <a:defRPr sz="2900" kern="1200">
        <a:solidFill>
          <a:schemeClr val="tx1"/>
        </a:solidFill>
        <a:latin typeface="Times New Roman" pitchFamily="27" charset="0"/>
        <a:ea typeface="+mn-ea"/>
        <a:cs typeface="+mn-cs"/>
      </a:defRPr>
    </a:lvl3pPr>
    <a:lvl4pPr marL="1371363" algn="l" rtl="0" fontAlgn="base">
      <a:spcBef>
        <a:spcPct val="0"/>
      </a:spcBef>
      <a:spcAft>
        <a:spcPct val="0"/>
      </a:spcAft>
      <a:defRPr sz="2900" kern="1200">
        <a:solidFill>
          <a:schemeClr val="tx1"/>
        </a:solidFill>
        <a:latin typeface="Times New Roman" pitchFamily="27" charset="0"/>
        <a:ea typeface="+mn-ea"/>
        <a:cs typeface="+mn-cs"/>
      </a:defRPr>
    </a:lvl4pPr>
    <a:lvl5pPr marL="1828483" algn="l" rtl="0" fontAlgn="base">
      <a:spcBef>
        <a:spcPct val="0"/>
      </a:spcBef>
      <a:spcAft>
        <a:spcPct val="0"/>
      </a:spcAft>
      <a:defRPr sz="2900" kern="1200">
        <a:solidFill>
          <a:schemeClr val="tx1"/>
        </a:solidFill>
        <a:latin typeface="Times New Roman" pitchFamily="27" charset="0"/>
        <a:ea typeface="+mn-ea"/>
        <a:cs typeface="+mn-cs"/>
      </a:defRPr>
    </a:lvl5pPr>
    <a:lvl6pPr marL="2285605" algn="l" defTabSz="914241" rtl="0" eaLnBrk="1" latinLnBrk="0" hangingPunct="1">
      <a:defRPr sz="2900" kern="1200">
        <a:solidFill>
          <a:schemeClr val="tx1"/>
        </a:solidFill>
        <a:latin typeface="Times New Roman" pitchFamily="27" charset="0"/>
        <a:ea typeface="+mn-ea"/>
        <a:cs typeface="+mn-cs"/>
      </a:defRPr>
    </a:lvl6pPr>
    <a:lvl7pPr marL="2742724" algn="l" defTabSz="914241" rtl="0" eaLnBrk="1" latinLnBrk="0" hangingPunct="1">
      <a:defRPr sz="2900" kern="1200">
        <a:solidFill>
          <a:schemeClr val="tx1"/>
        </a:solidFill>
        <a:latin typeface="Times New Roman" pitchFamily="27" charset="0"/>
        <a:ea typeface="+mn-ea"/>
        <a:cs typeface="+mn-cs"/>
      </a:defRPr>
    </a:lvl7pPr>
    <a:lvl8pPr marL="3199846" algn="l" defTabSz="914241" rtl="0" eaLnBrk="1" latinLnBrk="0" hangingPunct="1">
      <a:defRPr sz="2900" kern="1200">
        <a:solidFill>
          <a:schemeClr val="tx1"/>
        </a:solidFill>
        <a:latin typeface="Times New Roman" pitchFamily="27" charset="0"/>
        <a:ea typeface="+mn-ea"/>
        <a:cs typeface="+mn-cs"/>
      </a:defRPr>
    </a:lvl8pPr>
    <a:lvl9pPr marL="3656968" algn="l" defTabSz="914241" rtl="0" eaLnBrk="1" latinLnBrk="0" hangingPunct="1">
      <a:defRPr sz="2900" kern="1200">
        <a:solidFill>
          <a:schemeClr val="tx1"/>
        </a:solidFill>
        <a:latin typeface="Times New Roman" pitchFamily="27" charset="0"/>
        <a:ea typeface="+mn-ea"/>
        <a:cs typeface="+mn-cs"/>
      </a:defRPr>
    </a:lvl9pPr>
  </p:defaultTextStyle>
  <p:extLst>
    <p:ext uri="{EFAFB233-063F-42B5-8137-9DF3F51BA10A}">
      <p15:sldGuideLst xmlns:p15="http://schemas.microsoft.com/office/powerpoint/2012/main">
        <p15:guide id="1" orient="horz" pos="7553">
          <p15:clr>
            <a:srgbClr val="A4A3A4"/>
          </p15:clr>
        </p15:guide>
        <p15:guide id="2" pos="1079">
          <p15:clr>
            <a:srgbClr val="A4A3A4"/>
          </p15:clr>
        </p15:guide>
        <p15:guide id="3" orient="horz" pos="7349">
          <p15:clr>
            <a:srgbClr val="A4A3A4"/>
          </p15:clr>
        </p15:guide>
        <p15:guide id="4" pos="10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DE"/>
    <a:srgbClr val="87212E"/>
    <a:srgbClr val="000066"/>
    <a:srgbClr val="FF0000"/>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4FFBDE-9898-4995-8314-D900CCF09BC6}" v="13" dt="2023-04-11T13:56:15.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15" autoAdjust="0"/>
    <p:restoredTop sz="94660"/>
  </p:normalViewPr>
  <p:slideViewPr>
    <p:cSldViewPr snapToGrid="0" showGuides="1">
      <p:cViewPr varScale="1">
        <p:scale>
          <a:sx n="17" d="100"/>
          <a:sy n="17" d="100"/>
        </p:scale>
        <p:origin x="1159" y="113"/>
      </p:cViewPr>
      <p:guideLst>
        <p:guide orient="horz" pos="7553"/>
        <p:guide pos="1079"/>
        <p:guide orient="horz" pos="7349"/>
        <p:guide pos="10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ham Ajorlou" userId="a86fd6be-6e86-4409-ac99-e60db8c71377" providerId="ADAL" clId="{354FFBDE-9898-4995-8314-D900CCF09BC6}"/>
    <pc:docChg chg="undo custSel delSld modSld">
      <pc:chgData name="Elham Ajorlou" userId="a86fd6be-6e86-4409-ac99-e60db8c71377" providerId="ADAL" clId="{354FFBDE-9898-4995-8314-D900CCF09BC6}" dt="2023-04-11T15:31:00.793" v="579"/>
      <pc:docMkLst>
        <pc:docMk/>
      </pc:docMkLst>
      <pc:sldChg chg="addSp delSp modSp mod">
        <pc:chgData name="Elham Ajorlou" userId="a86fd6be-6e86-4409-ac99-e60db8c71377" providerId="ADAL" clId="{354FFBDE-9898-4995-8314-D900CCF09BC6}" dt="2023-04-11T15:31:00.793" v="579"/>
        <pc:sldMkLst>
          <pc:docMk/>
          <pc:sldMk cId="0" sldId="257"/>
        </pc:sldMkLst>
        <pc:spChg chg="mod">
          <ac:chgData name="Elham Ajorlou" userId="a86fd6be-6e86-4409-ac99-e60db8c71377" providerId="ADAL" clId="{354FFBDE-9898-4995-8314-D900CCF09BC6}" dt="2023-04-11T13:26:21.339" v="70" actId="27636"/>
          <ac:spMkLst>
            <pc:docMk/>
            <pc:sldMk cId="0" sldId="257"/>
            <ac:spMk id="7" creationId="{00000000-0000-0000-0000-000000000000}"/>
          </ac:spMkLst>
        </pc:spChg>
        <pc:spChg chg="del mod">
          <ac:chgData name="Elham Ajorlou" userId="a86fd6be-6e86-4409-ac99-e60db8c71377" providerId="ADAL" clId="{354FFBDE-9898-4995-8314-D900CCF09BC6}" dt="2023-04-11T13:28:37.637" v="83" actId="478"/>
          <ac:spMkLst>
            <pc:docMk/>
            <pc:sldMk cId="0" sldId="257"/>
            <ac:spMk id="8" creationId="{00000000-0000-0000-0000-000000000000}"/>
          </ac:spMkLst>
        </pc:spChg>
        <pc:spChg chg="mod">
          <ac:chgData name="Elham Ajorlou" userId="a86fd6be-6e86-4409-ac99-e60db8c71377" providerId="ADAL" clId="{354FFBDE-9898-4995-8314-D900CCF09BC6}" dt="2023-04-11T13:46:55.659" v="418" actId="20577"/>
          <ac:spMkLst>
            <pc:docMk/>
            <pc:sldMk cId="0" sldId="257"/>
            <ac:spMk id="9" creationId="{00000000-0000-0000-0000-000000000000}"/>
          </ac:spMkLst>
        </pc:spChg>
        <pc:spChg chg="mod">
          <ac:chgData name="Elham Ajorlou" userId="a86fd6be-6e86-4409-ac99-e60db8c71377" providerId="ADAL" clId="{354FFBDE-9898-4995-8314-D900CCF09BC6}" dt="2023-04-11T13:57:37.704" v="560" actId="27636"/>
          <ac:spMkLst>
            <pc:docMk/>
            <pc:sldMk cId="0" sldId="257"/>
            <ac:spMk id="10" creationId="{00000000-0000-0000-0000-000000000000}"/>
          </ac:spMkLst>
        </pc:spChg>
        <pc:spChg chg="mod">
          <ac:chgData name="Elham Ajorlou" userId="a86fd6be-6e86-4409-ac99-e60db8c71377" providerId="ADAL" clId="{354FFBDE-9898-4995-8314-D900CCF09BC6}" dt="2023-04-11T15:31:00.793" v="579"/>
          <ac:spMkLst>
            <pc:docMk/>
            <pc:sldMk cId="0" sldId="257"/>
            <ac:spMk id="11" creationId="{00000000-0000-0000-0000-000000000000}"/>
          </ac:spMkLst>
        </pc:spChg>
        <pc:spChg chg="add mod">
          <ac:chgData name="Elham Ajorlou" userId="a86fd6be-6e86-4409-ac99-e60db8c71377" providerId="ADAL" clId="{354FFBDE-9898-4995-8314-D900CCF09BC6}" dt="2023-04-11T13:58:32.179" v="578" actId="20577"/>
          <ac:spMkLst>
            <pc:docMk/>
            <pc:sldMk cId="0" sldId="257"/>
            <ac:spMk id="13" creationId="{B4D1D9E0-8106-0D49-6791-575C35056CF8}"/>
          </ac:spMkLst>
        </pc:spChg>
        <pc:spChg chg="del mod">
          <ac:chgData name="Elham Ajorlou" userId="a86fd6be-6e86-4409-ac99-e60db8c71377" providerId="ADAL" clId="{354FFBDE-9898-4995-8314-D900CCF09BC6}" dt="2023-04-11T13:56:14.826" v="544" actId="478"/>
          <ac:spMkLst>
            <pc:docMk/>
            <pc:sldMk cId="0" sldId="257"/>
            <ac:spMk id="17" creationId="{00000000-0000-0000-0000-000000000000}"/>
          </ac:spMkLst>
        </pc:spChg>
        <pc:spChg chg="mod">
          <ac:chgData name="Elham Ajorlou" userId="a86fd6be-6e86-4409-ac99-e60db8c71377" providerId="ADAL" clId="{354FFBDE-9898-4995-8314-D900CCF09BC6}" dt="2023-04-11T13:56:32.664" v="548" actId="1076"/>
          <ac:spMkLst>
            <pc:docMk/>
            <pc:sldMk cId="0" sldId="257"/>
            <ac:spMk id="18" creationId="{00000000-0000-0000-0000-000000000000}"/>
          </ac:spMkLst>
        </pc:spChg>
        <pc:spChg chg="add mod">
          <ac:chgData name="Elham Ajorlou" userId="a86fd6be-6e86-4409-ac99-e60db8c71377" providerId="ADAL" clId="{354FFBDE-9898-4995-8314-D900CCF09BC6}" dt="2023-04-11T13:43:00.993" v="294" actId="1076"/>
          <ac:spMkLst>
            <pc:docMk/>
            <pc:sldMk cId="0" sldId="257"/>
            <ac:spMk id="21" creationId="{27D52D06-5980-03CF-2B26-0B7D36D8EFBB}"/>
          </ac:spMkLst>
        </pc:spChg>
        <pc:spChg chg="add mod">
          <ac:chgData name="Elham Ajorlou" userId="a86fd6be-6e86-4409-ac99-e60db8c71377" providerId="ADAL" clId="{354FFBDE-9898-4995-8314-D900CCF09BC6}" dt="2023-04-11T13:45:12.380" v="339" actId="1076"/>
          <ac:spMkLst>
            <pc:docMk/>
            <pc:sldMk cId="0" sldId="257"/>
            <ac:spMk id="24" creationId="{D8435CC7-609B-D5E8-FF4A-CDF08F1CA4F7}"/>
          </ac:spMkLst>
        </pc:spChg>
        <pc:spChg chg="mod">
          <ac:chgData name="Elham Ajorlou" userId="a86fd6be-6e86-4409-ac99-e60db8c71377" providerId="ADAL" clId="{354FFBDE-9898-4995-8314-D900CCF09BC6}" dt="2023-04-11T13:36:28.238" v="176" actId="1076"/>
          <ac:spMkLst>
            <pc:docMk/>
            <pc:sldMk cId="0" sldId="257"/>
            <ac:spMk id="25" creationId="{00000000-0000-0000-0000-000000000000}"/>
          </ac:spMkLst>
        </pc:spChg>
        <pc:spChg chg="mod">
          <ac:chgData name="Elham Ajorlou" userId="a86fd6be-6e86-4409-ac99-e60db8c71377" providerId="ADAL" clId="{354FFBDE-9898-4995-8314-D900CCF09BC6}" dt="2023-04-11T13:34:04.434" v="136" actId="1076"/>
          <ac:spMkLst>
            <pc:docMk/>
            <pc:sldMk cId="0" sldId="257"/>
            <ac:spMk id="27" creationId="{00000000-0000-0000-0000-000000000000}"/>
          </ac:spMkLst>
        </pc:spChg>
        <pc:spChg chg="del">
          <ac:chgData name="Elham Ajorlou" userId="a86fd6be-6e86-4409-ac99-e60db8c71377" providerId="ADAL" clId="{354FFBDE-9898-4995-8314-D900CCF09BC6}" dt="2023-04-11T13:50:58.605" v="493" actId="478"/>
          <ac:spMkLst>
            <pc:docMk/>
            <pc:sldMk cId="0" sldId="257"/>
            <ac:spMk id="28" creationId="{00000000-0000-0000-0000-000000000000}"/>
          </ac:spMkLst>
        </pc:spChg>
        <pc:spChg chg="add mod">
          <ac:chgData name="Elham Ajorlou" userId="a86fd6be-6e86-4409-ac99-e60db8c71377" providerId="ADAL" clId="{354FFBDE-9898-4995-8314-D900CCF09BC6}" dt="2023-04-11T13:45:46.202" v="413" actId="20577"/>
          <ac:spMkLst>
            <pc:docMk/>
            <pc:sldMk cId="0" sldId="257"/>
            <ac:spMk id="29" creationId="{FB093DCE-198C-1BFA-0A48-962725F13F85}"/>
          </ac:spMkLst>
        </pc:spChg>
        <pc:spChg chg="mod">
          <ac:chgData name="Elham Ajorlou" userId="a86fd6be-6e86-4409-ac99-e60db8c71377" providerId="ADAL" clId="{354FFBDE-9898-4995-8314-D900CCF09BC6}" dt="2023-04-11T13:38:57.199" v="252" actId="20577"/>
          <ac:spMkLst>
            <pc:docMk/>
            <pc:sldMk cId="0" sldId="257"/>
            <ac:spMk id="32" creationId="{00000000-0000-0000-0000-000000000000}"/>
          </ac:spMkLst>
        </pc:spChg>
        <pc:spChg chg="del">
          <ac:chgData name="Elham Ajorlou" userId="a86fd6be-6e86-4409-ac99-e60db8c71377" providerId="ADAL" clId="{354FFBDE-9898-4995-8314-D900CCF09BC6}" dt="2023-04-11T13:28:42.945" v="84" actId="478"/>
          <ac:spMkLst>
            <pc:docMk/>
            <pc:sldMk cId="0" sldId="257"/>
            <ac:spMk id="33" creationId="{00000000-0000-0000-0000-000000000000}"/>
          </ac:spMkLst>
        </pc:spChg>
        <pc:spChg chg="add mod">
          <ac:chgData name="Elham Ajorlou" userId="a86fd6be-6e86-4409-ac99-e60db8c71377" providerId="ADAL" clId="{354FFBDE-9898-4995-8314-D900CCF09BC6}" dt="2023-04-11T13:56:40.901" v="550" actId="1076"/>
          <ac:spMkLst>
            <pc:docMk/>
            <pc:sldMk cId="0" sldId="257"/>
            <ac:spMk id="38" creationId="{E6DE9123-CFD2-2390-1A0D-BDF16F4BF4B0}"/>
          </ac:spMkLst>
        </pc:spChg>
        <pc:spChg chg="add mod">
          <ac:chgData name="Elham Ajorlou" userId="a86fd6be-6e86-4409-ac99-e60db8c71377" providerId="ADAL" clId="{354FFBDE-9898-4995-8314-D900CCF09BC6}" dt="2023-04-11T13:56:48.940" v="552" actId="1076"/>
          <ac:spMkLst>
            <pc:docMk/>
            <pc:sldMk cId="0" sldId="257"/>
            <ac:spMk id="39" creationId="{55AD931B-BF1A-5143-501C-95D2F7EA94BC}"/>
          </ac:spMkLst>
        </pc:spChg>
        <pc:spChg chg="add mod">
          <ac:chgData name="Elham Ajorlou" userId="a86fd6be-6e86-4409-ac99-e60db8c71377" providerId="ADAL" clId="{354FFBDE-9898-4995-8314-D900CCF09BC6}" dt="2023-04-11T13:56:56.581" v="554" actId="1076"/>
          <ac:spMkLst>
            <pc:docMk/>
            <pc:sldMk cId="0" sldId="257"/>
            <ac:spMk id="44" creationId="{3A77156B-27DF-FC8B-8781-BBAEC68DC496}"/>
          </ac:spMkLst>
        </pc:spChg>
        <pc:spChg chg="del">
          <ac:chgData name="Elham Ajorlou" userId="a86fd6be-6e86-4409-ac99-e60db8c71377" providerId="ADAL" clId="{354FFBDE-9898-4995-8314-D900CCF09BC6}" dt="2023-04-11T13:51:09.564" v="494" actId="478"/>
          <ac:spMkLst>
            <pc:docMk/>
            <pc:sldMk cId="0" sldId="257"/>
            <ac:spMk id="50" creationId="{00000000-0000-0000-0000-000000000000}"/>
          </ac:spMkLst>
        </pc:spChg>
        <pc:picChg chg="add mod">
          <ac:chgData name="Elham Ajorlou" userId="a86fd6be-6e86-4409-ac99-e60db8c71377" providerId="ADAL" clId="{354FFBDE-9898-4995-8314-D900CCF09BC6}" dt="2023-04-11T13:38:09.573" v="181" actId="1076"/>
          <ac:picMkLst>
            <pc:docMk/>
            <pc:sldMk cId="0" sldId="257"/>
            <ac:picMk id="3" creationId="{D6F439C6-669A-E319-C185-5900183956AA}"/>
          </ac:picMkLst>
        </pc:picChg>
        <pc:picChg chg="add del mod">
          <ac:chgData name="Elham Ajorlou" userId="a86fd6be-6e86-4409-ac99-e60db8c71377" providerId="ADAL" clId="{354FFBDE-9898-4995-8314-D900CCF09BC6}" dt="2023-04-11T13:40:58.966" v="260" actId="22"/>
          <ac:picMkLst>
            <pc:docMk/>
            <pc:sldMk cId="0" sldId="257"/>
            <ac:picMk id="15" creationId="{2A91A749-02C7-F521-BAA8-2EA919975343}"/>
          </ac:picMkLst>
        </pc:picChg>
        <pc:picChg chg="add mod">
          <ac:chgData name="Elham Ajorlou" userId="a86fd6be-6e86-4409-ac99-e60db8c71377" providerId="ADAL" clId="{354FFBDE-9898-4995-8314-D900CCF09BC6}" dt="2023-04-11T13:41:25.461" v="262" actId="1076"/>
          <ac:picMkLst>
            <pc:docMk/>
            <pc:sldMk cId="0" sldId="257"/>
            <ac:picMk id="20" creationId="{69B9F291-A23D-AC64-D656-FFA97678324E}"/>
          </ac:picMkLst>
        </pc:picChg>
        <pc:picChg chg="add mod">
          <ac:chgData name="Elham Ajorlou" userId="a86fd6be-6e86-4409-ac99-e60db8c71377" providerId="ADAL" clId="{354FFBDE-9898-4995-8314-D900CCF09BC6}" dt="2023-04-11T13:42:57.442" v="293" actId="1076"/>
          <ac:picMkLst>
            <pc:docMk/>
            <pc:sldMk cId="0" sldId="257"/>
            <ac:picMk id="23" creationId="{1E4D9AC0-013C-0DBF-82FE-79287CD64467}"/>
          </ac:picMkLst>
        </pc:picChg>
        <pc:picChg chg="add mod">
          <ac:chgData name="Elham Ajorlou" userId="a86fd6be-6e86-4409-ac99-e60db8c71377" providerId="ADAL" clId="{354FFBDE-9898-4995-8314-D900CCF09BC6}" dt="2023-04-11T13:45:05.317" v="338" actId="1076"/>
          <ac:picMkLst>
            <pc:docMk/>
            <pc:sldMk cId="0" sldId="257"/>
            <ac:picMk id="26" creationId="{04ACBEFE-A964-124C-9259-892F12A9AA70}"/>
          </ac:picMkLst>
        </pc:picChg>
        <pc:picChg chg="del mod">
          <ac:chgData name="Elham Ajorlou" userId="a86fd6be-6e86-4409-ac99-e60db8c71377" providerId="ADAL" clId="{354FFBDE-9898-4995-8314-D900CCF09BC6}" dt="2023-04-11T13:36:31.924" v="177" actId="478"/>
          <ac:picMkLst>
            <pc:docMk/>
            <pc:sldMk cId="0" sldId="257"/>
            <ac:picMk id="30" creationId="{00000000-0000-0000-0000-000000000000}"/>
          </ac:picMkLst>
        </pc:picChg>
        <pc:picChg chg="del">
          <ac:chgData name="Elham Ajorlou" userId="a86fd6be-6e86-4409-ac99-e60db8c71377" providerId="ADAL" clId="{354FFBDE-9898-4995-8314-D900CCF09BC6}" dt="2023-04-11T13:36:33.845" v="178" actId="478"/>
          <ac:picMkLst>
            <pc:docMk/>
            <pc:sldMk cId="0" sldId="257"/>
            <ac:picMk id="31" creationId="{00000000-0000-0000-0000-000000000000}"/>
          </ac:picMkLst>
        </pc:picChg>
        <pc:picChg chg="add mod">
          <ac:chgData name="Elham Ajorlou" userId="a86fd6be-6e86-4409-ac99-e60db8c71377" providerId="ADAL" clId="{354FFBDE-9898-4995-8314-D900CCF09BC6}" dt="2023-04-11T13:46:07.841" v="415" actId="1076"/>
          <ac:picMkLst>
            <pc:docMk/>
            <pc:sldMk cId="0" sldId="257"/>
            <ac:picMk id="34" creationId="{1F81F78B-2523-5D31-7D1F-A56B275C4581}"/>
          </ac:picMkLst>
        </pc:picChg>
        <pc:picChg chg="del">
          <ac:chgData name="Elham Ajorlou" userId="a86fd6be-6e86-4409-ac99-e60db8c71377" providerId="ADAL" clId="{354FFBDE-9898-4995-8314-D900CCF09BC6}" dt="2023-04-11T13:36:35.672" v="179" actId="478"/>
          <ac:picMkLst>
            <pc:docMk/>
            <pc:sldMk cId="0" sldId="257"/>
            <ac:picMk id="35" creationId="{00000000-0000-0000-0000-000000000000}"/>
          </ac:picMkLst>
        </pc:picChg>
        <pc:picChg chg="add mod">
          <ac:chgData name="Elham Ajorlou" userId="a86fd6be-6e86-4409-ac99-e60db8c71377" providerId="ADAL" clId="{354FFBDE-9898-4995-8314-D900CCF09BC6}" dt="2023-04-11T13:56:36.120" v="549" actId="1076"/>
          <ac:picMkLst>
            <pc:docMk/>
            <pc:sldMk cId="0" sldId="257"/>
            <ac:picMk id="37" creationId="{29916A97-AEA2-F82A-42CB-FE05DA4CB72C}"/>
          </ac:picMkLst>
        </pc:picChg>
        <pc:picChg chg="add mod">
          <ac:chgData name="Elham Ajorlou" userId="a86fd6be-6e86-4409-ac99-e60db8c71377" providerId="ADAL" clId="{354FFBDE-9898-4995-8314-D900CCF09BC6}" dt="2023-04-11T13:56:44.006" v="551" actId="1076"/>
          <ac:picMkLst>
            <pc:docMk/>
            <pc:sldMk cId="0" sldId="257"/>
            <ac:picMk id="41" creationId="{01AEAD5D-90D4-94E1-9674-0F84D409CB8D}"/>
          </ac:picMkLst>
        </pc:picChg>
        <pc:picChg chg="add mod">
          <ac:chgData name="Elham Ajorlou" userId="a86fd6be-6e86-4409-ac99-e60db8c71377" providerId="ADAL" clId="{354FFBDE-9898-4995-8314-D900CCF09BC6}" dt="2023-04-11T13:56:51.586" v="553" actId="1076"/>
          <ac:picMkLst>
            <pc:docMk/>
            <pc:sldMk cId="0" sldId="257"/>
            <ac:picMk id="43" creationId="{6619F39C-947C-18F8-5144-AC838B18E983}"/>
          </ac:picMkLst>
        </pc:picChg>
        <pc:picChg chg="add mod">
          <ac:chgData name="Elham Ajorlou" userId="a86fd6be-6e86-4409-ac99-e60db8c71377" providerId="ADAL" clId="{354FFBDE-9898-4995-8314-D900CCF09BC6}" dt="2023-04-11T13:57:41.232" v="561" actId="1076"/>
          <ac:picMkLst>
            <pc:docMk/>
            <pc:sldMk cId="0" sldId="257"/>
            <ac:picMk id="47" creationId="{5C4A0AE4-7278-0447-9410-7A21090FA5BA}"/>
          </ac:picMkLst>
        </pc:picChg>
        <pc:picChg chg="del mod">
          <ac:chgData name="Elham Ajorlou" userId="a86fd6be-6e86-4409-ac99-e60db8c71377" providerId="ADAL" clId="{354FFBDE-9898-4995-8314-D900CCF09BC6}" dt="2023-04-11T13:42:09.026" v="291" actId="478"/>
          <ac:picMkLst>
            <pc:docMk/>
            <pc:sldMk cId="0" sldId="257"/>
            <ac:picMk id="1026" creationId="{00000000-0000-0000-0000-000000000000}"/>
          </ac:picMkLst>
        </pc:picChg>
      </pc:sldChg>
      <pc:sldChg chg="del">
        <pc:chgData name="Elham Ajorlou" userId="a86fd6be-6e86-4409-ac99-e60db8c71377" providerId="ADAL" clId="{354FFBDE-9898-4995-8314-D900CCF09BC6}" dt="2023-04-11T13:57:16.817" v="557" actId="47"/>
        <pc:sldMkLst>
          <pc:docMk/>
          <pc:sldMk cId="2706512129" sldId="258"/>
        </pc:sldMkLst>
      </pc:sldChg>
      <pc:sldMasterChg chg="delSldLayout">
        <pc:chgData name="Elham Ajorlou" userId="a86fd6be-6e86-4409-ac99-e60db8c71377" providerId="ADAL" clId="{354FFBDE-9898-4995-8314-D900CCF09BC6}" dt="2023-04-11T13:57:16.817" v="557" actId="47"/>
        <pc:sldMasterMkLst>
          <pc:docMk/>
          <pc:sldMasterMk cId="0" sldId="2147483648"/>
        </pc:sldMasterMkLst>
        <pc:sldLayoutChg chg="del">
          <pc:chgData name="Elham Ajorlou" userId="a86fd6be-6e86-4409-ac99-e60db8c71377" providerId="ADAL" clId="{354FFBDE-9898-4995-8314-D900CCF09BC6}" dt="2023-04-11T13:57:16.817" v="557" actId="47"/>
          <pc:sldLayoutMkLst>
            <pc:docMk/>
            <pc:sldMasterMk cId="0" sldId="2147483648"/>
            <pc:sldLayoutMk cId="3952966559" sldId="214748366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extLst>
      <p:ext uri="{BB962C8B-B14F-4D97-AF65-F5344CB8AC3E}">
        <p14:creationId xmlns:p14="http://schemas.microsoft.com/office/powerpoint/2010/main" val="529138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506538" y="962025"/>
            <a:ext cx="6383337"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extLst>
      <p:ext uri="{BB962C8B-B14F-4D97-AF65-F5344CB8AC3E}">
        <p14:creationId xmlns:p14="http://schemas.microsoft.com/office/powerpoint/2010/main" val="236313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7" charset="0"/>
        <a:ea typeface="+mn-ea"/>
        <a:cs typeface="+mn-cs"/>
      </a:defRPr>
    </a:lvl1pPr>
    <a:lvl2pPr marL="457121" algn="l" rtl="0" eaLnBrk="0" fontAlgn="base" hangingPunct="0">
      <a:spcBef>
        <a:spcPct val="30000"/>
      </a:spcBef>
      <a:spcAft>
        <a:spcPct val="0"/>
      </a:spcAft>
      <a:defRPr sz="1200" kern="1200">
        <a:solidFill>
          <a:schemeClr val="tx1"/>
        </a:solidFill>
        <a:latin typeface="Times New Roman" pitchFamily="27" charset="0"/>
        <a:ea typeface="+mn-ea"/>
        <a:cs typeface="+mn-cs"/>
      </a:defRPr>
    </a:lvl2pPr>
    <a:lvl3pPr marL="914241" algn="l" rtl="0" eaLnBrk="0" fontAlgn="base" hangingPunct="0">
      <a:spcBef>
        <a:spcPct val="30000"/>
      </a:spcBef>
      <a:spcAft>
        <a:spcPct val="0"/>
      </a:spcAft>
      <a:defRPr sz="1200" kern="1200">
        <a:solidFill>
          <a:schemeClr val="tx1"/>
        </a:solidFill>
        <a:latin typeface="Times New Roman" pitchFamily="27" charset="0"/>
        <a:ea typeface="+mn-ea"/>
        <a:cs typeface="+mn-cs"/>
      </a:defRPr>
    </a:lvl3pPr>
    <a:lvl4pPr marL="1371363" algn="l" rtl="0" eaLnBrk="0" fontAlgn="base" hangingPunct="0">
      <a:spcBef>
        <a:spcPct val="30000"/>
      </a:spcBef>
      <a:spcAft>
        <a:spcPct val="0"/>
      </a:spcAft>
      <a:defRPr sz="1200" kern="1200">
        <a:solidFill>
          <a:schemeClr val="tx1"/>
        </a:solidFill>
        <a:latin typeface="Times New Roman" pitchFamily="27" charset="0"/>
        <a:ea typeface="+mn-ea"/>
        <a:cs typeface="+mn-cs"/>
      </a:defRPr>
    </a:lvl4pPr>
    <a:lvl5pPr marL="1828483" algn="l" rtl="0" eaLnBrk="0" fontAlgn="base" hangingPunct="0">
      <a:spcBef>
        <a:spcPct val="30000"/>
      </a:spcBef>
      <a:spcAft>
        <a:spcPct val="0"/>
      </a:spcAft>
      <a:defRPr sz="1200" kern="1200">
        <a:solidFill>
          <a:schemeClr val="tx1"/>
        </a:solidFill>
        <a:latin typeface="Times New Roman" pitchFamily="27" charset="0"/>
        <a:ea typeface="+mn-ea"/>
        <a:cs typeface="+mn-cs"/>
      </a:defRPr>
    </a:lvl5pPr>
    <a:lvl6pPr marL="2285605" algn="l" defTabSz="914241" rtl="0" eaLnBrk="1" latinLnBrk="0" hangingPunct="1">
      <a:defRPr sz="1200" kern="1200">
        <a:solidFill>
          <a:schemeClr val="tx1"/>
        </a:solidFill>
        <a:latin typeface="+mn-lt"/>
        <a:ea typeface="+mn-ea"/>
        <a:cs typeface="+mn-cs"/>
      </a:defRPr>
    </a:lvl6pPr>
    <a:lvl7pPr marL="2742724" algn="l" defTabSz="914241" rtl="0" eaLnBrk="1" latinLnBrk="0" hangingPunct="1">
      <a:defRPr sz="1200" kern="1200">
        <a:solidFill>
          <a:schemeClr val="tx1"/>
        </a:solidFill>
        <a:latin typeface="+mn-lt"/>
        <a:ea typeface="+mn-ea"/>
        <a:cs typeface="+mn-cs"/>
      </a:defRPr>
    </a:lvl7pPr>
    <a:lvl8pPr marL="3199846" algn="l" defTabSz="914241" rtl="0" eaLnBrk="1" latinLnBrk="0" hangingPunct="1">
      <a:defRPr sz="1200" kern="1200">
        <a:solidFill>
          <a:schemeClr val="tx1"/>
        </a:solidFill>
        <a:latin typeface="+mn-lt"/>
        <a:ea typeface="+mn-ea"/>
        <a:cs typeface="+mn-cs"/>
      </a:defRPr>
    </a:lvl8pPr>
    <a:lvl9pPr marL="3656968" algn="l" defTabSz="9142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6538" y="962025"/>
            <a:ext cx="6383337" cy="478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4418BF-7CE8-4AC4-BC3B-111C69096913}" type="slidenum">
              <a:rPr lang="en-US" smtClean="0"/>
              <a:pPr>
                <a:defRPr/>
              </a:pPr>
              <a:t>1</a:t>
            </a:fld>
            <a:endParaRPr lang="en-US"/>
          </a:p>
        </p:txBody>
      </p:sp>
    </p:spTree>
    <p:extLst>
      <p:ext uri="{BB962C8B-B14F-4D97-AF65-F5344CB8AC3E}">
        <p14:creationId xmlns:p14="http://schemas.microsoft.com/office/powerpoint/2010/main" val="84689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5829"/>
            <a:ext cx="37307520" cy="7056012"/>
          </a:xfrm>
        </p:spPr>
        <p:txBody>
          <a:bodyPr/>
          <a:lstStyle/>
          <a:p>
            <a:r>
              <a:rPr lang="en-US"/>
              <a:t>Click to edit Master title style</a:t>
            </a:r>
          </a:p>
        </p:txBody>
      </p:sp>
      <p:sp>
        <p:nvSpPr>
          <p:cNvPr id="3" name="Subtitle 2"/>
          <p:cNvSpPr>
            <a:spLocks noGrp="1"/>
          </p:cNvSpPr>
          <p:nvPr>
            <p:ph type="subTitle" idx="1"/>
          </p:nvPr>
        </p:nvSpPr>
        <p:spPr>
          <a:xfrm>
            <a:off x="6583680" y="18653441"/>
            <a:ext cx="30723840" cy="8413124"/>
          </a:xfrm>
        </p:spPr>
        <p:txBody>
          <a:bodyPr/>
          <a:lstStyle>
            <a:lvl1pPr marL="0" indent="0" algn="ctr">
              <a:buNone/>
              <a:defRPr/>
            </a:lvl1pPr>
            <a:lvl2pPr marL="457121" indent="0" algn="ctr">
              <a:buNone/>
              <a:defRPr/>
            </a:lvl2pPr>
            <a:lvl3pPr marL="914241" indent="0" algn="ctr">
              <a:buNone/>
              <a:defRPr/>
            </a:lvl3pPr>
            <a:lvl4pPr marL="1371363" indent="0" algn="ctr">
              <a:buNone/>
              <a:defRPr/>
            </a:lvl4pPr>
            <a:lvl5pPr marL="1828483" indent="0" algn="ctr">
              <a:buNone/>
              <a:defRPr/>
            </a:lvl5pPr>
            <a:lvl6pPr marL="2285605" indent="0" algn="ctr">
              <a:buNone/>
              <a:defRPr/>
            </a:lvl6pPr>
            <a:lvl7pPr marL="2742724" indent="0" algn="ctr">
              <a:buNone/>
              <a:defRPr/>
            </a:lvl7pPr>
            <a:lvl8pPr marL="3199846" indent="0" algn="ctr">
              <a:buNone/>
              <a:defRPr/>
            </a:lvl8pPr>
            <a:lvl9pPr marL="365696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7FD4991-B0AA-4C78-9F45-3F23A133B3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C542859-F12A-449A-AC2B-FAA8DA0E01C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4084" y="2926726"/>
            <a:ext cx="9326880" cy="263340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0240" y="2926726"/>
            <a:ext cx="27829844" cy="263340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DF5ECC-1565-4C5A-A3E7-30DD94B653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61C8139-951B-4346-AB20-7923F52BA5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6700" y="21153551"/>
            <a:ext cx="37307520" cy="6537639"/>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3466700" y="13952654"/>
            <a:ext cx="37307520" cy="7200899"/>
          </a:xfrm>
        </p:spPr>
        <p:txBody>
          <a:bodyPr anchor="b"/>
          <a:lstStyle>
            <a:lvl1pPr marL="0" indent="0">
              <a:buNone/>
              <a:defRPr sz="2000"/>
            </a:lvl1pPr>
            <a:lvl2pPr marL="457121" indent="0">
              <a:buNone/>
              <a:defRPr sz="1900"/>
            </a:lvl2pPr>
            <a:lvl3pPr marL="914241" indent="0">
              <a:buNone/>
              <a:defRPr sz="1500"/>
            </a:lvl3pPr>
            <a:lvl4pPr marL="1371363" indent="0">
              <a:buNone/>
              <a:defRPr sz="1400"/>
            </a:lvl4pPr>
            <a:lvl5pPr marL="1828483" indent="0">
              <a:buNone/>
              <a:defRPr sz="1400"/>
            </a:lvl5pPr>
            <a:lvl6pPr marL="2285605" indent="0">
              <a:buNone/>
              <a:defRPr sz="1400"/>
            </a:lvl6pPr>
            <a:lvl7pPr marL="2742724" indent="0">
              <a:buNone/>
              <a:defRPr sz="1400"/>
            </a:lvl7pPr>
            <a:lvl8pPr marL="3199846" indent="0">
              <a:buNone/>
              <a:defRPr sz="1400"/>
            </a:lvl8pPr>
            <a:lvl9pPr marL="365696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4600EBC-7D1B-49A5-86C2-37AAAE6777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0240" y="9512658"/>
            <a:ext cx="18578362" cy="19748142"/>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2606" y="9512658"/>
            <a:ext cx="18578362" cy="19748142"/>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3796770-0A6D-4276-A1D0-832F75DE5C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474"/>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330"/>
            <a:ext cx="19393303" cy="3071611"/>
          </a:xfrm>
        </p:spPr>
        <p:txBody>
          <a:bodyPr anchor="b"/>
          <a:lstStyle>
            <a:lvl1pPr marL="0" indent="0">
              <a:buNone/>
              <a:defRPr sz="2300" b="1"/>
            </a:lvl1pPr>
            <a:lvl2pPr marL="457121" indent="0">
              <a:buNone/>
              <a:defRPr sz="2000" b="1"/>
            </a:lvl2pPr>
            <a:lvl3pPr marL="914241" indent="0">
              <a:buNone/>
              <a:defRPr sz="1900" b="1"/>
            </a:lvl3pPr>
            <a:lvl4pPr marL="1371363" indent="0">
              <a:buNone/>
              <a:defRPr sz="1500" b="1"/>
            </a:lvl4pPr>
            <a:lvl5pPr marL="1828483" indent="0">
              <a:buNone/>
              <a:defRPr sz="1500" b="1"/>
            </a:lvl5pPr>
            <a:lvl6pPr marL="2285605" indent="0">
              <a:buNone/>
              <a:defRPr sz="1500" b="1"/>
            </a:lvl6pPr>
            <a:lvl7pPr marL="2742724" indent="0">
              <a:buNone/>
              <a:defRPr sz="1500" b="1"/>
            </a:lvl7pPr>
            <a:lvl8pPr marL="3199846" indent="0">
              <a:buNone/>
              <a:defRPr sz="1500" b="1"/>
            </a:lvl8pPr>
            <a:lvl9pPr marL="3656968" indent="0">
              <a:buNone/>
              <a:defRPr sz="1500" b="1"/>
            </a:lvl9pPr>
          </a:lstStyle>
          <a:p>
            <a:pPr lvl="0"/>
            <a:r>
              <a:rPr lang="en-US"/>
              <a:t>Click to edit Master text styles</a:t>
            </a:r>
          </a:p>
        </p:txBody>
      </p:sp>
      <p:sp>
        <p:nvSpPr>
          <p:cNvPr id="4" name="Content Placeholder 3"/>
          <p:cNvSpPr>
            <a:spLocks noGrp="1"/>
          </p:cNvSpPr>
          <p:nvPr>
            <p:ph sz="half" idx="2"/>
          </p:nvPr>
        </p:nvSpPr>
        <p:spPr>
          <a:xfrm>
            <a:off x="2194561" y="10439940"/>
            <a:ext cx="19393303" cy="18965750"/>
          </a:xfrm>
        </p:spPr>
        <p:txBody>
          <a:bodyPr/>
          <a:lstStyle>
            <a:lvl1pPr>
              <a:defRPr sz="2300"/>
            </a:lvl1pPr>
            <a:lvl2pPr>
              <a:defRPr sz="2000"/>
            </a:lvl2pPr>
            <a:lvl3pPr>
              <a:defRPr sz="19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924" y="7368330"/>
            <a:ext cx="19399718" cy="3071611"/>
          </a:xfrm>
        </p:spPr>
        <p:txBody>
          <a:bodyPr anchor="b"/>
          <a:lstStyle>
            <a:lvl1pPr marL="0" indent="0">
              <a:buNone/>
              <a:defRPr sz="2300" b="1"/>
            </a:lvl1pPr>
            <a:lvl2pPr marL="457121" indent="0">
              <a:buNone/>
              <a:defRPr sz="2000" b="1"/>
            </a:lvl2pPr>
            <a:lvl3pPr marL="914241" indent="0">
              <a:buNone/>
              <a:defRPr sz="1900" b="1"/>
            </a:lvl3pPr>
            <a:lvl4pPr marL="1371363" indent="0">
              <a:buNone/>
              <a:defRPr sz="1500" b="1"/>
            </a:lvl4pPr>
            <a:lvl5pPr marL="1828483" indent="0">
              <a:buNone/>
              <a:defRPr sz="1500" b="1"/>
            </a:lvl5pPr>
            <a:lvl6pPr marL="2285605" indent="0">
              <a:buNone/>
              <a:defRPr sz="1500" b="1"/>
            </a:lvl6pPr>
            <a:lvl7pPr marL="2742724" indent="0">
              <a:buNone/>
              <a:defRPr sz="1500" b="1"/>
            </a:lvl7pPr>
            <a:lvl8pPr marL="3199846" indent="0">
              <a:buNone/>
              <a:defRPr sz="1500" b="1"/>
            </a:lvl8pPr>
            <a:lvl9pPr marL="3656968" indent="0">
              <a:buNone/>
              <a:defRPr sz="1500" b="1"/>
            </a:lvl9pPr>
          </a:lstStyle>
          <a:p>
            <a:pPr lvl="0"/>
            <a:r>
              <a:rPr lang="en-US"/>
              <a:t>Click to edit Master text styles</a:t>
            </a:r>
          </a:p>
        </p:txBody>
      </p:sp>
      <p:sp>
        <p:nvSpPr>
          <p:cNvPr id="6" name="Content Placeholder 5"/>
          <p:cNvSpPr>
            <a:spLocks noGrp="1"/>
          </p:cNvSpPr>
          <p:nvPr>
            <p:ph sz="quarter" idx="4"/>
          </p:nvPr>
        </p:nvSpPr>
        <p:spPr>
          <a:xfrm>
            <a:off x="22296924" y="10439940"/>
            <a:ext cx="19399718" cy="18965750"/>
          </a:xfrm>
        </p:spPr>
        <p:txBody>
          <a:bodyPr/>
          <a:lstStyle>
            <a:lvl1pPr>
              <a:defRPr sz="2300"/>
            </a:lvl1pPr>
            <a:lvl2pPr>
              <a:defRPr sz="2000"/>
            </a:lvl2pPr>
            <a:lvl3pPr>
              <a:defRPr sz="19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8FBEA6E-6B58-4CC6-8D61-D7A483A210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97FA94F-F46C-4767-8B52-928E2037B18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FEB4570-57DB-462E-93B8-C404F64FC1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4" y="1310430"/>
            <a:ext cx="14439500" cy="557816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240" y="1310426"/>
            <a:ext cx="24536400" cy="28095263"/>
          </a:xfrm>
        </p:spPr>
        <p:txBody>
          <a:bodyPr/>
          <a:lstStyle>
            <a:lvl1pPr>
              <a:defRPr sz="33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4" y="6888590"/>
            <a:ext cx="14439500" cy="22517099"/>
          </a:xfrm>
        </p:spPr>
        <p:txBody>
          <a:bodyPr/>
          <a:lstStyle>
            <a:lvl1pPr marL="0" indent="0">
              <a:buNone/>
              <a:defRPr sz="1400"/>
            </a:lvl1pPr>
            <a:lvl2pPr marL="457121" indent="0">
              <a:buNone/>
              <a:defRPr sz="1200"/>
            </a:lvl2pPr>
            <a:lvl3pPr marL="914241" indent="0">
              <a:buNone/>
              <a:defRPr sz="900"/>
            </a:lvl3pPr>
            <a:lvl4pPr marL="1371363" indent="0">
              <a:buNone/>
              <a:defRPr sz="800"/>
            </a:lvl4pPr>
            <a:lvl5pPr marL="1828483" indent="0">
              <a:buNone/>
              <a:defRPr sz="800"/>
            </a:lvl5pPr>
            <a:lvl6pPr marL="2285605" indent="0">
              <a:buNone/>
              <a:defRPr sz="800"/>
            </a:lvl6pPr>
            <a:lvl7pPr marL="2742724" indent="0">
              <a:buNone/>
              <a:defRPr sz="800"/>
            </a:lvl7pPr>
            <a:lvl8pPr marL="3199846" indent="0">
              <a:buNone/>
              <a:defRPr sz="800"/>
            </a:lvl8pPr>
            <a:lvl9pPr marL="3656968"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1BBA61-B487-4C09-AFBE-F608CC0882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383" y="23043527"/>
            <a:ext cx="26334720" cy="271905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3383" y="2941215"/>
            <a:ext cx="26334720" cy="19751361"/>
          </a:xfrm>
        </p:spPr>
        <p:txBody>
          <a:bodyPr/>
          <a:lstStyle>
            <a:lvl1pPr marL="0" indent="0">
              <a:buNone/>
              <a:defRPr sz="3300"/>
            </a:lvl1pPr>
            <a:lvl2pPr marL="457121" indent="0">
              <a:buNone/>
              <a:defRPr sz="2800"/>
            </a:lvl2pPr>
            <a:lvl3pPr marL="914241" indent="0">
              <a:buNone/>
              <a:defRPr sz="2300"/>
            </a:lvl3pPr>
            <a:lvl4pPr marL="1371363" indent="0">
              <a:buNone/>
              <a:defRPr sz="2000"/>
            </a:lvl4pPr>
            <a:lvl5pPr marL="1828483" indent="0">
              <a:buNone/>
              <a:defRPr sz="2000"/>
            </a:lvl5pPr>
            <a:lvl6pPr marL="2285605" indent="0">
              <a:buNone/>
              <a:defRPr sz="2000"/>
            </a:lvl6pPr>
            <a:lvl7pPr marL="2742724" indent="0">
              <a:buNone/>
              <a:defRPr sz="2000"/>
            </a:lvl7pPr>
            <a:lvl8pPr marL="3199846" indent="0">
              <a:buNone/>
              <a:defRPr sz="2000"/>
            </a:lvl8pPr>
            <a:lvl9pPr marL="3656968" indent="0">
              <a:buNone/>
              <a:defRPr sz="2000"/>
            </a:lvl9pPr>
          </a:lstStyle>
          <a:p>
            <a:pPr lvl="0"/>
            <a:endParaRPr lang="en-US" noProof="0"/>
          </a:p>
        </p:txBody>
      </p:sp>
      <p:sp>
        <p:nvSpPr>
          <p:cNvPr id="4" name="Text Placeholder 3"/>
          <p:cNvSpPr>
            <a:spLocks noGrp="1"/>
          </p:cNvSpPr>
          <p:nvPr>
            <p:ph type="body" sz="half" idx="2"/>
          </p:nvPr>
        </p:nvSpPr>
        <p:spPr>
          <a:xfrm>
            <a:off x="8603383" y="25762579"/>
            <a:ext cx="26334720" cy="3863663"/>
          </a:xfrm>
        </p:spPr>
        <p:txBody>
          <a:bodyPr/>
          <a:lstStyle>
            <a:lvl1pPr marL="0" indent="0">
              <a:buNone/>
              <a:defRPr sz="1400"/>
            </a:lvl1pPr>
            <a:lvl2pPr marL="457121" indent="0">
              <a:buNone/>
              <a:defRPr sz="1200"/>
            </a:lvl2pPr>
            <a:lvl3pPr marL="914241" indent="0">
              <a:buNone/>
              <a:defRPr sz="900"/>
            </a:lvl3pPr>
            <a:lvl4pPr marL="1371363" indent="0">
              <a:buNone/>
              <a:defRPr sz="800"/>
            </a:lvl4pPr>
            <a:lvl5pPr marL="1828483" indent="0">
              <a:buNone/>
              <a:defRPr sz="800"/>
            </a:lvl5pPr>
            <a:lvl6pPr marL="2285605" indent="0">
              <a:buNone/>
              <a:defRPr sz="800"/>
            </a:lvl6pPr>
            <a:lvl7pPr marL="2742724" indent="0">
              <a:buNone/>
              <a:defRPr sz="800"/>
            </a:lvl7pPr>
            <a:lvl8pPr marL="3199846" indent="0">
              <a:buNone/>
              <a:defRPr sz="800"/>
            </a:lvl8pPr>
            <a:lvl9pPr marL="3656968"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3EDBD1D-0B06-493F-9B9E-7B6F9BBD042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90237" y="2926724"/>
            <a:ext cx="37310731" cy="5486400"/>
          </a:xfrm>
          <a:prstGeom prst="rect">
            <a:avLst/>
          </a:prstGeom>
          <a:noFill/>
          <a:ln w="9525">
            <a:noFill/>
            <a:miter lim="800000"/>
            <a:headEnd/>
            <a:tailEnd/>
          </a:ln>
        </p:spPr>
        <p:txBody>
          <a:bodyPr vert="horz" wrap="square" lIns="445950" tIns="222975" rIns="445950" bIns="22297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290237" y="9512658"/>
            <a:ext cx="37310731" cy="19748142"/>
          </a:xfrm>
          <a:prstGeom prst="rect">
            <a:avLst/>
          </a:prstGeom>
          <a:noFill/>
          <a:ln w="9525">
            <a:noFill/>
            <a:miter lim="800000"/>
            <a:headEnd/>
            <a:tailEnd/>
          </a:ln>
        </p:spPr>
        <p:txBody>
          <a:bodyPr vert="horz" wrap="square" lIns="445950" tIns="222975" rIns="445950" bIns="2229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0236" y="29993290"/>
            <a:ext cx="9144000" cy="2194237"/>
          </a:xfrm>
          <a:prstGeom prst="rect">
            <a:avLst/>
          </a:prstGeom>
          <a:noFill/>
          <a:ln w="9525">
            <a:noFill/>
            <a:miter lim="800000"/>
            <a:headEnd/>
            <a:tailEnd/>
          </a:ln>
          <a:effectLst/>
        </p:spPr>
        <p:txBody>
          <a:bodyPr vert="horz" wrap="square" lIns="445950" tIns="222975" rIns="445950" bIns="222975" numCol="1" anchor="t" anchorCtr="0" compatLnSpc="1">
            <a:prstTxWarp prst="textNoShape">
              <a:avLst/>
            </a:prstTxWarp>
          </a:bodyPr>
          <a:lstStyle>
            <a:lvl1pPr>
              <a:defRPr sz="7000"/>
            </a:lvl1pPr>
          </a:lstStyle>
          <a:p>
            <a:endParaRPr lang="en-US"/>
          </a:p>
        </p:txBody>
      </p:sp>
      <p:sp>
        <p:nvSpPr>
          <p:cNvPr id="1029" name="Rectangle 5"/>
          <p:cNvSpPr>
            <a:spLocks noGrp="1" noChangeArrowheads="1"/>
          </p:cNvSpPr>
          <p:nvPr>
            <p:ph type="ftr" sz="quarter" idx="3"/>
          </p:nvPr>
        </p:nvSpPr>
        <p:spPr bwMode="auto">
          <a:xfrm>
            <a:off x="14997768" y="29993290"/>
            <a:ext cx="13895671" cy="2194237"/>
          </a:xfrm>
          <a:prstGeom prst="rect">
            <a:avLst/>
          </a:prstGeom>
          <a:noFill/>
          <a:ln w="9525">
            <a:noFill/>
            <a:miter lim="800000"/>
            <a:headEnd/>
            <a:tailEnd/>
          </a:ln>
          <a:effectLst/>
        </p:spPr>
        <p:txBody>
          <a:bodyPr vert="horz" wrap="square" lIns="445950" tIns="222975" rIns="445950" bIns="222975" numCol="1" anchor="t" anchorCtr="0" compatLnSpc="1">
            <a:prstTxWarp prst="textNoShape">
              <a:avLst/>
            </a:prstTxWarp>
          </a:bodyPr>
          <a:lstStyle>
            <a:lvl1pPr algn="ctr">
              <a:defRPr sz="7000"/>
            </a:lvl1pPr>
          </a:lstStyle>
          <a:p>
            <a:endParaRPr lang="en-US"/>
          </a:p>
        </p:txBody>
      </p:sp>
      <p:sp>
        <p:nvSpPr>
          <p:cNvPr id="1030" name="Rectangle 6"/>
          <p:cNvSpPr>
            <a:spLocks noGrp="1" noChangeArrowheads="1"/>
          </p:cNvSpPr>
          <p:nvPr>
            <p:ph type="sldNum" sz="quarter" idx="4"/>
          </p:nvPr>
        </p:nvSpPr>
        <p:spPr bwMode="auto">
          <a:xfrm>
            <a:off x="31456964" y="29993290"/>
            <a:ext cx="9144000" cy="2194237"/>
          </a:xfrm>
          <a:prstGeom prst="rect">
            <a:avLst/>
          </a:prstGeom>
          <a:noFill/>
          <a:ln w="9525">
            <a:noFill/>
            <a:miter lim="800000"/>
            <a:headEnd/>
            <a:tailEnd/>
          </a:ln>
          <a:effectLst/>
        </p:spPr>
        <p:txBody>
          <a:bodyPr vert="horz" wrap="square" lIns="445950" tIns="222975" rIns="445950" bIns="222975" numCol="1" anchor="t" anchorCtr="0" compatLnSpc="1">
            <a:prstTxWarp prst="textNoShape">
              <a:avLst/>
            </a:prstTxWarp>
          </a:bodyPr>
          <a:lstStyle>
            <a:lvl1pPr algn="r">
              <a:defRPr sz="7000"/>
            </a:lvl1pPr>
          </a:lstStyle>
          <a:p>
            <a:fld id="{0870CD87-B729-45C9-B46A-E130E2DB8C2C}" type="slidenum">
              <a:rPr lang="en-US"/>
              <a:pPr/>
              <a:t>‹#›</a:t>
            </a:fld>
            <a:endParaRPr lang="en-US"/>
          </a:p>
        </p:txBody>
      </p:sp>
      <p:sp>
        <p:nvSpPr>
          <p:cNvPr id="7" name="Rectangle 6"/>
          <p:cNvSpPr/>
          <p:nvPr userDrawn="1"/>
        </p:nvSpPr>
        <p:spPr bwMode="auto">
          <a:xfrm>
            <a:off x="447872" y="444843"/>
            <a:ext cx="42995461" cy="32028714"/>
          </a:xfrm>
          <a:prstGeom prst="rect">
            <a:avLst/>
          </a:prstGeom>
          <a:blipFill rotWithShape="1">
            <a:blip r:embed="rId13"/>
            <a:tile tx="0" ty="0" sx="100000" sy="100000" flip="none" algn="tl"/>
          </a:blipFill>
          <a:ln w="9525" cap="flat" cmpd="sng" algn="ctr">
            <a:no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
        <p:nvSpPr>
          <p:cNvPr id="8" name="Rectangle 7"/>
          <p:cNvSpPr/>
          <p:nvPr userDrawn="1"/>
        </p:nvSpPr>
        <p:spPr bwMode="auto">
          <a:xfrm>
            <a:off x="1093279" y="5350076"/>
            <a:ext cx="9853127"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
        <p:nvSpPr>
          <p:cNvPr id="9" name="Rectangle 8"/>
          <p:cNvSpPr/>
          <p:nvPr userDrawn="1"/>
        </p:nvSpPr>
        <p:spPr bwMode="auto">
          <a:xfrm>
            <a:off x="11710359" y="5350076"/>
            <a:ext cx="9853127"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
        <p:nvSpPr>
          <p:cNvPr id="10" name="Rectangle 9"/>
          <p:cNvSpPr/>
          <p:nvPr userDrawn="1"/>
        </p:nvSpPr>
        <p:spPr bwMode="auto">
          <a:xfrm>
            <a:off x="22327436" y="5350076"/>
            <a:ext cx="9853127"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
        <p:nvSpPr>
          <p:cNvPr id="11" name="Rectangle 10"/>
          <p:cNvSpPr/>
          <p:nvPr userDrawn="1"/>
        </p:nvSpPr>
        <p:spPr bwMode="auto">
          <a:xfrm>
            <a:off x="32944516" y="5350076"/>
            <a:ext cx="9853127"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
        <p:nvSpPr>
          <p:cNvPr id="12" name="Rectangle 11"/>
          <p:cNvSpPr/>
          <p:nvPr userDrawn="1"/>
        </p:nvSpPr>
        <p:spPr bwMode="auto">
          <a:xfrm>
            <a:off x="452390" y="486785"/>
            <a:ext cx="42939298" cy="4343558"/>
          </a:xfrm>
          <a:prstGeom prst="rect">
            <a:avLst/>
          </a:prstGeom>
          <a:solidFill>
            <a:srgbClr val="87212E"/>
          </a:solidFill>
          <a:ln w="9525" cap="flat" cmpd="sng" algn="ctr">
            <a:no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61691" rtl="0" eaLnBrk="0" fontAlgn="base" hangingPunct="0">
        <a:spcBef>
          <a:spcPct val="0"/>
        </a:spcBef>
        <a:spcAft>
          <a:spcPct val="0"/>
        </a:spcAft>
        <a:defRPr sz="21100">
          <a:solidFill>
            <a:schemeClr val="tx2"/>
          </a:solidFill>
          <a:latin typeface="+mj-lt"/>
          <a:ea typeface="+mj-ea"/>
          <a:cs typeface="+mj-cs"/>
        </a:defRPr>
      </a:lvl1pPr>
      <a:lvl2pPr algn="ctr" defTabSz="4461691" rtl="0" eaLnBrk="0" fontAlgn="base" hangingPunct="0">
        <a:spcBef>
          <a:spcPct val="0"/>
        </a:spcBef>
        <a:spcAft>
          <a:spcPct val="0"/>
        </a:spcAft>
        <a:defRPr sz="21100">
          <a:solidFill>
            <a:schemeClr val="tx2"/>
          </a:solidFill>
          <a:latin typeface="Times New Roman" pitchFamily="27" charset="0"/>
        </a:defRPr>
      </a:lvl2pPr>
      <a:lvl3pPr algn="ctr" defTabSz="4461691" rtl="0" eaLnBrk="0" fontAlgn="base" hangingPunct="0">
        <a:spcBef>
          <a:spcPct val="0"/>
        </a:spcBef>
        <a:spcAft>
          <a:spcPct val="0"/>
        </a:spcAft>
        <a:defRPr sz="21100">
          <a:solidFill>
            <a:schemeClr val="tx2"/>
          </a:solidFill>
          <a:latin typeface="Times New Roman" pitchFamily="27" charset="0"/>
        </a:defRPr>
      </a:lvl3pPr>
      <a:lvl4pPr algn="ctr" defTabSz="4461691" rtl="0" eaLnBrk="0" fontAlgn="base" hangingPunct="0">
        <a:spcBef>
          <a:spcPct val="0"/>
        </a:spcBef>
        <a:spcAft>
          <a:spcPct val="0"/>
        </a:spcAft>
        <a:defRPr sz="21100">
          <a:solidFill>
            <a:schemeClr val="tx2"/>
          </a:solidFill>
          <a:latin typeface="Times New Roman" pitchFamily="27" charset="0"/>
        </a:defRPr>
      </a:lvl4pPr>
      <a:lvl5pPr algn="ctr" defTabSz="4461691" rtl="0" eaLnBrk="0" fontAlgn="base" hangingPunct="0">
        <a:spcBef>
          <a:spcPct val="0"/>
        </a:spcBef>
        <a:spcAft>
          <a:spcPct val="0"/>
        </a:spcAft>
        <a:defRPr sz="21100">
          <a:solidFill>
            <a:schemeClr val="tx2"/>
          </a:solidFill>
          <a:latin typeface="Times New Roman" pitchFamily="27" charset="0"/>
        </a:defRPr>
      </a:lvl5pPr>
      <a:lvl6pPr marL="457121" algn="ctr" defTabSz="4461691" rtl="0" fontAlgn="base">
        <a:spcBef>
          <a:spcPct val="0"/>
        </a:spcBef>
        <a:spcAft>
          <a:spcPct val="0"/>
        </a:spcAft>
        <a:defRPr sz="21100">
          <a:solidFill>
            <a:schemeClr val="tx2"/>
          </a:solidFill>
          <a:latin typeface="Times New Roman" pitchFamily="27" charset="0"/>
        </a:defRPr>
      </a:lvl6pPr>
      <a:lvl7pPr marL="914241" algn="ctr" defTabSz="4461691" rtl="0" fontAlgn="base">
        <a:spcBef>
          <a:spcPct val="0"/>
        </a:spcBef>
        <a:spcAft>
          <a:spcPct val="0"/>
        </a:spcAft>
        <a:defRPr sz="21100">
          <a:solidFill>
            <a:schemeClr val="tx2"/>
          </a:solidFill>
          <a:latin typeface="Times New Roman" pitchFamily="27" charset="0"/>
        </a:defRPr>
      </a:lvl7pPr>
      <a:lvl8pPr marL="1371363" algn="ctr" defTabSz="4461691" rtl="0" fontAlgn="base">
        <a:spcBef>
          <a:spcPct val="0"/>
        </a:spcBef>
        <a:spcAft>
          <a:spcPct val="0"/>
        </a:spcAft>
        <a:defRPr sz="21100">
          <a:solidFill>
            <a:schemeClr val="tx2"/>
          </a:solidFill>
          <a:latin typeface="Times New Roman" pitchFamily="27" charset="0"/>
        </a:defRPr>
      </a:lvl8pPr>
      <a:lvl9pPr marL="1828483" algn="ctr" defTabSz="4461691" rtl="0" fontAlgn="base">
        <a:spcBef>
          <a:spcPct val="0"/>
        </a:spcBef>
        <a:spcAft>
          <a:spcPct val="0"/>
        </a:spcAft>
        <a:defRPr sz="21100">
          <a:solidFill>
            <a:schemeClr val="tx2"/>
          </a:solidFill>
          <a:latin typeface="Times New Roman" pitchFamily="27" charset="0"/>
        </a:defRPr>
      </a:lvl9pPr>
    </p:titleStyle>
    <p:bodyStyle>
      <a:lvl1pPr marL="1671349" indent="-1671349" algn="l" defTabSz="4461691" rtl="0" eaLnBrk="0" fontAlgn="base" hangingPunct="0">
        <a:spcBef>
          <a:spcPct val="20000"/>
        </a:spcBef>
        <a:spcAft>
          <a:spcPct val="0"/>
        </a:spcAft>
        <a:buChar char="•"/>
        <a:defRPr sz="15600">
          <a:solidFill>
            <a:schemeClr val="tx1"/>
          </a:solidFill>
          <a:latin typeface="+mn-lt"/>
          <a:ea typeface="+mn-ea"/>
          <a:cs typeface="+mn-cs"/>
        </a:defRPr>
      </a:lvl1pPr>
      <a:lvl2pPr marL="3622048" indent="-1391996" algn="l" defTabSz="4461691" rtl="0" eaLnBrk="0" fontAlgn="base" hangingPunct="0">
        <a:spcBef>
          <a:spcPct val="20000"/>
        </a:spcBef>
        <a:spcAft>
          <a:spcPct val="0"/>
        </a:spcAft>
        <a:buChar char="–"/>
        <a:defRPr sz="13400">
          <a:solidFill>
            <a:schemeClr val="tx1"/>
          </a:solidFill>
          <a:latin typeface="+mn-lt"/>
        </a:defRPr>
      </a:lvl2pPr>
      <a:lvl3pPr marL="5571161" indent="-1109472" algn="l" defTabSz="4461691" rtl="0" eaLnBrk="0" fontAlgn="base" hangingPunct="0">
        <a:spcBef>
          <a:spcPct val="20000"/>
        </a:spcBef>
        <a:spcAft>
          <a:spcPct val="0"/>
        </a:spcAft>
        <a:buChar char="•"/>
        <a:defRPr sz="11800">
          <a:solidFill>
            <a:schemeClr val="tx1"/>
          </a:solidFill>
          <a:latin typeface="+mn-lt"/>
        </a:defRPr>
      </a:lvl3pPr>
      <a:lvl4pPr marL="7802799" indent="-1111058" algn="l" defTabSz="4461691" rtl="0" eaLnBrk="0" fontAlgn="base" hangingPunct="0">
        <a:spcBef>
          <a:spcPct val="20000"/>
        </a:spcBef>
        <a:spcAft>
          <a:spcPct val="0"/>
        </a:spcAft>
        <a:buChar char="–"/>
        <a:defRPr sz="9800">
          <a:solidFill>
            <a:schemeClr val="tx1"/>
          </a:solidFill>
          <a:latin typeface="+mn-lt"/>
        </a:defRPr>
      </a:lvl4pPr>
      <a:lvl5pPr marL="10032851" indent="-1114231" algn="l" defTabSz="4461691" rtl="0" eaLnBrk="0" fontAlgn="base" hangingPunct="0">
        <a:spcBef>
          <a:spcPct val="20000"/>
        </a:spcBef>
        <a:spcAft>
          <a:spcPct val="0"/>
        </a:spcAft>
        <a:buChar char="»"/>
        <a:defRPr sz="9800">
          <a:solidFill>
            <a:schemeClr val="tx1"/>
          </a:solidFill>
          <a:latin typeface="+mn-lt"/>
        </a:defRPr>
      </a:lvl5pPr>
      <a:lvl6pPr marL="10489973" indent="-1114231" algn="l" defTabSz="4461691" rtl="0" fontAlgn="base">
        <a:spcBef>
          <a:spcPct val="20000"/>
        </a:spcBef>
        <a:spcAft>
          <a:spcPct val="0"/>
        </a:spcAft>
        <a:buChar char="»"/>
        <a:defRPr sz="9800">
          <a:solidFill>
            <a:schemeClr val="tx1"/>
          </a:solidFill>
          <a:latin typeface="+mn-lt"/>
        </a:defRPr>
      </a:lvl6pPr>
      <a:lvl7pPr marL="10947093" indent="-1114231" algn="l" defTabSz="4461691" rtl="0" fontAlgn="base">
        <a:spcBef>
          <a:spcPct val="20000"/>
        </a:spcBef>
        <a:spcAft>
          <a:spcPct val="0"/>
        </a:spcAft>
        <a:buChar char="»"/>
        <a:defRPr sz="9800">
          <a:solidFill>
            <a:schemeClr val="tx1"/>
          </a:solidFill>
          <a:latin typeface="+mn-lt"/>
        </a:defRPr>
      </a:lvl7pPr>
      <a:lvl8pPr marL="11404213" indent="-1114231" algn="l" defTabSz="4461691" rtl="0" fontAlgn="base">
        <a:spcBef>
          <a:spcPct val="20000"/>
        </a:spcBef>
        <a:spcAft>
          <a:spcPct val="0"/>
        </a:spcAft>
        <a:buChar char="»"/>
        <a:defRPr sz="9800">
          <a:solidFill>
            <a:schemeClr val="tx1"/>
          </a:solidFill>
          <a:latin typeface="+mn-lt"/>
        </a:defRPr>
      </a:lvl8pPr>
      <a:lvl9pPr marL="11861334" indent="-1114231" algn="l" defTabSz="4461691" rtl="0" fontAlgn="base">
        <a:spcBef>
          <a:spcPct val="20000"/>
        </a:spcBef>
        <a:spcAft>
          <a:spcPct val="0"/>
        </a:spcAft>
        <a:buChar char="»"/>
        <a:defRPr sz="9800">
          <a:solidFill>
            <a:schemeClr val="tx1"/>
          </a:solidFill>
          <a:latin typeface="+mn-lt"/>
        </a:defRPr>
      </a:lvl9pPr>
    </p:bodyStyle>
    <p:otherStyle>
      <a:defPPr>
        <a:defRPr lang="en-US"/>
      </a:defPPr>
      <a:lvl1pPr marL="0" algn="l" defTabSz="914241" rtl="0" eaLnBrk="1" latinLnBrk="0" hangingPunct="1">
        <a:defRPr sz="1900" kern="1200">
          <a:solidFill>
            <a:schemeClr val="tx1"/>
          </a:solidFill>
          <a:latin typeface="+mn-lt"/>
          <a:ea typeface="+mn-ea"/>
          <a:cs typeface="+mn-cs"/>
        </a:defRPr>
      </a:lvl1pPr>
      <a:lvl2pPr marL="457121"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3" algn="l" defTabSz="914241" rtl="0" eaLnBrk="1" latinLnBrk="0" hangingPunct="1">
        <a:defRPr sz="1900" kern="1200">
          <a:solidFill>
            <a:schemeClr val="tx1"/>
          </a:solidFill>
          <a:latin typeface="+mn-lt"/>
          <a:ea typeface="+mn-ea"/>
          <a:cs typeface="+mn-cs"/>
        </a:defRPr>
      </a:lvl4pPr>
      <a:lvl5pPr marL="1828483" algn="l" defTabSz="914241" rtl="0" eaLnBrk="1" latinLnBrk="0" hangingPunct="1">
        <a:defRPr sz="1900" kern="1200">
          <a:solidFill>
            <a:schemeClr val="tx1"/>
          </a:solidFill>
          <a:latin typeface="+mn-lt"/>
          <a:ea typeface="+mn-ea"/>
          <a:cs typeface="+mn-cs"/>
        </a:defRPr>
      </a:lvl5pPr>
      <a:lvl6pPr marL="2285605" algn="l" defTabSz="914241" rtl="0" eaLnBrk="1" latinLnBrk="0" hangingPunct="1">
        <a:defRPr sz="1900" kern="1200">
          <a:solidFill>
            <a:schemeClr val="tx1"/>
          </a:solidFill>
          <a:latin typeface="+mn-lt"/>
          <a:ea typeface="+mn-ea"/>
          <a:cs typeface="+mn-cs"/>
        </a:defRPr>
      </a:lvl6pPr>
      <a:lvl7pPr marL="2742724" algn="l" defTabSz="914241" rtl="0" eaLnBrk="1" latinLnBrk="0" hangingPunct="1">
        <a:defRPr sz="1900" kern="1200">
          <a:solidFill>
            <a:schemeClr val="tx1"/>
          </a:solidFill>
          <a:latin typeface="+mn-lt"/>
          <a:ea typeface="+mn-ea"/>
          <a:cs typeface="+mn-cs"/>
        </a:defRPr>
      </a:lvl7pPr>
      <a:lvl8pPr marL="3199846" algn="l" defTabSz="914241" rtl="0" eaLnBrk="1" latinLnBrk="0" hangingPunct="1">
        <a:defRPr sz="1900" kern="1200">
          <a:solidFill>
            <a:schemeClr val="tx1"/>
          </a:solidFill>
          <a:latin typeface="+mn-lt"/>
          <a:ea typeface="+mn-ea"/>
          <a:cs typeface="+mn-cs"/>
        </a:defRPr>
      </a:lvl8pPr>
      <a:lvl9pPr marL="3656968" algn="l" defTabSz="91424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0878" y="782545"/>
            <a:ext cx="35788928" cy="3830355"/>
          </a:xfrm>
          <a:prstGeom prst="rect">
            <a:avLst/>
          </a:prstGeom>
          <a:noFill/>
        </p:spPr>
        <p:txBody>
          <a:bodyPr wrap="square" lIns="89300" tIns="44649" rIns="89300" bIns="44649" rtlCol="0" anchor="ctr" anchorCtr="0">
            <a:noAutofit/>
          </a:bodyPr>
          <a:lstStyle/>
          <a:p>
            <a:pPr>
              <a:spcAft>
                <a:spcPts val="489"/>
              </a:spcAft>
            </a:pPr>
            <a:r>
              <a:rPr lang="en-US" sz="9300" b="1" dirty="0">
                <a:solidFill>
                  <a:schemeClr val="bg1"/>
                </a:solidFill>
                <a:latin typeface="Arial"/>
                <a:cs typeface="Arial"/>
              </a:rPr>
              <a:t>2022 </a:t>
            </a:r>
            <a:r>
              <a:rPr lang="en-US" sz="9300" b="1" dirty="0" err="1">
                <a:solidFill>
                  <a:schemeClr val="bg1"/>
                </a:solidFill>
                <a:latin typeface="Arial"/>
                <a:cs typeface="Arial"/>
              </a:rPr>
              <a:t>DesignSafe</a:t>
            </a:r>
            <a:r>
              <a:rPr lang="en-US" sz="9300" b="1" dirty="0">
                <a:solidFill>
                  <a:schemeClr val="bg1"/>
                </a:solidFill>
                <a:latin typeface="Arial"/>
                <a:cs typeface="Arial"/>
              </a:rPr>
              <a:t> Academy and NHERI Hackathon</a:t>
            </a:r>
          </a:p>
          <a:p>
            <a:r>
              <a:rPr lang="en-US" sz="4700" b="1" dirty="0">
                <a:solidFill>
                  <a:schemeClr val="bg1"/>
                </a:solidFill>
                <a:latin typeface="Arial"/>
                <a:cs typeface="Arial"/>
              </a:rPr>
              <a:t>Elham Ajorlou, University of New Hampshire Department of Civil and Environmental Engineering</a:t>
            </a:r>
          </a:p>
        </p:txBody>
      </p:sp>
      <p:sp>
        <p:nvSpPr>
          <p:cNvPr id="5" name="TextBox 4"/>
          <p:cNvSpPr txBox="1"/>
          <p:nvPr/>
        </p:nvSpPr>
        <p:spPr>
          <a:xfrm>
            <a:off x="1103111" y="5354006"/>
            <a:ext cx="9845064" cy="1431666"/>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fontScale="92500"/>
          </a:bodyPr>
          <a:lstStyle/>
          <a:p>
            <a:pPr algn="ctr">
              <a:spcAft>
                <a:spcPts val="0"/>
              </a:spcAft>
            </a:pPr>
            <a:r>
              <a:rPr lang="en-US" sz="4700" b="1" dirty="0">
                <a:latin typeface="Arial"/>
                <a:cs typeface="Arial"/>
              </a:rPr>
              <a:t>What is the </a:t>
            </a:r>
            <a:r>
              <a:rPr lang="en-US" sz="4700" b="1" dirty="0" err="1">
                <a:latin typeface="Arial"/>
                <a:cs typeface="Arial"/>
              </a:rPr>
              <a:t>DesignSafe</a:t>
            </a:r>
            <a:r>
              <a:rPr lang="en-US" sz="4700" b="1" dirty="0">
                <a:latin typeface="Arial"/>
                <a:cs typeface="Arial"/>
              </a:rPr>
              <a:t> Academy?</a:t>
            </a:r>
          </a:p>
        </p:txBody>
      </p:sp>
      <p:sp>
        <p:nvSpPr>
          <p:cNvPr id="6" name="TextBox 5"/>
          <p:cNvSpPr txBox="1"/>
          <p:nvPr/>
        </p:nvSpPr>
        <p:spPr>
          <a:xfrm>
            <a:off x="1057866" y="21294542"/>
            <a:ext cx="9845064" cy="1723881"/>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a:bodyPr>
          <a:lstStyle/>
          <a:p>
            <a:pPr algn="ctr">
              <a:spcAft>
                <a:spcPts val="0"/>
              </a:spcAft>
            </a:pPr>
            <a:r>
              <a:rPr lang="en-US" sz="4700" b="1" dirty="0">
                <a:latin typeface="Arial"/>
                <a:cs typeface="Arial"/>
              </a:rPr>
              <a:t>The main topics of the academy</a:t>
            </a:r>
          </a:p>
        </p:txBody>
      </p:sp>
      <p:sp>
        <p:nvSpPr>
          <p:cNvPr id="7" name="TextBox 6"/>
          <p:cNvSpPr txBox="1"/>
          <p:nvPr/>
        </p:nvSpPr>
        <p:spPr>
          <a:xfrm>
            <a:off x="11735803" y="5330504"/>
            <a:ext cx="9853127" cy="1780859"/>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lnSpcReduction="10000"/>
          </a:bodyPr>
          <a:lstStyle/>
          <a:p>
            <a:pPr algn="ctr">
              <a:spcAft>
                <a:spcPts val="0"/>
              </a:spcAft>
            </a:pPr>
            <a:r>
              <a:rPr lang="en-US" sz="4300" b="1" dirty="0">
                <a:latin typeface="Arial"/>
                <a:cs typeface="Arial"/>
              </a:rPr>
              <a:t>How this academy benefits my research?</a:t>
            </a:r>
          </a:p>
        </p:txBody>
      </p:sp>
      <p:sp>
        <p:nvSpPr>
          <p:cNvPr id="9" name="TextBox 8"/>
          <p:cNvSpPr txBox="1"/>
          <p:nvPr/>
        </p:nvSpPr>
        <p:spPr>
          <a:xfrm>
            <a:off x="32927474" y="5365751"/>
            <a:ext cx="9869171" cy="1419921"/>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fontScale="77500" lnSpcReduction="20000"/>
          </a:bodyPr>
          <a:lstStyle/>
          <a:p>
            <a:pPr algn="ctr">
              <a:spcAft>
                <a:spcPts val="0"/>
              </a:spcAft>
            </a:pPr>
            <a:r>
              <a:rPr lang="en-US" sz="4700" b="1" dirty="0">
                <a:latin typeface="Arial"/>
                <a:cs typeface="Arial"/>
              </a:rPr>
              <a:t>Representative Parameters from CPT Data</a:t>
            </a:r>
          </a:p>
        </p:txBody>
      </p:sp>
      <p:sp>
        <p:nvSpPr>
          <p:cNvPr id="10" name="TextBox 9"/>
          <p:cNvSpPr txBox="1"/>
          <p:nvPr/>
        </p:nvSpPr>
        <p:spPr>
          <a:xfrm>
            <a:off x="32963387" y="27041329"/>
            <a:ext cx="9869947" cy="1154256"/>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fontScale="92500" lnSpcReduction="10000"/>
          </a:bodyPr>
          <a:lstStyle/>
          <a:p>
            <a:pPr algn="ctr">
              <a:spcAft>
                <a:spcPts val="0"/>
              </a:spcAft>
            </a:pPr>
            <a:r>
              <a:rPr lang="en-US" sz="4700" b="1" dirty="0">
                <a:latin typeface="Arial"/>
                <a:cs typeface="Arial"/>
              </a:rPr>
              <a:t>Our Contribution</a:t>
            </a:r>
          </a:p>
        </p:txBody>
      </p:sp>
      <p:sp>
        <p:nvSpPr>
          <p:cNvPr id="11" name="Text Box 4"/>
          <p:cNvSpPr txBox="1">
            <a:spLocks noChangeArrowheads="1"/>
          </p:cNvSpPr>
          <p:nvPr/>
        </p:nvSpPr>
        <p:spPr bwMode="auto">
          <a:xfrm>
            <a:off x="1057866" y="6622333"/>
            <a:ext cx="9869947" cy="15127763"/>
          </a:xfrm>
          <a:prstGeom prst="rect">
            <a:avLst/>
          </a:prstGeom>
          <a:noFill/>
          <a:ln w="9525">
            <a:noFill/>
            <a:miter lim="800000"/>
            <a:headEnd/>
            <a:tailEnd/>
          </a:ln>
        </p:spPr>
        <p:txBody>
          <a:bodyPr wrap="square" lIns="445950" tIns="449850" rIns="445950" bIns="449850">
            <a:spAutoFit/>
          </a:bodyPr>
          <a:lstStyle/>
          <a:p>
            <a:pPr defTabSz="3709346">
              <a:spcBef>
                <a:spcPct val="50000"/>
              </a:spcBef>
            </a:pPr>
            <a:r>
              <a:rPr lang="en-US" sz="4400" dirty="0" err="1"/>
              <a:t>DesignSafe</a:t>
            </a:r>
            <a:r>
              <a:rPr lang="en-US" sz="4400" dirty="0"/>
              <a:t> is a broad cyberinfrastructure part of the NSF-funded Natural Hazard Engineering Research Infrastructure (NHERI). This facility provides cloud-based tools to organize, investigate, understand, and publish essential data for research to comprehend the consequences of natural hazards such as floods and earthquakes. The NHERI Computational Academy (NCA) includes hands-on lessons and activities on </a:t>
            </a:r>
            <a:r>
              <a:rPr lang="en-US" sz="4400" dirty="0" err="1"/>
              <a:t>DesignSafe</a:t>
            </a:r>
            <a:r>
              <a:rPr lang="en-US" sz="4400" dirty="0"/>
              <a:t> and </a:t>
            </a:r>
            <a:r>
              <a:rPr lang="en-US" sz="4400" dirty="0" err="1"/>
              <a:t>SimCenter</a:t>
            </a:r>
            <a:r>
              <a:rPr lang="en-US" sz="4400" dirty="0"/>
              <a:t> tools and investigates real-world case studies through project-based understanding. The projects are designed to provide new graduate students and postdocs working on natural hazards research opportunities, learn about </a:t>
            </a:r>
            <a:r>
              <a:rPr lang="en-US" sz="4400" dirty="0" err="1"/>
              <a:t>DesignSafe</a:t>
            </a:r>
            <a:r>
              <a:rPr lang="en-US" sz="4400" dirty="0"/>
              <a:t> and </a:t>
            </a:r>
            <a:r>
              <a:rPr lang="en-US" sz="4400" dirty="0" err="1"/>
              <a:t>SimCenter</a:t>
            </a:r>
            <a:r>
              <a:rPr lang="en-US" sz="4400" dirty="0"/>
              <a:t> tools, and use these tools in creative ways. </a:t>
            </a:r>
          </a:p>
        </p:txBody>
      </p:sp>
      <p:sp>
        <p:nvSpPr>
          <p:cNvPr id="12" name="Rectangle 11"/>
          <p:cNvSpPr/>
          <p:nvPr/>
        </p:nvSpPr>
        <p:spPr>
          <a:xfrm>
            <a:off x="1057866" y="22915530"/>
            <a:ext cx="9869947" cy="9220325"/>
          </a:xfrm>
          <a:prstGeom prst="rect">
            <a:avLst/>
          </a:prstGeom>
        </p:spPr>
        <p:txBody>
          <a:bodyPr wrap="square" lIns="267897" tIns="267897" rIns="267897" bIns="267897">
            <a:spAutoFit/>
          </a:bodyPr>
          <a:lstStyle/>
          <a:p>
            <a:pPr marL="498388" indent="-449185" defTabSz="3709346">
              <a:spcBef>
                <a:spcPct val="50000"/>
              </a:spcBef>
              <a:buFontTx/>
              <a:buChar char="•"/>
            </a:pPr>
            <a:r>
              <a:rPr lang="en-US" sz="4700" dirty="0" err="1"/>
              <a:t>Jupyter</a:t>
            </a:r>
            <a:r>
              <a:rPr lang="en-US" sz="4700" dirty="0"/>
              <a:t> notebooks for research</a:t>
            </a:r>
          </a:p>
          <a:p>
            <a:pPr marL="498388" indent="-449185" defTabSz="3709346">
              <a:spcBef>
                <a:spcPct val="50000"/>
              </a:spcBef>
              <a:buFontTx/>
              <a:buChar char="•"/>
            </a:pPr>
            <a:r>
              <a:rPr lang="en-US" sz="4700" dirty="0"/>
              <a:t>Data analysis, artificial intelligence, and machine learning for natural hazards</a:t>
            </a:r>
          </a:p>
          <a:p>
            <a:pPr marL="498388" indent="-449185" defTabSz="3709346">
              <a:spcBef>
                <a:spcPct val="50000"/>
              </a:spcBef>
              <a:buFontTx/>
              <a:buChar char="•"/>
            </a:pPr>
            <a:r>
              <a:rPr lang="en-US" sz="4700" dirty="0"/>
              <a:t>Deploying high-performance computing applications through </a:t>
            </a:r>
            <a:r>
              <a:rPr lang="en-US" sz="4700" dirty="0" err="1"/>
              <a:t>DesignSafe</a:t>
            </a:r>
            <a:r>
              <a:rPr lang="en-US" sz="4700" dirty="0"/>
              <a:t>/</a:t>
            </a:r>
            <a:r>
              <a:rPr lang="en-US" sz="4700" dirty="0" err="1"/>
              <a:t>SimCenter</a:t>
            </a:r>
            <a:endParaRPr lang="en-US" sz="4700" dirty="0"/>
          </a:p>
          <a:p>
            <a:pPr marL="498388" indent="-449185" defTabSz="3709346">
              <a:spcBef>
                <a:spcPct val="50000"/>
              </a:spcBef>
              <a:buFontTx/>
              <a:buChar char="•"/>
            </a:pPr>
            <a:r>
              <a:rPr lang="en-US" sz="4700" dirty="0"/>
              <a:t>Uncertainty quantification</a:t>
            </a:r>
          </a:p>
          <a:p>
            <a:pPr marL="498388" indent="-449185" defTabSz="3709346">
              <a:spcBef>
                <a:spcPct val="50000"/>
              </a:spcBef>
              <a:buFontTx/>
              <a:buChar char="•"/>
            </a:pPr>
            <a:r>
              <a:rPr lang="en-US" sz="4700" dirty="0"/>
              <a:t>Regional-scale modeling of multi-hazard scenarios</a:t>
            </a:r>
          </a:p>
        </p:txBody>
      </p:sp>
      <p:sp>
        <p:nvSpPr>
          <p:cNvPr id="18" name="TextBox 17"/>
          <p:cNvSpPr txBox="1"/>
          <p:nvPr/>
        </p:nvSpPr>
        <p:spPr>
          <a:xfrm>
            <a:off x="33011399" y="6655139"/>
            <a:ext cx="10274032" cy="5314641"/>
          </a:xfrm>
          <a:prstGeom prst="rect">
            <a:avLst/>
          </a:prstGeom>
          <a:noFill/>
        </p:spPr>
        <p:txBody>
          <a:bodyPr wrap="square" lIns="267897" tIns="267897" rIns="267897" bIns="267897" rtlCol="0">
            <a:spAutoFit/>
          </a:bodyPr>
          <a:lstStyle/>
          <a:p>
            <a:pPr marL="558118" indent="-558118" defTabSz="4461691">
              <a:spcBef>
                <a:spcPct val="30000"/>
              </a:spcBef>
              <a:buFont typeface="Arial" panose="020B0604020202020204" pitchFamily="34" charset="0"/>
              <a:buChar char="•"/>
            </a:pPr>
            <a:r>
              <a:rPr lang="en-US" sz="4700" dirty="0"/>
              <a:t>Filtered dataset for sites with documented observations (yes or no liquefaction)</a:t>
            </a:r>
          </a:p>
          <a:p>
            <a:pPr marL="558118" indent="-558118" defTabSz="4461691">
              <a:spcBef>
                <a:spcPct val="30000"/>
              </a:spcBef>
              <a:buFont typeface="Arial" panose="020B0604020202020204" pitchFamily="34" charset="0"/>
              <a:buChar char="•"/>
            </a:pPr>
            <a:r>
              <a:rPr lang="en-US" sz="4700" dirty="0"/>
              <a:t>Soil behavior type index	-</a:t>
            </a:r>
          </a:p>
          <a:p>
            <a:pPr marL="558118" indent="-558118" defTabSz="4461691">
              <a:spcBef>
                <a:spcPct val="30000"/>
              </a:spcBef>
              <a:buFont typeface="Arial" panose="020B0604020202020204" pitchFamily="34" charset="0"/>
              <a:buChar char="•"/>
            </a:pPr>
            <a:r>
              <a:rPr lang="en-US" sz="4700" dirty="0"/>
              <a:t>Overburden and “clean-sand” corrected tip resistance</a:t>
            </a:r>
          </a:p>
        </p:txBody>
      </p:sp>
      <p:sp>
        <p:nvSpPr>
          <p:cNvPr id="32" name="Rectangle 31"/>
          <p:cNvSpPr/>
          <p:nvPr/>
        </p:nvSpPr>
        <p:spPr>
          <a:xfrm>
            <a:off x="23008879" y="13342273"/>
            <a:ext cx="8866579" cy="505668"/>
          </a:xfrm>
          <a:prstGeom prst="rect">
            <a:avLst/>
          </a:prstGeom>
        </p:spPr>
        <p:txBody>
          <a:bodyPr wrap="square" lIns="89300" tIns="44649" rIns="89300" bIns="44649">
            <a:spAutoFit/>
          </a:bodyPr>
          <a:lstStyle/>
          <a:p>
            <a:r>
              <a:rPr lang="en-US" sz="2700" i="1" dirty="0"/>
              <a:t>Image 1 Our team working on the project for three days</a:t>
            </a:r>
          </a:p>
        </p:txBody>
      </p:sp>
      <p:sp>
        <p:nvSpPr>
          <p:cNvPr id="25" name="TextBox 24"/>
          <p:cNvSpPr txBox="1"/>
          <p:nvPr/>
        </p:nvSpPr>
        <p:spPr>
          <a:xfrm>
            <a:off x="22803974" y="5365751"/>
            <a:ext cx="9114938" cy="2927834"/>
          </a:xfrm>
          <a:prstGeom prst="rect">
            <a:avLst/>
          </a:prstGeom>
          <a:noFill/>
        </p:spPr>
        <p:txBody>
          <a:bodyPr wrap="square" lIns="267897" tIns="267897" rIns="267897" bIns="267897" rtlCol="0">
            <a:spAutoFit/>
          </a:bodyPr>
          <a:lstStyle/>
          <a:p>
            <a:pPr defTabSz="4461691">
              <a:spcBef>
                <a:spcPct val="30000"/>
              </a:spcBef>
            </a:pPr>
            <a:r>
              <a:rPr lang="en-US" sz="4700" b="1" dirty="0"/>
              <a:t>Our team project in Hackathon:</a:t>
            </a:r>
          </a:p>
          <a:p>
            <a:pPr defTabSz="4461691">
              <a:spcBef>
                <a:spcPct val="30000"/>
              </a:spcBef>
            </a:pPr>
            <a:r>
              <a:rPr lang="en-US" sz="4700" dirty="0"/>
              <a:t>Explainable AI for predicting liquefaction manifestation</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1678" y="1811307"/>
            <a:ext cx="6804275" cy="1791505"/>
          </a:xfrm>
          <a:prstGeom prst="rect">
            <a:avLst/>
          </a:prstGeom>
        </p:spPr>
      </p:pic>
      <p:sp>
        <p:nvSpPr>
          <p:cNvPr id="27" name="Rectangle 26"/>
          <p:cNvSpPr/>
          <p:nvPr/>
        </p:nvSpPr>
        <p:spPr>
          <a:xfrm>
            <a:off x="11810462" y="7351140"/>
            <a:ext cx="9703807" cy="24127520"/>
          </a:xfrm>
          <a:prstGeom prst="rect">
            <a:avLst/>
          </a:prstGeom>
        </p:spPr>
        <p:txBody>
          <a:bodyPr wrap="square" lIns="89300" tIns="44649" rIns="89300" bIns="44649">
            <a:spAutoFit/>
          </a:bodyPr>
          <a:lstStyle/>
          <a:p>
            <a:pPr marL="49205" indent="-49205" defTabSz="3709346">
              <a:spcBef>
                <a:spcPct val="50000"/>
              </a:spcBef>
            </a:pPr>
            <a:r>
              <a:rPr lang="en-US" sz="4400" dirty="0"/>
              <a:t>First, last summer was the beginning of my Ph.D. program and a great stage for me to be navigated in the proper research direction by interacting with experts and exploring the innovative research activities in my area of study. My thesis is generally focused on the interdisciplinary investigation of lifeline infrastructure resilience and the engineer's behavior in the design, construction, and maintenance of coastal infrastructures considering hazard uncertainties. </a:t>
            </a:r>
            <a:r>
              <a:rPr lang="en-US" sz="4400" dirty="0" err="1"/>
              <a:t>DesignSafe</a:t>
            </a:r>
            <a:r>
              <a:rPr lang="en-US" sz="4400" dirty="0"/>
              <a:t> helped me acquire the creative ideas of using ML to develop high-performance predicting models.</a:t>
            </a:r>
          </a:p>
          <a:p>
            <a:pPr marL="49205" indent="-49205" defTabSz="3709346">
              <a:spcBef>
                <a:spcPct val="50000"/>
              </a:spcBef>
            </a:pPr>
            <a:r>
              <a:rPr lang="en-US" sz="4400" dirty="0"/>
              <a:t>Second, working with big datasets and uncertainties requires data analysis expertise and reliability knowledge. </a:t>
            </a:r>
            <a:r>
              <a:rPr lang="en-US" sz="4400" dirty="0" err="1"/>
              <a:t>DesignSafe</a:t>
            </a:r>
            <a:r>
              <a:rPr lang="en-US" sz="4400" dirty="0"/>
              <a:t> academy provides students some data analysis principles and teaches how to deploy high-performance computing applications through </a:t>
            </a:r>
            <a:r>
              <a:rPr lang="en-US" sz="4400" dirty="0" err="1"/>
              <a:t>DesignSafe</a:t>
            </a:r>
            <a:r>
              <a:rPr lang="en-US" sz="4400" dirty="0"/>
              <a:t>. Moreover, I had the chance to learn more professionally using Python in my research and get hands-on training.</a:t>
            </a:r>
          </a:p>
          <a:p>
            <a:pPr marL="49205" indent="-49205" defTabSz="3709346">
              <a:spcBef>
                <a:spcPct val="50000"/>
              </a:spcBef>
            </a:pPr>
            <a:r>
              <a:rPr lang="en-US" sz="4400" dirty="0"/>
              <a:t>Third, attending this event was an excellent opportunity to communicate with other researchers and discover what other people are working on. </a:t>
            </a:r>
          </a:p>
          <a:p>
            <a:pPr marL="49205" indent="-49205" defTabSz="3709346">
              <a:spcBef>
                <a:spcPct val="50000"/>
              </a:spcBef>
            </a:pPr>
            <a:r>
              <a:rPr lang="en-US" sz="4400" dirty="0"/>
              <a:t>On top of that, NHERI Hackathon was an incredible opportunity for me to interact with wisdom in hurricanes, flooding, and earthquakes by building my own models and practicing the lessons through a team.</a:t>
            </a:r>
          </a:p>
        </p:txBody>
      </p:sp>
      <p:pic>
        <p:nvPicPr>
          <p:cNvPr id="3" name="Picture 2">
            <a:extLst>
              <a:ext uri="{FF2B5EF4-FFF2-40B4-BE49-F238E27FC236}">
                <a16:creationId xmlns:a16="http://schemas.microsoft.com/office/drawing/2014/main" id="{D6F439C6-669A-E319-C185-5900183956AA}"/>
              </a:ext>
            </a:extLst>
          </p:cNvPr>
          <p:cNvPicPr>
            <a:picLocks noChangeAspect="1"/>
          </p:cNvPicPr>
          <p:nvPr/>
        </p:nvPicPr>
        <p:blipFill>
          <a:blip r:embed="rId4"/>
          <a:stretch>
            <a:fillRect/>
          </a:stretch>
        </p:blipFill>
        <p:spPr>
          <a:xfrm>
            <a:off x="22438908" y="8293585"/>
            <a:ext cx="9563929" cy="5048688"/>
          </a:xfrm>
          <a:prstGeom prst="rect">
            <a:avLst/>
          </a:prstGeom>
        </p:spPr>
      </p:pic>
      <p:sp>
        <p:nvSpPr>
          <p:cNvPr id="13" name="TextBox 12">
            <a:extLst>
              <a:ext uri="{FF2B5EF4-FFF2-40B4-BE49-F238E27FC236}">
                <a16:creationId xmlns:a16="http://schemas.microsoft.com/office/drawing/2014/main" id="{B4D1D9E0-8106-0D49-6791-575C35056CF8}"/>
              </a:ext>
            </a:extLst>
          </p:cNvPr>
          <p:cNvSpPr txBox="1"/>
          <p:nvPr/>
        </p:nvSpPr>
        <p:spPr>
          <a:xfrm>
            <a:off x="22760520" y="14015084"/>
            <a:ext cx="9114938" cy="4374383"/>
          </a:xfrm>
          <a:prstGeom prst="rect">
            <a:avLst/>
          </a:prstGeom>
          <a:noFill/>
        </p:spPr>
        <p:txBody>
          <a:bodyPr wrap="square" lIns="267897" tIns="267897" rIns="267897" bIns="267897" rtlCol="0">
            <a:spAutoFit/>
          </a:bodyPr>
          <a:lstStyle/>
          <a:p>
            <a:pPr defTabSz="4461691">
              <a:spcBef>
                <a:spcPct val="30000"/>
              </a:spcBef>
            </a:pPr>
            <a:r>
              <a:rPr lang="en-US" sz="4700" b="1" dirty="0"/>
              <a:t>Objective of the project</a:t>
            </a:r>
          </a:p>
          <a:p>
            <a:pPr defTabSz="4461691">
              <a:spcBef>
                <a:spcPct val="30000"/>
              </a:spcBef>
            </a:pPr>
            <a:r>
              <a:rPr lang="en-US" sz="4700" dirty="0"/>
              <a:t>Develop X-AI models trained on CPT data in </a:t>
            </a:r>
            <a:r>
              <a:rPr lang="en-US" sz="4700" dirty="0" err="1"/>
              <a:t>DesignSafe</a:t>
            </a:r>
            <a:r>
              <a:rPr lang="en-US" sz="4700" dirty="0"/>
              <a:t> and NGL DB for predicting liquefaction manifestations</a:t>
            </a:r>
          </a:p>
        </p:txBody>
      </p:sp>
      <p:pic>
        <p:nvPicPr>
          <p:cNvPr id="20" name="Picture 19">
            <a:extLst>
              <a:ext uri="{FF2B5EF4-FFF2-40B4-BE49-F238E27FC236}">
                <a16:creationId xmlns:a16="http://schemas.microsoft.com/office/drawing/2014/main" id="{69B9F291-A23D-AC64-D656-FFA97678324E}"/>
              </a:ext>
            </a:extLst>
          </p:cNvPr>
          <p:cNvPicPr>
            <a:picLocks noChangeAspect="1"/>
          </p:cNvPicPr>
          <p:nvPr/>
        </p:nvPicPr>
        <p:blipFill>
          <a:blip r:embed="rId5"/>
          <a:stretch>
            <a:fillRect/>
          </a:stretch>
        </p:blipFill>
        <p:spPr>
          <a:xfrm>
            <a:off x="22514016" y="18283049"/>
            <a:ext cx="9449619" cy="4381880"/>
          </a:xfrm>
          <a:prstGeom prst="rect">
            <a:avLst/>
          </a:prstGeom>
        </p:spPr>
      </p:pic>
      <p:sp>
        <p:nvSpPr>
          <p:cNvPr id="21" name="Rectangle 20">
            <a:extLst>
              <a:ext uri="{FF2B5EF4-FFF2-40B4-BE49-F238E27FC236}">
                <a16:creationId xmlns:a16="http://schemas.microsoft.com/office/drawing/2014/main" id="{27D52D06-5980-03CF-2B26-0B7D36D8EFBB}"/>
              </a:ext>
            </a:extLst>
          </p:cNvPr>
          <p:cNvSpPr/>
          <p:nvPr/>
        </p:nvSpPr>
        <p:spPr>
          <a:xfrm>
            <a:off x="23305658" y="22824575"/>
            <a:ext cx="8866579" cy="505668"/>
          </a:xfrm>
          <a:prstGeom prst="rect">
            <a:avLst/>
          </a:prstGeom>
        </p:spPr>
        <p:txBody>
          <a:bodyPr wrap="square" lIns="89300" tIns="44649" rIns="89300" bIns="44649">
            <a:spAutoFit/>
          </a:bodyPr>
          <a:lstStyle/>
          <a:p>
            <a:r>
              <a:rPr lang="en-US" sz="2700" i="1" dirty="0"/>
              <a:t>Image 2 Workflow of the project</a:t>
            </a:r>
          </a:p>
        </p:txBody>
      </p:sp>
      <p:pic>
        <p:nvPicPr>
          <p:cNvPr id="23" name="Picture 22">
            <a:extLst>
              <a:ext uri="{FF2B5EF4-FFF2-40B4-BE49-F238E27FC236}">
                <a16:creationId xmlns:a16="http://schemas.microsoft.com/office/drawing/2014/main" id="{1E4D9AC0-013C-0DBF-82FE-79287CD64467}"/>
              </a:ext>
            </a:extLst>
          </p:cNvPr>
          <p:cNvPicPr>
            <a:picLocks noChangeAspect="1"/>
          </p:cNvPicPr>
          <p:nvPr/>
        </p:nvPicPr>
        <p:blipFill>
          <a:blip r:embed="rId6"/>
          <a:stretch>
            <a:fillRect/>
          </a:stretch>
        </p:blipFill>
        <p:spPr>
          <a:xfrm>
            <a:off x="22506688" y="23585085"/>
            <a:ext cx="9392464" cy="4610500"/>
          </a:xfrm>
          <a:prstGeom prst="rect">
            <a:avLst/>
          </a:prstGeom>
        </p:spPr>
      </p:pic>
      <p:sp>
        <p:nvSpPr>
          <p:cNvPr id="24" name="Rectangle 23">
            <a:extLst>
              <a:ext uri="{FF2B5EF4-FFF2-40B4-BE49-F238E27FC236}">
                <a16:creationId xmlns:a16="http://schemas.microsoft.com/office/drawing/2014/main" id="{D8435CC7-609B-D5E8-FF4A-CDF08F1CA4F7}"/>
              </a:ext>
            </a:extLst>
          </p:cNvPr>
          <p:cNvSpPr/>
          <p:nvPr/>
        </p:nvSpPr>
        <p:spPr>
          <a:xfrm>
            <a:off x="23305657" y="28462444"/>
            <a:ext cx="8866579" cy="521057"/>
          </a:xfrm>
          <a:prstGeom prst="rect">
            <a:avLst/>
          </a:prstGeom>
        </p:spPr>
        <p:txBody>
          <a:bodyPr wrap="square" lIns="89300" tIns="44649" rIns="89300" bIns="44649">
            <a:spAutoFit/>
          </a:bodyPr>
          <a:lstStyle/>
          <a:p>
            <a:r>
              <a:rPr lang="en-US" sz="2700" i="1" dirty="0"/>
              <a:t>Image 3 CPT Datasets with Liquefaction Observations  </a:t>
            </a:r>
          </a:p>
        </p:txBody>
      </p:sp>
      <p:pic>
        <p:nvPicPr>
          <p:cNvPr id="26" name="Picture 25">
            <a:extLst>
              <a:ext uri="{FF2B5EF4-FFF2-40B4-BE49-F238E27FC236}">
                <a16:creationId xmlns:a16="http://schemas.microsoft.com/office/drawing/2014/main" id="{04ACBEFE-A964-124C-9259-892F12A9AA70}"/>
              </a:ext>
            </a:extLst>
          </p:cNvPr>
          <p:cNvPicPr>
            <a:picLocks noChangeAspect="1"/>
          </p:cNvPicPr>
          <p:nvPr/>
        </p:nvPicPr>
        <p:blipFill rotWithShape="1">
          <a:blip r:embed="rId7"/>
          <a:srcRect t="14559" r="14507" b="7987"/>
          <a:stretch/>
        </p:blipFill>
        <p:spPr>
          <a:xfrm>
            <a:off x="23008879" y="29279422"/>
            <a:ext cx="3641270" cy="2199238"/>
          </a:xfrm>
          <a:prstGeom prst="rect">
            <a:avLst/>
          </a:prstGeom>
          <a:ln w="28575">
            <a:solidFill>
              <a:schemeClr val="accent3">
                <a:lumMod val="75000"/>
              </a:schemeClr>
            </a:solidFill>
          </a:ln>
        </p:spPr>
      </p:pic>
      <p:sp>
        <p:nvSpPr>
          <p:cNvPr id="29" name="Rectangle 28">
            <a:extLst>
              <a:ext uri="{FF2B5EF4-FFF2-40B4-BE49-F238E27FC236}">
                <a16:creationId xmlns:a16="http://schemas.microsoft.com/office/drawing/2014/main" id="{FB093DCE-198C-1BFA-0A48-962725F13F85}"/>
              </a:ext>
            </a:extLst>
          </p:cNvPr>
          <p:cNvSpPr/>
          <p:nvPr/>
        </p:nvSpPr>
        <p:spPr>
          <a:xfrm>
            <a:off x="23032573" y="31601431"/>
            <a:ext cx="8866579" cy="505668"/>
          </a:xfrm>
          <a:prstGeom prst="rect">
            <a:avLst/>
          </a:prstGeom>
        </p:spPr>
        <p:txBody>
          <a:bodyPr wrap="square" lIns="89300" tIns="44649" rIns="89300" bIns="44649">
            <a:spAutoFit/>
          </a:bodyPr>
          <a:lstStyle/>
          <a:p>
            <a:r>
              <a:rPr lang="en-US" sz="2700" i="1" dirty="0"/>
              <a:t>Image 4 Data extraction</a:t>
            </a:r>
          </a:p>
        </p:txBody>
      </p:sp>
      <p:pic>
        <p:nvPicPr>
          <p:cNvPr id="34" name="Picture 33">
            <a:extLst>
              <a:ext uri="{FF2B5EF4-FFF2-40B4-BE49-F238E27FC236}">
                <a16:creationId xmlns:a16="http://schemas.microsoft.com/office/drawing/2014/main" id="{1F81F78B-2523-5D31-7D1F-A56B275C4581}"/>
              </a:ext>
            </a:extLst>
          </p:cNvPr>
          <p:cNvPicPr>
            <a:picLocks noChangeAspect="1"/>
          </p:cNvPicPr>
          <p:nvPr/>
        </p:nvPicPr>
        <p:blipFill rotWithShape="1">
          <a:blip r:embed="rId8">
            <a:extLst>
              <a:ext uri="{28A0092B-C50C-407E-A947-70E740481C1C}">
                <a14:useLocalDpi xmlns:a14="http://schemas.microsoft.com/office/drawing/2010/main" val="0"/>
              </a:ext>
            </a:extLst>
          </a:blip>
          <a:srcRect b="480"/>
          <a:stretch/>
        </p:blipFill>
        <p:spPr>
          <a:xfrm>
            <a:off x="27775744" y="29134590"/>
            <a:ext cx="1780505" cy="2488901"/>
          </a:xfrm>
          <a:prstGeom prst="rect">
            <a:avLst/>
          </a:prstGeom>
        </p:spPr>
      </p:pic>
      <p:pic>
        <p:nvPicPr>
          <p:cNvPr id="37" name="Picture 36">
            <a:extLst>
              <a:ext uri="{FF2B5EF4-FFF2-40B4-BE49-F238E27FC236}">
                <a16:creationId xmlns:a16="http://schemas.microsoft.com/office/drawing/2014/main" id="{29916A97-AEA2-F82A-42CB-FE05DA4CB72C}"/>
              </a:ext>
            </a:extLst>
          </p:cNvPr>
          <p:cNvPicPr>
            <a:picLocks noChangeAspect="1"/>
          </p:cNvPicPr>
          <p:nvPr/>
        </p:nvPicPr>
        <p:blipFill>
          <a:blip r:embed="rId9"/>
          <a:stretch>
            <a:fillRect/>
          </a:stretch>
        </p:blipFill>
        <p:spPr>
          <a:xfrm>
            <a:off x="33034438" y="11830754"/>
            <a:ext cx="9297206" cy="4553345"/>
          </a:xfrm>
          <a:prstGeom prst="rect">
            <a:avLst/>
          </a:prstGeom>
        </p:spPr>
      </p:pic>
      <p:sp>
        <p:nvSpPr>
          <p:cNvPr id="38" name="Rectangle 37">
            <a:extLst>
              <a:ext uri="{FF2B5EF4-FFF2-40B4-BE49-F238E27FC236}">
                <a16:creationId xmlns:a16="http://schemas.microsoft.com/office/drawing/2014/main" id="{E6DE9123-CFD2-2390-1A0D-BDF16F4BF4B0}"/>
              </a:ext>
            </a:extLst>
          </p:cNvPr>
          <p:cNvSpPr/>
          <p:nvPr/>
        </p:nvSpPr>
        <p:spPr>
          <a:xfrm>
            <a:off x="33273447" y="16520989"/>
            <a:ext cx="8866579" cy="505668"/>
          </a:xfrm>
          <a:prstGeom prst="rect">
            <a:avLst/>
          </a:prstGeom>
        </p:spPr>
        <p:txBody>
          <a:bodyPr wrap="square" lIns="89300" tIns="44649" rIns="89300" bIns="44649">
            <a:spAutoFit/>
          </a:bodyPr>
          <a:lstStyle/>
          <a:p>
            <a:r>
              <a:rPr lang="en-US" sz="2700" i="1" dirty="0"/>
              <a:t>Image 5 Method 1 Random Forest Results</a:t>
            </a:r>
          </a:p>
        </p:txBody>
      </p:sp>
      <p:sp>
        <p:nvSpPr>
          <p:cNvPr id="39" name="Rectangle 38">
            <a:extLst>
              <a:ext uri="{FF2B5EF4-FFF2-40B4-BE49-F238E27FC236}">
                <a16:creationId xmlns:a16="http://schemas.microsoft.com/office/drawing/2014/main" id="{55AD931B-BF1A-5143-501C-95D2F7EA94BC}"/>
              </a:ext>
            </a:extLst>
          </p:cNvPr>
          <p:cNvSpPr/>
          <p:nvPr/>
        </p:nvSpPr>
        <p:spPr>
          <a:xfrm>
            <a:off x="33387689" y="21471471"/>
            <a:ext cx="8866579" cy="505668"/>
          </a:xfrm>
          <a:prstGeom prst="rect">
            <a:avLst/>
          </a:prstGeom>
        </p:spPr>
        <p:txBody>
          <a:bodyPr wrap="square" lIns="89300" tIns="44649" rIns="89300" bIns="44649">
            <a:spAutoFit/>
          </a:bodyPr>
          <a:lstStyle/>
          <a:p>
            <a:r>
              <a:rPr lang="en-US" sz="2700" i="1" dirty="0"/>
              <a:t>Image 6 Method 2 Extreme Gradient Boosting (</a:t>
            </a:r>
            <a:r>
              <a:rPr lang="en-US" sz="2700" i="1" dirty="0" err="1"/>
              <a:t>XGBoost</a:t>
            </a:r>
            <a:r>
              <a:rPr lang="en-US" sz="2700" i="1" dirty="0"/>
              <a:t>)</a:t>
            </a:r>
          </a:p>
        </p:txBody>
      </p:sp>
      <p:pic>
        <p:nvPicPr>
          <p:cNvPr id="41" name="Picture 40">
            <a:extLst>
              <a:ext uri="{FF2B5EF4-FFF2-40B4-BE49-F238E27FC236}">
                <a16:creationId xmlns:a16="http://schemas.microsoft.com/office/drawing/2014/main" id="{01AEAD5D-90D4-94E1-9674-0F84D409CB8D}"/>
              </a:ext>
            </a:extLst>
          </p:cNvPr>
          <p:cNvPicPr>
            <a:picLocks noChangeAspect="1"/>
          </p:cNvPicPr>
          <p:nvPr/>
        </p:nvPicPr>
        <p:blipFill>
          <a:blip r:embed="rId10"/>
          <a:stretch>
            <a:fillRect/>
          </a:stretch>
        </p:blipFill>
        <p:spPr>
          <a:xfrm>
            <a:off x="33011399" y="17028250"/>
            <a:ext cx="9076207" cy="4400931"/>
          </a:xfrm>
          <a:prstGeom prst="rect">
            <a:avLst/>
          </a:prstGeom>
        </p:spPr>
      </p:pic>
      <p:pic>
        <p:nvPicPr>
          <p:cNvPr id="43" name="Picture 42">
            <a:extLst>
              <a:ext uri="{FF2B5EF4-FFF2-40B4-BE49-F238E27FC236}">
                <a16:creationId xmlns:a16="http://schemas.microsoft.com/office/drawing/2014/main" id="{6619F39C-947C-18F8-5144-AC838B18E983}"/>
              </a:ext>
            </a:extLst>
          </p:cNvPr>
          <p:cNvPicPr>
            <a:picLocks noChangeAspect="1"/>
          </p:cNvPicPr>
          <p:nvPr/>
        </p:nvPicPr>
        <p:blipFill>
          <a:blip r:embed="rId11"/>
          <a:stretch>
            <a:fillRect/>
          </a:stretch>
        </p:blipFill>
        <p:spPr>
          <a:xfrm>
            <a:off x="33202493" y="22097329"/>
            <a:ext cx="9190516" cy="4458086"/>
          </a:xfrm>
          <a:prstGeom prst="rect">
            <a:avLst/>
          </a:prstGeom>
        </p:spPr>
      </p:pic>
      <p:sp>
        <p:nvSpPr>
          <p:cNvPr id="44" name="Rectangle 43">
            <a:extLst>
              <a:ext uri="{FF2B5EF4-FFF2-40B4-BE49-F238E27FC236}">
                <a16:creationId xmlns:a16="http://schemas.microsoft.com/office/drawing/2014/main" id="{3A77156B-27DF-FC8B-8781-BBAEC68DC496}"/>
              </a:ext>
            </a:extLst>
          </p:cNvPr>
          <p:cNvSpPr/>
          <p:nvPr/>
        </p:nvSpPr>
        <p:spPr>
          <a:xfrm>
            <a:off x="33387689" y="26489903"/>
            <a:ext cx="8866579" cy="505668"/>
          </a:xfrm>
          <a:prstGeom prst="rect">
            <a:avLst/>
          </a:prstGeom>
        </p:spPr>
        <p:txBody>
          <a:bodyPr wrap="square" lIns="89300" tIns="44649" rIns="89300" bIns="44649">
            <a:spAutoFit/>
          </a:bodyPr>
          <a:lstStyle/>
          <a:p>
            <a:r>
              <a:rPr lang="en-US" sz="2700" i="1" dirty="0"/>
              <a:t>Image 7 </a:t>
            </a:r>
            <a:r>
              <a:rPr lang="en-US" sz="2700" i="1" dirty="0" err="1"/>
              <a:t>Beeswarm</a:t>
            </a:r>
            <a:r>
              <a:rPr lang="en-US" sz="2700" i="1" dirty="0"/>
              <a:t> plot of SHAP values for all sites</a:t>
            </a:r>
          </a:p>
        </p:txBody>
      </p:sp>
      <p:pic>
        <p:nvPicPr>
          <p:cNvPr id="47" name="Picture 46">
            <a:extLst>
              <a:ext uri="{FF2B5EF4-FFF2-40B4-BE49-F238E27FC236}">
                <a16:creationId xmlns:a16="http://schemas.microsoft.com/office/drawing/2014/main" id="{5C4A0AE4-7278-0447-9410-7A21090FA5B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642492" y="28462444"/>
            <a:ext cx="7011845" cy="3362618"/>
          </a:xfrm>
          <a:prstGeom prst="rect">
            <a:avLst/>
          </a:prstGeom>
        </p:spPr>
      </p:pic>
    </p:spTree>
  </p:cSld>
  <p:clrMapOvr>
    <a:masterClrMapping/>
  </p:clrMapOvr>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5018</TotalTime>
  <Words>505</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Blank</vt:lpstr>
      <vt:lpstr>PowerPoint Presentation</vt:lpstr>
    </vt:vector>
  </TitlesOfParts>
  <Company>Calvin College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Alderink</dc:creator>
  <cp:lastModifiedBy>Elham Ajorlou</cp:lastModifiedBy>
  <cp:revision>123</cp:revision>
  <cp:lastPrinted>2002-12-02T18:20:07Z</cp:lastPrinted>
  <dcterms:created xsi:type="dcterms:W3CDTF">2011-03-15T12:21:07Z</dcterms:created>
  <dcterms:modified xsi:type="dcterms:W3CDTF">2023-04-11T15:31:11Z</dcterms:modified>
</cp:coreProperties>
</file>