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70" r:id="rId4"/>
  </p:sldIdLst>
  <p:sldSz cx="43891200" cy="32918400"/>
  <p:notesSz cx="9601200" cy="7315200"/>
  <p:defaultTextStyle>
    <a:defPPr>
      <a:defRPr lang="en-US"/>
    </a:defPPr>
    <a:lvl1pPr marL="0" algn="l" defTabSz="3763456" rtl="0" eaLnBrk="1" latinLnBrk="0" hangingPunct="1">
      <a:defRPr sz="7438" kern="1200">
        <a:solidFill>
          <a:schemeClr val="tx1"/>
        </a:solidFill>
        <a:latin typeface="+mn-lt"/>
        <a:ea typeface="+mn-ea"/>
        <a:cs typeface="+mn-cs"/>
      </a:defRPr>
    </a:lvl1pPr>
    <a:lvl2pPr marL="1881727" algn="l" defTabSz="3763456" rtl="0" eaLnBrk="1" latinLnBrk="0" hangingPunct="1">
      <a:defRPr sz="7438" kern="1200">
        <a:solidFill>
          <a:schemeClr val="tx1"/>
        </a:solidFill>
        <a:latin typeface="+mn-lt"/>
        <a:ea typeface="+mn-ea"/>
        <a:cs typeface="+mn-cs"/>
      </a:defRPr>
    </a:lvl2pPr>
    <a:lvl3pPr marL="3763456" algn="l" defTabSz="3763456" rtl="0" eaLnBrk="1" latinLnBrk="0" hangingPunct="1">
      <a:defRPr sz="7438" kern="1200">
        <a:solidFill>
          <a:schemeClr val="tx1"/>
        </a:solidFill>
        <a:latin typeface="+mn-lt"/>
        <a:ea typeface="+mn-ea"/>
        <a:cs typeface="+mn-cs"/>
      </a:defRPr>
    </a:lvl3pPr>
    <a:lvl4pPr marL="5645182" algn="l" defTabSz="3763456" rtl="0" eaLnBrk="1" latinLnBrk="0" hangingPunct="1">
      <a:defRPr sz="7438" kern="1200">
        <a:solidFill>
          <a:schemeClr val="tx1"/>
        </a:solidFill>
        <a:latin typeface="+mn-lt"/>
        <a:ea typeface="+mn-ea"/>
        <a:cs typeface="+mn-cs"/>
      </a:defRPr>
    </a:lvl4pPr>
    <a:lvl5pPr marL="7526911" algn="l" defTabSz="3763456" rtl="0" eaLnBrk="1" latinLnBrk="0" hangingPunct="1">
      <a:defRPr sz="7438" kern="1200">
        <a:solidFill>
          <a:schemeClr val="tx1"/>
        </a:solidFill>
        <a:latin typeface="+mn-lt"/>
        <a:ea typeface="+mn-ea"/>
        <a:cs typeface="+mn-cs"/>
      </a:defRPr>
    </a:lvl5pPr>
    <a:lvl6pPr marL="9408639" algn="l" defTabSz="3763456" rtl="0" eaLnBrk="1" latinLnBrk="0" hangingPunct="1">
      <a:defRPr sz="7438" kern="1200">
        <a:solidFill>
          <a:schemeClr val="tx1"/>
        </a:solidFill>
        <a:latin typeface="+mn-lt"/>
        <a:ea typeface="+mn-ea"/>
        <a:cs typeface="+mn-cs"/>
      </a:defRPr>
    </a:lvl6pPr>
    <a:lvl7pPr marL="11290366" algn="l" defTabSz="3763456" rtl="0" eaLnBrk="1" latinLnBrk="0" hangingPunct="1">
      <a:defRPr sz="7438" kern="1200">
        <a:solidFill>
          <a:schemeClr val="tx1"/>
        </a:solidFill>
        <a:latin typeface="+mn-lt"/>
        <a:ea typeface="+mn-ea"/>
        <a:cs typeface="+mn-cs"/>
      </a:defRPr>
    </a:lvl7pPr>
    <a:lvl8pPr marL="13172094" algn="l" defTabSz="3763456" rtl="0" eaLnBrk="1" latinLnBrk="0" hangingPunct="1">
      <a:defRPr sz="7438" kern="1200">
        <a:solidFill>
          <a:schemeClr val="tx1"/>
        </a:solidFill>
        <a:latin typeface="+mn-lt"/>
        <a:ea typeface="+mn-ea"/>
        <a:cs typeface="+mn-cs"/>
      </a:defRPr>
    </a:lvl8pPr>
    <a:lvl9pPr marL="15053821" algn="l" defTabSz="3763456" rtl="0" eaLnBrk="1" latinLnBrk="0" hangingPunct="1">
      <a:defRPr sz="743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29F"/>
    <a:srgbClr val="0044BB"/>
    <a:srgbClr val="000000"/>
    <a:srgbClr val="003591"/>
    <a:srgbClr val="2E0957"/>
    <a:srgbClr val="002060"/>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434" autoAdjust="0"/>
  </p:normalViewPr>
  <p:slideViewPr>
    <p:cSldViewPr snapToGrid="0">
      <p:cViewPr>
        <p:scale>
          <a:sx n="30" d="100"/>
          <a:sy n="30" d="100"/>
        </p:scale>
        <p:origin x="24" y="-3500"/>
      </p:cViewPr>
      <p:guideLst>
        <p:guide orient="horz" pos="10368"/>
        <p:guide pos="13824"/>
      </p:guideLst>
    </p:cSldViewPr>
  </p:slideViewPr>
  <p:notesTextViewPr>
    <p:cViewPr>
      <p:scale>
        <a:sx n="3" d="2"/>
        <a:sy n="3" d="2"/>
      </p:scale>
      <p:origin x="0" y="0"/>
    </p:cViewPr>
  </p:notesTextViewPr>
  <p:notesViewPr>
    <p:cSldViewPr snapToGrid="0" showGuides="1">
      <p:cViewPr varScale="1">
        <p:scale>
          <a:sx n="60" d="100"/>
          <a:sy n="60" d="100"/>
        </p:scale>
        <p:origin x="2000" y="56"/>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454"/>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5439014" y="0"/>
            <a:ext cx="4160520" cy="367454"/>
          </a:xfrm>
          <a:prstGeom prst="rect">
            <a:avLst/>
          </a:prstGeom>
        </p:spPr>
        <p:txBody>
          <a:bodyPr vert="horz" lIns="96661" tIns="48331" rIns="96661" bIns="48331" rtlCol="0"/>
          <a:lstStyle>
            <a:lvl1pPr algn="r">
              <a:defRPr sz="1300"/>
            </a:lvl1pPr>
          </a:lstStyle>
          <a:p>
            <a:fld id="{777B1D42-A65D-49D4-BD83-F646B952BCF1}" type="datetimeFigureOut">
              <a:rPr lang="en-US" smtClean="0"/>
              <a:t>4/21/2022</a:t>
            </a:fld>
            <a:endParaRPr lang="en-US" dirty="0"/>
          </a:p>
        </p:txBody>
      </p:sp>
      <p:sp>
        <p:nvSpPr>
          <p:cNvPr id="4" name="Slide Image Placeholder 3"/>
          <p:cNvSpPr>
            <a:spLocks noGrp="1" noRot="1" noChangeAspect="1"/>
          </p:cNvSpPr>
          <p:nvPr>
            <p:ph type="sldImg" idx="2"/>
          </p:nvPr>
        </p:nvSpPr>
        <p:spPr>
          <a:xfrm>
            <a:off x="3155950" y="914400"/>
            <a:ext cx="3289300" cy="2468563"/>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960120" y="3520441"/>
            <a:ext cx="7680960" cy="2880359"/>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7748"/>
            <a:ext cx="4160520" cy="367453"/>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5439014" y="6947748"/>
            <a:ext cx="4160520" cy="367453"/>
          </a:xfrm>
          <a:prstGeom prst="rect">
            <a:avLst/>
          </a:prstGeom>
        </p:spPr>
        <p:txBody>
          <a:bodyPr vert="horz" lIns="96661" tIns="48331" rIns="96661" bIns="48331" rtlCol="0" anchor="b"/>
          <a:lstStyle>
            <a:lvl1pPr algn="r">
              <a:defRPr sz="1300"/>
            </a:lvl1pPr>
          </a:lstStyle>
          <a:p>
            <a:fld id="{FE3A5A33-B5AA-4810-9B13-C1F7DD047D19}" type="slidenum">
              <a:rPr lang="en-US" smtClean="0"/>
              <a:t>‹#›</a:t>
            </a:fld>
            <a:endParaRPr lang="en-US" dirty="0"/>
          </a:p>
        </p:txBody>
      </p:sp>
    </p:spTree>
    <p:extLst>
      <p:ext uri="{BB962C8B-B14F-4D97-AF65-F5344CB8AC3E}">
        <p14:creationId xmlns:p14="http://schemas.microsoft.com/office/powerpoint/2010/main" val="1658667553"/>
      </p:ext>
    </p:extLst>
  </p:cSld>
  <p:clrMap bg1="lt1" tx1="dk1" bg2="lt2" tx2="dk2" accent1="accent1" accent2="accent2" accent3="accent3" accent4="accent4" accent5="accent5" accent6="accent6" hlink="hlink" folHlink="folHlink"/>
  <p:notesStyle>
    <a:lvl1pPr marL="0" algn="l" defTabSz="800100" rtl="0" eaLnBrk="1" latinLnBrk="0" hangingPunct="1">
      <a:defRPr sz="1050" kern="1200">
        <a:solidFill>
          <a:schemeClr val="tx1"/>
        </a:solidFill>
        <a:latin typeface="+mn-lt"/>
        <a:ea typeface="+mn-ea"/>
        <a:cs typeface="+mn-cs"/>
      </a:defRPr>
    </a:lvl1pPr>
    <a:lvl2pPr marL="400050" algn="l" defTabSz="800100" rtl="0" eaLnBrk="1" latinLnBrk="0" hangingPunct="1">
      <a:defRPr sz="1050" kern="1200">
        <a:solidFill>
          <a:schemeClr val="tx1"/>
        </a:solidFill>
        <a:latin typeface="+mn-lt"/>
        <a:ea typeface="+mn-ea"/>
        <a:cs typeface="+mn-cs"/>
      </a:defRPr>
    </a:lvl2pPr>
    <a:lvl3pPr marL="800100" algn="l" defTabSz="800100" rtl="0" eaLnBrk="1" latinLnBrk="0" hangingPunct="1">
      <a:defRPr sz="1050" kern="1200">
        <a:solidFill>
          <a:schemeClr val="tx1"/>
        </a:solidFill>
        <a:latin typeface="+mn-lt"/>
        <a:ea typeface="+mn-ea"/>
        <a:cs typeface="+mn-cs"/>
      </a:defRPr>
    </a:lvl3pPr>
    <a:lvl4pPr marL="1200150" algn="l" defTabSz="800100" rtl="0" eaLnBrk="1" latinLnBrk="0" hangingPunct="1">
      <a:defRPr sz="1050" kern="1200">
        <a:solidFill>
          <a:schemeClr val="tx1"/>
        </a:solidFill>
        <a:latin typeface="+mn-lt"/>
        <a:ea typeface="+mn-ea"/>
        <a:cs typeface="+mn-cs"/>
      </a:defRPr>
    </a:lvl4pPr>
    <a:lvl5pPr marL="1600200" algn="l" defTabSz="800100" rtl="0" eaLnBrk="1" latinLnBrk="0" hangingPunct="1">
      <a:defRPr sz="1050" kern="1200">
        <a:solidFill>
          <a:schemeClr val="tx1"/>
        </a:solidFill>
        <a:latin typeface="+mn-lt"/>
        <a:ea typeface="+mn-ea"/>
        <a:cs typeface="+mn-cs"/>
      </a:defRPr>
    </a:lvl5pPr>
    <a:lvl6pPr marL="2000250" algn="l" defTabSz="800100" rtl="0" eaLnBrk="1" latinLnBrk="0" hangingPunct="1">
      <a:defRPr sz="1050" kern="1200">
        <a:solidFill>
          <a:schemeClr val="tx1"/>
        </a:solidFill>
        <a:latin typeface="+mn-lt"/>
        <a:ea typeface="+mn-ea"/>
        <a:cs typeface="+mn-cs"/>
      </a:defRPr>
    </a:lvl6pPr>
    <a:lvl7pPr marL="2400300" algn="l" defTabSz="800100" rtl="0" eaLnBrk="1" latinLnBrk="0" hangingPunct="1">
      <a:defRPr sz="1050" kern="1200">
        <a:solidFill>
          <a:schemeClr val="tx1"/>
        </a:solidFill>
        <a:latin typeface="+mn-lt"/>
        <a:ea typeface="+mn-ea"/>
        <a:cs typeface="+mn-cs"/>
      </a:defRPr>
    </a:lvl7pPr>
    <a:lvl8pPr marL="2800350" algn="l" defTabSz="800100" rtl="0" eaLnBrk="1" latinLnBrk="0" hangingPunct="1">
      <a:defRPr sz="1050" kern="1200">
        <a:solidFill>
          <a:schemeClr val="tx1"/>
        </a:solidFill>
        <a:latin typeface="+mn-lt"/>
        <a:ea typeface="+mn-ea"/>
        <a:cs typeface="+mn-cs"/>
      </a:defRPr>
    </a:lvl8pPr>
    <a:lvl9pPr marL="3200400" algn="l" defTabSz="800100" rtl="0" eaLnBrk="1" latinLnBrk="0" hangingPunct="1">
      <a:defRPr sz="10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5950" y="914400"/>
            <a:ext cx="3289300" cy="2468563"/>
          </a:xfrm>
        </p:spPr>
      </p:sp>
      <p:sp>
        <p:nvSpPr>
          <p:cNvPr id="3" name="Notes Placeholder 2"/>
          <p:cNvSpPr>
            <a:spLocks noGrp="1"/>
          </p:cNvSpPr>
          <p:nvPr>
            <p:ph type="body" idx="1"/>
          </p:nvPr>
        </p:nvSpPr>
        <p:spPr/>
        <p:txBody>
          <a:bodyPr/>
          <a:lstStyle/>
          <a:p>
            <a:r>
              <a:rPr lang="en-US" dirty="0"/>
              <a:t>April 20, 2022 This version includes revision suggestions from Vanessa’s 4/19 email. Still waiting on Isadora’s feedback.</a:t>
            </a:r>
          </a:p>
        </p:txBody>
      </p:sp>
      <p:sp>
        <p:nvSpPr>
          <p:cNvPr id="4" name="Slide Number Placeholder 3"/>
          <p:cNvSpPr>
            <a:spLocks noGrp="1"/>
          </p:cNvSpPr>
          <p:nvPr>
            <p:ph type="sldNum" sz="quarter" idx="5"/>
          </p:nvPr>
        </p:nvSpPr>
        <p:spPr/>
        <p:txBody>
          <a:bodyPr/>
          <a:lstStyle/>
          <a:p>
            <a:fld id="{FE3A5A33-B5AA-4810-9B13-C1F7DD047D19}" type="slidenum">
              <a:rPr lang="en-US" smtClean="0"/>
              <a:t>1</a:t>
            </a:fld>
            <a:endParaRPr lang="en-US" dirty="0"/>
          </a:p>
        </p:txBody>
      </p:sp>
    </p:spTree>
    <p:extLst>
      <p:ext uri="{BB962C8B-B14F-4D97-AF65-F5344CB8AC3E}">
        <p14:creationId xmlns:p14="http://schemas.microsoft.com/office/powerpoint/2010/main" val="591566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20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388">
                <a:solidFill>
                  <a:schemeClr val="bg1"/>
                </a:solidFill>
              </a:defRPr>
            </a:lvl1pPr>
            <a:lvl2pPr marL="1828641" indent="0">
              <a:buNone/>
              <a:defRPr sz="5877">
                <a:solidFill>
                  <a:schemeClr val="bg1"/>
                </a:solidFill>
              </a:defRPr>
            </a:lvl2pPr>
            <a:lvl3pPr marL="3657282" indent="0">
              <a:buNone/>
              <a:defRPr sz="5388">
                <a:solidFill>
                  <a:schemeClr val="bg1"/>
                </a:solidFill>
              </a:defRPr>
            </a:lvl3pPr>
            <a:lvl4pPr marL="5485922" indent="0">
              <a:buNone/>
              <a:defRPr sz="4408">
                <a:solidFill>
                  <a:schemeClr val="bg1"/>
                </a:solidFill>
              </a:defRPr>
            </a:lvl4pPr>
            <a:lvl5pPr marL="7314563" indent="0">
              <a:buNone/>
              <a:defRPr sz="440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4"/>
            <a:ext cx="20103193" cy="666750"/>
          </a:xfrm>
        </p:spPr>
        <p:txBody>
          <a:bodyPr>
            <a:noAutofit/>
          </a:bodyPr>
          <a:lstStyle>
            <a:lvl1pPr marL="0" indent="0">
              <a:buNone/>
              <a:defRPr sz="4897">
                <a:solidFill>
                  <a:schemeClr val="bg1"/>
                </a:solidFill>
              </a:defRPr>
            </a:lvl1pPr>
            <a:lvl2pPr marL="1828641" indent="0">
              <a:buNone/>
              <a:defRPr sz="4897">
                <a:solidFill>
                  <a:schemeClr val="bg1"/>
                </a:solidFill>
              </a:defRPr>
            </a:lvl2pPr>
            <a:lvl3pPr marL="3657282" indent="0">
              <a:buNone/>
              <a:defRPr sz="4408">
                <a:solidFill>
                  <a:schemeClr val="bg1"/>
                </a:solidFill>
              </a:defRPr>
            </a:lvl3pPr>
            <a:lvl4pPr marL="5485922" indent="0">
              <a:buNone/>
              <a:defRPr sz="3592">
                <a:solidFill>
                  <a:schemeClr val="bg1"/>
                </a:solidFill>
              </a:defRPr>
            </a:lvl4pPr>
            <a:lvl5pPr marL="7314563" indent="0">
              <a:buNone/>
              <a:defRPr sz="3592">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4"/>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4"/>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6112874"/>
            <a:ext cx="7328263" cy="666750"/>
          </a:xfrm>
        </p:spPr>
        <p:txBody>
          <a:bodyPr>
            <a:noAutofit/>
          </a:bodyPr>
          <a:lstStyle>
            <a:lvl1pPr marL="0" indent="0">
              <a:buNone/>
              <a:defRPr sz="4897" b="1">
                <a:latin typeface="+mj-lt"/>
              </a:defRPr>
            </a:lvl1pPr>
            <a:lvl2pPr marL="1828641" indent="0">
              <a:buNone/>
              <a:defRPr/>
            </a:lvl2pPr>
            <a:lvl3pPr marL="3657282" indent="0">
              <a:buNone/>
              <a:defRPr/>
            </a:lvl3pPr>
            <a:lvl4pPr marL="5485922" indent="0">
              <a:buNone/>
              <a:defRPr/>
            </a:lvl4pPr>
            <a:lvl5pPr marL="7314563"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3571765"/>
            <a:ext cx="7328263" cy="666750"/>
          </a:xfrm>
        </p:spPr>
        <p:txBody>
          <a:bodyPr>
            <a:noAutofit/>
          </a:bodyPr>
          <a:lstStyle>
            <a:lvl1pPr marL="0" indent="0">
              <a:buNone/>
              <a:defRPr sz="4897" b="1">
                <a:latin typeface="+mj-lt"/>
              </a:defRPr>
            </a:lvl1pPr>
            <a:lvl2pPr marL="1828641" indent="0">
              <a:buNone/>
              <a:defRPr/>
            </a:lvl2pPr>
            <a:lvl3pPr marL="3657282" indent="0">
              <a:buNone/>
              <a:defRPr/>
            </a:lvl3pPr>
            <a:lvl4pPr marL="5485922" indent="0">
              <a:buNone/>
              <a:defRPr/>
            </a:lvl4pPr>
            <a:lvl5pPr marL="7314563"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6112872"/>
            <a:ext cx="7328263" cy="666750"/>
          </a:xfrm>
        </p:spPr>
        <p:txBody>
          <a:bodyPr>
            <a:noAutofit/>
          </a:bodyPr>
          <a:lstStyle>
            <a:lvl1pPr marL="0" indent="0">
              <a:buNone/>
              <a:defRPr sz="4897" b="1">
                <a:latin typeface="+mj-lt"/>
              </a:defRPr>
            </a:lvl1pPr>
            <a:lvl2pPr marL="1828641" indent="0">
              <a:buNone/>
              <a:defRPr/>
            </a:lvl2pPr>
            <a:lvl3pPr marL="3657282" indent="0">
              <a:buNone/>
              <a:defRPr/>
            </a:lvl3pPr>
            <a:lvl4pPr marL="5485922" indent="0">
              <a:buNone/>
              <a:defRPr/>
            </a:lvl4pPr>
            <a:lvl5pPr marL="7314563"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6112872"/>
            <a:ext cx="7328263" cy="666750"/>
          </a:xfrm>
        </p:spPr>
        <p:txBody>
          <a:bodyPr>
            <a:noAutofit/>
          </a:bodyPr>
          <a:lstStyle>
            <a:lvl1pPr marL="0" indent="0">
              <a:buNone/>
              <a:defRPr sz="4897" b="1">
                <a:latin typeface="+mj-lt"/>
              </a:defRPr>
            </a:lvl1pPr>
            <a:lvl2pPr marL="1828641" indent="0">
              <a:buNone/>
              <a:defRPr/>
            </a:lvl2pPr>
            <a:lvl3pPr marL="3657282" indent="0">
              <a:buNone/>
              <a:defRPr/>
            </a:lvl3pPr>
            <a:lvl4pPr marL="5485922" indent="0">
              <a:buNone/>
              <a:defRPr/>
            </a:lvl4pPr>
            <a:lvl5pPr marL="7314563"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3629632"/>
            <a:ext cx="7328263" cy="666750"/>
          </a:xfrm>
        </p:spPr>
        <p:txBody>
          <a:bodyPr>
            <a:noAutofit/>
          </a:bodyPr>
          <a:lstStyle>
            <a:lvl1pPr marL="0" indent="0">
              <a:buNone/>
              <a:defRPr sz="4897" b="1">
                <a:latin typeface="+mj-lt"/>
              </a:defRPr>
            </a:lvl1pPr>
            <a:lvl2pPr marL="1828641" indent="0">
              <a:buNone/>
              <a:defRPr/>
            </a:lvl2pPr>
            <a:lvl3pPr marL="3657282" indent="0">
              <a:buNone/>
              <a:defRPr/>
            </a:lvl3pPr>
            <a:lvl4pPr marL="5485922" indent="0">
              <a:buNone/>
              <a:defRPr/>
            </a:lvl4pPr>
            <a:lvl5pPr marL="7314563"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2872518"/>
            <a:ext cx="7328263" cy="666750"/>
          </a:xfrm>
        </p:spPr>
        <p:txBody>
          <a:bodyPr>
            <a:noAutofit/>
          </a:bodyPr>
          <a:lstStyle>
            <a:lvl1pPr marL="0" indent="0">
              <a:buNone/>
              <a:defRPr sz="4897" b="1">
                <a:latin typeface="+mj-lt"/>
              </a:defRPr>
            </a:lvl1pPr>
            <a:lvl2pPr marL="1828641" indent="0">
              <a:buNone/>
              <a:defRPr/>
            </a:lvl2pPr>
            <a:lvl3pPr marL="3657282" indent="0">
              <a:buNone/>
              <a:defRPr/>
            </a:lvl3pPr>
            <a:lvl4pPr marL="5485922" indent="0">
              <a:buNone/>
              <a:defRPr/>
            </a:lvl4pPr>
            <a:lvl5pPr marL="7314563"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9" y="7445829"/>
            <a:ext cx="13076464" cy="5205290"/>
          </a:xfrm>
        </p:spPr>
        <p:txBody>
          <a:bodyPr>
            <a:normAutofit/>
          </a:bodyPr>
          <a:lstStyle>
            <a:lvl1pPr marL="0" indent="0" algn="l">
              <a:buNone/>
              <a:defRPr sz="3266">
                <a:solidFill>
                  <a:srgbClr val="000000"/>
                </a:solidFill>
                <a:latin typeface="+mj-lt"/>
              </a:defRPr>
            </a:lvl1pPr>
            <a:lvl2pPr marL="2388461" indent="-559820" algn="l">
              <a:buFont typeface="Arial" panose="020B0604020202020204" pitchFamily="34" charset="0"/>
              <a:buChar char="•"/>
              <a:defRPr sz="3266">
                <a:solidFill>
                  <a:srgbClr val="000000"/>
                </a:solidFill>
                <a:latin typeface="+mj-lt"/>
              </a:defRPr>
            </a:lvl2pPr>
            <a:lvl3pPr marL="4217101" indent="-559820" algn="l">
              <a:buFont typeface="Arial" panose="020B0604020202020204" pitchFamily="34" charset="0"/>
              <a:buChar char="•"/>
              <a:defRPr sz="3266">
                <a:solidFill>
                  <a:srgbClr val="000000"/>
                </a:solidFill>
                <a:latin typeface="+mj-lt"/>
              </a:defRPr>
            </a:lvl3pPr>
            <a:lvl4pPr marL="5952439" indent="-466517" algn="l">
              <a:buFont typeface="Arial" panose="020B0604020202020204" pitchFamily="34" charset="0"/>
              <a:buChar char="•"/>
              <a:defRPr sz="3266">
                <a:solidFill>
                  <a:srgbClr val="000000"/>
                </a:solidFill>
                <a:latin typeface="+mj-lt"/>
              </a:defRPr>
            </a:lvl4pPr>
            <a:lvl5pPr marL="7781079" indent="-466517" algn="l">
              <a:buFont typeface="Arial" panose="020B0604020202020204" pitchFamily="34" charset="0"/>
              <a:buChar char="•"/>
              <a:defRPr sz="3266">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6" y="7445829"/>
            <a:ext cx="13076464" cy="5205290"/>
          </a:xfrm>
        </p:spPr>
        <p:txBody>
          <a:bodyPr>
            <a:normAutofit/>
          </a:bodyPr>
          <a:lstStyle>
            <a:lvl1pPr marL="0" indent="0" algn="l">
              <a:buNone/>
              <a:defRPr sz="3266">
                <a:solidFill>
                  <a:srgbClr val="000000"/>
                </a:solidFill>
                <a:latin typeface="+mj-lt"/>
              </a:defRPr>
            </a:lvl1pPr>
            <a:lvl2pPr marL="2388461" indent="-559820" algn="l">
              <a:buFont typeface="Arial" panose="020B0604020202020204" pitchFamily="34" charset="0"/>
              <a:buChar char="•"/>
              <a:defRPr sz="3266">
                <a:solidFill>
                  <a:srgbClr val="000000"/>
                </a:solidFill>
                <a:latin typeface="+mj-lt"/>
              </a:defRPr>
            </a:lvl2pPr>
            <a:lvl3pPr marL="4217101" indent="-559820" algn="l">
              <a:buFont typeface="Arial" panose="020B0604020202020204" pitchFamily="34" charset="0"/>
              <a:buChar char="•"/>
              <a:defRPr sz="3266">
                <a:solidFill>
                  <a:srgbClr val="000000"/>
                </a:solidFill>
                <a:latin typeface="+mj-lt"/>
              </a:defRPr>
            </a:lvl3pPr>
            <a:lvl4pPr marL="5952439" indent="-466517" algn="l">
              <a:buFont typeface="Arial" panose="020B0604020202020204" pitchFamily="34" charset="0"/>
              <a:buChar char="•"/>
              <a:defRPr sz="3266">
                <a:solidFill>
                  <a:srgbClr val="000000"/>
                </a:solidFill>
                <a:latin typeface="+mj-lt"/>
              </a:defRPr>
            </a:lvl4pPr>
            <a:lvl5pPr marL="7781079" indent="-466517" algn="l">
              <a:buFont typeface="Arial" panose="020B0604020202020204" pitchFamily="34" charset="0"/>
              <a:buChar char="•"/>
              <a:defRPr sz="3266">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5022286" y="8395351"/>
            <a:ext cx="13076464" cy="6688715"/>
          </a:xfrm>
        </p:spPr>
        <p:txBody>
          <a:bodyPr>
            <a:normAutofit/>
          </a:bodyPr>
          <a:lstStyle>
            <a:lvl1pPr marL="0" indent="0">
              <a:buNone/>
              <a:defRPr sz="3919">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5022286" y="7497549"/>
            <a:ext cx="13076464" cy="379355"/>
          </a:xfrm>
        </p:spPr>
        <p:txBody>
          <a:bodyPr>
            <a:noAutofit/>
          </a:bodyPr>
          <a:lstStyle>
            <a:lvl1pPr marL="0" indent="0" algn="ctr">
              <a:buNone/>
              <a:defRPr sz="3592" b="0">
                <a:solidFill>
                  <a:srgbClr val="000000"/>
                </a:solidFill>
                <a:latin typeface="+mj-lt"/>
              </a:defRPr>
            </a:lvl1pPr>
            <a:lvl2pPr marL="2388461" indent="-559820" algn="l">
              <a:buFont typeface="Arial" panose="020B0604020202020204" pitchFamily="34" charset="0"/>
              <a:buChar char="•"/>
              <a:defRPr sz="4408">
                <a:solidFill>
                  <a:srgbClr val="000000"/>
                </a:solidFill>
                <a:latin typeface="+mj-lt"/>
              </a:defRPr>
            </a:lvl2pPr>
            <a:lvl3pPr marL="4217101" indent="-559820" algn="l">
              <a:buFont typeface="Arial" panose="020B0604020202020204" pitchFamily="34" charset="0"/>
              <a:buChar char="•"/>
              <a:defRPr sz="3919">
                <a:solidFill>
                  <a:srgbClr val="000000"/>
                </a:solidFill>
                <a:latin typeface="+mj-lt"/>
              </a:defRPr>
            </a:lvl3pPr>
            <a:lvl4pPr marL="5952439" indent="-466517" algn="l">
              <a:buFont typeface="Arial" panose="020B0604020202020204" pitchFamily="34" charset="0"/>
              <a:buChar char="•"/>
              <a:defRPr sz="3266">
                <a:solidFill>
                  <a:srgbClr val="000000"/>
                </a:solidFill>
                <a:latin typeface="+mj-lt"/>
              </a:defRPr>
            </a:lvl4pPr>
            <a:lvl5pPr marL="7781079" indent="-466517" algn="l">
              <a:buFont typeface="Arial" panose="020B0604020202020204" pitchFamily="34" charset="0"/>
              <a:buChar char="•"/>
              <a:defRPr sz="3266">
                <a:solidFill>
                  <a:srgbClr val="000000"/>
                </a:solidFill>
                <a:latin typeface="+mj-lt"/>
              </a:defRPr>
            </a:lvl5pPr>
          </a:lstStyle>
          <a:p>
            <a:r>
              <a:rPr lang="en-US" dirty="0">
                <a:solidFill>
                  <a:srgbClr val="000000"/>
                </a:solidFill>
              </a:rPr>
              <a:t>CHART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5022286" y="16422470"/>
            <a:ext cx="13076464" cy="6688715"/>
          </a:xfrm>
        </p:spPr>
        <p:txBody>
          <a:bodyPr>
            <a:normAutofit/>
          </a:bodyPr>
          <a:lstStyle>
            <a:lvl1pPr marL="0" indent="0">
              <a:buNone/>
              <a:defRPr sz="3919">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5022286" y="15524670"/>
            <a:ext cx="13076464" cy="379355"/>
          </a:xfrm>
        </p:spPr>
        <p:txBody>
          <a:bodyPr>
            <a:noAutofit/>
          </a:bodyPr>
          <a:lstStyle>
            <a:lvl1pPr marL="0" indent="0" algn="ctr">
              <a:buNone/>
              <a:defRPr sz="3592" b="0">
                <a:solidFill>
                  <a:srgbClr val="000000"/>
                </a:solidFill>
                <a:latin typeface="+mj-lt"/>
              </a:defRPr>
            </a:lvl1pPr>
            <a:lvl2pPr marL="2388461" indent="-559820" algn="l">
              <a:buFont typeface="Arial" panose="020B0604020202020204" pitchFamily="34" charset="0"/>
              <a:buChar char="•"/>
              <a:defRPr sz="4408">
                <a:solidFill>
                  <a:srgbClr val="000000"/>
                </a:solidFill>
                <a:latin typeface="+mj-lt"/>
              </a:defRPr>
            </a:lvl2pPr>
            <a:lvl3pPr marL="4217101" indent="-559820" algn="l">
              <a:buFont typeface="Arial" panose="020B0604020202020204" pitchFamily="34" charset="0"/>
              <a:buChar char="•"/>
              <a:defRPr sz="3919">
                <a:solidFill>
                  <a:srgbClr val="000000"/>
                </a:solidFill>
                <a:latin typeface="+mj-lt"/>
              </a:defRPr>
            </a:lvl3pPr>
            <a:lvl4pPr marL="5952439" indent="-466517" algn="l">
              <a:buFont typeface="Arial" panose="020B0604020202020204" pitchFamily="34" charset="0"/>
              <a:buChar char="•"/>
              <a:defRPr sz="3266">
                <a:solidFill>
                  <a:srgbClr val="000000"/>
                </a:solidFill>
                <a:latin typeface="+mj-lt"/>
              </a:defRPr>
            </a:lvl4pPr>
            <a:lvl5pPr marL="7781079" indent="-466517" algn="l">
              <a:buFont typeface="Arial" panose="020B0604020202020204" pitchFamily="34" charset="0"/>
              <a:buChar char="•"/>
              <a:defRPr sz="3266">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6" y="24043055"/>
            <a:ext cx="13076464" cy="5205290"/>
          </a:xfrm>
        </p:spPr>
        <p:txBody>
          <a:bodyPr>
            <a:normAutofit/>
          </a:bodyPr>
          <a:lstStyle>
            <a:lvl1pPr marL="559820" indent="-559820" algn="l">
              <a:buFont typeface="Arial" panose="020B0604020202020204" pitchFamily="34" charset="0"/>
              <a:buChar char="•"/>
              <a:defRPr sz="3266">
                <a:solidFill>
                  <a:srgbClr val="000000"/>
                </a:solidFill>
                <a:latin typeface="+mj-lt"/>
              </a:defRPr>
            </a:lvl1pPr>
            <a:lvl2pPr marL="2388461" indent="-559820" algn="l">
              <a:buFont typeface="Arial" panose="020B0604020202020204" pitchFamily="34" charset="0"/>
              <a:buChar char="•"/>
              <a:defRPr sz="3266">
                <a:solidFill>
                  <a:srgbClr val="000000"/>
                </a:solidFill>
                <a:latin typeface="+mj-lt"/>
              </a:defRPr>
            </a:lvl2pPr>
            <a:lvl3pPr marL="4217101" indent="-559820" algn="l">
              <a:buFont typeface="Arial" panose="020B0604020202020204" pitchFamily="34" charset="0"/>
              <a:buChar char="•"/>
              <a:defRPr sz="3266">
                <a:solidFill>
                  <a:srgbClr val="000000"/>
                </a:solidFill>
                <a:latin typeface="+mj-lt"/>
              </a:defRPr>
            </a:lvl3pPr>
            <a:lvl4pPr marL="5952439" indent="-466517" algn="l">
              <a:buFont typeface="Arial" panose="020B0604020202020204" pitchFamily="34" charset="0"/>
              <a:buChar char="•"/>
              <a:defRPr sz="3266">
                <a:solidFill>
                  <a:srgbClr val="000000"/>
                </a:solidFill>
                <a:latin typeface="+mj-lt"/>
              </a:defRPr>
            </a:lvl4pPr>
            <a:lvl5pPr marL="7781079" indent="-466517" algn="l">
              <a:buFont typeface="Arial" panose="020B0604020202020204" pitchFamily="34" charset="0"/>
              <a:buChar char="•"/>
              <a:defRPr sz="3266">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6" y="24814828"/>
            <a:ext cx="13076464" cy="5205290"/>
          </a:xfrm>
        </p:spPr>
        <p:txBody>
          <a:bodyPr>
            <a:normAutofit/>
          </a:bodyPr>
          <a:lstStyle>
            <a:lvl1pPr marL="0" indent="0" algn="l">
              <a:buNone/>
              <a:defRPr sz="3266">
                <a:solidFill>
                  <a:srgbClr val="000000"/>
                </a:solidFill>
                <a:latin typeface="+mj-lt"/>
              </a:defRPr>
            </a:lvl1pPr>
            <a:lvl2pPr marL="2388461" indent="-559820" algn="l">
              <a:buFont typeface="Arial" panose="020B0604020202020204" pitchFamily="34" charset="0"/>
              <a:buChar char="•"/>
              <a:defRPr sz="3266">
                <a:solidFill>
                  <a:srgbClr val="000000"/>
                </a:solidFill>
                <a:latin typeface="+mj-lt"/>
              </a:defRPr>
            </a:lvl2pPr>
            <a:lvl3pPr marL="4217101" indent="-559820" algn="l">
              <a:buFont typeface="Arial" panose="020B0604020202020204" pitchFamily="34" charset="0"/>
              <a:buChar char="•"/>
              <a:defRPr sz="3266">
                <a:solidFill>
                  <a:srgbClr val="000000"/>
                </a:solidFill>
                <a:latin typeface="+mj-lt"/>
              </a:defRPr>
            </a:lvl3pPr>
            <a:lvl4pPr marL="5952439" indent="-466517" algn="l">
              <a:buFont typeface="Arial" panose="020B0604020202020204" pitchFamily="34" charset="0"/>
              <a:buChar char="•"/>
              <a:defRPr sz="3266">
                <a:solidFill>
                  <a:srgbClr val="000000"/>
                </a:solidFill>
                <a:latin typeface="+mj-lt"/>
              </a:defRPr>
            </a:lvl4pPr>
            <a:lvl5pPr marL="7781079" indent="-466517" algn="l">
              <a:buFont typeface="Arial" panose="020B0604020202020204" pitchFamily="34" charset="0"/>
              <a:buChar char="•"/>
              <a:defRPr sz="3266">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8" y="14956456"/>
            <a:ext cx="13076464" cy="5205290"/>
          </a:xfrm>
        </p:spPr>
        <p:txBody>
          <a:bodyPr>
            <a:normAutofit/>
          </a:bodyPr>
          <a:lstStyle>
            <a:lvl1pPr marL="0" indent="0" algn="l">
              <a:buNone/>
              <a:defRPr sz="3266">
                <a:solidFill>
                  <a:srgbClr val="000000"/>
                </a:solidFill>
                <a:latin typeface="+mj-lt"/>
              </a:defRPr>
            </a:lvl1pPr>
            <a:lvl2pPr marL="2388461" indent="-559820" algn="l">
              <a:buFont typeface="Arial" panose="020B0604020202020204" pitchFamily="34" charset="0"/>
              <a:buChar char="•"/>
              <a:defRPr sz="3266">
                <a:solidFill>
                  <a:srgbClr val="000000"/>
                </a:solidFill>
                <a:latin typeface="+mj-lt"/>
              </a:defRPr>
            </a:lvl2pPr>
            <a:lvl3pPr marL="4217101" indent="-559820" algn="l">
              <a:buFont typeface="Arial" panose="020B0604020202020204" pitchFamily="34" charset="0"/>
              <a:buChar char="•"/>
              <a:defRPr sz="3266">
                <a:solidFill>
                  <a:srgbClr val="000000"/>
                </a:solidFill>
                <a:latin typeface="+mj-lt"/>
              </a:defRPr>
            </a:lvl3pPr>
            <a:lvl4pPr marL="5952439" indent="-466517" algn="l">
              <a:buFont typeface="Arial" panose="020B0604020202020204" pitchFamily="34" charset="0"/>
              <a:buChar char="•"/>
              <a:defRPr sz="3266">
                <a:solidFill>
                  <a:srgbClr val="000000"/>
                </a:solidFill>
                <a:latin typeface="+mj-lt"/>
              </a:defRPr>
            </a:lvl4pPr>
            <a:lvl5pPr marL="7781079" indent="-466517" algn="l">
              <a:buFont typeface="Arial" panose="020B0604020202020204" pitchFamily="34" charset="0"/>
              <a:buChar char="•"/>
              <a:defRPr sz="3266">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20879687"/>
            <a:ext cx="7328263" cy="666750"/>
          </a:xfrm>
        </p:spPr>
        <p:txBody>
          <a:bodyPr>
            <a:noAutofit/>
          </a:bodyPr>
          <a:lstStyle>
            <a:lvl1pPr marL="0" indent="0">
              <a:buNone/>
              <a:defRPr sz="3592" b="0">
                <a:solidFill>
                  <a:srgbClr val="000000"/>
                </a:solidFill>
                <a:latin typeface="+mj-lt"/>
              </a:defRPr>
            </a:lvl1pPr>
            <a:lvl2pPr marL="1828641" indent="0">
              <a:buNone/>
              <a:defRPr/>
            </a:lvl2pPr>
            <a:lvl3pPr marL="3657282" indent="0">
              <a:buNone/>
              <a:defRPr/>
            </a:lvl3pPr>
            <a:lvl4pPr marL="5485922" indent="0">
              <a:buNone/>
              <a:defRPr/>
            </a:lvl4pPr>
            <a:lvl5pPr marL="7314563"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8" y="21775812"/>
            <a:ext cx="13161645" cy="4245400"/>
          </a:xfrm>
        </p:spPr>
        <p:txBody>
          <a:bodyPr>
            <a:normAutofit/>
          </a:bodyPr>
          <a:lstStyle>
            <a:lvl1pPr marL="559820" indent="-559820" algn="l">
              <a:buFont typeface="Arial" panose="020B0604020202020204" pitchFamily="34" charset="0"/>
              <a:buChar char="•"/>
              <a:defRPr sz="3266">
                <a:solidFill>
                  <a:srgbClr val="000000"/>
                </a:solidFill>
                <a:latin typeface="+mj-lt"/>
              </a:defRPr>
            </a:lvl1pPr>
            <a:lvl2pPr marL="2388461" indent="-559820" algn="l">
              <a:buFont typeface="Arial" panose="020B0604020202020204" pitchFamily="34" charset="0"/>
              <a:buChar char="•"/>
              <a:defRPr sz="3266">
                <a:solidFill>
                  <a:srgbClr val="000000"/>
                </a:solidFill>
                <a:latin typeface="+mj-lt"/>
              </a:defRPr>
            </a:lvl2pPr>
            <a:lvl3pPr marL="4217101" indent="-559820" algn="l">
              <a:buFont typeface="Arial" panose="020B0604020202020204" pitchFamily="34" charset="0"/>
              <a:buChar char="•"/>
              <a:defRPr sz="3266">
                <a:solidFill>
                  <a:srgbClr val="000000"/>
                </a:solidFill>
                <a:latin typeface="+mj-lt"/>
              </a:defRPr>
            </a:lvl3pPr>
            <a:lvl4pPr marL="5952439" indent="-466517" algn="l">
              <a:buFont typeface="Arial" panose="020B0604020202020204" pitchFamily="34" charset="0"/>
              <a:buChar char="•"/>
              <a:defRPr sz="3266">
                <a:solidFill>
                  <a:srgbClr val="000000"/>
                </a:solidFill>
                <a:latin typeface="+mj-lt"/>
              </a:defRPr>
            </a:lvl4pPr>
            <a:lvl5pPr marL="7781079" indent="-466517" algn="l">
              <a:buFont typeface="Arial" panose="020B0604020202020204" pitchFamily="34" charset="0"/>
              <a:buChar char="•"/>
              <a:defRPr sz="3266">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29652686" y="13571764"/>
            <a:ext cx="13076465" cy="8203747"/>
          </a:xfrm>
        </p:spPr>
        <p:txBody>
          <a:bodyPr>
            <a:normAutofit/>
          </a:bodyPr>
          <a:lstStyle>
            <a:lvl1pPr marL="0" indent="0">
              <a:buNone/>
              <a:defRPr sz="3592" b="0">
                <a:solidFill>
                  <a:srgbClr val="000000"/>
                </a:solidFill>
              </a:defRPr>
            </a:lvl1pPr>
          </a:lstStyle>
          <a:p>
            <a:r>
              <a:rPr lang="en-US" dirty="0"/>
              <a:t>Table Graphic</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79716" y="26806073"/>
            <a:ext cx="13076464" cy="3718593"/>
          </a:xfrm>
        </p:spPr>
        <p:txBody>
          <a:bodyPr>
            <a:normAutofit/>
          </a:bodyPr>
          <a:lstStyle>
            <a:lvl1pPr marL="0" indent="0">
              <a:buNone/>
              <a:defRPr sz="3919"/>
            </a:lvl1pPr>
          </a:lstStyle>
          <a:p>
            <a:endParaRPr lang="en-US" dirty="0"/>
          </a:p>
        </p:txBody>
      </p:sp>
    </p:spTree>
    <p:extLst>
      <p:ext uri="{BB962C8B-B14F-4D97-AF65-F5344CB8AC3E}">
        <p14:creationId xmlns:p14="http://schemas.microsoft.com/office/powerpoint/2010/main" val="395523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20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388">
                <a:solidFill>
                  <a:schemeClr val="bg1"/>
                </a:solidFill>
              </a:defRPr>
            </a:lvl1pPr>
            <a:lvl2pPr marL="1828641" indent="0">
              <a:buNone/>
              <a:defRPr sz="5877">
                <a:solidFill>
                  <a:schemeClr val="bg1"/>
                </a:solidFill>
              </a:defRPr>
            </a:lvl2pPr>
            <a:lvl3pPr marL="3657282" indent="0">
              <a:buNone/>
              <a:defRPr sz="5388">
                <a:solidFill>
                  <a:schemeClr val="bg1"/>
                </a:solidFill>
              </a:defRPr>
            </a:lvl3pPr>
            <a:lvl4pPr marL="5485922" indent="0">
              <a:buNone/>
              <a:defRPr sz="4408">
                <a:solidFill>
                  <a:schemeClr val="bg1"/>
                </a:solidFill>
              </a:defRPr>
            </a:lvl4pPr>
            <a:lvl5pPr marL="7314563" indent="0">
              <a:buNone/>
              <a:defRPr sz="440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4"/>
            <a:ext cx="20103193" cy="666750"/>
          </a:xfrm>
        </p:spPr>
        <p:txBody>
          <a:bodyPr>
            <a:noAutofit/>
          </a:bodyPr>
          <a:lstStyle>
            <a:lvl1pPr marL="0" indent="0">
              <a:buNone/>
              <a:defRPr sz="4897">
                <a:solidFill>
                  <a:schemeClr val="bg1"/>
                </a:solidFill>
              </a:defRPr>
            </a:lvl1pPr>
            <a:lvl2pPr marL="1828641" indent="0">
              <a:buNone/>
              <a:defRPr sz="4897">
                <a:solidFill>
                  <a:schemeClr val="bg1"/>
                </a:solidFill>
              </a:defRPr>
            </a:lvl2pPr>
            <a:lvl3pPr marL="3657282" indent="0">
              <a:buNone/>
              <a:defRPr sz="4408">
                <a:solidFill>
                  <a:schemeClr val="bg1"/>
                </a:solidFill>
              </a:defRPr>
            </a:lvl3pPr>
            <a:lvl4pPr marL="5485922" indent="0">
              <a:buNone/>
              <a:defRPr sz="3592">
                <a:solidFill>
                  <a:schemeClr val="bg1"/>
                </a:solidFill>
              </a:defRPr>
            </a:lvl4pPr>
            <a:lvl5pPr marL="7314563" indent="0">
              <a:buNone/>
              <a:defRPr sz="3592">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4"/>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4"/>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6112874"/>
            <a:ext cx="7328263" cy="666750"/>
          </a:xfrm>
        </p:spPr>
        <p:txBody>
          <a:bodyPr>
            <a:noAutofit/>
          </a:bodyPr>
          <a:lstStyle>
            <a:lvl1pPr marL="0" indent="0">
              <a:buNone/>
              <a:defRPr sz="4897" b="1">
                <a:latin typeface="+mj-lt"/>
              </a:defRPr>
            </a:lvl1pPr>
            <a:lvl2pPr marL="1828641" indent="0">
              <a:buNone/>
              <a:defRPr/>
            </a:lvl2pPr>
            <a:lvl3pPr marL="3657282" indent="0">
              <a:buNone/>
              <a:defRPr/>
            </a:lvl3pPr>
            <a:lvl4pPr marL="5485922" indent="0">
              <a:buNone/>
              <a:defRPr/>
            </a:lvl4pPr>
            <a:lvl5pPr marL="7314563"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3571765"/>
            <a:ext cx="7328263" cy="666750"/>
          </a:xfrm>
        </p:spPr>
        <p:txBody>
          <a:bodyPr>
            <a:noAutofit/>
          </a:bodyPr>
          <a:lstStyle>
            <a:lvl1pPr marL="0" indent="0">
              <a:buNone/>
              <a:defRPr sz="4897" b="1">
                <a:latin typeface="+mj-lt"/>
              </a:defRPr>
            </a:lvl1pPr>
            <a:lvl2pPr marL="1828641" indent="0">
              <a:buNone/>
              <a:defRPr/>
            </a:lvl2pPr>
            <a:lvl3pPr marL="3657282" indent="0">
              <a:buNone/>
              <a:defRPr/>
            </a:lvl3pPr>
            <a:lvl4pPr marL="5485922" indent="0">
              <a:buNone/>
              <a:defRPr/>
            </a:lvl4pPr>
            <a:lvl5pPr marL="7314563"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6112872"/>
            <a:ext cx="7328263" cy="666750"/>
          </a:xfrm>
        </p:spPr>
        <p:txBody>
          <a:bodyPr>
            <a:noAutofit/>
          </a:bodyPr>
          <a:lstStyle>
            <a:lvl1pPr marL="0" indent="0">
              <a:buNone/>
              <a:defRPr sz="4897" b="1">
                <a:latin typeface="+mj-lt"/>
              </a:defRPr>
            </a:lvl1pPr>
            <a:lvl2pPr marL="1828641" indent="0">
              <a:buNone/>
              <a:defRPr/>
            </a:lvl2pPr>
            <a:lvl3pPr marL="3657282" indent="0">
              <a:buNone/>
              <a:defRPr/>
            </a:lvl3pPr>
            <a:lvl4pPr marL="5485922" indent="0">
              <a:buNone/>
              <a:defRPr/>
            </a:lvl4pPr>
            <a:lvl5pPr marL="7314563"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6112872"/>
            <a:ext cx="7328263" cy="666750"/>
          </a:xfrm>
        </p:spPr>
        <p:txBody>
          <a:bodyPr>
            <a:noAutofit/>
          </a:bodyPr>
          <a:lstStyle>
            <a:lvl1pPr marL="0" indent="0">
              <a:buNone/>
              <a:defRPr sz="4897" b="1">
                <a:latin typeface="+mj-lt"/>
              </a:defRPr>
            </a:lvl1pPr>
            <a:lvl2pPr marL="1828641" indent="0">
              <a:buNone/>
              <a:defRPr/>
            </a:lvl2pPr>
            <a:lvl3pPr marL="3657282" indent="0">
              <a:buNone/>
              <a:defRPr/>
            </a:lvl3pPr>
            <a:lvl4pPr marL="5485922" indent="0">
              <a:buNone/>
              <a:defRPr/>
            </a:lvl4pPr>
            <a:lvl5pPr marL="7314563"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3629632"/>
            <a:ext cx="7328263" cy="666750"/>
          </a:xfrm>
        </p:spPr>
        <p:txBody>
          <a:bodyPr>
            <a:noAutofit/>
          </a:bodyPr>
          <a:lstStyle>
            <a:lvl1pPr marL="0" indent="0">
              <a:buNone/>
              <a:defRPr sz="4897" b="1">
                <a:latin typeface="+mj-lt"/>
              </a:defRPr>
            </a:lvl1pPr>
            <a:lvl2pPr marL="1828641" indent="0">
              <a:buNone/>
              <a:defRPr/>
            </a:lvl2pPr>
            <a:lvl3pPr marL="3657282" indent="0">
              <a:buNone/>
              <a:defRPr/>
            </a:lvl3pPr>
            <a:lvl4pPr marL="5485922" indent="0">
              <a:buNone/>
              <a:defRPr/>
            </a:lvl4pPr>
            <a:lvl5pPr marL="7314563"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2872518"/>
            <a:ext cx="7328263" cy="666750"/>
          </a:xfrm>
        </p:spPr>
        <p:txBody>
          <a:bodyPr>
            <a:noAutofit/>
          </a:bodyPr>
          <a:lstStyle>
            <a:lvl1pPr marL="0" indent="0">
              <a:buNone/>
              <a:defRPr sz="4897" b="1">
                <a:latin typeface="+mj-lt"/>
              </a:defRPr>
            </a:lvl1pPr>
            <a:lvl2pPr marL="1828641" indent="0">
              <a:buNone/>
              <a:defRPr/>
            </a:lvl2pPr>
            <a:lvl3pPr marL="3657282" indent="0">
              <a:buNone/>
              <a:defRPr/>
            </a:lvl3pPr>
            <a:lvl4pPr marL="5485922" indent="0">
              <a:buNone/>
              <a:defRPr/>
            </a:lvl4pPr>
            <a:lvl5pPr marL="7314563"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9" y="7445829"/>
            <a:ext cx="13076464" cy="5205290"/>
          </a:xfrm>
        </p:spPr>
        <p:txBody>
          <a:bodyPr>
            <a:normAutofit/>
          </a:bodyPr>
          <a:lstStyle>
            <a:lvl1pPr marL="0" indent="0" algn="l">
              <a:buNone/>
              <a:defRPr sz="3266">
                <a:solidFill>
                  <a:srgbClr val="000000"/>
                </a:solidFill>
                <a:latin typeface="+mj-lt"/>
              </a:defRPr>
            </a:lvl1pPr>
            <a:lvl2pPr marL="2388461" indent="-559820" algn="l">
              <a:buFont typeface="Arial" panose="020B0604020202020204" pitchFamily="34" charset="0"/>
              <a:buChar char="•"/>
              <a:defRPr sz="3266">
                <a:solidFill>
                  <a:srgbClr val="000000"/>
                </a:solidFill>
                <a:latin typeface="+mj-lt"/>
              </a:defRPr>
            </a:lvl2pPr>
            <a:lvl3pPr marL="4217101" indent="-559820" algn="l">
              <a:buFont typeface="Arial" panose="020B0604020202020204" pitchFamily="34" charset="0"/>
              <a:buChar char="•"/>
              <a:defRPr sz="3266">
                <a:solidFill>
                  <a:srgbClr val="000000"/>
                </a:solidFill>
                <a:latin typeface="+mj-lt"/>
              </a:defRPr>
            </a:lvl3pPr>
            <a:lvl4pPr marL="5952439" indent="-466517" algn="l">
              <a:buFont typeface="Arial" panose="020B0604020202020204" pitchFamily="34" charset="0"/>
              <a:buChar char="•"/>
              <a:defRPr sz="3266">
                <a:solidFill>
                  <a:srgbClr val="000000"/>
                </a:solidFill>
                <a:latin typeface="+mj-lt"/>
              </a:defRPr>
            </a:lvl4pPr>
            <a:lvl5pPr marL="7781079" indent="-466517" algn="l">
              <a:buFont typeface="Arial" panose="020B0604020202020204" pitchFamily="34" charset="0"/>
              <a:buChar char="•"/>
              <a:defRPr sz="3266">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6" y="7445828"/>
            <a:ext cx="13076464" cy="14329983"/>
          </a:xfrm>
        </p:spPr>
        <p:txBody>
          <a:bodyPr>
            <a:normAutofit/>
          </a:bodyPr>
          <a:lstStyle>
            <a:lvl1pPr marL="0" indent="0" algn="l">
              <a:buNone/>
              <a:defRPr sz="3266">
                <a:solidFill>
                  <a:srgbClr val="000000"/>
                </a:solidFill>
                <a:latin typeface="+mj-lt"/>
              </a:defRPr>
            </a:lvl1pPr>
            <a:lvl2pPr marL="2388461" indent="-559820" algn="l">
              <a:buFont typeface="Arial" panose="020B0604020202020204" pitchFamily="34" charset="0"/>
              <a:buChar char="•"/>
              <a:defRPr sz="3266">
                <a:solidFill>
                  <a:srgbClr val="000000"/>
                </a:solidFill>
                <a:latin typeface="+mj-lt"/>
              </a:defRPr>
            </a:lvl2pPr>
            <a:lvl3pPr marL="4217101" indent="-559820" algn="l">
              <a:buFont typeface="Arial" panose="020B0604020202020204" pitchFamily="34" charset="0"/>
              <a:buChar char="•"/>
              <a:defRPr sz="3266">
                <a:solidFill>
                  <a:srgbClr val="000000"/>
                </a:solidFill>
                <a:latin typeface="+mj-lt"/>
              </a:defRPr>
            </a:lvl3pPr>
            <a:lvl4pPr marL="5952439" indent="-466517" algn="l">
              <a:buFont typeface="Arial" panose="020B0604020202020204" pitchFamily="34" charset="0"/>
              <a:buChar char="•"/>
              <a:defRPr sz="3266">
                <a:solidFill>
                  <a:srgbClr val="000000"/>
                </a:solidFill>
                <a:latin typeface="+mj-lt"/>
              </a:defRPr>
            </a:lvl4pPr>
            <a:lvl5pPr marL="7781079" indent="-466517" algn="l">
              <a:buFont typeface="Arial" panose="020B0604020202020204" pitchFamily="34" charset="0"/>
              <a:buChar char="•"/>
              <a:defRPr sz="3266">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6" y="24043055"/>
            <a:ext cx="13076464" cy="5205290"/>
          </a:xfrm>
        </p:spPr>
        <p:txBody>
          <a:bodyPr>
            <a:normAutofit/>
          </a:bodyPr>
          <a:lstStyle>
            <a:lvl1pPr marL="559820" indent="-559820" algn="l">
              <a:buFont typeface="Arial" panose="020B0604020202020204" pitchFamily="34" charset="0"/>
              <a:buChar char="•"/>
              <a:defRPr sz="3266">
                <a:solidFill>
                  <a:srgbClr val="000000"/>
                </a:solidFill>
                <a:latin typeface="+mj-lt"/>
              </a:defRPr>
            </a:lvl1pPr>
            <a:lvl2pPr marL="2388461" indent="-559820" algn="l">
              <a:buFont typeface="Arial" panose="020B0604020202020204" pitchFamily="34" charset="0"/>
              <a:buChar char="•"/>
              <a:defRPr sz="3266">
                <a:solidFill>
                  <a:srgbClr val="000000"/>
                </a:solidFill>
                <a:latin typeface="+mj-lt"/>
              </a:defRPr>
            </a:lvl2pPr>
            <a:lvl3pPr marL="4217101" indent="-559820" algn="l">
              <a:buFont typeface="Arial" panose="020B0604020202020204" pitchFamily="34" charset="0"/>
              <a:buChar char="•"/>
              <a:defRPr sz="3266">
                <a:solidFill>
                  <a:srgbClr val="000000"/>
                </a:solidFill>
                <a:latin typeface="+mj-lt"/>
              </a:defRPr>
            </a:lvl3pPr>
            <a:lvl4pPr marL="5952439" indent="-466517" algn="l">
              <a:buFont typeface="Arial" panose="020B0604020202020204" pitchFamily="34" charset="0"/>
              <a:buChar char="•"/>
              <a:defRPr sz="3266">
                <a:solidFill>
                  <a:srgbClr val="000000"/>
                </a:solidFill>
                <a:latin typeface="+mj-lt"/>
              </a:defRPr>
            </a:lvl4pPr>
            <a:lvl5pPr marL="7781079" indent="-466517" algn="l">
              <a:buFont typeface="Arial" panose="020B0604020202020204" pitchFamily="34" charset="0"/>
              <a:buChar char="•"/>
              <a:defRPr sz="3266">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6" y="24814828"/>
            <a:ext cx="13076464" cy="5205290"/>
          </a:xfrm>
        </p:spPr>
        <p:txBody>
          <a:bodyPr>
            <a:normAutofit/>
          </a:bodyPr>
          <a:lstStyle>
            <a:lvl1pPr marL="0" indent="0" algn="l">
              <a:buNone/>
              <a:defRPr sz="3266">
                <a:solidFill>
                  <a:srgbClr val="000000"/>
                </a:solidFill>
                <a:latin typeface="+mj-lt"/>
              </a:defRPr>
            </a:lvl1pPr>
            <a:lvl2pPr marL="2388461" indent="-559820" algn="l">
              <a:buFont typeface="Arial" panose="020B0604020202020204" pitchFamily="34" charset="0"/>
              <a:buChar char="•"/>
              <a:defRPr sz="3266">
                <a:solidFill>
                  <a:srgbClr val="000000"/>
                </a:solidFill>
                <a:latin typeface="+mj-lt"/>
              </a:defRPr>
            </a:lvl2pPr>
            <a:lvl3pPr marL="4217101" indent="-559820" algn="l">
              <a:buFont typeface="Arial" panose="020B0604020202020204" pitchFamily="34" charset="0"/>
              <a:buChar char="•"/>
              <a:defRPr sz="3266">
                <a:solidFill>
                  <a:srgbClr val="000000"/>
                </a:solidFill>
                <a:latin typeface="+mj-lt"/>
              </a:defRPr>
            </a:lvl3pPr>
            <a:lvl4pPr marL="5952439" indent="-466517" algn="l">
              <a:buFont typeface="Arial" panose="020B0604020202020204" pitchFamily="34" charset="0"/>
              <a:buChar char="•"/>
              <a:defRPr sz="3266">
                <a:solidFill>
                  <a:srgbClr val="000000"/>
                </a:solidFill>
                <a:latin typeface="+mj-lt"/>
              </a:defRPr>
            </a:lvl4pPr>
            <a:lvl5pPr marL="7781079" indent="-466517" algn="l">
              <a:buFont typeface="Arial" panose="020B0604020202020204" pitchFamily="34" charset="0"/>
              <a:buChar char="•"/>
              <a:defRPr sz="3266">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8" y="14956456"/>
            <a:ext cx="13076464" cy="5205290"/>
          </a:xfrm>
        </p:spPr>
        <p:txBody>
          <a:bodyPr>
            <a:normAutofit/>
          </a:bodyPr>
          <a:lstStyle>
            <a:lvl1pPr marL="0" indent="0" algn="l">
              <a:buNone/>
              <a:defRPr sz="3266">
                <a:solidFill>
                  <a:srgbClr val="000000"/>
                </a:solidFill>
                <a:latin typeface="+mj-lt"/>
              </a:defRPr>
            </a:lvl1pPr>
            <a:lvl2pPr marL="2388461" indent="-559820" algn="l">
              <a:buFont typeface="Arial" panose="020B0604020202020204" pitchFamily="34" charset="0"/>
              <a:buChar char="•"/>
              <a:defRPr sz="3266">
                <a:solidFill>
                  <a:srgbClr val="000000"/>
                </a:solidFill>
                <a:latin typeface="+mj-lt"/>
              </a:defRPr>
            </a:lvl2pPr>
            <a:lvl3pPr marL="4217101" indent="-559820" algn="l">
              <a:buFont typeface="Arial" panose="020B0604020202020204" pitchFamily="34" charset="0"/>
              <a:buChar char="•"/>
              <a:defRPr sz="3266">
                <a:solidFill>
                  <a:srgbClr val="000000"/>
                </a:solidFill>
                <a:latin typeface="+mj-lt"/>
              </a:defRPr>
            </a:lvl3pPr>
            <a:lvl4pPr marL="5952439" indent="-466517" algn="l">
              <a:buFont typeface="Arial" panose="020B0604020202020204" pitchFamily="34" charset="0"/>
              <a:buChar char="•"/>
              <a:defRPr sz="3266">
                <a:solidFill>
                  <a:srgbClr val="000000"/>
                </a:solidFill>
                <a:latin typeface="+mj-lt"/>
              </a:defRPr>
            </a:lvl4pPr>
            <a:lvl5pPr marL="7781079" indent="-466517" algn="l">
              <a:buFont typeface="Arial" panose="020B0604020202020204" pitchFamily="34" charset="0"/>
              <a:buChar char="•"/>
              <a:defRPr sz="3266">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20879687"/>
            <a:ext cx="7328263" cy="666750"/>
          </a:xfrm>
        </p:spPr>
        <p:txBody>
          <a:bodyPr>
            <a:noAutofit/>
          </a:bodyPr>
          <a:lstStyle>
            <a:lvl1pPr marL="0" indent="0">
              <a:buNone/>
              <a:defRPr sz="3592" b="0">
                <a:solidFill>
                  <a:srgbClr val="000000"/>
                </a:solidFill>
                <a:latin typeface="+mj-lt"/>
              </a:defRPr>
            </a:lvl1pPr>
            <a:lvl2pPr marL="1828641" indent="0">
              <a:buNone/>
              <a:defRPr/>
            </a:lvl2pPr>
            <a:lvl3pPr marL="3657282" indent="0">
              <a:buNone/>
              <a:defRPr/>
            </a:lvl3pPr>
            <a:lvl4pPr marL="5485922" indent="0">
              <a:buNone/>
              <a:defRPr/>
            </a:lvl4pPr>
            <a:lvl5pPr marL="7314563"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8" y="21775812"/>
            <a:ext cx="13161645" cy="4245400"/>
          </a:xfrm>
        </p:spPr>
        <p:txBody>
          <a:bodyPr>
            <a:normAutofit/>
          </a:bodyPr>
          <a:lstStyle>
            <a:lvl1pPr marL="559820" indent="-559820" algn="l">
              <a:buFont typeface="Arial" panose="020B0604020202020204" pitchFamily="34" charset="0"/>
              <a:buChar char="•"/>
              <a:defRPr sz="3266">
                <a:solidFill>
                  <a:srgbClr val="000000"/>
                </a:solidFill>
                <a:latin typeface="+mj-lt"/>
              </a:defRPr>
            </a:lvl1pPr>
            <a:lvl2pPr marL="2388461" indent="-559820" algn="l">
              <a:buFont typeface="Arial" panose="020B0604020202020204" pitchFamily="34" charset="0"/>
              <a:buChar char="•"/>
              <a:defRPr sz="3266">
                <a:solidFill>
                  <a:srgbClr val="000000"/>
                </a:solidFill>
                <a:latin typeface="+mj-lt"/>
              </a:defRPr>
            </a:lvl2pPr>
            <a:lvl3pPr marL="4217101" indent="-559820" algn="l">
              <a:buFont typeface="Arial" panose="020B0604020202020204" pitchFamily="34" charset="0"/>
              <a:buChar char="•"/>
              <a:defRPr sz="3266">
                <a:solidFill>
                  <a:srgbClr val="000000"/>
                </a:solidFill>
                <a:latin typeface="+mj-lt"/>
              </a:defRPr>
            </a:lvl3pPr>
            <a:lvl4pPr marL="5952439" indent="-466517" algn="l">
              <a:buFont typeface="Arial" panose="020B0604020202020204" pitchFamily="34" charset="0"/>
              <a:buChar char="•"/>
              <a:defRPr sz="3266">
                <a:solidFill>
                  <a:srgbClr val="000000"/>
                </a:solidFill>
                <a:latin typeface="+mj-lt"/>
              </a:defRPr>
            </a:lvl4pPr>
            <a:lvl5pPr marL="7781079" indent="-466517" algn="l">
              <a:buFont typeface="Arial" panose="020B0604020202020204" pitchFamily="34" charset="0"/>
              <a:buChar char="•"/>
              <a:defRPr sz="3266">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79716" y="26806073"/>
            <a:ext cx="13076464" cy="3718593"/>
          </a:xfrm>
        </p:spPr>
        <p:txBody>
          <a:bodyPr>
            <a:normAutofit/>
          </a:bodyPr>
          <a:lstStyle>
            <a:lvl1pPr marL="0" indent="0">
              <a:buNone/>
              <a:defRPr sz="3919"/>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5045662" y="7497549"/>
            <a:ext cx="13076464" cy="14329983"/>
          </a:xfrm>
        </p:spPr>
        <p:txBody>
          <a:bodyPr>
            <a:normAutofit/>
          </a:bodyPr>
          <a:lstStyle>
            <a:lvl1pPr marL="0" indent="0" algn="l">
              <a:buNone/>
              <a:defRPr sz="3266">
                <a:solidFill>
                  <a:srgbClr val="000000"/>
                </a:solidFill>
                <a:latin typeface="+mj-lt"/>
              </a:defRPr>
            </a:lvl1pPr>
            <a:lvl2pPr marL="2388461" indent="-559820" algn="l">
              <a:buFont typeface="Arial" panose="020B0604020202020204" pitchFamily="34" charset="0"/>
              <a:buChar char="•"/>
              <a:defRPr sz="3266">
                <a:solidFill>
                  <a:srgbClr val="000000"/>
                </a:solidFill>
                <a:latin typeface="+mj-lt"/>
              </a:defRPr>
            </a:lvl2pPr>
            <a:lvl3pPr marL="4217101" indent="-559820" algn="l">
              <a:buFont typeface="Arial" panose="020B0604020202020204" pitchFamily="34" charset="0"/>
              <a:buChar char="•"/>
              <a:defRPr sz="3266">
                <a:solidFill>
                  <a:srgbClr val="000000"/>
                </a:solidFill>
                <a:latin typeface="+mj-lt"/>
              </a:defRPr>
            </a:lvl3pPr>
            <a:lvl4pPr marL="5952439" indent="-466517" algn="l">
              <a:buFont typeface="Arial" panose="020B0604020202020204" pitchFamily="34" charset="0"/>
              <a:buChar char="•"/>
              <a:defRPr sz="3266">
                <a:solidFill>
                  <a:srgbClr val="000000"/>
                </a:solidFill>
                <a:latin typeface="+mj-lt"/>
              </a:defRPr>
            </a:lvl4pPr>
            <a:lvl5pPr marL="7781079" indent="-466517" algn="l">
              <a:buFont typeface="Arial" panose="020B0604020202020204" pitchFamily="34" charset="0"/>
              <a:buChar char="•"/>
              <a:defRPr sz="3266">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31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20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388">
                <a:solidFill>
                  <a:schemeClr val="bg1"/>
                </a:solidFill>
              </a:defRPr>
            </a:lvl1pPr>
            <a:lvl2pPr marL="1828641" indent="0">
              <a:buNone/>
              <a:defRPr sz="5877">
                <a:solidFill>
                  <a:schemeClr val="bg1"/>
                </a:solidFill>
              </a:defRPr>
            </a:lvl2pPr>
            <a:lvl3pPr marL="3657282" indent="0">
              <a:buNone/>
              <a:defRPr sz="5388">
                <a:solidFill>
                  <a:schemeClr val="bg1"/>
                </a:solidFill>
              </a:defRPr>
            </a:lvl3pPr>
            <a:lvl4pPr marL="5485922" indent="0">
              <a:buNone/>
              <a:defRPr sz="4408">
                <a:solidFill>
                  <a:schemeClr val="bg1"/>
                </a:solidFill>
              </a:defRPr>
            </a:lvl4pPr>
            <a:lvl5pPr marL="7314563" indent="0">
              <a:buNone/>
              <a:defRPr sz="440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4"/>
            <a:ext cx="20103193" cy="666750"/>
          </a:xfrm>
        </p:spPr>
        <p:txBody>
          <a:bodyPr>
            <a:noAutofit/>
          </a:bodyPr>
          <a:lstStyle>
            <a:lvl1pPr marL="0" indent="0">
              <a:buNone/>
              <a:defRPr sz="4897">
                <a:solidFill>
                  <a:schemeClr val="bg1"/>
                </a:solidFill>
              </a:defRPr>
            </a:lvl1pPr>
            <a:lvl2pPr marL="1828641" indent="0">
              <a:buNone/>
              <a:defRPr sz="4897">
                <a:solidFill>
                  <a:schemeClr val="bg1"/>
                </a:solidFill>
              </a:defRPr>
            </a:lvl2pPr>
            <a:lvl3pPr marL="3657282" indent="0">
              <a:buNone/>
              <a:defRPr sz="4408">
                <a:solidFill>
                  <a:schemeClr val="bg1"/>
                </a:solidFill>
              </a:defRPr>
            </a:lvl3pPr>
            <a:lvl4pPr marL="5485922" indent="0">
              <a:buNone/>
              <a:defRPr sz="3592">
                <a:solidFill>
                  <a:schemeClr val="bg1"/>
                </a:solidFill>
              </a:defRPr>
            </a:lvl4pPr>
            <a:lvl5pPr marL="7314563" indent="0">
              <a:buNone/>
              <a:defRPr sz="3592">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2644297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7520" y="5568903"/>
            <a:ext cx="37856160" cy="24067103"/>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1" y="0"/>
            <a:ext cx="43891200" cy="4663441"/>
          </a:xfrm>
          <a:prstGeom prst="rect">
            <a:avLst/>
          </a:prstGeom>
          <a:gradFill flip="none" rotWithShape="1">
            <a:gsLst>
              <a:gs pos="0">
                <a:srgbClr val="29729F">
                  <a:shade val="30000"/>
                  <a:satMod val="115000"/>
                </a:srgbClr>
              </a:gs>
              <a:gs pos="50000">
                <a:srgbClr val="29729F">
                  <a:shade val="67500"/>
                  <a:satMod val="115000"/>
                </a:srgbClr>
              </a:gs>
              <a:gs pos="100000">
                <a:srgbClr val="29729F">
                  <a:shade val="100000"/>
                  <a:satMod val="115000"/>
                </a:srgbClr>
              </a:gs>
            </a:gsLst>
            <a:path path="circle">
              <a:fillToRect l="100000" b="100000"/>
            </a:path>
            <a:tileRect t="-100000" r="-100000"/>
          </a:gradFill>
          <a:ln w="101600" cap="flat" cmpd="sng" algn="ctr">
            <a:solidFill>
              <a:srgbClr val="002060"/>
            </a:solid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591" i="1" dirty="0">
                <a:solidFill>
                  <a:schemeClr val="bg1"/>
                </a:solidFill>
                <a:latin typeface="Myriad Pro" panose="020B0503030403020204" pitchFamily="34" charset="0"/>
                <a:cs typeface="Arial" panose="020B0604020202020204" pitchFamily="34" charset="0"/>
              </a:rPr>
              <a:t> </a:t>
            </a:r>
          </a:p>
        </p:txBody>
      </p:sp>
      <p:sp>
        <p:nvSpPr>
          <p:cNvPr id="2" name="Title Placeholder 1"/>
          <p:cNvSpPr>
            <a:spLocks noGrp="1"/>
          </p:cNvSpPr>
          <p:nvPr>
            <p:ph type="title"/>
          </p:nvPr>
        </p:nvSpPr>
        <p:spPr>
          <a:xfrm>
            <a:off x="2765594" y="1573537"/>
            <a:ext cx="37856160" cy="1516366"/>
          </a:xfrm>
          <a:prstGeom prst="rect">
            <a:avLst/>
          </a:prstGeom>
        </p:spPr>
        <p:txBody>
          <a:bodyPr vert="horz" lIns="106674" tIns="53337" rIns="106674" bIns="53337" rtlCol="0" anchor="ctr">
            <a:normAutofit/>
          </a:bodyPr>
          <a:lstStyle/>
          <a:p>
            <a:r>
              <a:rPr lang="en-US" dirty="0"/>
              <a:t>Click to edit Master title style</a:t>
            </a:r>
          </a:p>
        </p:txBody>
      </p:sp>
      <p:sp>
        <p:nvSpPr>
          <p:cNvPr id="19" name="Text Placeholder 24">
            <a:extLst>
              <a:ext uri="{FF2B5EF4-FFF2-40B4-BE49-F238E27FC236}">
                <a16:creationId xmlns:a16="http://schemas.microsoft.com/office/drawing/2014/main" id="{492FD484-5575-48BF-84BB-F07426EDE705}"/>
              </a:ext>
            </a:extLst>
          </p:cNvPr>
          <p:cNvSpPr txBox="1">
            <a:spLocks/>
          </p:cNvSpPr>
          <p:nvPr userDrawn="1"/>
        </p:nvSpPr>
        <p:spPr>
          <a:xfrm>
            <a:off x="29127762" y="31446925"/>
            <a:ext cx="13128715" cy="666750"/>
          </a:xfrm>
          <a:prstGeom prst="rect">
            <a:avLst/>
          </a:prstGeom>
        </p:spPr>
        <p:txBody>
          <a:bodyPr>
            <a:noAutofit/>
          </a:bodyPr>
          <a:lstStyle>
            <a:lvl1pPr marL="0" indent="0" algn="r" defTabSz="4480304" rtl="0" eaLnBrk="1" latinLnBrk="0" hangingPunct="1">
              <a:lnSpc>
                <a:spcPct val="90000"/>
              </a:lnSpc>
              <a:spcBef>
                <a:spcPts val="4900"/>
              </a:spcBef>
              <a:buFont typeface="Arial" panose="020B0604020202020204" pitchFamily="34" charset="0"/>
              <a:buNone/>
              <a:defRPr sz="4800" b="0" kern="1200">
                <a:solidFill>
                  <a:srgbClr val="000000"/>
                </a:solidFill>
                <a:latin typeface="+mn-lt"/>
                <a:ea typeface="+mn-ea"/>
                <a:cs typeface="+mn-cs"/>
              </a:defRPr>
            </a:lvl1pPr>
            <a:lvl2pPr marL="2240152" indent="0" algn="l" defTabSz="4480304" rtl="0" eaLnBrk="1" latinLnBrk="0" hangingPunct="1">
              <a:lnSpc>
                <a:spcPct val="90000"/>
              </a:lnSpc>
              <a:spcBef>
                <a:spcPts val="2450"/>
              </a:spcBef>
              <a:buFont typeface="Arial" panose="020B0604020202020204" pitchFamily="34" charset="0"/>
              <a:buNone/>
              <a:defRPr sz="7200" kern="1200">
                <a:solidFill>
                  <a:srgbClr val="000000"/>
                </a:solidFill>
                <a:latin typeface="+mj-lt"/>
                <a:ea typeface="+mn-ea"/>
                <a:cs typeface="+mn-cs"/>
              </a:defRPr>
            </a:lvl2pPr>
            <a:lvl3pPr marL="4480304" indent="0" algn="l" defTabSz="4480304" rtl="0" eaLnBrk="1" latinLnBrk="0" hangingPunct="1">
              <a:lnSpc>
                <a:spcPct val="90000"/>
              </a:lnSpc>
              <a:spcBef>
                <a:spcPts val="2450"/>
              </a:spcBef>
              <a:buFont typeface="Arial" panose="020B0604020202020204" pitchFamily="34" charset="0"/>
              <a:buNone/>
              <a:defRPr sz="6600" kern="1200">
                <a:solidFill>
                  <a:srgbClr val="000000"/>
                </a:solidFill>
                <a:latin typeface="+mj-lt"/>
                <a:ea typeface="+mn-ea"/>
                <a:cs typeface="+mn-cs"/>
              </a:defRPr>
            </a:lvl3pPr>
            <a:lvl4pPr marL="6720456"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4pPr>
            <a:lvl5pPr marL="8960608"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r>
              <a:rPr lang="en-US" sz="3919" dirty="0"/>
              <a:t>iod.unh.edu/nh-me-lend</a:t>
            </a:r>
          </a:p>
        </p:txBody>
      </p:sp>
      <p:pic>
        <p:nvPicPr>
          <p:cNvPr id="5" name="Picture 4" descr="A picture containing text, clipart&#10;&#10;Description automatically generated">
            <a:extLst>
              <a:ext uri="{FF2B5EF4-FFF2-40B4-BE49-F238E27FC236}">
                <a16:creationId xmlns:a16="http://schemas.microsoft.com/office/drawing/2014/main" id="{5A391117-3EA6-4513-9731-6DF815FFED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068128" y="1484840"/>
            <a:ext cx="8188350" cy="1810117"/>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ACE23306-672C-4E04-8DD6-0CE8E019D76C}"/>
              </a:ext>
            </a:extLst>
          </p:cNvPr>
          <p:cNvSpPr txBox="1"/>
          <p:nvPr userDrawn="1"/>
        </p:nvSpPr>
        <p:spPr>
          <a:xfrm>
            <a:off x="1162052" y="31209544"/>
            <a:ext cx="27823885" cy="1097480"/>
          </a:xfrm>
          <a:prstGeom prst="rect">
            <a:avLst/>
          </a:prstGeom>
          <a:noFill/>
        </p:spPr>
        <p:txBody>
          <a:bodyPr wrap="square">
            <a:spAutoFit/>
          </a:bodyPr>
          <a:lstStyle/>
          <a:p>
            <a:r>
              <a:rPr lang="en-US" sz="3266" b="0" i="1" dirty="0">
                <a:solidFill>
                  <a:srgbClr val="333333"/>
                </a:solidFill>
                <a:effectLst/>
                <a:latin typeface="Source Sans Pro" panose="020B0503030403020204" pitchFamily="34" charset="0"/>
              </a:rPr>
              <a:t>NH-ME LEND is supported by a grant (#</a:t>
            </a:r>
            <a:r>
              <a:rPr lang="en-US" sz="3266" b="0" i="0" dirty="0">
                <a:solidFill>
                  <a:srgbClr val="333333"/>
                </a:solidFill>
                <a:effectLst/>
                <a:latin typeface="Source Sans Pro" panose="020B0503030403020204" pitchFamily="34" charset="0"/>
              </a:rPr>
              <a:t>T73MC33246</a:t>
            </a:r>
            <a:r>
              <a:rPr lang="en-US" sz="3266" b="0" i="1" dirty="0">
                <a:solidFill>
                  <a:srgbClr val="333333"/>
                </a:solidFill>
                <a:effectLst/>
                <a:latin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a:t>
            </a:r>
            <a:endParaRPr lang="en-US" sz="3266" dirty="0"/>
          </a:p>
        </p:txBody>
      </p:sp>
      <p:sp>
        <p:nvSpPr>
          <p:cNvPr id="33" name="Rectangle 32">
            <a:extLst>
              <a:ext uri="{FF2B5EF4-FFF2-40B4-BE49-F238E27FC236}">
                <a16:creationId xmlns:a16="http://schemas.microsoft.com/office/drawing/2014/main" id="{678745B8-23AD-43BF-9E49-92EE5731737F}"/>
              </a:ext>
            </a:extLst>
          </p:cNvPr>
          <p:cNvSpPr/>
          <p:nvPr userDrawn="1"/>
        </p:nvSpPr>
        <p:spPr>
          <a:xfrm>
            <a:off x="0" y="4042611"/>
            <a:ext cx="43891200" cy="7095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38" dirty="0"/>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7" r:id="rId2"/>
    <p:sldLayoutId id="2147483711" r:id="rId3"/>
  </p:sldLayoutIdLst>
  <p:txStyles>
    <p:titleStyle>
      <a:lvl1pPr algn="l" defTabSz="3657282" rtl="0" eaLnBrk="1" latinLnBrk="0" hangingPunct="1">
        <a:lnSpc>
          <a:spcPct val="90000"/>
        </a:lnSpc>
        <a:spcBef>
          <a:spcPct val="0"/>
        </a:spcBef>
        <a:buNone/>
        <a:defRPr sz="17632" kern="1200">
          <a:solidFill>
            <a:schemeClr val="bg1"/>
          </a:solidFill>
          <a:latin typeface="+mj-lt"/>
          <a:ea typeface="+mj-ea"/>
          <a:cs typeface="+mj-cs"/>
        </a:defRPr>
      </a:lvl1pPr>
    </p:titleStyle>
    <p:bodyStyle>
      <a:lvl1pPr marL="914320" indent="-914320" algn="l" defTabSz="3657282" rtl="0" eaLnBrk="1" latinLnBrk="0" hangingPunct="1">
        <a:lnSpc>
          <a:spcPct val="90000"/>
        </a:lnSpc>
        <a:spcBef>
          <a:spcPts val="4000"/>
        </a:spcBef>
        <a:buFont typeface="Arial" panose="020B0604020202020204" pitchFamily="34" charset="0"/>
        <a:buChar char="•"/>
        <a:defRPr sz="5877" kern="1200">
          <a:solidFill>
            <a:srgbClr val="000000"/>
          </a:solidFill>
          <a:latin typeface="+mj-lt"/>
          <a:ea typeface="+mn-ea"/>
          <a:cs typeface="+mn-cs"/>
        </a:defRPr>
      </a:lvl1pPr>
      <a:lvl2pPr marL="2742961" indent="-914320" algn="l" defTabSz="3657282" rtl="0" eaLnBrk="1" latinLnBrk="0" hangingPunct="1">
        <a:lnSpc>
          <a:spcPct val="90000"/>
        </a:lnSpc>
        <a:spcBef>
          <a:spcPts val="2000"/>
        </a:spcBef>
        <a:buFont typeface="Arial" panose="020B0604020202020204" pitchFamily="34" charset="0"/>
        <a:buChar char="•"/>
        <a:defRPr sz="5877" kern="1200">
          <a:solidFill>
            <a:srgbClr val="000000"/>
          </a:solidFill>
          <a:latin typeface="+mj-lt"/>
          <a:ea typeface="+mn-ea"/>
          <a:cs typeface="+mn-cs"/>
        </a:defRPr>
      </a:lvl2pPr>
      <a:lvl3pPr marL="4571602" indent="-914320" algn="l" defTabSz="3657282" rtl="0" eaLnBrk="1" latinLnBrk="0" hangingPunct="1">
        <a:lnSpc>
          <a:spcPct val="90000"/>
        </a:lnSpc>
        <a:spcBef>
          <a:spcPts val="2000"/>
        </a:spcBef>
        <a:buFont typeface="Arial" panose="020B0604020202020204" pitchFamily="34" charset="0"/>
        <a:buChar char="•"/>
        <a:defRPr sz="5388" kern="1200">
          <a:solidFill>
            <a:srgbClr val="000000"/>
          </a:solidFill>
          <a:latin typeface="+mj-lt"/>
          <a:ea typeface="+mn-ea"/>
          <a:cs typeface="+mn-cs"/>
        </a:defRPr>
      </a:lvl3pPr>
      <a:lvl4pPr marL="6400243" indent="-914320" algn="l" defTabSz="3657282" rtl="0" eaLnBrk="1" latinLnBrk="0" hangingPunct="1">
        <a:lnSpc>
          <a:spcPct val="90000"/>
        </a:lnSpc>
        <a:spcBef>
          <a:spcPts val="2000"/>
        </a:spcBef>
        <a:buFont typeface="Arial" panose="020B0604020202020204" pitchFamily="34" charset="0"/>
        <a:buChar char="•"/>
        <a:defRPr sz="4408" kern="1200">
          <a:solidFill>
            <a:srgbClr val="000000"/>
          </a:solidFill>
          <a:latin typeface="+mj-lt"/>
          <a:ea typeface="+mn-ea"/>
          <a:cs typeface="+mn-cs"/>
        </a:defRPr>
      </a:lvl4pPr>
      <a:lvl5pPr marL="8228883" indent="-914320" algn="l" defTabSz="3657282" rtl="0" eaLnBrk="1" latinLnBrk="0" hangingPunct="1">
        <a:lnSpc>
          <a:spcPct val="90000"/>
        </a:lnSpc>
        <a:spcBef>
          <a:spcPts val="2000"/>
        </a:spcBef>
        <a:buFont typeface="Arial" panose="020B0604020202020204" pitchFamily="34" charset="0"/>
        <a:buChar char="•"/>
        <a:defRPr sz="4408" kern="1200">
          <a:solidFill>
            <a:srgbClr val="000000"/>
          </a:solidFill>
          <a:latin typeface="+mj-lt"/>
          <a:ea typeface="+mn-ea"/>
          <a:cs typeface="+mn-cs"/>
        </a:defRPr>
      </a:lvl5pPr>
      <a:lvl6pPr marL="10057523" indent="-914320" algn="l" defTabSz="3657282" rtl="0" eaLnBrk="1" latinLnBrk="0" hangingPunct="1">
        <a:lnSpc>
          <a:spcPct val="90000"/>
        </a:lnSpc>
        <a:spcBef>
          <a:spcPts val="2000"/>
        </a:spcBef>
        <a:buFont typeface="Arial" panose="020B0604020202020204" pitchFamily="34" charset="0"/>
        <a:buChar char="•"/>
        <a:defRPr sz="7183" kern="1200">
          <a:solidFill>
            <a:schemeClr val="tx1"/>
          </a:solidFill>
          <a:latin typeface="+mn-lt"/>
          <a:ea typeface="+mn-ea"/>
          <a:cs typeface="+mn-cs"/>
        </a:defRPr>
      </a:lvl6pPr>
      <a:lvl7pPr marL="11886164" indent="-914320" algn="l" defTabSz="3657282" rtl="0" eaLnBrk="1" latinLnBrk="0" hangingPunct="1">
        <a:lnSpc>
          <a:spcPct val="90000"/>
        </a:lnSpc>
        <a:spcBef>
          <a:spcPts val="2000"/>
        </a:spcBef>
        <a:buFont typeface="Arial" panose="020B0604020202020204" pitchFamily="34" charset="0"/>
        <a:buChar char="•"/>
        <a:defRPr sz="7183" kern="1200">
          <a:solidFill>
            <a:schemeClr val="tx1"/>
          </a:solidFill>
          <a:latin typeface="+mn-lt"/>
          <a:ea typeface="+mn-ea"/>
          <a:cs typeface="+mn-cs"/>
        </a:defRPr>
      </a:lvl7pPr>
      <a:lvl8pPr marL="13714805" indent="-914320" algn="l" defTabSz="3657282" rtl="0" eaLnBrk="1" latinLnBrk="0" hangingPunct="1">
        <a:lnSpc>
          <a:spcPct val="90000"/>
        </a:lnSpc>
        <a:spcBef>
          <a:spcPts val="2000"/>
        </a:spcBef>
        <a:buFont typeface="Arial" panose="020B0604020202020204" pitchFamily="34" charset="0"/>
        <a:buChar char="•"/>
        <a:defRPr sz="7183" kern="1200">
          <a:solidFill>
            <a:schemeClr val="tx1"/>
          </a:solidFill>
          <a:latin typeface="+mn-lt"/>
          <a:ea typeface="+mn-ea"/>
          <a:cs typeface="+mn-cs"/>
        </a:defRPr>
      </a:lvl8pPr>
      <a:lvl9pPr marL="15543446" indent="-914320" algn="l" defTabSz="3657282" rtl="0" eaLnBrk="1" latinLnBrk="0" hangingPunct="1">
        <a:lnSpc>
          <a:spcPct val="90000"/>
        </a:lnSpc>
        <a:spcBef>
          <a:spcPts val="2000"/>
        </a:spcBef>
        <a:buFont typeface="Arial" panose="020B0604020202020204" pitchFamily="34" charset="0"/>
        <a:buChar char="•"/>
        <a:defRPr sz="7183" kern="1200">
          <a:solidFill>
            <a:schemeClr val="tx1"/>
          </a:solidFill>
          <a:latin typeface="+mn-lt"/>
          <a:ea typeface="+mn-ea"/>
          <a:cs typeface="+mn-cs"/>
        </a:defRPr>
      </a:lvl9pPr>
    </p:bodyStyle>
    <p:otherStyle>
      <a:defPPr>
        <a:defRPr lang="en-US"/>
      </a:defPPr>
      <a:lvl1pPr marL="0" algn="l" defTabSz="3657282" rtl="0" eaLnBrk="1" latinLnBrk="0" hangingPunct="1">
        <a:defRPr sz="7183" kern="1200">
          <a:solidFill>
            <a:schemeClr val="tx1"/>
          </a:solidFill>
          <a:latin typeface="+mn-lt"/>
          <a:ea typeface="+mn-ea"/>
          <a:cs typeface="+mn-cs"/>
        </a:defRPr>
      </a:lvl1pPr>
      <a:lvl2pPr marL="1828641" algn="l" defTabSz="3657282" rtl="0" eaLnBrk="1" latinLnBrk="0" hangingPunct="1">
        <a:defRPr sz="7183" kern="1200">
          <a:solidFill>
            <a:schemeClr val="tx1"/>
          </a:solidFill>
          <a:latin typeface="+mn-lt"/>
          <a:ea typeface="+mn-ea"/>
          <a:cs typeface="+mn-cs"/>
        </a:defRPr>
      </a:lvl2pPr>
      <a:lvl3pPr marL="3657282" algn="l" defTabSz="3657282" rtl="0" eaLnBrk="1" latinLnBrk="0" hangingPunct="1">
        <a:defRPr sz="7183" kern="1200">
          <a:solidFill>
            <a:schemeClr val="tx1"/>
          </a:solidFill>
          <a:latin typeface="+mn-lt"/>
          <a:ea typeface="+mn-ea"/>
          <a:cs typeface="+mn-cs"/>
        </a:defRPr>
      </a:lvl3pPr>
      <a:lvl4pPr marL="5485922" algn="l" defTabSz="3657282" rtl="0" eaLnBrk="1" latinLnBrk="0" hangingPunct="1">
        <a:defRPr sz="7183" kern="1200">
          <a:solidFill>
            <a:schemeClr val="tx1"/>
          </a:solidFill>
          <a:latin typeface="+mn-lt"/>
          <a:ea typeface="+mn-ea"/>
          <a:cs typeface="+mn-cs"/>
        </a:defRPr>
      </a:lvl4pPr>
      <a:lvl5pPr marL="7314563" algn="l" defTabSz="3657282" rtl="0" eaLnBrk="1" latinLnBrk="0" hangingPunct="1">
        <a:defRPr sz="7183" kern="1200">
          <a:solidFill>
            <a:schemeClr val="tx1"/>
          </a:solidFill>
          <a:latin typeface="+mn-lt"/>
          <a:ea typeface="+mn-ea"/>
          <a:cs typeface="+mn-cs"/>
        </a:defRPr>
      </a:lvl5pPr>
      <a:lvl6pPr marL="9143203" algn="l" defTabSz="3657282" rtl="0" eaLnBrk="1" latinLnBrk="0" hangingPunct="1">
        <a:defRPr sz="7183" kern="1200">
          <a:solidFill>
            <a:schemeClr val="tx1"/>
          </a:solidFill>
          <a:latin typeface="+mn-lt"/>
          <a:ea typeface="+mn-ea"/>
          <a:cs typeface="+mn-cs"/>
        </a:defRPr>
      </a:lvl6pPr>
      <a:lvl7pPr marL="10971844" algn="l" defTabSz="3657282" rtl="0" eaLnBrk="1" latinLnBrk="0" hangingPunct="1">
        <a:defRPr sz="7183" kern="1200">
          <a:solidFill>
            <a:schemeClr val="tx1"/>
          </a:solidFill>
          <a:latin typeface="+mn-lt"/>
          <a:ea typeface="+mn-ea"/>
          <a:cs typeface="+mn-cs"/>
        </a:defRPr>
      </a:lvl7pPr>
      <a:lvl8pPr marL="12800484" algn="l" defTabSz="3657282" rtl="0" eaLnBrk="1" latinLnBrk="0" hangingPunct="1">
        <a:defRPr sz="7183" kern="1200">
          <a:solidFill>
            <a:schemeClr val="tx1"/>
          </a:solidFill>
          <a:latin typeface="+mn-lt"/>
          <a:ea typeface="+mn-ea"/>
          <a:cs typeface="+mn-cs"/>
        </a:defRPr>
      </a:lvl8pPr>
      <a:lvl9pPr marL="14629125" algn="l" defTabSz="3657282" rtl="0" eaLnBrk="1" latinLnBrk="0" hangingPunct="1">
        <a:defRPr sz="71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nhla.org/assets/customContent/FINAL_Keeping_Kids_in_School_-_The_Urgent_Need_to_Reform_School_Discipline_in_NH.pdf" TargetMode="External"/><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6.jpg"/><Relationship Id="rId4" Type="http://schemas.openxmlformats.org/officeDocument/2006/relationships/hyperlink" Target="http://www.civilrightsproject.ucla.edu/"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FF9C-1446-48F2-980A-39D91CB9BC05}"/>
              </a:ext>
            </a:extLst>
          </p:cNvPr>
          <p:cNvSpPr>
            <a:spLocks noGrp="1"/>
          </p:cNvSpPr>
          <p:nvPr>
            <p:ph type="title"/>
          </p:nvPr>
        </p:nvSpPr>
        <p:spPr>
          <a:xfrm>
            <a:off x="750254" y="1025073"/>
            <a:ext cx="37856160" cy="492524"/>
          </a:xfrm>
        </p:spPr>
        <p:txBody>
          <a:bodyPr/>
          <a:lstStyle/>
          <a:p>
            <a:pPr>
              <a:lnSpc>
                <a:spcPct val="100000"/>
              </a:lnSpc>
            </a:pPr>
            <a:r>
              <a:rPr lang="en-US" sz="10000" dirty="0"/>
              <a:t>Investigating Exclusionary School Discipline</a:t>
            </a:r>
          </a:p>
        </p:txBody>
      </p:sp>
      <p:sp>
        <p:nvSpPr>
          <p:cNvPr id="3" name="Text Placeholder 2">
            <a:extLst>
              <a:ext uri="{FF2B5EF4-FFF2-40B4-BE49-F238E27FC236}">
                <a16:creationId xmlns:a16="http://schemas.microsoft.com/office/drawing/2014/main" id="{69090E1F-8A45-4E91-872D-EFC196EF15FD}"/>
              </a:ext>
            </a:extLst>
          </p:cNvPr>
          <p:cNvSpPr>
            <a:spLocks noGrp="1"/>
          </p:cNvSpPr>
          <p:nvPr>
            <p:ph type="body" sz="quarter" idx="13"/>
          </p:nvPr>
        </p:nvSpPr>
        <p:spPr>
          <a:xfrm>
            <a:off x="809217" y="2039911"/>
            <a:ext cx="26878479" cy="853076"/>
          </a:xfrm>
        </p:spPr>
        <p:txBody>
          <a:bodyPr/>
          <a:lstStyle/>
          <a:p>
            <a:r>
              <a:rPr lang="en-US" sz="6171" dirty="0"/>
              <a:t>Suzanne Rubenstein Austin, BS in Psychology | Social Work Masters student</a:t>
            </a:r>
          </a:p>
        </p:txBody>
      </p:sp>
      <p:sp>
        <p:nvSpPr>
          <p:cNvPr id="4" name="Text Placeholder 3">
            <a:extLst>
              <a:ext uri="{FF2B5EF4-FFF2-40B4-BE49-F238E27FC236}">
                <a16:creationId xmlns:a16="http://schemas.microsoft.com/office/drawing/2014/main" id="{ECF144F1-EEEA-4427-AA53-AFD9C9EEFF52}"/>
              </a:ext>
            </a:extLst>
          </p:cNvPr>
          <p:cNvSpPr>
            <a:spLocks noGrp="1"/>
          </p:cNvSpPr>
          <p:nvPr>
            <p:ph type="body" sz="quarter" idx="14"/>
          </p:nvPr>
        </p:nvSpPr>
        <p:spPr>
          <a:xfrm>
            <a:off x="809217" y="2952072"/>
            <a:ext cx="26760551" cy="1037337"/>
          </a:xfrm>
        </p:spPr>
        <p:txBody>
          <a:bodyPr/>
          <a:lstStyle/>
          <a:p>
            <a:r>
              <a:rPr lang="en-US" sz="6171" dirty="0"/>
              <a:t>NH-ME LEND, Institute on Disability, University of New Hampshire</a:t>
            </a:r>
          </a:p>
          <a:p>
            <a:endParaRPr lang="en-US" sz="6171" dirty="0"/>
          </a:p>
        </p:txBody>
      </p:sp>
      <p:sp>
        <p:nvSpPr>
          <p:cNvPr id="5" name="Text Placeholder 4">
            <a:extLst>
              <a:ext uri="{FF2B5EF4-FFF2-40B4-BE49-F238E27FC236}">
                <a16:creationId xmlns:a16="http://schemas.microsoft.com/office/drawing/2014/main" id="{064325E2-EED7-4273-B135-46B97FE1552F}"/>
              </a:ext>
            </a:extLst>
          </p:cNvPr>
          <p:cNvSpPr>
            <a:spLocks noGrp="1"/>
          </p:cNvSpPr>
          <p:nvPr>
            <p:ph type="body" sz="quarter" idx="16"/>
          </p:nvPr>
        </p:nvSpPr>
        <p:spPr>
          <a:xfrm>
            <a:off x="1750081" y="5750875"/>
            <a:ext cx="7328263" cy="886928"/>
          </a:xfrm>
        </p:spPr>
        <p:txBody>
          <a:bodyPr wrap="none"/>
          <a:lstStyle/>
          <a:p>
            <a:r>
              <a:rPr lang="en-US" sz="5143" dirty="0"/>
              <a:t>Introduction</a:t>
            </a:r>
          </a:p>
          <a:p>
            <a:endParaRPr lang="en-US" sz="5143" dirty="0"/>
          </a:p>
        </p:txBody>
      </p:sp>
      <p:sp>
        <p:nvSpPr>
          <p:cNvPr id="6" name="Text Placeholder 5">
            <a:extLst>
              <a:ext uri="{FF2B5EF4-FFF2-40B4-BE49-F238E27FC236}">
                <a16:creationId xmlns:a16="http://schemas.microsoft.com/office/drawing/2014/main" id="{A7C4A657-1AF3-4041-AF11-87E5A19A7801}"/>
              </a:ext>
            </a:extLst>
          </p:cNvPr>
          <p:cNvSpPr>
            <a:spLocks noGrp="1"/>
          </p:cNvSpPr>
          <p:nvPr>
            <p:ph type="body" sz="quarter" idx="17"/>
          </p:nvPr>
        </p:nvSpPr>
        <p:spPr>
          <a:xfrm>
            <a:off x="1809120" y="15843998"/>
            <a:ext cx="6979298" cy="635000"/>
          </a:xfrm>
        </p:spPr>
        <p:txBody>
          <a:bodyPr/>
          <a:lstStyle/>
          <a:p>
            <a:r>
              <a:rPr lang="en-US" sz="5143" dirty="0"/>
              <a:t>Activities</a:t>
            </a:r>
          </a:p>
        </p:txBody>
      </p:sp>
      <p:sp>
        <p:nvSpPr>
          <p:cNvPr id="8" name="Text Placeholder 7">
            <a:extLst>
              <a:ext uri="{FF2B5EF4-FFF2-40B4-BE49-F238E27FC236}">
                <a16:creationId xmlns:a16="http://schemas.microsoft.com/office/drawing/2014/main" id="{FBF2A4E3-466D-40C9-8493-9B9269F6F1AB}"/>
              </a:ext>
            </a:extLst>
          </p:cNvPr>
          <p:cNvSpPr>
            <a:spLocks noGrp="1"/>
          </p:cNvSpPr>
          <p:nvPr>
            <p:ph type="body" sz="quarter" idx="19"/>
          </p:nvPr>
        </p:nvSpPr>
        <p:spPr>
          <a:xfrm>
            <a:off x="33953853" y="14198807"/>
            <a:ext cx="4131625" cy="976896"/>
          </a:xfrm>
        </p:spPr>
        <p:txBody>
          <a:bodyPr/>
          <a:lstStyle/>
          <a:p>
            <a:r>
              <a:rPr lang="en-US" sz="5143" dirty="0"/>
              <a:t>Next steps</a:t>
            </a:r>
          </a:p>
          <a:p>
            <a:endParaRPr lang="en-US" sz="5143" dirty="0"/>
          </a:p>
        </p:txBody>
      </p:sp>
      <p:sp>
        <p:nvSpPr>
          <p:cNvPr id="9" name="Text Placeholder 8">
            <a:extLst>
              <a:ext uri="{FF2B5EF4-FFF2-40B4-BE49-F238E27FC236}">
                <a16:creationId xmlns:a16="http://schemas.microsoft.com/office/drawing/2014/main" id="{3C3D1F94-31C5-4FD2-B4B2-356B1B1D5383}"/>
              </a:ext>
            </a:extLst>
          </p:cNvPr>
          <p:cNvSpPr>
            <a:spLocks noGrp="1"/>
          </p:cNvSpPr>
          <p:nvPr>
            <p:ph type="body" sz="quarter" idx="20"/>
          </p:nvPr>
        </p:nvSpPr>
        <p:spPr>
          <a:xfrm>
            <a:off x="15454051" y="10859344"/>
            <a:ext cx="6979298" cy="635000"/>
          </a:xfrm>
        </p:spPr>
        <p:txBody>
          <a:bodyPr/>
          <a:lstStyle/>
          <a:p>
            <a:r>
              <a:rPr lang="en-US" dirty="0"/>
              <a:t>Impact sheet</a:t>
            </a:r>
          </a:p>
          <a:p>
            <a:endParaRPr lang="en-US" dirty="0"/>
          </a:p>
        </p:txBody>
      </p:sp>
      <p:sp>
        <p:nvSpPr>
          <p:cNvPr id="10" name="Text Placeholder 9">
            <a:extLst>
              <a:ext uri="{FF2B5EF4-FFF2-40B4-BE49-F238E27FC236}">
                <a16:creationId xmlns:a16="http://schemas.microsoft.com/office/drawing/2014/main" id="{9EA1E3D3-5797-434B-B405-E372033A2554}"/>
              </a:ext>
            </a:extLst>
          </p:cNvPr>
          <p:cNvSpPr>
            <a:spLocks noGrp="1"/>
          </p:cNvSpPr>
          <p:nvPr>
            <p:ph type="body" sz="quarter" idx="21"/>
          </p:nvPr>
        </p:nvSpPr>
        <p:spPr>
          <a:xfrm>
            <a:off x="30052319" y="23147999"/>
            <a:ext cx="6979298" cy="635000"/>
          </a:xfrm>
        </p:spPr>
        <p:txBody>
          <a:bodyPr/>
          <a:lstStyle/>
          <a:p>
            <a:r>
              <a:rPr lang="en-US" sz="5143" dirty="0"/>
              <a:t>References</a:t>
            </a:r>
          </a:p>
          <a:p>
            <a:endParaRPr lang="en-US" sz="5143" dirty="0"/>
          </a:p>
        </p:txBody>
      </p:sp>
      <p:sp>
        <p:nvSpPr>
          <p:cNvPr id="11" name="Text Placeholder 10">
            <a:extLst>
              <a:ext uri="{FF2B5EF4-FFF2-40B4-BE49-F238E27FC236}">
                <a16:creationId xmlns:a16="http://schemas.microsoft.com/office/drawing/2014/main" id="{D9059AC0-C742-4E04-ADB1-BF27FC5F6673}"/>
              </a:ext>
            </a:extLst>
          </p:cNvPr>
          <p:cNvSpPr>
            <a:spLocks noGrp="1"/>
          </p:cNvSpPr>
          <p:nvPr>
            <p:ph type="body" sz="quarter" idx="22"/>
          </p:nvPr>
        </p:nvSpPr>
        <p:spPr>
          <a:xfrm>
            <a:off x="1752339" y="7176079"/>
            <a:ext cx="12453776" cy="4961819"/>
          </a:xfrm>
        </p:spPr>
        <p:txBody>
          <a:bodyPr>
            <a:noAutofit/>
          </a:bodyPr>
          <a:lstStyle/>
          <a:p>
            <a:pPr>
              <a:lnSpc>
                <a:spcPct val="100000"/>
              </a:lnSpc>
              <a:spcBef>
                <a:spcPts val="0"/>
              </a:spcBef>
              <a:spcAft>
                <a:spcPts val="1800"/>
              </a:spcAft>
            </a:pPr>
            <a:r>
              <a:rPr lang="en-US" sz="3428" dirty="0">
                <a:ea typeface="Calibri" panose="020F0502020204030204" pitchFamily="34" charset="0"/>
                <a:cs typeface="Times New Roman" panose="02020603050405020304" pitchFamily="18" charset="0"/>
              </a:rPr>
              <a:t>The New Hampshire Council on Developmental Disabilities (NHCDD) is a federally funded agency that supports policies and initiatives that promote opportunities in all areas of life for people with developmental disabilities in New Hampshire. The Council carries out its mission through education, advocacy and the funding of innovative projects. </a:t>
            </a:r>
          </a:p>
          <a:p>
            <a:pPr>
              <a:lnSpc>
                <a:spcPct val="100000"/>
              </a:lnSpc>
              <a:spcBef>
                <a:spcPts val="0"/>
              </a:spcBef>
              <a:spcAft>
                <a:spcPts val="1800"/>
              </a:spcAft>
            </a:pPr>
            <a:r>
              <a:rPr lang="en-US" sz="3428" dirty="0">
                <a:ea typeface="Calibri" panose="020F0502020204030204" pitchFamily="34" charset="0"/>
                <a:cs typeface="Times New Roman" panose="02020603050405020304" pitchFamily="18" charset="0"/>
              </a:rPr>
              <a:t>As part of their current five-year plan, the NHCDD will work to decrease disparities that exist for students of color who experience developmental disabilities.</a:t>
            </a:r>
          </a:p>
          <a:p>
            <a:pPr>
              <a:spcBef>
                <a:spcPts val="0"/>
              </a:spcBef>
            </a:pPr>
            <a:r>
              <a:rPr lang="en-US" dirty="0">
                <a:effectLst/>
                <a:ea typeface="Calibri" panose="020F0502020204030204" pitchFamily="34" charset="0"/>
                <a:cs typeface="Times New Roman" panose="02020603050405020304" pitchFamily="18" charset="0"/>
              </a:rPr>
              <a:t> </a:t>
            </a:r>
          </a:p>
          <a:p>
            <a:endParaRPr lang="en-US" dirty="0"/>
          </a:p>
        </p:txBody>
      </p:sp>
      <p:sp>
        <p:nvSpPr>
          <p:cNvPr id="12" name="Text Placeholder 11">
            <a:extLst>
              <a:ext uri="{FF2B5EF4-FFF2-40B4-BE49-F238E27FC236}">
                <a16:creationId xmlns:a16="http://schemas.microsoft.com/office/drawing/2014/main" id="{3431D42D-C347-434E-A7FE-E352811E4C76}"/>
              </a:ext>
            </a:extLst>
          </p:cNvPr>
          <p:cNvSpPr>
            <a:spLocks noGrp="1"/>
          </p:cNvSpPr>
          <p:nvPr>
            <p:ph type="body" sz="quarter" idx="23"/>
          </p:nvPr>
        </p:nvSpPr>
        <p:spPr>
          <a:xfrm>
            <a:off x="30052319" y="15393758"/>
            <a:ext cx="12453776" cy="7288244"/>
          </a:xfrm>
        </p:spPr>
        <p:txBody>
          <a:bodyPr>
            <a:noAutofit/>
          </a:bodyPr>
          <a:lstStyle/>
          <a:p>
            <a:pPr>
              <a:lnSpc>
                <a:spcPct val="100000"/>
              </a:lnSpc>
              <a:spcBef>
                <a:spcPts val="0"/>
              </a:spcBef>
              <a:spcAft>
                <a:spcPts val="1800"/>
              </a:spcAft>
            </a:pPr>
            <a:r>
              <a:rPr lang="en-US" sz="3430" dirty="0">
                <a:solidFill>
                  <a:schemeClr val="tx1"/>
                </a:solidFill>
                <a:ea typeface="Times New Roman" panose="02020603050405020304" pitchFamily="18" charset="0"/>
              </a:rPr>
              <a:t>The information and contacts made during the internship will support NHCDD in supporting initiatives for capacity building and systemic change.</a:t>
            </a:r>
            <a:endParaRPr lang="en-US" sz="343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1800"/>
              </a:spcAft>
            </a:pPr>
            <a:r>
              <a:rPr lang="en-US" sz="3430" dirty="0">
                <a:ea typeface="Calibri" panose="020F0502020204030204" pitchFamily="34" charset="0"/>
                <a:cs typeface="Times New Roman" panose="02020603050405020304" pitchFamily="18" charset="0"/>
              </a:rPr>
              <a:t>There is a lack of data on the intersection of disability, race, and discipline available in New Hampshire. Without consistent, standardized, collection and reporting of disciplinary data  and accurate and transparent recordkeeping there is no way to monitor the effectiveness of programs in a timely fashion.</a:t>
            </a:r>
          </a:p>
          <a:p>
            <a:pPr>
              <a:lnSpc>
                <a:spcPct val="100000"/>
              </a:lnSpc>
              <a:spcBef>
                <a:spcPts val="0"/>
              </a:spcBef>
              <a:spcAft>
                <a:spcPts val="1800"/>
              </a:spcAft>
            </a:pPr>
            <a:r>
              <a:rPr lang="en-US" sz="3430" dirty="0">
                <a:ea typeface="Calibri" panose="020F0502020204030204" pitchFamily="34" charset="0"/>
                <a:cs typeface="Times New Roman" panose="02020603050405020304" pitchFamily="18" charset="0"/>
              </a:rPr>
              <a:t>Diversity trainings are being developed.</a:t>
            </a:r>
          </a:p>
          <a:p>
            <a:pPr>
              <a:lnSpc>
                <a:spcPct val="100000"/>
              </a:lnSpc>
              <a:spcBef>
                <a:spcPts val="0"/>
              </a:spcBef>
              <a:spcAft>
                <a:spcPts val="1800"/>
              </a:spcAft>
            </a:pPr>
            <a:r>
              <a:rPr lang="en-US" sz="3430" dirty="0">
                <a:ea typeface="Calibri" panose="020F0502020204030204" pitchFamily="34" charset="0"/>
                <a:cs typeface="Times New Roman" panose="02020603050405020304" pitchFamily="18" charset="0"/>
              </a:rPr>
              <a:t>Several School Administration Units (SAU) have hired Diversity, Equity, Inclusion and Justice directors to advance the rights of all students to receive a fair and appropriate education.</a:t>
            </a:r>
          </a:p>
          <a:p>
            <a:endParaRPr lang="en-US" dirty="0"/>
          </a:p>
        </p:txBody>
      </p:sp>
      <p:sp>
        <p:nvSpPr>
          <p:cNvPr id="13" name="SmartArt Placeholder 12" hidden="1">
            <a:extLst>
              <a:ext uri="{FF2B5EF4-FFF2-40B4-BE49-F238E27FC236}">
                <a16:creationId xmlns:a16="http://schemas.microsoft.com/office/drawing/2014/main" id="{7F918D73-6A4D-495A-A6FD-6302F4074B59}"/>
              </a:ext>
            </a:extLst>
          </p:cNvPr>
          <p:cNvSpPr>
            <a:spLocks noGrp="1"/>
          </p:cNvSpPr>
          <p:nvPr>
            <p:ph type="dgm" sz="quarter" idx="25"/>
          </p:nvPr>
        </p:nvSpPr>
        <p:spPr/>
      </p:sp>
      <p:sp>
        <p:nvSpPr>
          <p:cNvPr id="16" name="Text Placeholder 15">
            <a:extLst>
              <a:ext uri="{FF2B5EF4-FFF2-40B4-BE49-F238E27FC236}">
                <a16:creationId xmlns:a16="http://schemas.microsoft.com/office/drawing/2014/main" id="{29756872-1434-4983-84BD-7303B0DA74DE}"/>
              </a:ext>
            </a:extLst>
          </p:cNvPr>
          <p:cNvSpPr>
            <a:spLocks noGrp="1"/>
          </p:cNvSpPr>
          <p:nvPr>
            <p:ph type="body" sz="quarter" idx="28"/>
          </p:nvPr>
        </p:nvSpPr>
        <p:spPr>
          <a:xfrm>
            <a:off x="15471477" y="6206934"/>
            <a:ext cx="13252673" cy="1641095"/>
          </a:xfrm>
        </p:spPr>
        <p:txBody>
          <a:bodyPr/>
          <a:lstStyle/>
          <a:p>
            <a:pPr algn="l">
              <a:lnSpc>
                <a:spcPct val="100000"/>
              </a:lnSpc>
              <a:spcBef>
                <a:spcPts val="0"/>
              </a:spcBef>
              <a:spcAft>
                <a:spcPts val="1800"/>
              </a:spcAft>
            </a:pPr>
            <a:r>
              <a:rPr lang="en-US" sz="5143" b="1" dirty="0"/>
              <a:t>Stakeholder identification and engagement</a:t>
            </a:r>
          </a:p>
        </p:txBody>
      </p:sp>
      <p:sp>
        <p:nvSpPr>
          <p:cNvPr id="17" name="Text Placeholder 16">
            <a:extLst>
              <a:ext uri="{FF2B5EF4-FFF2-40B4-BE49-F238E27FC236}">
                <a16:creationId xmlns:a16="http://schemas.microsoft.com/office/drawing/2014/main" id="{49BEB5E3-700A-409F-9F17-818B99012A90}"/>
              </a:ext>
            </a:extLst>
          </p:cNvPr>
          <p:cNvSpPr>
            <a:spLocks noGrp="1"/>
          </p:cNvSpPr>
          <p:nvPr>
            <p:ph type="body" sz="quarter" idx="29"/>
          </p:nvPr>
        </p:nvSpPr>
        <p:spPr>
          <a:xfrm>
            <a:off x="30052319" y="24361378"/>
            <a:ext cx="12453776" cy="4957419"/>
          </a:xfrm>
        </p:spPr>
        <p:txBody>
          <a:bodyPr>
            <a:normAutofit/>
          </a:bodyPr>
          <a:lstStyle/>
          <a:p>
            <a:pPr>
              <a:lnSpc>
                <a:spcPct val="100000"/>
              </a:lnSpc>
              <a:spcBef>
                <a:spcPts val="0"/>
              </a:spcBef>
              <a:spcAft>
                <a:spcPts val="1200"/>
              </a:spcAft>
            </a:pPr>
            <a:r>
              <a:rPr lang="en-US" dirty="0"/>
              <a:t>Juvenile Reform Project (2019). Keeping Kids in School: The Urgent Need for Reform of School Discipline in NH. </a:t>
            </a:r>
            <a:r>
              <a:rPr lang="en-US" dirty="0">
                <a:hlinkClick r:id="rId3"/>
              </a:rPr>
              <a:t>https://www.nhla.org/assets/customContent/FINAL_Keeping_Kids_in_School_-_The_Urgent_Need_to_Reform_School_Discipline_in_NH.pdf</a:t>
            </a:r>
            <a:endParaRPr lang="en-US" dirty="0"/>
          </a:p>
          <a:p>
            <a:pPr>
              <a:lnSpc>
                <a:spcPct val="110000"/>
              </a:lnSpc>
              <a:spcBef>
                <a:spcPts val="0"/>
              </a:spcBef>
              <a:spcAft>
                <a:spcPts val="1200"/>
              </a:spcAft>
            </a:pPr>
            <a:r>
              <a:rPr lang="en-US" dirty="0"/>
              <a:t>Disabling Inequity: The Urgent Need for Race-Conscious Resource Remedies, March 22, 2021 The Center for Civil Rights Remedies at The Civil Rights Project | Proyecto Derechos Civiles, </a:t>
            </a:r>
            <a:r>
              <a:rPr lang="en-US" dirty="0">
                <a:hlinkClick r:id="rId4"/>
              </a:rPr>
              <a:t>www.civilrightsproject.ucla.edu</a:t>
            </a:r>
            <a:endParaRPr lang="en-US" dirty="0"/>
          </a:p>
        </p:txBody>
      </p:sp>
      <p:sp>
        <p:nvSpPr>
          <p:cNvPr id="19" name="Text Placeholder 18">
            <a:extLst>
              <a:ext uri="{FF2B5EF4-FFF2-40B4-BE49-F238E27FC236}">
                <a16:creationId xmlns:a16="http://schemas.microsoft.com/office/drawing/2014/main" id="{7A3331E4-4959-4D54-8436-B68EDC817619}"/>
              </a:ext>
            </a:extLst>
          </p:cNvPr>
          <p:cNvSpPr>
            <a:spLocks noGrp="1"/>
          </p:cNvSpPr>
          <p:nvPr>
            <p:ph type="body" sz="quarter" idx="31"/>
          </p:nvPr>
        </p:nvSpPr>
        <p:spPr>
          <a:xfrm>
            <a:off x="1809120" y="21834605"/>
            <a:ext cx="12534900" cy="3261788"/>
          </a:xfrm>
        </p:spPr>
        <p:txBody>
          <a:bodyPr>
            <a:noAutofit/>
          </a:bodyPr>
          <a:lstStyle/>
          <a:p>
            <a:pPr>
              <a:lnSpc>
                <a:spcPct val="100000"/>
              </a:lnSpc>
              <a:spcBef>
                <a:spcPts val="0"/>
              </a:spcBef>
              <a:spcAft>
                <a:spcPts val="1800"/>
              </a:spcAft>
            </a:pPr>
            <a:r>
              <a:rPr lang="en-US" sz="3428" dirty="0">
                <a:latin typeface="Myriad Pro" panose="020B0503030403020204"/>
                <a:ea typeface="Calibri" panose="020F0502020204030204" pitchFamily="34" charset="0"/>
                <a:cs typeface="Times New Roman" panose="02020603050405020304" pitchFamily="18" charset="0"/>
              </a:rPr>
              <a:t>African American Conference on Disabilities – Disproportionality in School Discipline – February, 2022 </a:t>
            </a:r>
          </a:p>
          <a:p>
            <a:pPr>
              <a:lnSpc>
                <a:spcPct val="100000"/>
              </a:lnSpc>
              <a:spcBef>
                <a:spcPts val="0"/>
              </a:spcBef>
              <a:spcAft>
                <a:spcPts val="1800"/>
              </a:spcAft>
            </a:pPr>
            <a:r>
              <a:rPr lang="en-US" sz="3428" dirty="0">
                <a:latin typeface="Myriad Pro" panose="020B0503030403020204"/>
                <a:ea typeface="Calibri" panose="020F0502020204030204" pitchFamily="34" charset="0"/>
                <a:cs typeface="Times New Roman" panose="02020603050405020304" pitchFamily="18" charset="0"/>
              </a:rPr>
              <a:t>This conference addresses the intersection between race and disability and the -</a:t>
            </a:r>
          </a:p>
          <a:p>
            <a:pPr marL="489833" indent="-489833">
              <a:lnSpc>
                <a:spcPct val="100000"/>
              </a:lnSpc>
              <a:spcBef>
                <a:spcPts val="0"/>
              </a:spcBef>
              <a:spcAft>
                <a:spcPts val="600"/>
              </a:spcAft>
              <a:buFont typeface="Arial" panose="020B0604020202020204" pitchFamily="34" charset="0"/>
              <a:buChar char="•"/>
            </a:pPr>
            <a:r>
              <a:rPr lang="en-US" sz="3428" dirty="0">
                <a:latin typeface="Myriad Pro" panose="020B0503030403020204"/>
                <a:ea typeface="Calibri" panose="020F0502020204030204" pitchFamily="34" charset="0"/>
                <a:cs typeface="Times New Roman" panose="02020603050405020304" pitchFamily="18" charset="0"/>
              </a:rPr>
              <a:t>uneven application of discipline</a:t>
            </a:r>
          </a:p>
          <a:p>
            <a:pPr marL="489833" indent="-489833">
              <a:lnSpc>
                <a:spcPct val="100000"/>
              </a:lnSpc>
              <a:spcBef>
                <a:spcPts val="0"/>
              </a:spcBef>
              <a:spcAft>
                <a:spcPts val="600"/>
              </a:spcAft>
              <a:buFont typeface="Arial" panose="020B0604020202020204" pitchFamily="34" charset="0"/>
              <a:buChar char="•"/>
            </a:pPr>
            <a:r>
              <a:rPr lang="en-US" sz="3428" dirty="0">
                <a:latin typeface="Myriad Pro" panose="020B0503030403020204"/>
                <a:ea typeface="Calibri" panose="020F0502020204030204" pitchFamily="34" charset="0"/>
                <a:cs typeface="Times New Roman" panose="02020603050405020304" pitchFamily="18" charset="0"/>
              </a:rPr>
              <a:t>role of discipline in the school-to-prison pipeline </a:t>
            </a:r>
          </a:p>
          <a:p>
            <a:pPr marL="489833" indent="-489833">
              <a:lnSpc>
                <a:spcPct val="100000"/>
              </a:lnSpc>
              <a:spcBef>
                <a:spcPts val="0"/>
              </a:spcBef>
              <a:spcAft>
                <a:spcPts val="600"/>
              </a:spcAft>
              <a:buFont typeface="Arial" panose="020B0604020202020204" pitchFamily="34" charset="0"/>
              <a:buChar char="•"/>
            </a:pPr>
            <a:r>
              <a:rPr lang="en-US" sz="3428" dirty="0">
                <a:latin typeface="Myriad Pro" panose="020B0503030403020204"/>
                <a:ea typeface="Calibri" panose="020F0502020204030204" pitchFamily="34" charset="0"/>
                <a:cs typeface="Times New Roman" panose="02020603050405020304" pitchFamily="18" charset="0"/>
              </a:rPr>
              <a:t>impact on children and families</a:t>
            </a:r>
            <a:endParaRPr lang="en-US" dirty="0"/>
          </a:p>
        </p:txBody>
      </p:sp>
      <p:sp>
        <p:nvSpPr>
          <p:cNvPr id="20" name="Text Placeholder 19">
            <a:extLst>
              <a:ext uri="{FF2B5EF4-FFF2-40B4-BE49-F238E27FC236}">
                <a16:creationId xmlns:a16="http://schemas.microsoft.com/office/drawing/2014/main" id="{0FC01110-C508-4EBE-AF7A-8A2581DA772B}"/>
              </a:ext>
            </a:extLst>
          </p:cNvPr>
          <p:cNvSpPr>
            <a:spLocks noGrp="1"/>
          </p:cNvSpPr>
          <p:nvPr>
            <p:ph type="body" sz="quarter" idx="32"/>
          </p:nvPr>
        </p:nvSpPr>
        <p:spPr>
          <a:xfrm>
            <a:off x="1561568" y="17223364"/>
            <a:ext cx="11893937" cy="1623949"/>
          </a:xfrm>
        </p:spPr>
        <p:txBody>
          <a:bodyPr/>
          <a:lstStyle/>
          <a:p>
            <a:pPr algn="ctr">
              <a:lnSpc>
                <a:spcPct val="100000"/>
              </a:lnSpc>
              <a:spcBef>
                <a:spcPts val="0"/>
              </a:spcBef>
              <a:spcAft>
                <a:spcPts val="1800"/>
              </a:spcAft>
            </a:pPr>
            <a:r>
              <a:rPr lang="en-US" sz="3857" b="1" dirty="0"/>
              <a:t>Conferences and webinars – I attended virtual programs focusing on different aspects of school discipline</a:t>
            </a:r>
          </a:p>
        </p:txBody>
      </p:sp>
      <p:sp>
        <p:nvSpPr>
          <p:cNvPr id="21" name="Text Placeholder 20">
            <a:extLst>
              <a:ext uri="{FF2B5EF4-FFF2-40B4-BE49-F238E27FC236}">
                <a16:creationId xmlns:a16="http://schemas.microsoft.com/office/drawing/2014/main" id="{615B0AB0-FC8A-4323-B531-347518BE2AE4}"/>
              </a:ext>
            </a:extLst>
          </p:cNvPr>
          <p:cNvSpPr>
            <a:spLocks noGrp="1"/>
          </p:cNvSpPr>
          <p:nvPr>
            <p:ph type="body" sz="quarter" idx="33"/>
          </p:nvPr>
        </p:nvSpPr>
        <p:spPr>
          <a:xfrm>
            <a:off x="1750081" y="28375690"/>
            <a:ext cx="12284821" cy="1720368"/>
          </a:xfrm>
        </p:spPr>
        <p:txBody>
          <a:bodyPr>
            <a:noAutofit/>
          </a:bodyPr>
          <a:lstStyle/>
          <a:p>
            <a:pPr marL="0" indent="0">
              <a:lnSpc>
                <a:spcPct val="100000"/>
              </a:lnSpc>
              <a:spcBef>
                <a:spcPts val="0"/>
              </a:spcBef>
              <a:spcAft>
                <a:spcPts val="1800"/>
              </a:spcAft>
              <a:buNone/>
            </a:pPr>
            <a:r>
              <a:rPr lang="en-US" sz="3428" dirty="0">
                <a:ea typeface="Calibri" panose="020F0502020204030204" pitchFamily="34" charset="0"/>
                <a:cs typeface="Times New Roman" panose="02020603050405020304" pitchFamily="18" charset="0"/>
              </a:rPr>
              <a:t>Banning our Babies – Addressing the Suspensions of Black Children throughout Early Childhood Education – February, 2022. </a:t>
            </a:r>
          </a:p>
          <a:p>
            <a:pPr marL="0" indent="0">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pic>
        <p:nvPicPr>
          <p:cNvPr id="29" name="Picture Placeholder 28" descr="New Hampshire Council on Developmental Disabilities logo&#10;">
            <a:extLst>
              <a:ext uri="{FF2B5EF4-FFF2-40B4-BE49-F238E27FC236}">
                <a16:creationId xmlns:a16="http://schemas.microsoft.com/office/drawing/2014/main" id="{9A321B5A-434F-448D-BBA9-C579969C857C}"/>
              </a:ext>
            </a:extLst>
          </p:cNvPr>
          <p:cNvPicPr>
            <a:picLocks noGrp="1" noChangeAspect="1"/>
          </p:cNvPicPr>
          <p:nvPr>
            <p:ph type="pic" sz="quarter" idx="35"/>
          </p:nvPr>
        </p:nvPicPr>
        <p:blipFill rotWithShape="1">
          <a:blip r:embed="rId5">
            <a:extLst>
              <a:ext uri="{BEBA8EAE-BF5A-486C-A8C5-ECC9F3942E4B}">
                <a14:imgProps xmlns:a14="http://schemas.microsoft.com/office/drawing/2010/main">
                  <a14:imgLayer r:embed="rId6">
                    <a14:imgEffect>
                      <a14:backgroundRemoval t="14706" b="64706" l="9975" r="89899">
                        <a14:foregroundMark x1="8333" y1="15196" x2="26768" y2="10784"/>
                        <a14:foregroundMark x1="26768" y1="10784" x2="37753" y2="15359"/>
                        <a14:foregroundMark x1="37753" y1="15359" x2="41919" y2="16013"/>
                        <a14:foregroundMark x1="41919" y1="16013" x2="35859" y2="14869"/>
                        <a14:foregroundMark x1="35859" y1="14869" x2="35859" y2="14706"/>
                      </a14:backgroundRemoval>
                    </a14:imgEffect>
                  </a14:imgLayer>
                </a14:imgProps>
              </a:ext>
              <a:ext uri="{28A0092B-C50C-407E-A947-70E740481C1C}">
                <a14:useLocalDpi xmlns:a14="http://schemas.microsoft.com/office/drawing/2010/main" val="0"/>
              </a:ext>
            </a:extLst>
          </a:blip>
          <a:srcRect l="9749" t="7382" r="8458" b="55569"/>
          <a:stretch/>
        </p:blipFill>
        <p:spPr>
          <a:xfrm>
            <a:off x="2744059" y="12064757"/>
            <a:ext cx="10371713" cy="3630280"/>
          </a:xfrm>
        </p:spPr>
      </p:pic>
      <p:pic>
        <p:nvPicPr>
          <p:cNvPr id="31" name="Picture 30" descr="Infographic describing the school to prison pipeline.&#10;Actual or perceived misbehavior leads to referral or arrest, suspension or expulsion, time unsupervised, negative effects of discipline, and the juvenile or criminal system.">
            <a:extLst>
              <a:ext uri="{FF2B5EF4-FFF2-40B4-BE49-F238E27FC236}">
                <a16:creationId xmlns:a16="http://schemas.microsoft.com/office/drawing/2014/main" id="{0D8132BC-1F5A-4028-8439-E6905CCAF1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45862" y="11736507"/>
            <a:ext cx="12789716" cy="9498469"/>
          </a:xfrm>
          <a:prstGeom prst="rect">
            <a:avLst/>
          </a:prstGeom>
        </p:spPr>
      </p:pic>
      <p:sp>
        <p:nvSpPr>
          <p:cNvPr id="30" name="TextBox 29">
            <a:extLst>
              <a:ext uri="{FF2B5EF4-FFF2-40B4-BE49-F238E27FC236}">
                <a16:creationId xmlns:a16="http://schemas.microsoft.com/office/drawing/2014/main" id="{14816652-C59F-4952-ABA1-5F1DEDC88605}"/>
              </a:ext>
            </a:extLst>
          </p:cNvPr>
          <p:cNvSpPr txBox="1"/>
          <p:nvPr/>
        </p:nvSpPr>
        <p:spPr>
          <a:xfrm>
            <a:off x="15628932" y="8103135"/>
            <a:ext cx="13252673" cy="2445841"/>
          </a:xfrm>
          <a:prstGeom prst="rect">
            <a:avLst/>
          </a:prstGeom>
          <a:noFill/>
        </p:spPr>
        <p:txBody>
          <a:bodyPr wrap="square">
            <a:noAutofit/>
          </a:bodyPr>
          <a:lstStyle/>
          <a:p>
            <a:pPr algn="ctr" defTabSz="3686466">
              <a:spcAft>
                <a:spcPts val="1800"/>
              </a:spcAft>
              <a:defRPr/>
            </a:pPr>
            <a:r>
              <a:rPr lang="en-US" sz="3428" dirty="0">
                <a:solidFill>
                  <a:srgbClr val="000000"/>
                </a:solidFill>
                <a:latin typeface="Myriad Pro"/>
                <a:ea typeface="Calibri" panose="020F0502020204030204" pitchFamily="34" charset="0"/>
                <a:cs typeface="Times New Roman" panose="02020603050405020304" pitchFamily="18" charset="0"/>
              </a:rPr>
              <a:t>I made connections with families, school systems, journalists, advocacy groups, medical professionals, and educators to learn about impact, policies, and strategies to reduce disparities in discipline. </a:t>
            </a:r>
          </a:p>
        </p:txBody>
      </p:sp>
      <p:pic>
        <p:nvPicPr>
          <p:cNvPr id="28" name="Picture 27" descr="African American Conference on Disabilities logo">
            <a:extLst>
              <a:ext uri="{FF2B5EF4-FFF2-40B4-BE49-F238E27FC236}">
                <a16:creationId xmlns:a16="http://schemas.microsoft.com/office/drawing/2014/main" id="{08DE3B2A-AE8F-40AC-93B7-C4B6A7F947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56554" y="19573668"/>
            <a:ext cx="3913929" cy="2020093"/>
          </a:xfrm>
          <a:prstGeom prst="rect">
            <a:avLst/>
          </a:prstGeom>
        </p:spPr>
      </p:pic>
      <p:pic>
        <p:nvPicPr>
          <p:cNvPr id="33" name="Picture 32" descr="PEACH - Partnerships in Education, Articulation, and Collaboration in Higher Education Logo&#10;">
            <a:extLst>
              <a:ext uri="{FF2B5EF4-FFF2-40B4-BE49-F238E27FC236}">
                <a16:creationId xmlns:a16="http://schemas.microsoft.com/office/drawing/2014/main" id="{A3B19EB5-B1C5-481A-8B1B-04B0512B07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68694" y="26280598"/>
            <a:ext cx="3489648" cy="1931379"/>
          </a:xfrm>
          <a:prstGeom prst="rect">
            <a:avLst/>
          </a:prstGeom>
        </p:spPr>
      </p:pic>
      <p:pic>
        <p:nvPicPr>
          <p:cNvPr id="37" name="Picture 36" descr="Group of smiling children at school">
            <a:extLst>
              <a:ext uri="{FF2B5EF4-FFF2-40B4-BE49-F238E27FC236}">
                <a16:creationId xmlns:a16="http://schemas.microsoft.com/office/drawing/2014/main" id="{8DC6B73E-7C8D-4CDB-A7C8-9C2AB6E2D8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088867" y="5994223"/>
            <a:ext cx="11532574" cy="7697450"/>
          </a:xfrm>
          <a:prstGeom prst="rect">
            <a:avLst/>
          </a:prstGeom>
        </p:spPr>
      </p:pic>
      <p:sp>
        <p:nvSpPr>
          <p:cNvPr id="25" name="TextBox 24">
            <a:extLst>
              <a:ext uri="{FF2B5EF4-FFF2-40B4-BE49-F238E27FC236}">
                <a16:creationId xmlns:a16="http://schemas.microsoft.com/office/drawing/2014/main" id="{E4E2860F-D6F2-46B1-88C9-8B9C1F7AC098}"/>
              </a:ext>
            </a:extLst>
          </p:cNvPr>
          <p:cNvSpPr txBox="1"/>
          <p:nvPr/>
        </p:nvSpPr>
        <p:spPr>
          <a:xfrm>
            <a:off x="15787965" y="21834605"/>
            <a:ext cx="12305510" cy="2729914"/>
          </a:xfrm>
          <a:prstGeom prst="rect">
            <a:avLst/>
          </a:prstGeom>
          <a:noFill/>
        </p:spPr>
        <p:txBody>
          <a:bodyPr wrap="square" rtlCol="0">
            <a:spAutoFit/>
          </a:bodyPr>
          <a:lstStyle/>
          <a:p>
            <a:pPr algn="ctr" defTabSz="3686466">
              <a:spcAft>
                <a:spcPts val="1800"/>
              </a:spcAft>
              <a:defRPr/>
            </a:pPr>
            <a:r>
              <a:rPr lang="en-US" sz="3428" dirty="0">
                <a:solidFill>
                  <a:srgbClr val="000000"/>
                </a:solidFill>
                <a:latin typeface="Myriad Pro"/>
              </a:rPr>
              <a:t>An impact sheet was created to educate stakeholders on exclusionary discipline, why it is a problem for students of color who experience disabilities and the increased risk of negative outcomes including law enforcement contact, poor school performance, and social isolation.</a:t>
            </a:r>
          </a:p>
        </p:txBody>
      </p:sp>
      <p:sp>
        <p:nvSpPr>
          <p:cNvPr id="14" name="Text Placeholder 13">
            <a:extLst>
              <a:ext uri="{FF2B5EF4-FFF2-40B4-BE49-F238E27FC236}">
                <a16:creationId xmlns:a16="http://schemas.microsoft.com/office/drawing/2014/main" id="{5D6FC6CF-684D-417F-9B8C-6D13E97F0D7E}"/>
              </a:ext>
            </a:extLst>
          </p:cNvPr>
          <p:cNvSpPr>
            <a:spLocks noGrp="1"/>
          </p:cNvSpPr>
          <p:nvPr>
            <p:ph type="body" sz="quarter" idx="30"/>
          </p:nvPr>
        </p:nvSpPr>
        <p:spPr>
          <a:xfrm>
            <a:off x="15679770" y="25505315"/>
            <a:ext cx="13076464" cy="3363171"/>
          </a:xfrm>
        </p:spPr>
        <p:txBody>
          <a:bodyPr>
            <a:noAutofit/>
          </a:bodyPr>
          <a:lstStyle/>
          <a:p>
            <a:pPr algn="ctr">
              <a:lnSpc>
                <a:spcPct val="100000"/>
              </a:lnSpc>
              <a:spcBef>
                <a:spcPts val="0"/>
              </a:spcBef>
              <a:spcAft>
                <a:spcPts val="1200"/>
              </a:spcAft>
            </a:pPr>
            <a:r>
              <a:rPr lang="en-US" sz="3428" b="1" dirty="0"/>
              <a:t>Exclusionary discipline is the removal of a student from their learning environment.</a:t>
            </a:r>
          </a:p>
          <a:p>
            <a:pPr algn="ctr">
              <a:lnSpc>
                <a:spcPct val="100000"/>
              </a:lnSpc>
              <a:spcBef>
                <a:spcPts val="0"/>
              </a:spcBef>
              <a:spcAft>
                <a:spcPts val="1200"/>
              </a:spcAft>
            </a:pPr>
            <a:r>
              <a:rPr lang="en-US" sz="3428" b="1" dirty="0"/>
              <a:t>Formal discipline includes in and out of school suspension and expulsion.</a:t>
            </a:r>
          </a:p>
          <a:p>
            <a:pPr algn="ctr">
              <a:lnSpc>
                <a:spcPct val="100000"/>
              </a:lnSpc>
              <a:spcBef>
                <a:spcPts val="0"/>
              </a:spcBef>
              <a:spcAft>
                <a:spcPts val="1800"/>
              </a:spcAft>
            </a:pPr>
            <a:r>
              <a:rPr lang="en-US" sz="3428" b="1" dirty="0"/>
              <a:t>Informal discipline includes students being sent home early.</a:t>
            </a:r>
          </a:p>
        </p:txBody>
      </p:sp>
    </p:spTree>
    <p:extLst>
      <p:ext uri="{BB962C8B-B14F-4D97-AF65-F5344CB8AC3E}">
        <p14:creationId xmlns:p14="http://schemas.microsoft.com/office/powerpoint/2010/main" val="1918692696"/>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28501215-2B6E-4598-8CF6-AE42CB94BF9F}" vid="{547A93A2-4794-4327-B1F7-85B2EF97BC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3233</TotalTime>
  <Words>541</Words>
  <Application>Microsoft Office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Minion Pro</vt:lpstr>
      <vt:lpstr>Myriad Pro</vt:lpstr>
      <vt:lpstr>Source Sans Pro</vt:lpstr>
      <vt:lpstr>Office Theme</vt:lpstr>
      <vt:lpstr>Investigating Exclusionary School Discipline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Suzanne Austin</cp:lastModifiedBy>
  <cp:revision>254</cp:revision>
  <dcterms:created xsi:type="dcterms:W3CDTF">2016-03-05T16:55:12Z</dcterms:created>
  <dcterms:modified xsi:type="dcterms:W3CDTF">2022-04-21T16:37:52Z</dcterms:modified>
</cp:coreProperties>
</file>