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2" r:id="rId2"/>
  </p:sldIdLst>
  <p:sldSz cx="37490400" cy="21031200"/>
  <p:notesSz cx="6858000" cy="9144000"/>
  <p:defaultTextStyle>
    <a:defPPr>
      <a:defRPr lang="en-US"/>
    </a:defPPr>
    <a:lvl1pPr marL="0" algn="l" defTabSz="3344052" rtl="0" eaLnBrk="1" latinLnBrk="0" hangingPunct="1">
      <a:defRPr sz="6600" kern="1200">
        <a:solidFill>
          <a:schemeClr val="tx1"/>
        </a:solidFill>
        <a:latin typeface="+mn-lt"/>
        <a:ea typeface="+mn-ea"/>
        <a:cs typeface="+mn-cs"/>
      </a:defRPr>
    </a:lvl1pPr>
    <a:lvl2pPr marL="1672026" algn="l" defTabSz="3344052" rtl="0" eaLnBrk="1" latinLnBrk="0" hangingPunct="1">
      <a:defRPr sz="6600" kern="1200">
        <a:solidFill>
          <a:schemeClr val="tx1"/>
        </a:solidFill>
        <a:latin typeface="+mn-lt"/>
        <a:ea typeface="+mn-ea"/>
        <a:cs typeface="+mn-cs"/>
      </a:defRPr>
    </a:lvl2pPr>
    <a:lvl3pPr marL="3344052" algn="l" defTabSz="3344052" rtl="0" eaLnBrk="1" latinLnBrk="0" hangingPunct="1">
      <a:defRPr sz="6600" kern="1200">
        <a:solidFill>
          <a:schemeClr val="tx1"/>
        </a:solidFill>
        <a:latin typeface="+mn-lt"/>
        <a:ea typeface="+mn-ea"/>
        <a:cs typeface="+mn-cs"/>
      </a:defRPr>
    </a:lvl3pPr>
    <a:lvl4pPr marL="5016078" algn="l" defTabSz="3344052" rtl="0" eaLnBrk="1" latinLnBrk="0" hangingPunct="1">
      <a:defRPr sz="6600" kern="1200">
        <a:solidFill>
          <a:schemeClr val="tx1"/>
        </a:solidFill>
        <a:latin typeface="+mn-lt"/>
        <a:ea typeface="+mn-ea"/>
        <a:cs typeface="+mn-cs"/>
      </a:defRPr>
    </a:lvl4pPr>
    <a:lvl5pPr marL="6688104" algn="l" defTabSz="3344052" rtl="0" eaLnBrk="1" latinLnBrk="0" hangingPunct="1">
      <a:defRPr sz="6600" kern="1200">
        <a:solidFill>
          <a:schemeClr val="tx1"/>
        </a:solidFill>
        <a:latin typeface="+mn-lt"/>
        <a:ea typeface="+mn-ea"/>
        <a:cs typeface="+mn-cs"/>
      </a:defRPr>
    </a:lvl5pPr>
    <a:lvl6pPr marL="8360131" algn="l" defTabSz="3344052" rtl="0" eaLnBrk="1" latinLnBrk="0" hangingPunct="1">
      <a:defRPr sz="6600" kern="1200">
        <a:solidFill>
          <a:schemeClr val="tx1"/>
        </a:solidFill>
        <a:latin typeface="+mn-lt"/>
        <a:ea typeface="+mn-ea"/>
        <a:cs typeface="+mn-cs"/>
      </a:defRPr>
    </a:lvl6pPr>
    <a:lvl7pPr marL="10032157" algn="l" defTabSz="3344052" rtl="0" eaLnBrk="1" latinLnBrk="0" hangingPunct="1">
      <a:defRPr sz="6600" kern="1200">
        <a:solidFill>
          <a:schemeClr val="tx1"/>
        </a:solidFill>
        <a:latin typeface="+mn-lt"/>
        <a:ea typeface="+mn-ea"/>
        <a:cs typeface="+mn-cs"/>
      </a:defRPr>
    </a:lvl7pPr>
    <a:lvl8pPr marL="11704183" algn="l" defTabSz="3344052" rtl="0" eaLnBrk="1" latinLnBrk="0" hangingPunct="1">
      <a:defRPr sz="6600" kern="1200">
        <a:solidFill>
          <a:schemeClr val="tx1"/>
        </a:solidFill>
        <a:latin typeface="+mn-lt"/>
        <a:ea typeface="+mn-ea"/>
        <a:cs typeface="+mn-cs"/>
      </a:defRPr>
    </a:lvl8pPr>
    <a:lvl9pPr marL="13376209" algn="l" defTabSz="3344052" rtl="0" eaLnBrk="1" latinLnBrk="0" hangingPunct="1">
      <a:defRPr sz="6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624">
          <p15:clr>
            <a:srgbClr val="A4A3A4"/>
          </p15:clr>
        </p15:guide>
        <p15:guide id="2" pos="11808">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8F62C26-5FD4-55CB-DA26-D15C4FE435A2}" name="Tarkington Newman" initials="TN" userId="S::tn1056@usnh.edu::71584106-eb2a-4063-853c-c660a0be5e0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Lauren Paluta" initials="LP" lastIdx="2" clrIdx="0">
    <p:extLst>
      <p:ext uri="{19B8F6BF-5375-455C-9EA6-DF929625EA0E}">
        <p15:presenceInfo xmlns:p15="http://schemas.microsoft.com/office/powerpoint/2012/main" userId="S-1-5-21-73586283-1644491937-725345543-917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1A1A"/>
    <a:srgbClr val="480C0C"/>
    <a:srgbClr val="5D0F0F"/>
    <a:srgbClr val="8B7373"/>
    <a:srgbClr val="87777C"/>
    <a:srgbClr val="EBE9E9"/>
    <a:srgbClr val="BCB4B6"/>
    <a:srgbClr val="877722"/>
    <a:srgbClr val="D2C8C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471" autoAdjust="0"/>
    <p:restoredTop sz="95139" autoAdjust="0"/>
  </p:normalViewPr>
  <p:slideViewPr>
    <p:cSldViewPr>
      <p:cViewPr>
        <p:scale>
          <a:sx n="53" d="100"/>
          <a:sy n="53" d="100"/>
        </p:scale>
        <p:origin x="18" y="18"/>
      </p:cViewPr>
      <p:guideLst>
        <p:guide orient="horz" pos="6624"/>
        <p:guide pos="1180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 Id="rId9"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B72642D-DC67-4A74-BD52-1D2A2964C315}" type="datetimeFigureOut">
              <a:rPr lang="en-US" smtClean="0"/>
              <a:t>4/10/2023</a:t>
            </a:fld>
            <a:endParaRPr lang="en-US"/>
          </a:p>
        </p:txBody>
      </p:sp>
      <p:sp>
        <p:nvSpPr>
          <p:cNvPr id="4" name="Slide Image Placeholder 3"/>
          <p:cNvSpPr>
            <a:spLocks noGrp="1" noRot="1" noChangeAspect="1"/>
          </p:cNvSpPr>
          <p:nvPr>
            <p:ph type="sldImg" idx="2"/>
          </p:nvPr>
        </p:nvSpPr>
        <p:spPr>
          <a:xfrm>
            <a:off x="373063" y="685800"/>
            <a:ext cx="611187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DC819A-1CD3-495B-9FC6-E8524A3BC525}" type="slidenum">
              <a:rPr lang="en-US" smtClean="0"/>
              <a:t>‹#›</a:t>
            </a:fld>
            <a:endParaRPr lang="en-US"/>
          </a:p>
        </p:txBody>
      </p:sp>
    </p:spTree>
    <p:extLst>
      <p:ext uri="{BB962C8B-B14F-4D97-AF65-F5344CB8AC3E}">
        <p14:creationId xmlns:p14="http://schemas.microsoft.com/office/powerpoint/2010/main" val="12824300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DC819A-1CD3-495B-9FC6-E8524A3BC525}" type="slidenum">
              <a:rPr lang="en-US" smtClean="0"/>
              <a:t>1</a:t>
            </a:fld>
            <a:endParaRPr lang="en-US"/>
          </a:p>
        </p:txBody>
      </p:sp>
    </p:spTree>
    <p:extLst>
      <p:ext uri="{BB962C8B-B14F-4D97-AF65-F5344CB8AC3E}">
        <p14:creationId xmlns:p14="http://schemas.microsoft.com/office/powerpoint/2010/main" val="14246364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11780" y="6533305"/>
            <a:ext cx="31866840" cy="4508077"/>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5623560" y="11917680"/>
            <a:ext cx="26243280" cy="5374640"/>
          </a:xfrm>
          <a:prstGeom prst="rect">
            <a:avLst/>
          </a:prstGeom>
        </p:spPr>
        <p:txBody>
          <a:bodyPr/>
          <a:lstStyle>
            <a:lvl1pPr marL="0" indent="0" algn="ctr">
              <a:buNone/>
              <a:defRPr>
                <a:solidFill>
                  <a:schemeClr val="tx1">
                    <a:tint val="75000"/>
                  </a:schemeClr>
                </a:solidFill>
              </a:defRPr>
            </a:lvl1pPr>
            <a:lvl2pPr marL="1672026" indent="0" algn="ctr">
              <a:buNone/>
              <a:defRPr>
                <a:solidFill>
                  <a:schemeClr val="tx1">
                    <a:tint val="75000"/>
                  </a:schemeClr>
                </a:solidFill>
              </a:defRPr>
            </a:lvl2pPr>
            <a:lvl3pPr marL="3344052" indent="0" algn="ctr">
              <a:buNone/>
              <a:defRPr>
                <a:solidFill>
                  <a:schemeClr val="tx1">
                    <a:tint val="75000"/>
                  </a:schemeClr>
                </a:solidFill>
              </a:defRPr>
            </a:lvl3pPr>
            <a:lvl4pPr marL="5016078" indent="0" algn="ctr">
              <a:buNone/>
              <a:defRPr>
                <a:solidFill>
                  <a:schemeClr val="tx1">
                    <a:tint val="75000"/>
                  </a:schemeClr>
                </a:solidFill>
              </a:defRPr>
            </a:lvl4pPr>
            <a:lvl5pPr marL="6688104" indent="0" algn="ctr">
              <a:buNone/>
              <a:defRPr>
                <a:solidFill>
                  <a:schemeClr val="tx1">
                    <a:tint val="75000"/>
                  </a:schemeClr>
                </a:solidFill>
              </a:defRPr>
            </a:lvl5pPr>
            <a:lvl6pPr marL="8360131" indent="0" algn="ctr">
              <a:buNone/>
              <a:defRPr>
                <a:solidFill>
                  <a:schemeClr val="tx1">
                    <a:tint val="75000"/>
                  </a:schemeClr>
                </a:solidFill>
              </a:defRPr>
            </a:lvl6pPr>
            <a:lvl7pPr marL="10032157" indent="0" algn="ctr">
              <a:buNone/>
              <a:defRPr>
                <a:solidFill>
                  <a:schemeClr val="tx1">
                    <a:tint val="75000"/>
                  </a:schemeClr>
                </a:solidFill>
              </a:defRPr>
            </a:lvl7pPr>
            <a:lvl8pPr marL="11704183" indent="0" algn="ctr">
              <a:buNone/>
              <a:defRPr>
                <a:solidFill>
                  <a:schemeClr val="tx1">
                    <a:tint val="75000"/>
                  </a:schemeClr>
                </a:solidFill>
              </a:defRPr>
            </a:lvl8pPr>
            <a:lvl9pPr marL="13376209"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1874520" y="19492808"/>
            <a:ext cx="8747760" cy="1119717"/>
          </a:xfrm>
          <a:prstGeom prst="rect">
            <a:avLst/>
          </a:prstGeom>
        </p:spPr>
        <p:txBody>
          <a:bodyPr/>
          <a:lstStyle/>
          <a:p>
            <a:fld id="{2B0D27FD-AA3C-4F27-B667-3DA44601B3B8}" type="datetimeFigureOut">
              <a:rPr lang="en-US" smtClean="0"/>
              <a:t>4/10/2023</a:t>
            </a:fld>
            <a:endParaRPr lang="en-US"/>
          </a:p>
        </p:txBody>
      </p:sp>
      <p:sp>
        <p:nvSpPr>
          <p:cNvPr id="5" name="Footer Placeholder 4"/>
          <p:cNvSpPr>
            <a:spLocks noGrp="1"/>
          </p:cNvSpPr>
          <p:nvPr>
            <p:ph type="ftr" sz="quarter" idx="11"/>
          </p:nvPr>
        </p:nvSpPr>
        <p:spPr>
          <a:xfrm>
            <a:off x="12809220" y="19492808"/>
            <a:ext cx="11871960" cy="1119717"/>
          </a:xfrm>
          <a:prstGeom prst="rect">
            <a:avLst/>
          </a:prstGeom>
        </p:spPr>
        <p:txBody>
          <a:bodyPr/>
          <a:lstStyle/>
          <a:p>
            <a:endParaRPr lang="en-US"/>
          </a:p>
        </p:txBody>
      </p:sp>
      <p:sp>
        <p:nvSpPr>
          <p:cNvPr id="6" name="Slide Number Placeholder 5"/>
          <p:cNvSpPr>
            <a:spLocks noGrp="1"/>
          </p:cNvSpPr>
          <p:nvPr>
            <p:ph type="sldNum" sz="quarter" idx="12"/>
          </p:nvPr>
        </p:nvSpPr>
        <p:spPr>
          <a:xfrm>
            <a:off x="26868120" y="19492808"/>
            <a:ext cx="8747760" cy="1119717"/>
          </a:xfrm>
          <a:prstGeom prst="rect">
            <a:avLst/>
          </a:prstGeom>
        </p:spPr>
        <p:txBody>
          <a:bodyPr/>
          <a:lstStyle/>
          <a:p>
            <a:fld id="{5A667E6F-D3B5-45DE-9717-95929B02A612}" type="slidenum">
              <a:rPr lang="en-US" smtClean="0"/>
              <a:t>‹#›</a:t>
            </a:fld>
            <a:endParaRPr lang="en-US"/>
          </a:p>
        </p:txBody>
      </p:sp>
      <p:sp>
        <p:nvSpPr>
          <p:cNvPr id="7" name="Rectangle 6"/>
          <p:cNvSpPr/>
          <p:nvPr userDrawn="1"/>
        </p:nvSpPr>
        <p:spPr>
          <a:xfrm>
            <a:off x="0" y="20802600"/>
            <a:ext cx="37490400" cy="228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6043880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874520" y="842223"/>
            <a:ext cx="33741360" cy="35052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762000" y="5715000"/>
            <a:ext cx="33741360" cy="13879620"/>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1874520" y="19492808"/>
            <a:ext cx="8747760" cy="1119717"/>
          </a:xfrm>
          <a:prstGeom prst="rect">
            <a:avLst/>
          </a:prstGeom>
        </p:spPr>
        <p:txBody>
          <a:bodyPr/>
          <a:lstStyle/>
          <a:p>
            <a:fld id="{2B0D27FD-AA3C-4F27-B667-3DA44601B3B8}" type="datetimeFigureOut">
              <a:rPr lang="en-US" smtClean="0"/>
              <a:t>4/10/2023</a:t>
            </a:fld>
            <a:endParaRPr lang="en-US"/>
          </a:p>
        </p:txBody>
      </p:sp>
      <p:sp>
        <p:nvSpPr>
          <p:cNvPr id="5" name="Footer Placeholder 4"/>
          <p:cNvSpPr>
            <a:spLocks noGrp="1"/>
          </p:cNvSpPr>
          <p:nvPr>
            <p:ph type="ftr" sz="quarter" idx="11"/>
          </p:nvPr>
        </p:nvSpPr>
        <p:spPr>
          <a:xfrm>
            <a:off x="12809220" y="19492808"/>
            <a:ext cx="11871960" cy="1119717"/>
          </a:xfrm>
          <a:prstGeom prst="rect">
            <a:avLst/>
          </a:prstGeom>
        </p:spPr>
        <p:txBody>
          <a:bodyPr/>
          <a:lstStyle/>
          <a:p>
            <a:endParaRPr lang="en-US"/>
          </a:p>
        </p:txBody>
      </p:sp>
      <p:sp>
        <p:nvSpPr>
          <p:cNvPr id="6" name="Slide Number Placeholder 5"/>
          <p:cNvSpPr>
            <a:spLocks noGrp="1"/>
          </p:cNvSpPr>
          <p:nvPr>
            <p:ph type="sldNum" sz="quarter" idx="12"/>
          </p:nvPr>
        </p:nvSpPr>
        <p:spPr>
          <a:xfrm>
            <a:off x="26868120" y="19492808"/>
            <a:ext cx="8747760" cy="1119717"/>
          </a:xfrm>
          <a:prstGeom prst="rect">
            <a:avLst/>
          </a:prstGeom>
        </p:spPr>
        <p:txBody>
          <a:bodyPr/>
          <a:lstStyle/>
          <a:p>
            <a:fld id="{5A667E6F-D3B5-45DE-9717-95929B02A612}" type="slidenum">
              <a:rPr lang="en-US" smtClean="0"/>
              <a:t>‹#›</a:t>
            </a:fld>
            <a:endParaRPr lang="en-US"/>
          </a:p>
        </p:txBody>
      </p:sp>
    </p:spTree>
    <p:extLst>
      <p:ext uri="{BB962C8B-B14F-4D97-AF65-F5344CB8AC3E}">
        <p14:creationId xmlns:p14="http://schemas.microsoft.com/office/powerpoint/2010/main" val="20911923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1442817" y="2585087"/>
            <a:ext cx="34580991" cy="55026770"/>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7686838" y="2585087"/>
            <a:ext cx="103131142" cy="55026770"/>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1874520" y="19492808"/>
            <a:ext cx="8747760" cy="1119717"/>
          </a:xfrm>
          <a:prstGeom prst="rect">
            <a:avLst/>
          </a:prstGeom>
        </p:spPr>
        <p:txBody>
          <a:bodyPr/>
          <a:lstStyle/>
          <a:p>
            <a:fld id="{2B0D27FD-AA3C-4F27-B667-3DA44601B3B8}" type="datetimeFigureOut">
              <a:rPr lang="en-US" smtClean="0"/>
              <a:t>4/10/2023</a:t>
            </a:fld>
            <a:endParaRPr lang="en-US"/>
          </a:p>
        </p:txBody>
      </p:sp>
      <p:sp>
        <p:nvSpPr>
          <p:cNvPr id="5" name="Footer Placeholder 4"/>
          <p:cNvSpPr>
            <a:spLocks noGrp="1"/>
          </p:cNvSpPr>
          <p:nvPr>
            <p:ph type="ftr" sz="quarter" idx="11"/>
          </p:nvPr>
        </p:nvSpPr>
        <p:spPr>
          <a:xfrm>
            <a:off x="12809220" y="19492808"/>
            <a:ext cx="11871960" cy="1119717"/>
          </a:xfrm>
          <a:prstGeom prst="rect">
            <a:avLst/>
          </a:prstGeom>
        </p:spPr>
        <p:txBody>
          <a:bodyPr/>
          <a:lstStyle/>
          <a:p>
            <a:endParaRPr lang="en-US"/>
          </a:p>
        </p:txBody>
      </p:sp>
      <p:sp>
        <p:nvSpPr>
          <p:cNvPr id="6" name="Slide Number Placeholder 5"/>
          <p:cNvSpPr>
            <a:spLocks noGrp="1"/>
          </p:cNvSpPr>
          <p:nvPr>
            <p:ph type="sldNum" sz="quarter" idx="12"/>
          </p:nvPr>
        </p:nvSpPr>
        <p:spPr>
          <a:xfrm>
            <a:off x="26868120" y="19492808"/>
            <a:ext cx="8747760" cy="1119717"/>
          </a:xfrm>
          <a:prstGeom prst="rect">
            <a:avLst/>
          </a:prstGeom>
        </p:spPr>
        <p:txBody>
          <a:bodyPr/>
          <a:lstStyle/>
          <a:p>
            <a:fld id="{5A667E6F-D3B5-45DE-9717-95929B02A612}" type="slidenum">
              <a:rPr lang="en-US" smtClean="0"/>
              <a:t>‹#›</a:t>
            </a:fld>
            <a:endParaRPr lang="en-US"/>
          </a:p>
        </p:txBody>
      </p:sp>
    </p:spTree>
    <p:extLst>
      <p:ext uri="{BB962C8B-B14F-4D97-AF65-F5344CB8AC3E}">
        <p14:creationId xmlns:p14="http://schemas.microsoft.com/office/powerpoint/2010/main" val="25176396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74520" y="842223"/>
            <a:ext cx="33741360" cy="3505200"/>
          </a:xfrm>
          <a:prstGeom prst="rect">
            <a:avLst/>
          </a:prstGeom>
        </p:spPr>
        <p:txBody>
          <a:bodyPr/>
          <a:lstStyle/>
          <a:p>
            <a:r>
              <a:rPr lang="en-US" dirty="0"/>
              <a:t>Click to edit Master title style</a:t>
            </a:r>
          </a:p>
        </p:txBody>
      </p:sp>
      <p:sp>
        <p:nvSpPr>
          <p:cNvPr id="3" name="Content Placeholder 2"/>
          <p:cNvSpPr>
            <a:spLocks noGrp="1"/>
          </p:cNvSpPr>
          <p:nvPr>
            <p:ph idx="1"/>
          </p:nvPr>
        </p:nvSpPr>
        <p:spPr>
          <a:xfrm>
            <a:off x="762000" y="5715000"/>
            <a:ext cx="33741360" cy="1387962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1874520" y="19492808"/>
            <a:ext cx="8747760" cy="1119717"/>
          </a:xfrm>
          <a:prstGeom prst="rect">
            <a:avLst/>
          </a:prstGeom>
        </p:spPr>
        <p:txBody>
          <a:bodyPr/>
          <a:lstStyle/>
          <a:p>
            <a:fld id="{2B0D27FD-AA3C-4F27-B667-3DA44601B3B8}" type="datetimeFigureOut">
              <a:rPr lang="en-US" smtClean="0"/>
              <a:t>4/10/2023</a:t>
            </a:fld>
            <a:endParaRPr lang="en-US"/>
          </a:p>
        </p:txBody>
      </p:sp>
      <p:sp>
        <p:nvSpPr>
          <p:cNvPr id="5" name="Footer Placeholder 4"/>
          <p:cNvSpPr>
            <a:spLocks noGrp="1"/>
          </p:cNvSpPr>
          <p:nvPr>
            <p:ph type="ftr" sz="quarter" idx="11"/>
          </p:nvPr>
        </p:nvSpPr>
        <p:spPr>
          <a:xfrm>
            <a:off x="12809220" y="19492808"/>
            <a:ext cx="11871960" cy="1119717"/>
          </a:xfrm>
          <a:prstGeom prst="rect">
            <a:avLst/>
          </a:prstGeom>
        </p:spPr>
        <p:txBody>
          <a:bodyPr/>
          <a:lstStyle/>
          <a:p>
            <a:endParaRPr lang="en-US"/>
          </a:p>
        </p:txBody>
      </p:sp>
      <p:sp>
        <p:nvSpPr>
          <p:cNvPr id="6" name="Slide Number Placeholder 5"/>
          <p:cNvSpPr>
            <a:spLocks noGrp="1"/>
          </p:cNvSpPr>
          <p:nvPr>
            <p:ph type="sldNum" sz="quarter" idx="12"/>
          </p:nvPr>
        </p:nvSpPr>
        <p:spPr>
          <a:xfrm>
            <a:off x="26868120" y="19492808"/>
            <a:ext cx="8747760" cy="1119717"/>
          </a:xfrm>
          <a:prstGeom prst="rect">
            <a:avLst/>
          </a:prstGeom>
        </p:spPr>
        <p:txBody>
          <a:bodyPr/>
          <a:lstStyle/>
          <a:p>
            <a:fld id="{5A667E6F-D3B5-45DE-9717-95929B02A612}" type="slidenum">
              <a:rPr lang="en-US" smtClean="0"/>
              <a:t>‹#›</a:t>
            </a:fld>
            <a:endParaRPr lang="en-US"/>
          </a:p>
        </p:txBody>
      </p:sp>
    </p:spTree>
    <p:extLst>
      <p:ext uri="{BB962C8B-B14F-4D97-AF65-F5344CB8AC3E}">
        <p14:creationId xmlns:p14="http://schemas.microsoft.com/office/powerpoint/2010/main" val="21766289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61483" y="13514495"/>
            <a:ext cx="31866840" cy="4177030"/>
          </a:xfrm>
          <a:prstGeom prst="rect">
            <a:avLst/>
          </a:prstGeom>
        </p:spPr>
        <p:txBody>
          <a:bodyPr anchor="t"/>
          <a:lstStyle>
            <a:lvl1pPr algn="l">
              <a:defRPr sz="14600" b="1" cap="all"/>
            </a:lvl1pPr>
          </a:lstStyle>
          <a:p>
            <a:r>
              <a:rPr lang="en-US"/>
              <a:t>Click to edit Master title style</a:t>
            </a:r>
          </a:p>
        </p:txBody>
      </p:sp>
      <p:sp>
        <p:nvSpPr>
          <p:cNvPr id="3" name="Text Placeholder 2"/>
          <p:cNvSpPr>
            <a:spLocks noGrp="1"/>
          </p:cNvSpPr>
          <p:nvPr>
            <p:ph type="body" idx="1"/>
          </p:nvPr>
        </p:nvSpPr>
        <p:spPr>
          <a:xfrm>
            <a:off x="2961483" y="8913922"/>
            <a:ext cx="31866840" cy="4600573"/>
          </a:xfrm>
          <a:prstGeom prst="rect">
            <a:avLst/>
          </a:prstGeom>
        </p:spPr>
        <p:txBody>
          <a:bodyPr anchor="b"/>
          <a:lstStyle>
            <a:lvl1pPr marL="0" indent="0">
              <a:buNone/>
              <a:defRPr sz="7300">
                <a:solidFill>
                  <a:schemeClr val="tx1">
                    <a:tint val="75000"/>
                  </a:schemeClr>
                </a:solidFill>
              </a:defRPr>
            </a:lvl1pPr>
            <a:lvl2pPr marL="1672026" indent="0">
              <a:buNone/>
              <a:defRPr sz="6600">
                <a:solidFill>
                  <a:schemeClr val="tx1">
                    <a:tint val="75000"/>
                  </a:schemeClr>
                </a:solidFill>
              </a:defRPr>
            </a:lvl2pPr>
            <a:lvl3pPr marL="3344052" indent="0">
              <a:buNone/>
              <a:defRPr sz="5900">
                <a:solidFill>
                  <a:schemeClr val="tx1">
                    <a:tint val="75000"/>
                  </a:schemeClr>
                </a:solidFill>
              </a:defRPr>
            </a:lvl3pPr>
            <a:lvl4pPr marL="5016078" indent="0">
              <a:buNone/>
              <a:defRPr sz="5100">
                <a:solidFill>
                  <a:schemeClr val="tx1">
                    <a:tint val="75000"/>
                  </a:schemeClr>
                </a:solidFill>
              </a:defRPr>
            </a:lvl4pPr>
            <a:lvl5pPr marL="6688104" indent="0">
              <a:buNone/>
              <a:defRPr sz="5100">
                <a:solidFill>
                  <a:schemeClr val="tx1">
                    <a:tint val="75000"/>
                  </a:schemeClr>
                </a:solidFill>
              </a:defRPr>
            </a:lvl5pPr>
            <a:lvl6pPr marL="8360131" indent="0">
              <a:buNone/>
              <a:defRPr sz="5100">
                <a:solidFill>
                  <a:schemeClr val="tx1">
                    <a:tint val="75000"/>
                  </a:schemeClr>
                </a:solidFill>
              </a:defRPr>
            </a:lvl6pPr>
            <a:lvl7pPr marL="10032157" indent="0">
              <a:buNone/>
              <a:defRPr sz="5100">
                <a:solidFill>
                  <a:schemeClr val="tx1">
                    <a:tint val="75000"/>
                  </a:schemeClr>
                </a:solidFill>
              </a:defRPr>
            </a:lvl7pPr>
            <a:lvl8pPr marL="11704183" indent="0">
              <a:buNone/>
              <a:defRPr sz="5100">
                <a:solidFill>
                  <a:schemeClr val="tx1">
                    <a:tint val="75000"/>
                  </a:schemeClr>
                </a:solidFill>
              </a:defRPr>
            </a:lvl8pPr>
            <a:lvl9pPr marL="13376209" indent="0">
              <a:buNone/>
              <a:defRPr sz="51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1874520" y="19492808"/>
            <a:ext cx="8747760" cy="1119717"/>
          </a:xfrm>
          <a:prstGeom prst="rect">
            <a:avLst/>
          </a:prstGeom>
        </p:spPr>
        <p:txBody>
          <a:bodyPr/>
          <a:lstStyle/>
          <a:p>
            <a:fld id="{2B0D27FD-AA3C-4F27-B667-3DA44601B3B8}" type="datetimeFigureOut">
              <a:rPr lang="en-US" smtClean="0"/>
              <a:t>4/10/2023</a:t>
            </a:fld>
            <a:endParaRPr lang="en-US"/>
          </a:p>
        </p:txBody>
      </p:sp>
      <p:sp>
        <p:nvSpPr>
          <p:cNvPr id="5" name="Footer Placeholder 4"/>
          <p:cNvSpPr>
            <a:spLocks noGrp="1"/>
          </p:cNvSpPr>
          <p:nvPr>
            <p:ph type="ftr" sz="quarter" idx="11"/>
          </p:nvPr>
        </p:nvSpPr>
        <p:spPr>
          <a:xfrm>
            <a:off x="12809220" y="19492808"/>
            <a:ext cx="11871960" cy="1119717"/>
          </a:xfrm>
          <a:prstGeom prst="rect">
            <a:avLst/>
          </a:prstGeom>
        </p:spPr>
        <p:txBody>
          <a:bodyPr/>
          <a:lstStyle/>
          <a:p>
            <a:endParaRPr lang="en-US"/>
          </a:p>
        </p:txBody>
      </p:sp>
      <p:sp>
        <p:nvSpPr>
          <p:cNvPr id="6" name="Slide Number Placeholder 5"/>
          <p:cNvSpPr>
            <a:spLocks noGrp="1"/>
          </p:cNvSpPr>
          <p:nvPr>
            <p:ph type="sldNum" sz="quarter" idx="12"/>
          </p:nvPr>
        </p:nvSpPr>
        <p:spPr>
          <a:xfrm>
            <a:off x="26868120" y="19492808"/>
            <a:ext cx="8747760" cy="1119717"/>
          </a:xfrm>
          <a:prstGeom prst="rect">
            <a:avLst/>
          </a:prstGeom>
        </p:spPr>
        <p:txBody>
          <a:bodyPr/>
          <a:lstStyle/>
          <a:p>
            <a:fld id="{5A667E6F-D3B5-45DE-9717-95929B02A612}" type="slidenum">
              <a:rPr lang="en-US" smtClean="0"/>
              <a:t>‹#›</a:t>
            </a:fld>
            <a:endParaRPr lang="en-US"/>
          </a:p>
        </p:txBody>
      </p:sp>
    </p:spTree>
    <p:extLst>
      <p:ext uri="{BB962C8B-B14F-4D97-AF65-F5344CB8AC3E}">
        <p14:creationId xmlns:p14="http://schemas.microsoft.com/office/powerpoint/2010/main" val="704594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874520" y="842223"/>
            <a:ext cx="33741360" cy="35052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7686836" y="15048020"/>
            <a:ext cx="68856064" cy="42563837"/>
          </a:xfrm>
          <a:prstGeom prst="rect">
            <a:avLst/>
          </a:prstGeom>
        </p:spPr>
        <p:txBody>
          <a:bodyPr/>
          <a:lstStyle>
            <a:lvl1pPr>
              <a:defRPr sz="10200"/>
            </a:lvl1pPr>
            <a:lvl2pPr>
              <a:defRPr sz="8800"/>
            </a:lvl2pPr>
            <a:lvl3pPr>
              <a:defRPr sz="7300"/>
            </a:lvl3pPr>
            <a:lvl4pPr>
              <a:defRPr sz="6600"/>
            </a:lvl4pPr>
            <a:lvl5pPr>
              <a:defRPr sz="6600"/>
            </a:lvl5pPr>
            <a:lvl6pPr>
              <a:defRPr sz="6600"/>
            </a:lvl6pPr>
            <a:lvl7pPr>
              <a:defRPr sz="6600"/>
            </a:lvl7pPr>
            <a:lvl8pPr>
              <a:defRPr sz="6600"/>
            </a:lvl8pPr>
            <a:lvl9pPr>
              <a:defRPr sz="6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77167742" y="15048020"/>
            <a:ext cx="68856068" cy="42563837"/>
          </a:xfrm>
          <a:prstGeom prst="rect">
            <a:avLst/>
          </a:prstGeom>
        </p:spPr>
        <p:txBody>
          <a:bodyPr/>
          <a:lstStyle>
            <a:lvl1pPr>
              <a:defRPr sz="10200"/>
            </a:lvl1pPr>
            <a:lvl2pPr>
              <a:defRPr sz="8800"/>
            </a:lvl2pPr>
            <a:lvl3pPr>
              <a:defRPr sz="7300"/>
            </a:lvl3pPr>
            <a:lvl4pPr>
              <a:defRPr sz="6600"/>
            </a:lvl4pPr>
            <a:lvl5pPr>
              <a:defRPr sz="6600"/>
            </a:lvl5pPr>
            <a:lvl6pPr>
              <a:defRPr sz="6600"/>
            </a:lvl6pPr>
            <a:lvl7pPr>
              <a:defRPr sz="6600"/>
            </a:lvl7pPr>
            <a:lvl8pPr>
              <a:defRPr sz="6600"/>
            </a:lvl8pPr>
            <a:lvl9pPr>
              <a:defRPr sz="6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1874520" y="19492808"/>
            <a:ext cx="8747760" cy="1119717"/>
          </a:xfrm>
          <a:prstGeom prst="rect">
            <a:avLst/>
          </a:prstGeom>
        </p:spPr>
        <p:txBody>
          <a:bodyPr/>
          <a:lstStyle/>
          <a:p>
            <a:fld id="{2B0D27FD-AA3C-4F27-B667-3DA44601B3B8}" type="datetimeFigureOut">
              <a:rPr lang="en-US" smtClean="0"/>
              <a:t>4/10/2023</a:t>
            </a:fld>
            <a:endParaRPr lang="en-US"/>
          </a:p>
        </p:txBody>
      </p:sp>
      <p:sp>
        <p:nvSpPr>
          <p:cNvPr id="6" name="Footer Placeholder 5"/>
          <p:cNvSpPr>
            <a:spLocks noGrp="1"/>
          </p:cNvSpPr>
          <p:nvPr>
            <p:ph type="ftr" sz="quarter" idx="11"/>
          </p:nvPr>
        </p:nvSpPr>
        <p:spPr>
          <a:xfrm>
            <a:off x="12809220" y="19492808"/>
            <a:ext cx="11871960" cy="1119717"/>
          </a:xfrm>
          <a:prstGeom prst="rect">
            <a:avLst/>
          </a:prstGeom>
        </p:spPr>
        <p:txBody>
          <a:bodyPr/>
          <a:lstStyle/>
          <a:p>
            <a:endParaRPr lang="en-US"/>
          </a:p>
        </p:txBody>
      </p:sp>
      <p:sp>
        <p:nvSpPr>
          <p:cNvPr id="7" name="Slide Number Placeholder 6"/>
          <p:cNvSpPr>
            <a:spLocks noGrp="1"/>
          </p:cNvSpPr>
          <p:nvPr>
            <p:ph type="sldNum" sz="quarter" idx="12"/>
          </p:nvPr>
        </p:nvSpPr>
        <p:spPr>
          <a:xfrm>
            <a:off x="26868120" y="19492808"/>
            <a:ext cx="8747760" cy="1119717"/>
          </a:xfrm>
          <a:prstGeom prst="rect">
            <a:avLst/>
          </a:prstGeom>
        </p:spPr>
        <p:txBody>
          <a:bodyPr/>
          <a:lstStyle/>
          <a:p>
            <a:fld id="{5A667E6F-D3B5-45DE-9717-95929B02A612}" type="slidenum">
              <a:rPr lang="en-US" smtClean="0"/>
              <a:t>‹#›</a:t>
            </a:fld>
            <a:endParaRPr lang="en-US"/>
          </a:p>
        </p:txBody>
      </p:sp>
    </p:spTree>
    <p:extLst>
      <p:ext uri="{BB962C8B-B14F-4D97-AF65-F5344CB8AC3E}">
        <p14:creationId xmlns:p14="http://schemas.microsoft.com/office/powerpoint/2010/main" val="40810392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874520" y="842223"/>
            <a:ext cx="33741360" cy="35052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874520" y="4707680"/>
            <a:ext cx="16564771" cy="1961937"/>
          </a:xfrm>
          <a:prstGeom prst="rect">
            <a:avLst/>
          </a:prstGeom>
        </p:spPr>
        <p:txBody>
          <a:bodyPr anchor="b"/>
          <a:lstStyle>
            <a:lvl1pPr marL="0" indent="0">
              <a:buNone/>
              <a:defRPr sz="8800" b="1"/>
            </a:lvl1pPr>
            <a:lvl2pPr marL="1672026" indent="0">
              <a:buNone/>
              <a:defRPr sz="7300" b="1"/>
            </a:lvl2pPr>
            <a:lvl3pPr marL="3344052" indent="0">
              <a:buNone/>
              <a:defRPr sz="6600" b="1"/>
            </a:lvl3pPr>
            <a:lvl4pPr marL="5016078" indent="0">
              <a:buNone/>
              <a:defRPr sz="5900" b="1"/>
            </a:lvl4pPr>
            <a:lvl5pPr marL="6688104" indent="0">
              <a:buNone/>
              <a:defRPr sz="5900" b="1"/>
            </a:lvl5pPr>
            <a:lvl6pPr marL="8360131" indent="0">
              <a:buNone/>
              <a:defRPr sz="5900" b="1"/>
            </a:lvl6pPr>
            <a:lvl7pPr marL="10032157" indent="0">
              <a:buNone/>
              <a:defRPr sz="5900" b="1"/>
            </a:lvl7pPr>
            <a:lvl8pPr marL="11704183" indent="0">
              <a:buNone/>
              <a:defRPr sz="5900" b="1"/>
            </a:lvl8pPr>
            <a:lvl9pPr marL="13376209" indent="0">
              <a:buNone/>
              <a:defRPr sz="5900" b="1"/>
            </a:lvl9pPr>
          </a:lstStyle>
          <a:p>
            <a:pPr lvl="0"/>
            <a:r>
              <a:rPr lang="en-US"/>
              <a:t>Click to edit Master text styles</a:t>
            </a:r>
          </a:p>
        </p:txBody>
      </p:sp>
      <p:sp>
        <p:nvSpPr>
          <p:cNvPr id="4" name="Content Placeholder 3"/>
          <p:cNvSpPr>
            <a:spLocks noGrp="1"/>
          </p:cNvSpPr>
          <p:nvPr>
            <p:ph sz="half" idx="2"/>
          </p:nvPr>
        </p:nvSpPr>
        <p:spPr>
          <a:xfrm>
            <a:off x="1874520" y="6669617"/>
            <a:ext cx="16564771" cy="12117283"/>
          </a:xfrm>
          <a:prstGeom prst="rect">
            <a:avLst/>
          </a:prstGeom>
        </p:spPr>
        <p:txBody>
          <a:bodyPr/>
          <a:lstStyle>
            <a:lvl1pPr>
              <a:defRPr sz="8800"/>
            </a:lvl1pPr>
            <a:lvl2pPr>
              <a:defRPr sz="7300"/>
            </a:lvl2pPr>
            <a:lvl3pPr>
              <a:defRPr sz="6600"/>
            </a:lvl3pPr>
            <a:lvl4pPr>
              <a:defRPr sz="5900"/>
            </a:lvl4pPr>
            <a:lvl5pPr>
              <a:defRPr sz="5900"/>
            </a:lvl5pPr>
            <a:lvl6pPr>
              <a:defRPr sz="5900"/>
            </a:lvl6pPr>
            <a:lvl7pPr>
              <a:defRPr sz="5900"/>
            </a:lvl7pPr>
            <a:lvl8pPr>
              <a:defRPr sz="5900"/>
            </a:lvl8pPr>
            <a:lvl9pPr>
              <a:defRPr sz="5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9044604" y="4707680"/>
            <a:ext cx="16571278" cy="1961937"/>
          </a:xfrm>
          <a:prstGeom prst="rect">
            <a:avLst/>
          </a:prstGeom>
        </p:spPr>
        <p:txBody>
          <a:bodyPr anchor="b"/>
          <a:lstStyle>
            <a:lvl1pPr marL="0" indent="0">
              <a:buNone/>
              <a:defRPr sz="8800" b="1"/>
            </a:lvl1pPr>
            <a:lvl2pPr marL="1672026" indent="0">
              <a:buNone/>
              <a:defRPr sz="7300" b="1"/>
            </a:lvl2pPr>
            <a:lvl3pPr marL="3344052" indent="0">
              <a:buNone/>
              <a:defRPr sz="6600" b="1"/>
            </a:lvl3pPr>
            <a:lvl4pPr marL="5016078" indent="0">
              <a:buNone/>
              <a:defRPr sz="5900" b="1"/>
            </a:lvl4pPr>
            <a:lvl5pPr marL="6688104" indent="0">
              <a:buNone/>
              <a:defRPr sz="5900" b="1"/>
            </a:lvl5pPr>
            <a:lvl6pPr marL="8360131" indent="0">
              <a:buNone/>
              <a:defRPr sz="5900" b="1"/>
            </a:lvl6pPr>
            <a:lvl7pPr marL="10032157" indent="0">
              <a:buNone/>
              <a:defRPr sz="5900" b="1"/>
            </a:lvl7pPr>
            <a:lvl8pPr marL="11704183" indent="0">
              <a:buNone/>
              <a:defRPr sz="5900" b="1"/>
            </a:lvl8pPr>
            <a:lvl9pPr marL="13376209" indent="0">
              <a:buNone/>
              <a:defRPr sz="5900" b="1"/>
            </a:lvl9pPr>
          </a:lstStyle>
          <a:p>
            <a:pPr lvl="0"/>
            <a:r>
              <a:rPr lang="en-US"/>
              <a:t>Click to edit Master text styles</a:t>
            </a:r>
          </a:p>
        </p:txBody>
      </p:sp>
      <p:sp>
        <p:nvSpPr>
          <p:cNvPr id="6" name="Content Placeholder 5"/>
          <p:cNvSpPr>
            <a:spLocks noGrp="1"/>
          </p:cNvSpPr>
          <p:nvPr>
            <p:ph sz="quarter" idx="4"/>
          </p:nvPr>
        </p:nvSpPr>
        <p:spPr>
          <a:xfrm>
            <a:off x="19044604" y="6669617"/>
            <a:ext cx="16571278" cy="12117283"/>
          </a:xfrm>
          <a:prstGeom prst="rect">
            <a:avLst/>
          </a:prstGeom>
        </p:spPr>
        <p:txBody>
          <a:bodyPr/>
          <a:lstStyle>
            <a:lvl1pPr>
              <a:defRPr sz="8800"/>
            </a:lvl1pPr>
            <a:lvl2pPr>
              <a:defRPr sz="7300"/>
            </a:lvl2pPr>
            <a:lvl3pPr>
              <a:defRPr sz="6600"/>
            </a:lvl3pPr>
            <a:lvl4pPr>
              <a:defRPr sz="5900"/>
            </a:lvl4pPr>
            <a:lvl5pPr>
              <a:defRPr sz="5900"/>
            </a:lvl5pPr>
            <a:lvl6pPr>
              <a:defRPr sz="5900"/>
            </a:lvl6pPr>
            <a:lvl7pPr>
              <a:defRPr sz="5900"/>
            </a:lvl7pPr>
            <a:lvl8pPr>
              <a:defRPr sz="5900"/>
            </a:lvl8pPr>
            <a:lvl9pPr>
              <a:defRPr sz="5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1874520" y="19492808"/>
            <a:ext cx="8747760" cy="1119717"/>
          </a:xfrm>
          <a:prstGeom prst="rect">
            <a:avLst/>
          </a:prstGeom>
        </p:spPr>
        <p:txBody>
          <a:bodyPr/>
          <a:lstStyle/>
          <a:p>
            <a:fld id="{2B0D27FD-AA3C-4F27-B667-3DA44601B3B8}" type="datetimeFigureOut">
              <a:rPr lang="en-US" smtClean="0"/>
              <a:t>4/10/2023</a:t>
            </a:fld>
            <a:endParaRPr lang="en-US"/>
          </a:p>
        </p:txBody>
      </p:sp>
      <p:sp>
        <p:nvSpPr>
          <p:cNvPr id="8" name="Footer Placeholder 7"/>
          <p:cNvSpPr>
            <a:spLocks noGrp="1"/>
          </p:cNvSpPr>
          <p:nvPr>
            <p:ph type="ftr" sz="quarter" idx="11"/>
          </p:nvPr>
        </p:nvSpPr>
        <p:spPr>
          <a:xfrm>
            <a:off x="12809220" y="19492808"/>
            <a:ext cx="11871960" cy="1119717"/>
          </a:xfrm>
          <a:prstGeom prst="rect">
            <a:avLst/>
          </a:prstGeom>
        </p:spPr>
        <p:txBody>
          <a:bodyPr/>
          <a:lstStyle/>
          <a:p>
            <a:endParaRPr lang="en-US"/>
          </a:p>
        </p:txBody>
      </p:sp>
      <p:sp>
        <p:nvSpPr>
          <p:cNvPr id="9" name="Slide Number Placeholder 8"/>
          <p:cNvSpPr>
            <a:spLocks noGrp="1"/>
          </p:cNvSpPr>
          <p:nvPr>
            <p:ph type="sldNum" sz="quarter" idx="12"/>
          </p:nvPr>
        </p:nvSpPr>
        <p:spPr>
          <a:xfrm>
            <a:off x="26868120" y="19492808"/>
            <a:ext cx="8747760" cy="1119717"/>
          </a:xfrm>
          <a:prstGeom prst="rect">
            <a:avLst/>
          </a:prstGeom>
        </p:spPr>
        <p:txBody>
          <a:bodyPr/>
          <a:lstStyle/>
          <a:p>
            <a:fld id="{5A667E6F-D3B5-45DE-9717-95929B02A612}" type="slidenum">
              <a:rPr lang="en-US" smtClean="0"/>
              <a:t>‹#›</a:t>
            </a:fld>
            <a:endParaRPr lang="en-US"/>
          </a:p>
        </p:txBody>
      </p:sp>
    </p:spTree>
    <p:extLst>
      <p:ext uri="{BB962C8B-B14F-4D97-AF65-F5344CB8AC3E}">
        <p14:creationId xmlns:p14="http://schemas.microsoft.com/office/powerpoint/2010/main" val="25855482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874520" y="842223"/>
            <a:ext cx="33741360" cy="35052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1874520" y="19492808"/>
            <a:ext cx="8747760" cy="1119717"/>
          </a:xfrm>
          <a:prstGeom prst="rect">
            <a:avLst/>
          </a:prstGeom>
        </p:spPr>
        <p:txBody>
          <a:bodyPr/>
          <a:lstStyle/>
          <a:p>
            <a:fld id="{2B0D27FD-AA3C-4F27-B667-3DA44601B3B8}" type="datetimeFigureOut">
              <a:rPr lang="en-US" smtClean="0"/>
              <a:t>4/10/2023</a:t>
            </a:fld>
            <a:endParaRPr lang="en-US"/>
          </a:p>
        </p:txBody>
      </p:sp>
      <p:sp>
        <p:nvSpPr>
          <p:cNvPr id="4" name="Footer Placeholder 3"/>
          <p:cNvSpPr>
            <a:spLocks noGrp="1"/>
          </p:cNvSpPr>
          <p:nvPr>
            <p:ph type="ftr" sz="quarter" idx="11"/>
          </p:nvPr>
        </p:nvSpPr>
        <p:spPr>
          <a:xfrm>
            <a:off x="12809220" y="19492808"/>
            <a:ext cx="11871960" cy="1119717"/>
          </a:xfrm>
          <a:prstGeom prst="rect">
            <a:avLst/>
          </a:prstGeom>
        </p:spPr>
        <p:txBody>
          <a:bodyPr/>
          <a:lstStyle/>
          <a:p>
            <a:endParaRPr lang="en-US"/>
          </a:p>
        </p:txBody>
      </p:sp>
      <p:sp>
        <p:nvSpPr>
          <p:cNvPr id="5" name="Slide Number Placeholder 4"/>
          <p:cNvSpPr>
            <a:spLocks noGrp="1"/>
          </p:cNvSpPr>
          <p:nvPr>
            <p:ph type="sldNum" sz="quarter" idx="12"/>
          </p:nvPr>
        </p:nvSpPr>
        <p:spPr>
          <a:xfrm>
            <a:off x="26868120" y="19492808"/>
            <a:ext cx="8747760" cy="1119717"/>
          </a:xfrm>
          <a:prstGeom prst="rect">
            <a:avLst/>
          </a:prstGeom>
        </p:spPr>
        <p:txBody>
          <a:bodyPr/>
          <a:lstStyle/>
          <a:p>
            <a:fld id="{5A667E6F-D3B5-45DE-9717-95929B02A612}" type="slidenum">
              <a:rPr lang="en-US" smtClean="0"/>
              <a:t>‹#›</a:t>
            </a:fld>
            <a:endParaRPr lang="en-US"/>
          </a:p>
        </p:txBody>
      </p:sp>
    </p:spTree>
    <p:extLst>
      <p:ext uri="{BB962C8B-B14F-4D97-AF65-F5344CB8AC3E}">
        <p14:creationId xmlns:p14="http://schemas.microsoft.com/office/powerpoint/2010/main" val="33911080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1874520" y="19492808"/>
            <a:ext cx="8747760" cy="1119717"/>
          </a:xfrm>
          <a:prstGeom prst="rect">
            <a:avLst/>
          </a:prstGeom>
        </p:spPr>
        <p:txBody>
          <a:bodyPr/>
          <a:lstStyle/>
          <a:p>
            <a:fld id="{2B0D27FD-AA3C-4F27-B667-3DA44601B3B8}" type="datetimeFigureOut">
              <a:rPr lang="en-US" smtClean="0"/>
              <a:t>4/10/2023</a:t>
            </a:fld>
            <a:endParaRPr lang="en-US"/>
          </a:p>
        </p:txBody>
      </p:sp>
      <p:sp>
        <p:nvSpPr>
          <p:cNvPr id="3" name="Footer Placeholder 2"/>
          <p:cNvSpPr>
            <a:spLocks noGrp="1"/>
          </p:cNvSpPr>
          <p:nvPr>
            <p:ph type="ftr" sz="quarter" idx="11"/>
          </p:nvPr>
        </p:nvSpPr>
        <p:spPr>
          <a:xfrm>
            <a:off x="12809220" y="19492808"/>
            <a:ext cx="11871960" cy="1119717"/>
          </a:xfrm>
          <a:prstGeom prst="rect">
            <a:avLst/>
          </a:prstGeom>
        </p:spPr>
        <p:txBody>
          <a:bodyPr/>
          <a:lstStyle/>
          <a:p>
            <a:endParaRPr lang="en-US"/>
          </a:p>
        </p:txBody>
      </p:sp>
      <p:sp>
        <p:nvSpPr>
          <p:cNvPr id="4" name="Slide Number Placeholder 3"/>
          <p:cNvSpPr>
            <a:spLocks noGrp="1"/>
          </p:cNvSpPr>
          <p:nvPr>
            <p:ph type="sldNum" sz="quarter" idx="12"/>
          </p:nvPr>
        </p:nvSpPr>
        <p:spPr>
          <a:xfrm>
            <a:off x="26868120" y="19492808"/>
            <a:ext cx="8747760" cy="1119717"/>
          </a:xfrm>
          <a:prstGeom prst="rect">
            <a:avLst/>
          </a:prstGeom>
        </p:spPr>
        <p:txBody>
          <a:bodyPr/>
          <a:lstStyle/>
          <a:p>
            <a:fld id="{5A667E6F-D3B5-45DE-9717-95929B02A612}" type="slidenum">
              <a:rPr lang="en-US" smtClean="0"/>
              <a:t>‹#›</a:t>
            </a:fld>
            <a:endParaRPr lang="en-US"/>
          </a:p>
        </p:txBody>
      </p:sp>
    </p:spTree>
    <p:extLst>
      <p:ext uri="{BB962C8B-B14F-4D97-AF65-F5344CB8AC3E}">
        <p14:creationId xmlns:p14="http://schemas.microsoft.com/office/powerpoint/2010/main" val="35140533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74522" y="837353"/>
            <a:ext cx="12334083" cy="3563620"/>
          </a:xfrm>
          <a:prstGeom prst="rect">
            <a:avLst/>
          </a:prstGeom>
        </p:spPr>
        <p:txBody>
          <a:bodyPr anchor="b"/>
          <a:lstStyle>
            <a:lvl1pPr algn="l">
              <a:defRPr sz="7300" b="1"/>
            </a:lvl1pPr>
          </a:lstStyle>
          <a:p>
            <a:r>
              <a:rPr lang="en-US"/>
              <a:t>Click to edit Master title style</a:t>
            </a:r>
          </a:p>
        </p:txBody>
      </p:sp>
      <p:sp>
        <p:nvSpPr>
          <p:cNvPr id="3" name="Content Placeholder 2"/>
          <p:cNvSpPr>
            <a:spLocks noGrp="1"/>
          </p:cNvSpPr>
          <p:nvPr>
            <p:ph idx="1"/>
          </p:nvPr>
        </p:nvSpPr>
        <p:spPr>
          <a:xfrm>
            <a:off x="14657705" y="837355"/>
            <a:ext cx="20958175" cy="17949547"/>
          </a:xfrm>
          <a:prstGeom prst="rect">
            <a:avLst/>
          </a:prstGeom>
        </p:spPr>
        <p:txBody>
          <a:bodyPr/>
          <a:lstStyle>
            <a:lvl1pPr>
              <a:defRPr sz="11700"/>
            </a:lvl1pPr>
            <a:lvl2pPr>
              <a:defRPr sz="10200"/>
            </a:lvl2pPr>
            <a:lvl3pPr>
              <a:defRPr sz="8800"/>
            </a:lvl3pPr>
            <a:lvl4pPr>
              <a:defRPr sz="7300"/>
            </a:lvl4pPr>
            <a:lvl5pPr>
              <a:defRPr sz="7300"/>
            </a:lvl5pPr>
            <a:lvl6pPr>
              <a:defRPr sz="7300"/>
            </a:lvl6pPr>
            <a:lvl7pPr>
              <a:defRPr sz="7300"/>
            </a:lvl7pPr>
            <a:lvl8pPr>
              <a:defRPr sz="7300"/>
            </a:lvl8pPr>
            <a:lvl9pPr>
              <a:defRPr sz="7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874522" y="4400975"/>
            <a:ext cx="12334083" cy="14385927"/>
          </a:xfrm>
          <a:prstGeom prst="rect">
            <a:avLst/>
          </a:prstGeom>
        </p:spPr>
        <p:txBody>
          <a:bodyPr/>
          <a:lstStyle>
            <a:lvl1pPr marL="0" indent="0">
              <a:buNone/>
              <a:defRPr sz="5100"/>
            </a:lvl1pPr>
            <a:lvl2pPr marL="1672026" indent="0">
              <a:buNone/>
              <a:defRPr sz="4400"/>
            </a:lvl2pPr>
            <a:lvl3pPr marL="3344052" indent="0">
              <a:buNone/>
              <a:defRPr sz="3700"/>
            </a:lvl3pPr>
            <a:lvl4pPr marL="5016078" indent="0">
              <a:buNone/>
              <a:defRPr sz="3300"/>
            </a:lvl4pPr>
            <a:lvl5pPr marL="6688104" indent="0">
              <a:buNone/>
              <a:defRPr sz="3300"/>
            </a:lvl5pPr>
            <a:lvl6pPr marL="8360131" indent="0">
              <a:buNone/>
              <a:defRPr sz="3300"/>
            </a:lvl6pPr>
            <a:lvl7pPr marL="10032157" indent="0">
              <a:buNone/>
              <a:defRPr sz="3300"/>
            </a:lvl7pPr>
            <a:lvl8pPr marL="11704183" indent="0">
              <a:buNone/>
              <a:defRPr sz="3300"/>
            </a:lvl8pPr>
            <a:lvl9pPr marL="13376209" indent="0">
              <a:buNone/>
              <a:defRPr sz="3300"/>
            </a:lvl9pPr>
          </a:lstStyle>
          <a:p>
            <a:pPr lvl="0"/>
            <a:r>
              <a:rPr lang="en-US"/>
              <a:t>Click to edit Master text styles</a:t>
            </a:r>
          </a:p>
        </p:txBody>
      </p:sp>
      <p:sp>
        <p:nvSpPr>
          <p:cNvPr id="5" name="Date Placeholder 4"/>
          <p:cNvSpPr>
            <a:spLocks noGrp="1"/>
          </p:cNvSpPr>
          <p:nvPr>
            <p:ph type="dt" sz="half" idx="10"/>
          </p:nvPr>
        </p:nvSpPr>
        <p:spPr>
          <a:xfrm>
            <a:off x="1874520" y="19492808"/>
            <a:ext cx="8747760" cy="1119717"/>
          </a:xfrm>
          <a:prstGeom prst="rect">
            <a:avLst/>
          </a:prstGeom>
        </p:spPr>
        <p:txBody>
          <a:bodyPr/>
          <a:lstStyle/>
          <a:p>
            <a:fld id="{2B0D27FD-AA3C-4F27-B667-3DA44601B3B8}" type="datetimeFigureOut">
              <a:rPr lang="en-US" smtClean="0"/>
              <a:t>4/10/2023</a:t>
            </a:fld>
            <a:endParaRPr lang="en-US"/>
          </a:p>
        </p:txBody>
      </p:sp>
      <p:sp>
        <p:nvSpPr>
          <p:cNvPr id="6" name="Footer Placeholder 5"/>
          <p:cNvSpPr>
            <a:spLocks noGrp="1"/>
          </p:cNvSpPr>
          <p:nvPr>
            <p:ph type="ftr" sz="quarter" idx="11"/>
          </p:nvPr>
        </p:nvSpPr>
        <p:spPr>
          <a:xfrm>
            <a:off x="12809220" y="19492808"/>
            <a:ext cx="11871960" cy="1119717"/>
          </a:xfrm>
          <a:prstGeom prst="rect">
            <a:avLst/>
          </a:prstGeom>
        </p:spPr>
        <p:txBody>
          <a:bodyPr/>
          <a:lstStyle/>
          <a:p>
            <a:endParaRPr lang="en-US"/>
          </a:p>
        </p:txBody>
      </p:sp>
      <p:sp>
        <p:nvSpPr>
          <p:cNvPr id="7" name="Slide Number Placeholder 6"/>
          <p:cNvSpPr>
            <a:spLocks noGrp="1"/>
          </p:cNvSpPr>
          <p:nvPr>
            <p:ph type="sldNum" sz="quarter" idx="12"/>
          </p:nvPr>
        </p:nvSpPr>
        <p:spPr>
          <a:xfrm>
            <a:off x="26868120" y="19492808"/>
            <a:ext cx="8747760" cy="1119717"/>
          </a:xfrm>
          <a:prstGeom prst="rect">
            <a:avLst/>
          </a:prstGeom>
        </p:spPr>
        <p:txBody>
          <a:bodyPr/>
          <a:lstStyle/>
          <a:p>
            <a:fld id="{5A667E6F-D3B5-45DE-9717-95929B02A612}" type="slidenum">
              <a:rPr lang="en-US" smtClean="0"/>
              <a:t>‹#›</a:t>
            </a:fld>
            <a:endParaRPr lang="en-US"/>
          </a:p>
        </p:txBody>
      </p:sp>
    </p:spTree>
    <p:extLst>
      <p:ext uri="{BB962C8B-B14F-4D97-AF65-F5344CB8AC3E}">
        <p14:creationId xmlns:p14="http://schemas.microsoft.com/office/powerpoint/2010/main" val="3464331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48381" y="14721840"/>
            <a:ext cx="22494240" cy="1737997"/>
          </a:xfrm>
          <a:prstGeom prst="rect">
            <a:avLst/>
          </a:prstGeom>
        </p:spPr>
        <p:txBody>
          <a:bodyPr anchor="b"/>
          <a:lstStyle>
            <a:lvl1pPr algn="l">
              <a:defRPr sz="7300" b="1"/>
            </a:lvl1pPr>
          </a:lstStyle>
          <a:p>
            <a:r>
              <a:rPr lang="en-US"/>
              <a:t>Click to edit Master title style</a:t>
            </a:r>
          </a:p>
        </p:txBody>
      </p:sp>
      <p:sp>
        <p:nvSpPr>
          <p:cNvPr id="3" name="Picture Placeholder 2"/>
          <p:cNvSpPr>
            <a:spLocks noGrp="1"/>
          </p:cNvSpPr>
          <p:nvPr>
            <p:ph type="pic" idx="1"/>
          </p:nvPr>
        </p:nvSpPr>
        <p:spPr>
          <a:xfrm>
            <a:off x="7348381" y="1879177"/>
            <a:ext cx="22494240" cy="12618720"/>
          </a:xfrm>
          <a:prstGeom prst="rect">
            <a:avLst/>
          </a:prstGeom>
        </p:spPr>
        <p:txBody>
          <a:bodyPr/>
          <a:lstStyle>
            <a:lvl1pPr marL="0" indent="0">
              <a:buNone/>
              <a:defRPr sz="11700"/>
            </a:lvl1pPr>
            <a:lvl2pPr marL="1672026" indent="0">
              <a:buNone/>
              <a:defRPr sz="10200"/>
            </a:lvl2pPr>
            <a:lvl3pPr marL="3344052" indent="0">
              <a:buNone/>
              <a:defRPr sz="8800"/>
            </a:lvl3pPr>
            <a:lvl4pPr marL="5016078" indent="0">
              <a:buNone/>
              <a:defRPr sz="7300"/>
            </a:lvl4pPr>
            <a:lvl5pPr marL="6688104" indent="0">
              <a:buNone/>
              <a:defRPr sz="7300"/>
            </a:lvl5pPr>
            <a:lvl6pPr marL="8360131" indent="0">
              <a:buNone/>
              <a:defRPr sz="7300"/>
            </a:lvl6pPr>
            <a:lvl7pPr marL="10032157" indent="0">
              <a:buNone/>
              <a:defRPr sz="7300"/>
            </a:lvl7pPr>
            <a:lvl8pPr marL="11704183" indent="0">
              <a:buNone/>
              <a:defRPr sz="7300"/>
            </a:lvl8pPr>
            <a:lvl9pPr marL="13376209" indent="0">
              <a:buNone/>
              <a:defRPr sz="7300"/>
            </a:lvl9pPr>
          </a:lstStyle>
          <a:p>
            <a:endParaRPr lang="en-US"/>
          </a:p>
        </p:txBody>
      </p:sp>
      <p:sp>
        <p:nvSpPr>
          <p:cNvPr id="4" name="Text Placeholder 3"/>
          <p:cNvSpPr>
            <a:spLocks noGrp="1"/>
          </p:cNvSpPr>
          <p:nvPr>
            <p:ph type="body" sz="half" idx="2"/>
          </p:nvPr>
        </p:nvSpPr>
        <p:spPr>
          <a:xfrm>
            <a:off x="7348381" y="16459837"/>
            <a:ext cx="22494240" cy="2468243"/>
          </a:xfrm>
          <a:prstGeom prst="rect">
            <a:avLst/>
          </a:prstGeom>
        </p:spPr>
        <p:txBody>
          <a:bodyPr/>
          <a:lstStyle>
            <a:lvl1pPr marL="0" indent="0">
              <a:buNone/>
              <a:defRPr sz="5100"/>
            </a:lvl1pPr>
            <a:lvl2pPr marL="1672026" indent="0">
              <a:buNone/>
              <a:defRPr sz="4400"/>
            </a:lvl2pPr>
            <a:lvl3pPr marL="3344052" indent="0">
              <a:buNone/>
              <a:defRPr sz="3700"/>
            </a:lvl3pPr>
            <a:lvl4pPr marL="5016078" indent="0">
              <a:buNone/>
              <a:defRPr sz="3300"/>
            </a:lvl4pPr>
            <a:lvl5pPr marL="6688104" indent="0">
              <a:buNone/>
              <a:defRPr sz="3300"/>
            </a:lvl5pPr>
            <a:lvl6pPr marL="8360131" indent="0">
              <a:buNone/>
              <a:defRPr sz="3300"/>
            </a:lvl6pPr>
            <a:lvl7pPr marL="10032157" indent="0">
              <a:buNone/>
              <a:defRPr sz="3300"/>
            </a:lvl7pPr>
            <a:lvl8pPr marL="11704183" indent="0">
              <a:buNone/>
              <a:defRPr sz="3300"/>
            </a:lvl8pPr>
            <a:lvl9pPr marL="13376209" indent="0">
              <a:buNone/>
              <a:defRPr sz="3300"/>
            </a:lvl9pPr>
          </a:lstStyle>
          <a:p>
            <a:pPr lvl="0"/>
            <a:r>
              <a:rPr lang="en-US"/>
              <a:t>Click to edit Master text styles</a:t>
            </a:r>
          </a:p>
        </p:txBody>
      </p:sp>
      <p:sp>
        <p:nvSpPr>
          <p:cNvPr id="5" name="Date Placeholder 4"/>
          <p:cNvSpPr>
            <a:spLocks noGrp="1"/>
          </p:cNvSpPr>
          <p:nvPr>
            <p:ph type="dt" sz="half" idx="10"/>
          </p:nvPr>
        </p:nvSpPr>
        <p:spPr>
          <a:xfrm>
            <a:off x="1874520" y="19492808"/>
            <a:ext cx="8747760" cy="1119717"/>
          </a:xfrm>
          <a:prstGeom prst="rect">
            <a:avLst/>
          </a:prstGeom>
        </p:spPr>
        <p:txBody>
          <a:bodyPr/>
          <a:lstStyle/>
          <a:p>
            <a:fld id="{2B0D27FD-AA3C-4F27-B667-3DA44601B3B8}" type="datetimeFigureOut">
              <a:rPr lang="en-US" smtClean="0"/>
              <a:t>4/10/2023</a:t>
            </a:fld>
            <a:endParaRPr lang="en-US"/>
          </a:p>
        </p:txBody>
      </p:sp>
      <p:sp>
        <p:nvSpPr>
          <p:cNvPr id="6" name="Footer Placeholder 5"/>
          <p:cNvSpPr>
            <a:spLocks noGrp="1"/>
          </p:cNvSpPr>
          <p:nvPr>
            <p:ph type="ftr" sz="quarter" idx="11"/>
          </p:nvPr>
        </p:nvSpPr>
        <p:spPr>
          <a:xfrm>
            <a:off x="12809220" y="19492808"/>
            <a:ext cx="11871960" cy="1119717"/>
          </a:xfrm>
          <a:prstGeom prst="rect">
            <a:avLst/>
          </a:prstGeom>
        </p:spPr>
        <p:txBody>
          <a:bodyPr/>
          <a:lstStyle/>
          <a:p>
            <a:endParaRPr lang="en-US"/>
          </a:p>
        </p:txBody>
      </p:sp>
      <p:sp>
        <p:nvSpPr>
          <p:cNvPr id="7" name="Slide Number Placeholder 6"/>
          <p:cNvSpPr>
            <a:spLocks noGrp="1"/>
          </p:cNvSpPr>
          <p:nvPr>
            <p:ph type="sldNum" sz="quarter" idx="12"/>
          </p:nvPr>
        </p:nvSpPr>
        <p:spPr>
          <a:xfrm>
            <a:off x="26868120" y="19492808"/>
            <a:ext cx="8747760" cy="1119717"/>
          </a:xfrm>
          <a:prstGeom prst="rect">
            <a:avLst/>
          </a:prstGeom>
        </p:spPr>
        <p:txBody>
          <a:bodyPr/>
          <a:lstStyle/>
          <a:p>
            <a:fld id="{5A667E6F-D3B5-45DE-9717-95929B02A612}" type="slidenum">
              <a:rPr lang="en-US" smtClean="0"/>
              <a:t>‹#›</a:t>
            </a:fld>
            <a:endParaRPr lang="en-US"/>
          </a:p>
        </p:txBody>
      </p:sp>
    </p:spTree>
    <p:extLst>
      <p:ext uri="{BB962C8B-B14F-4D97-AF65-F5344CB8AC3E}">
        <p14:creationId xmlns:p14="http://schemas.microsoft.com/office/powerpoint/2010/main" val="16114805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8B7373"/>
            </a:gs>
            <a:gs pos="25000">
              <a:srgbClr val="BCB4B6"/>
            </a:gs>
            <a:gs pos="100000">
              <a:srgbClr val="EBE9E9"/>
            </a:gs>
          </a:gsLst>
          <a:lin ang="5400000" scaled="0"/>
          <a:tileRect/>
        </a:gradFill>
        <a:effectLst/>
      </p:bgPr>
    </p:bg>
    <p:spTree>
      <p:nvGrpSpPr>
        <p:cNvPr id="1" name=""/>
        <p:cNvGrpSpPr/>
        <p:nvPr/>
      </p:nvGrpSpPr>
      <p:grpSpPr>
        <a:xfrm>
          <a:off x="0" y="0"/>
          <a:ext cx="0" cy="0"/>
          <a:chOff x="0" y="0"/>
          <a:chExt cx="0" cy="0"/>
        </a:xfrm>
      </p:grpSpPr>
      <p:sp>
        <p:nvSpPr>
          <p:cNvPr id="16" name="Rectangle 15"/>
          <p:cNvSpPr/>
          <p:nvPr userDrawn="1"/>
        </p:nvSpPr>
        <p:spPr>
          <a:xfrm>
            <a:off x="0" y="3581400"/>
            <a:ext cx="37566600" cy="6096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0"/>
            <a:ext cx="37566600" cy="4038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userDrawn="1"/>
        </p:nvSpPr>
        <p:spPr>
          <a:xfrm>
            <a:off x="0" y="20802600"/>
            <a:ext cx="37490400" cy="228600"/>
          </a:xfrm>
          <a:prstGeom prst="rect">
            <a:avLst/>
          </a:prstGeom>
          <a:solidFill>
            <a:srgbClr val="961A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Graphical user interface&#10;&#10;Description automatically generated with low confidence">
            <a:extLst>
              <a:ext uri="{FF2B5EF4-FFF2-40B4-BE49-F238E27FC236}">
                <a16:creationId xmlns:a16="http://schemas.microsoft.com/office/drawing/2014/main" id="{42440D7B-5ED5-4C1F-861B-D5FD8F03FC1C}"/>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9641800" y="856591"/>
            <a:ext cx="7085886" cy="1139647"/>
          </a:xfrm>
          <a:prstGeom prst="rect">
            <a:avLst/>
          </a:prstGeom>
        </p:spPr>
      </p:pic>
      <p:pic>
        <p:nvPicPr>
          <p:cNvPr id="6" name="Picture 5" descr="Logo&#10;&#10;Description automatically generated">
            <a:extLst>
              <a:ext uri="{FF2B5EF4-FFF2-40B4-BE49-F238E27FC236}">
                <a16:creationId xmlns:a16="http://schemas.microsoft.com/office/drawing/2014/main" id="{C4AC4B4C-ECCF-4F63-9227-7F1F95A2ED67}"/>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29641800" y="2286000"/>
            <a:ext cx="7085887" cy="1139647"/>
          </a:xfrm>
          <a:prstGeom prst="rect">
            <a:avLst/>
          </a:prstGeom>
        </p:spPr>
      </p:pic>
      <p:pic>
        <p:nvPicPr>
          <p:cNvPr id="3" name="Picture 2">
            <a:extLst>
              <a:ext uri="{FF2B5EF4-FFF2-40B4-BE49-F238E27FC236}">
                <a16:creationId xmlns:a16="http://schemas.microsoft.com/office/drawing/2014/main" id="{BD82D995-4171-4501-8FF4-F44EE33F01F5}"/>
              </a:ext>
            </a:extLst>
          </p:cNvPr>
          <p:cNvPicPr>
            <a:picLocks noChangeAspect="1"/>
          </p:cNvPicPr>
          <p:nvPr userDrawn="1"/>
        </p:nvPicPr>
        <p:blipFill>
          <a:blip r:embed="rId15"/>
          <a:stretch>
            <a:fillRect/>
          </a:stretch>
        </p:blipFill>
        <p:spPr>
          <a:xfrm>
            <a:off x="1295400" y="838584"/>
            <a:ext cx="6629400" cy="2653064"/>
          </a:xfrm>
          <a:prstGeom prst="rect">
            <a:avLst/>
          </a:prstGeom>
        </p:spPr>
      </p:pic>
    </p:spTree>
    <p:extLst>
      <p:ext uri="{BB962C8B-B14F-4D97-AF65-F5344CB8AC3E}">
        <p14:creationId xmlns:p14="http://schemas.microsoft.com/office/powerpoint/2010/main" val="30249451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344052" rtl="0" eaLnBrk="1" latinLnBrk="0" hangingPunct="1">
        <a:spcBef>
          <a:spcPct val="0"/>
        </a:spcBef>
        <a:buNone/>
        <a:defRPr sz="16100" kern="1200">
          <a:solidFill>
            <a:schemeClr val="tx1"/>
          </a:solidFill>
          <a:latin typeface="+mj-lt"/>
          <a:ea typeface="+mj-ea"/>
          <a:cs typeface="+mj-cs"/>
        </a:defRPr>
      </a:lvl1pPr>
    </p:titleStyle>
    <p:bodyStyle>
      <a:lvl1pPr marL="1254020" indent="-1254020" algn="l" defTabSz="3344052" rtl="0" eaLnBrk="1" latinLnBrk="0" hangingPunct="1">
        <a:spcBef>
          <a:spcPct val="20000"/>
        </a:spcBef>
        <a:buFont typeface="Arial" panose="020B0604020202020204" pitchFamily="34" charset="0"/>
        <a:buChar char="•"/>
        <a:defRPr sz="11700" kern="1200">
          <a:solidFill>
            <a:schemeClr val="tx1"/>
          </a:solidFill>
          <a:latin typeface="+mn-lt"/>
          <a:ea typeface="+mn-ea"/>
          <a:cs typeface="+mn-cs"/>
        </a:defRPr>
      </a:lvl1pPr>
      <a:lvl2pPr marL="2717042" indent="-1045016" algn="l" defTabSz="3344052" rtl="0" eaLnBrk="1" latinLnBrk="0" hangingPunct="1">
        <a:spcBef>
          <a:spcPct val="20000"/>
        </a:spcBef>
        <a:buFont typeface="Arial" panose="020B0604020202020204" pitchFamily="34" charset="0"/>
        <a:buChar char="–"/>
        <a:defRPr sz="10200" kern="1200">
          <a:solidFill>
            <a:schemeClr val="tx1"/>
          </a:solidFill>
          <a:latin typeface="+mn-lt"/>
          <a:ea typeface="+mn-ea"/>
          <a:cs typeface="+mn-cs"/>
        </a:defRPr>
      </a:lvl2pPr>
      <a:lvl3pPr marL="4180065" indent="-836013" algn="l" defTabSz="3344052" rtl="0" eaLnBrk="1" latinLnBrk="0" hangingPunct="1">
        <a:spcBef>
          <a:spcPct val="20000"/>
        </a:spcBef>
        <a:buFont typeface="Arial" panose="020B0604020202020204" pitchFamily="34" charset="0"/>
        <a:buChar char="•"/>
        <a:defRPr sz="8800" kern="1200">
          <a:solidFill>
            <a:schemeClr val="tx1"/>
          </a:solidFill>
          <a:latin typeface="+mn-lt"/>
          <a:ea typeface="+mn-ea"/>
          <a:cs typeface="+mn-cs"/>
        </a:defRPr>
      </a:lvl3pPr>
      <a:lvl4pPr marL="5852091" indent="-836013" algn="l" defTabSz="3344052" rtl="0" eaLnBrk="1" latinLnBrk="0" hangingPunct="1">
        <a:spcBef>
          <a:spcPct val="20000"/>
        </a:spcBef>
        <a:buFont typeface="Arial" panose="020B0604020202020204" pitchFamily="34" charset="0"/>
        <a:buChar char="–"/>
        <a:defRPr sz="7300" kern="1200">
          <a:solidFill>
            <a:schemeClr val="tx1"/>
          </a:solidFill>
          <a:latin typeface="+mn-lt"/>
          <a:ea typeface="+mn-ea"/>
          <a:cs typeface="+mn-cs"/>
        </a:defRPr>
      </a:lvl4pPr>
      <a:lvl5pPr marL="7524118" indent="-836013" algn="l" defTabSz="3344052" rtl="0" eaLnBrk="1" latinLnBrk="0" hangingPunct="1">
        <a:spcBef>
          <a:spcPct val="20000"/>
        </a:spcBef>
        <a:buFont typeface="Arial" panose="020B0604020202020204" pitchFamily="34" charset="0"/>
        <a:buChar char="»"/>
        <a:defRPr sz="7300" kern="1200">
          <a:solidFill>
            <a:schemeClr val="tx1"/>
          </a:solidFill>
          <a:latin typeface="+mn-lt"/>
          <a:ea typeface="+mn-ea"/>
          <a:cs typeface="+mn-cs"/>
        </a:defRPr>
      </a:lvl5pPr>
      <a:lvl6pPr marL="9196144" indent="-836013" algn="l" defTabSz="3344052" rtl="0" eaLnBrk="1" latinLnBrk="0" hangingPunct="1">
        <a:spcBef>
          <a:spcPct val="20000"/>
        </a:spcBef>
        <a:buFont typeface="Arial" panose="020B0604020202020204" pitchFamily="34" charset="0"/>
        <a:buChar char="•"/>
        <a:defRPr sz="7300" kern="1200">
          <a:solidFill>
            <a:schemeClr val="tx1"/>
          </a:solidFill>
          <a:latin typeface="+mn-lt"/>
          <a:ea typeface="+mn-ea"/>
          <a:cs typeface="+mn-cs"/>
        </a:defRPr>
      </a:lvl6pPr>
      <a:lvl7pPr marL="10868170" indent="-836013" algn="l" defTabSz="3344052" rtl="0" eaLnBrk="1" latinLnBrk="0" hangingPunct="1">
        <a:spcBef>
          <a:spcPct val="20000"/>
        </a:spcBef>
        <a:buFont typeface="Arial" panose="020B0604020202020204" pitchFamily="34" charset="0"/>
        <a:buChar char="•"/>
        <a:defRPr sz="7300" kern="1200">
          <a:solidFill>
            <a:schemeClr val="tx1"/>
          </a:solidFill>
          <a:latin typeface="+mn-lt"/>
          <a:ea typeface="+mn-ea"/>
          <a:cs typeface="+mn-cs"/>
        </a:defRPr>
      </a:lvl7pPr>
      <a:lvl8pPr marL="12540196" indent="-836013" algn="l" defTabSz="3344052" rtl="0" eaLnBrk="1" latinLnBrk="0" hangingPunct="1">
        <a:spcBef>
          <a:spcPct val="20000"/>
        </a:spcBef>
        <a:buFont typeface="Arial" panose="020B0604020202020204" pitchFamily="34" charset="0"/>
        <a:buChar char="•"/>
        <a:defRPr sz="7300" kern="1200">
          <a:solidFill>
            <a:schemeClr val="tx1"/>
          </a:solidFill>
          <a:latin typeface="+mn-lt"/>
          <a:ea typeface="+mn-ea"/>
          <a:cs typeface="+mn-cs"/>
        </a:defRPr>
      </a:lvl8pPr>
      <a:lvl9pPr marL="14212222" indent="-836013" algn="l" defTabSz="3344052" rtl="0" eaLnBrk="1" latinLnBrk="0" hangingPunct="1">
        <a:spcBef>
          <a:spcPct val="20000"/>
        </a:spcBef>
        <a:buFont typeface="Arial" panose="020B0604020202020204" pitchFamily="34" charset="0"/>
        <a:buChar char="•"/>
        <a:defRPr sz="7300" kern="1200">
          <a:solidFill>
            <a:schemeClr val="tx1"/>
          </a:solidFill>
          <a:latin typeface="+mn-lt"/>
          <a:ea typeface="+mn-ea"/>
          <a:cs typeface="+mn-cs"/>
        </a:defRPr>
      </a:lvl9pPr>
    </p:bodyStyle>
    <p:otherStyle>
      <a:defPPr>
        <a:defRPr lang="en-US"/>
      </a:defPPr>
      <a:lvl1pPr marL="0" algn="l" defTabSz="3344052" rtl="0" eaLnBrk="1" latinLnBrk="0" hangingPunct="1">
        <a:defRPr sz="6600" kern="1200">
          <a:solidFill>
            <a:schemeClr val="tx1"/>
          </a:solidFill>
          <a:latin typeface="+mn-lt"/>
          <a:ea typeface="+mn-ea"/>
          <a:cs typeface="+mn-cs"/>
        </a:defRPr>
      </a:lvl1pPr>
      <a:lvl2pPr marL="1672026" algn="l" defTabSz="3344052" rtl="0" eaLnBrk="1" latinLnBrk="0" hangingPunct="1">
        <a:defRPr sz="6600" kern="1200">
          <a:solidFill>
            <a:schemeClr val="tx1"/>
          </a:solidFill>
          <a:latin typeface="+mn-lt"/>
          <a:ea typeface="+mn-ea"/>
          <a:cs typeface="+mn-cs"/>
        </a:defRPr>
      </a:lvl2pPr>
      <a:lvl3pPr marL="3344052" algn="l" defTabSz="3344052" rtl="0" eaLnBrk="1" latinLnBrk="0" hangingPunct="1">
        <a:defRPr sz="6600" kern="1200">
          <a:solidFill>
            <a:schemeClr val="tx1"/>
          </a:solidFill>
          <a:latin typeface="+mn-lt"/>
          <a:ea typeface="+mn-ea"/>
          <a:cs typeface="+mn-cs"/>
        </a:defRPr>
      </a:lvl3pPr>
      <a:lvl4pPr marL="5016078" algn="l" defTabSz="3344052" rtl="0" eaLnBrk="1" latinLnBrk="0" hangingPunct="1">
        <a:defRPr sz="6600" kern="1200">
          <a:solidFill>
            <a:schemeClr val="tx1"/>
          </a:solidFill>
          <a:latin typeface="+mn-lt"/>
          <a:ea typeface="+mn-ea"/>
          <a:cs typeface="+mn-cs"/>
        </a:defRPr>
      </a:lvl4pPr>
      <a:lvl5pPr marL="6688104" algn="l" defTabSz="3344052" rtl="0" eaLnBrk="1" latinLnBrk="0" hangingPunct="1">
        <a:defRPr sz="6600" kern="1200">
          <a:solidFill>
            <a:schemeClr val="tx1"/>
          </a:solidFill>
          <a:latin typeface="+mn-lt"/>
          <a:ea typeface="+mn-ea"/>
          <a:cs typeface="+mn-cs"/>
        </a:defRPr>
      </a:lvl5pPr>
      <a:lvl6pPr marL="8360131" algn="l" defTabSz="3344052" rtl="0" eaLnBrk="1" latinLnBrk="0" hangingPunct="1">
        <a:defRPr sz="6600" kern="1200">
          <a:solidFill>
            <a:schemeClr val="tx1"/>
          </a:solidFill>
          <a:latin typeface="+mn-lt"/>
          <a:ea typeface="+mn-ea"/>
          <a:cs typeface="+mn-cs"/>
        </a:defRPr>
      </a:lvl6pPr>
      <a:lvl7pPr marL="10032157" algn="l" defTabSz="3344052" rtl="0" eaLnBrk="1" latinLnBrk="0" hangingPunct="1">
        <a:defRPr sz="6600" kern="1200">
          <a:solidFill>
            <a:schemeClr val="tx1"/>
          </a:solidFill>
          <a:latin typeface="+mn-lt"/>
          <a:ea typeface="+mn-ea"/>
          <a:cs typeface="+mn-cs"/>
        </a:defRPr>
      </a:lvl7pPr>
      <a:lvl8pPr marL="11704183" algn="l" defTabSz="3344052" rtl="0" eaLnBrk="1" latinLnBrk="0" hangingPunct="1">
        <a:defRPr sz="6600" kern="1200">
          <a:solidFill>
            <a:schemeClr val="tx1"/>
          </a:solidFill>
          <a:latin typeface="+mn-lt"/>
          <a:ea typeface="+mn-ea"/>
          <a:cs typeface="+mn-cs"/>
        </a:defRPr>
      </a:lvl8pPr>
      <a:lvl9pPr marL="13376209" algn="l" defTabSz="3344052" rtl="0" eaLnBrk="1" latinLnBrk="0" hangingPunct="1">
        <a:defRPr sz="6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448300" y="376319"/>
            <a:ext cx="26593800" cy="2000548"/>
          </a:xfrm>
          <a:prstGeom prst="rect">
            <a:avLst/>
          </a:prstGeom>
          <a:noFill/>
        </p:spPr>
        <p:txBody>
          <a:bodyPr wrap="square" lIns="91440" tIns="45720" rIns="91440" bIns="45720" rtlCol="0" anchor="t">
            <a:spAutoFit/>
          </a:bodyPr>
          <a:lstStyle/>
          <a:p>
            <a:pPr algn="ctr"/>
            <a:r>
              <a:rPr lang="en-US" sz="6000" b="1" dirty="0">
                <a:solidFill>
                  <a:schemeClr val="bg1"/>
                </a:solidFill>
                <a:latin typeface="Garamond"/>
              </a:rPr>
              <a:t>The Relationship Between Collegiate Student-Athlete </a:t>
            </a:r>
          </a:p>
          <a:p>
            <a:pPr algn="ctr"/>
            <a:r>
              <a:rPr lang="en-US" sz="6000" b="1" dirty="0">
                <a:solidFill>
                  <a:schemeClr val="bg1"/>
                </a:solidFill>
                <a:latin typeface="Garamond"/>
              </a:rPr>
              <a:t>Gender Identity and Mental Health</a:t>
            </a:r>
            <a:endParaRPr lang="en-US" sz="6000" dirty="0">
              <a:solidFill>
                <a:schemeClr val="bg1"/>
              </a:solidFill>
              <a:latin typeface="Garamond"/>
            </a:endParaRPr>
          </a:p>
        </p:txBody>
      </p:sp>
      <p:sp>
        <p:nvSpPr>
          <p:cNvPr id="14" name="TextBox 13"/>
          <p:cNvSpPr txBox="1"/>
          <p:nvPr/>
        </p:nvSpPr>
        <p:spPr>
          <a:xfrm>
            <a:off x="191986" y="5522899"/>
            <a:ext cx="11974844" cy="7848302"/>
          </a:xfrm>
          <a:prstGeom prst="rect">
            <a:avLst/>
          </a:prstGeom>
          <a:noFill/>
        </p:spPr>
        <p:txBody>
          <a:bodyPr wrap="square" lIns="91440" tIns="45720" rIns="91440" bIns="45720" rtlCol="0" anchor="t">
            <a:spAutoFit/>
          </a:bodyPr>
          <a:lstStyle/>
          <a:p>
            <a:pPr marR="228600" algn="just"/>
            <a:r>
              <a:rPr lang="en-US" sz="3600" dirty="0">
                <a:effectLst/>
                <a:latin typeface="Garamond" panose="02020404030301010803" pitchFamily="18" charset="0"/>
                <a:ea typeface="Calibri" panose="020F0502020204030204" pitchFamily="34" charset="0"/>
                <a:cs typeface="Times New Roman" panose="02020603050405020304" pitchFamily="18" charset="0"/>
              </a:rPr>
              <a:t>NCAA student-athletes are known to similar, and in some instance higher levels of, mental health concerns compared to their nonathlete peers (Blanco et al., 2008). In fact, one study indicated that 48% of female NCAA student-athletes and 31% of male NCAA student-athletes experience symptoms of depression and/or anxiety (Moreland et al., 2018). Further, LGBTQ+ </a:t>
            </a:r>
            <a:r>
              <a:rPr lang="en-US" sz="3600" dirty="0">
                <a:latin typeface="Garamond" panose="02020404030301010803" pitchFamily="18" charset="0"/>
                <a:ea typeface="Calibri" panose="020F0502020204030204" pitchFamily="34" charset="0"/>
                <a:cs typeface="Times New Roman" panose="02020603050405020304" pitchFamily="18" charset="0"/>
              </a:rPr>
              <a:t>student-athletes are less likely to participate in athletics compared to their heterosexual and cisgender peers and may feel more vulnerable in athletics settings (Kulick et al., 2019). </a:t>
            </a:r>
            <a:r>
              <a:rPr lang="en-US" sz="3600" dirty="0">
                <a:effectLst/>
                <a:latin typeface="Garamond" panose="02020404030301010803" pitchFamily="18" charset="0"/>
                <a:ea typeface="Calibri" panose="020F0502020204030204" pitchFamily="34" charset="0"/>
                <a:cs typeface="Times New Roman" panose="02020603050405020304" pitchFamily="18" charset="0"/>
              </a:rPr>
              <a:t>However, there is a lack of understanding of mental health concerns among NCAA student-athletes based on gender identity. Therefore, the current study aims to examine the relationship between gender identity and the levels of stress, anxiety and depression among NCAA student-athletes.</a:t>
            </a:r>
          </a:p>
        </p:txBody>
      </p:sp>
      <p:cxnSp>
        <p:nvCxnSpPr>
          <p:cNvPr id="22" name="Straight Connector 21"/>
          <p:cNvCxnSpPr/>
          <p:nvPr/>
        </p:nvCxnSpPr>
        <p:spPr>
          <a:xfrm>
            <a:off x="13599015" y="20345400"/>
            <a:ext cx="9829800" cy="0"/>
          </a:xfrm>
          <a:prstGeom prst="line">
            <a:avLst/>
          </a:prstGeom>
          <a:ln w="88900">
            <a:solidFill>
              <a:schemeClr val="tx2"/>
            </a:solidFill>
          </a:ln>
        </p:spPr>
        <p:style>
          <a:lnRef idx="1">
            <a:schemeClr val="accent1"/>
          </a:lnRef>
          <a:fillRef idx="0">
            <a:schemeClr val="accent1"/>
          </a:fillRef>
          <a:effectRef idx="0">
            <a:schemeClr val="accent1"/>
          </a:effectRef>
          <a:fontRef idx="minor">
            <a:schemeClr val="tx1"/>
          </a:fontRef>
        </p:style>
      </p:cxnSp>
      <p:sp>
        <p:nvSpPr>
          <p:cNvPr id="23" name="Rounded Rectangle 22"/>
          <p:cNvSpPr/>
          <p:nvPr/>
        </p:nvSpPr>
        <p:spPr>
          <a:xfrm>
            <a:off x="108248" y="4267200"/>
            <a:ext cx="12007552" cy="975357"/>
          </a:xfrm>
          <a:prstGeom prst="roundRect">
            <a:avLst/>
          </a:prstGeom>
          <a:solidFill>
            <a:schemeClr val="tx2">
              <a:lumMod val="60000"/>
              <a:lumOff val="40000"/>
            </a:schemeClr>
          </a:solidFill>
          <a:ln>
            <a:solidFill>
              <a:schemeClr val="tx2">
                <a:lumMod val="60000"/>
                <a:lumOff val="40000"/>
              </a:schemeClr>
            </a:solidFill>
          </a:ln>
        </p:spPr>
        <p:style>
          <a:lnRef idx="1">
            <a:schemeClr val="accent1"/>
          </a:lnRef>
          <a:fillRef idx="3">
            <a:schemeClr val="accent1"/>
          </a:fillRef>
          <a:effectRef idx="2">
            <a:schemeClr val="accent1"/>
          </a:effectRef>
          <a:fontRef idx="minor">
            <a:schemeClr val="lt1"/>
          </a:fontRef>
        </p:style>
        <p:txBody>
          <a:bodyPr lIns="374593" tIns="187297" rIns="374593" bIns="187297" anchor="ctr"/>
          <a:lstStyle>
            <a:defPPr>
              <a:defRPr lang="en-US"/>
            </a:defPPr>
            <a:lvl1pPr marL="0" algn="l" defTabSz="1672300" rtl="0" eaLnBrk="1" latinLnBrk="0" hangingPunct="1">
              <a:defRPr sz="6600" kern="1200">
                <a:solidFill>
                  <a:schemeClr val="lt1"/>
                </a:solidFill>
                <a:latin typeface="+mn-lt"/>
                <a:ea typeface="+mn-ea"/>
                <a:cs typeface="+mn-cs"/>
              </a:defRPr>
            </a:lvl1pPr>
            <a:lvl2pPr marL="1672300" algn="l" defTabSz="1672300" rtl="0" eaLnBrk="1" latinLnBrk="0" hangingPunct="1">
              <a:defRPr sz="6600" kern="1200">
                <a:solidFill>
                  <a:schemeClr val="lt1"/>
                </a:solidFill>
                <a:latin typeface="+mn-lt"/>
                <a:ea typeface="+mn-ea"/>
                <a:cs typeface="+mn-cs"/>
              </a:defRPr>
            </a:lvl2pPr>
            <a:lvl3pPr marL="3344601" algn="l" defTabSz="1672300" rtl="0" eaLnBrk="1" latinLnBrk="0" hangingPunct="1">
              <a:defRPr sz="6600" kern="1200">
                <a:solidFill>
                  <a:schemeClr val="lt1"/>
                </a:solidFill>
                <a:latin typeface="+mn-lt"/>
                <a:ea typeface="+mn-ea"/>
                <a:cs typeface="+mn-cs"/>
              </a:defRPr>
            </a:lvl3pPr>
            <a:lvl4pPr marL="5016901" algn="l" defTabSz="1672300" rtl="0" eaLnBrk="1" latinLnBrk="0" hangingPunct="1">
              <a:defRPr sz="6600" kern="1200">
                <a:solidFill>
                  <a:schemeClr val="lt1"/>
                </a:solidFill>
                <a:latin typeface="+mn-lt"/>
                <a:ea typeface="+mn-ea"/>
                <a:cs typeface="+mn-cs"/>
              </a:defRPr>
            </a:lvl4pPr>
            <a:lvl5pPr marL="6689202" algn="l" defTabSz="1672300" rtl="0" eaLnBrk="1" latinLnBrk="0" hangingPunct="1">
              <a:defRPr sz="6600" kern="1200">
                <a:solidFill>
                  <a:schemeClr val="lt1"/>
                </a:solidFill>
                <a:latin typeface="+mn-lt"/>
                <a:ea typeface="+mn-ea"/>
                <a:cs typeface="+mn-cs"/>
              </a:defRPr>
            </a:lvl5pPr>
            <a:lvl6pPr marL="8361502" algn="l" defTabSz="1672300" rtl="0" eaLnBrk="1" latinLnBrk="0" hangingPunct="1">
              <a:defRPr sz="6600" kern="1200">
                <a:solidFill>
                  <a:schemeClr val="lt1"/>
                </a:solidFill>
                <a:latin typeface="+mn-lt"/>
                <a:ea typeface="+mn-ea"/>
                <a:cs typeface="+mn-cs"/>
              </a:defRPr>
            </a:lvl6pPr>
            <a:lvl7pPr marL="10033803" algn="l" defTabSz="1672300" rtl="0" eaLnBrk="1" latinLnBrk="0" hangingPunct="1">
              <a:defRPr sz="6600" kern="1200">
                <a:solidFill>
                  <a:schemeClr val="lt1"/>
                </a:solidFill>
                <a:latin typeface="+mn-lt"/>
                <a:ea typeface="+mn-ea"/>
                <a:cs typeface="+mn-cs"/>
              </a:defRPr>
            </a:lvl7pPr>
            <a:lvl8pPr marL="11706103" algn="l" defTabSz="1672300" rtl="0" eaLnBrk="1" latinLnBrk="0" hangingPunct="1">
              <a:defRPr sz="6600" kern="1200">
                <a:solidFill>
                  <a:schemeClr val="lt1"/>
                </a:solidFill>
                <a:latin typeface="+mn-lt"/>
                <a:ea typeface="+mn-ea"/>
                <a:cs typeface="+mn-cs"/>
              </a:defRPr>
            </a:lvl8pPr>
            <a:lvl9pPr marL="13378404" algn="l" defTabSz="1672300" rtl="0" eaLnBrk="1" latinLnBrk="0" hangingPunct="1">
              <a:defRPr sz="6600" kern="1200">
                <a:solidFill>
                  <a:schemeClr val="lt1"/>
                </a:solidFill>
                <a:latin typeface="+mn-lt"/>
                <a:ea typeface="+mn-ea"/>
                <a:cs typeface="+mn-cs"/>
              </a:defRPr>
            </a:lvl9pPr>
          </a:lstStyle>
          <a:p>
            <a:pPr algn="ctr" defTabSz="1872966">
              <a:defRPr/>
            </a:pPr>
            <a:r>
              <a:rPr lang="en-US" sz="4900" b="1" dirty="0">
                <a:solidFill>
                  <a:srgbClr val="FFFFFF"/>
                </a:solidFill>
                <a:latin typeface="Garamond" panose="02020404030301010803" pitchFamily="18" charset="0"/>
              </a:rPr>
              <a:t>Introduction</a:t>
            </a:r>
          </a:p>
        </p:txBody>
      </p:sp>
      <p:sp>
        <p:nvSpPr>
          <p:cNvPr id="28" name="Rounded Rectangle 27">
            <a:hlinkClick r:id="" action="ppaction://noaction"/>
          </p:cNvPr>
          <p:cNvSpPr/>
          <p:nvPr/>
        </p:nvSpPr>
        <p:spPr>
          <a:xfrm>
            <a:off x="25254022" y="11140443"/>
            <a:ext cx="12162065" cy="975357"/>
          </a:xfrm>
          <a:prstGeom prst="roundRect">
            <a:avLst/>
          </a:prstGeom>
          <a:solidFill>
            <a:schemeClr val="tx2">
              <a:lumMod val="60000"/>
              <a:lumOff val="40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lIns="374593" tIns="187297" rIns="374593" bIns="187297" anchor="ctr"/>
          <a:lstStyle>
            <a:defPPr>
              <a:defRPr lang="en-US"/>
            </a:defPPr>
            <a:lvl1pPr marL="0" algn="l" defTabSz="1672300" rtl="0" eaLnBrk="1" latinLnBrk="0" hangingPunct="1">
              <a:defRPr sz="6600" kern="1200">
                <a:solidFill>
                  <a:schemeClr val="lt1"/>
                </a:solidFill>
                <a:latin typeface="+mn-lt"/>
                <a:ea typeface="+mn-ea"/>
                <a:cs typeface="+mn-cs"/>
              </a:defRPr>
            </a:lvl1pPr>
            <a:lvl2pPr marL="1672300" algn="l" defTabSz="1672300" rtl="0" eaLnBrk="1" latinLnBrk="0" hangingPunct="1">
              <a:defRPr sz="6600" kern="1200">
                <a:solidFill>
                  <a:schemeClr val="lt1"/>
                </a:solidFill>
                <a:latin typeface="+mn-lt"/>
                <a:ea typeface="+mn-ea"/>
                <a:cs typeface="+mn-cs"/>
              </a:defRPr>
            </a:lvl2pPr>
            <a:lvl3pPr marL="3344601" algn="l" defTabSz="1672300" rtl="0" eaLnBrk="1" latinLnBrk="0" hangingPunct="1">
              <a:defRPr sz="6600" kern="1200">
                <a:solidFill>
                  <a:schemeClr val="lt1"/>
                </a:solidFill>
                <a:latin typeface="+mn-lt"/>
                <a:ea typeface="+mn-ea"/>
                <a:cs typeface="+mn-cs"/>
              </a:defRPr>
            </a:lvl3pPr>
            <a:lvl4pPr marL="5016901" algn="l" defTabSz="1672300" rtl="0" eaLnBrk="1" latinLnBrk="0" hangingPunct="1">
              <a:defRPr sz="6600" kern="1200">
                <a:solidFill>
                  <a:schemeClr val="lt1"/>
                </a:solidFill>
                <a:latin typeface="+mn-lt"/>
                <a:ea typeface="+mn-ea"/>
                <a:cs typeface="+mn-cs"/>
              </a:defRPr>
            </a:lvl4pPr>
            <a:lvl5pPr marL="6689202" algn="l" defTabSz="1672300" rtl="0" eaLnBrk="1" latinLnBrk="0" hangingPunct="1">
              <a:defRPr sz="6600" kern="1200">
                <a:solidFill>
                  <a:schemeClr val="lt1"/>
                </a:solidFill>
                <a:latin typeface="+mn-lt"/>
                <a:ea typeface="+mn-ea"/>
                <a:cs typeface="+mn-cs"/>
              </a:defRPr>
            </a:lvl5pPr>
            <a:lvl6pPr marL="8361502" algn="l" defTabSz="1672300" rtl="0" eaLnBrk="1" latinLnBrk="0" hangingPunct="1">
              <a:defRPr sz="6600" kern="1200">
                <a:solidFill>
                  <a:schemeClr val="lt1"/>
                </a:solidFill>
                <a:latin typeface="+mn-lt"/>
                <a:ea typeface="+mn-ea"/>
                <a:cs typeface="+mn-cs"/>
              </a:defRPr>
            </a:lvl6pPr>
            <a:lvl7pPr marL="10033803" algn="l" defTabSz="1672300" rtl="0" eaLnBrk="1" latinLnBrk="0" hangingPunct="1">
              <a:defRPr sz="6600" kern="1200">
                <a:solidFill>
                  <a:schemeClr val="lt1"/>
                </a:solidFill>
                <a:latin typeface="+mn-lt"/>
                <a:ea typeface="+mn-ea"/>
                <a:cs typeface="+mn-cs"/>
              </a:defRPr>
            </a:lvl7pPr>
            <a:lvl8pPr marL="11706103" algn="l" defTabSz="1672300" rtl="0" eaLnBrk="1" latinLnBrk="0" hangingPunct="1">
              <a:defRPr sz="6600" kern="1200">
                <a:solidFill>
                  <a:schemeClr val="lt1"/>
                </a:solidFill>
                <a:latin typeface="+mn-lt"/>
                <a:ea typeface="+mn-ea"/>
                <a:cs typeface="+mn-cs"/>
              </a:defRPr>
            </a:lvl8pPr>
            <a:lvl9pPr marL="13378404" algn="l" defTabSz="1672300" rtl="0" eaLnBrk="1" latinLnBrk="0" hangingPunct="1">
              <a:defRPr sz="6600" kern="1200">
                <a:solidFill>
                  <a:schemeClr val="lt1"/>
                </a:solidFill>
                <a:latin typeface="+mn-lt"/>
                <a:ea typeface="+mn-ea"/>
                <a:cs typeface="+mn-cs"/>
              </a:defRPr>
            </a:lvl9pPr>
          </a:lstStyle>
          <a:p>
            <a:pPr algn="ctr" defTabSz="1872966">
              <a:defRPr/>
            </a:pPr>
            <a:r>
              <a:rPr lang="en-US" sz="4900" b="1" dirty="0">
                <a:solidFill>
                  <a:srgbClr val="FFFFFF"/>
                </a:solidFill>
                <a:latin typeface="Garamond" panose="02020404030301010803" pitchFamily="18" charset="0"/>
              </a:rPr>
              <a:t>Implications &amp; Conclusions</a:t>
            </a:r>
          </a:p>
        </p:txBody>
      </p:sp>
      <p:sp>
        <p:nvSpPr>
          <p:cNvPr id="29" name="Rounded Rectangle 28">
            <a:hlinkClick r:id="" action="ppaction://hlinkshowjump?jump=nextslide"/>
          </p:cNvPr>
          <p:cNvSpPr/>
          <p:nvPr/>
        </p:nvSpPr>
        <p:spPr>
          <a:xfrm>
            <a:off x="25172338" y="4267200"/>
            <a:ext cx="12162065" cy="975357"/>
          </a:xfrm>
          <a:prstGeom prst="roundRect">
            <a:avLst/>
          </a:prstGeom>
          <a:solidFill>
            <a:schemeClr val="tx2">
              <a:lumMod val="60000"/>
              <a:lumOff val="40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lIns="374593" tIns="187297" rIns="374593" bIns="187297" anchor="ctr"/>
          <a:lstStyle>
            <a:defPPr>
              <a:defRPr lang="en-US"/>
            </a:defPPr>
            <a:lvl1pPr marL="0" algn="l" defTabSz="1672300" rtl="0" eaLnBrk="1" latinLnBrk="0" hangingPunct="1">
              <a:defRPr sz="6600" kern="1200">
                <a:solidFill>
                  <a:schemeClr val="lt1"/>
                </a:solidFill>
                <a:latin typeface="+mn-lt"/>
                <a:ea typeface="+mn-ea"/>
                <a:cs typeface="+mn-cs"/>
              </a:defRPr>
            </a:lvl1pPr>
            <a:lvl2pPr marL="1672300" algn="l" defTabSz="1672300" rtl="0" eaLnBrk="1" latinLnBrk="0" hangingPunct="1">
              <a:defRPr sz="6600" kern="1200">
                <a:solidFill>
                  <a:schemeClr val="lt1"/>
                </a:solidFill>
                <a:latin typeface="+mn-lt"/>
                <a:ea typeface="+mn-ea"/>
                <a:cs typeface="+mn-cs"/>
              </a:defRPr>
            </a:lvl2pPr>
            <a:lvl3pPr marL="3344601" algn="l" defTabSz="1672300" rtl="0" eaLnBrk="1" latinLnBrk="0" hangingPunct="1">
              <a:defRPr sz="6600" kern="1200">
                <a:solidFill>
                  <a:schemeClr val="lt1"/>
                </a:solidFill>
                <a:latin typeface="+mn-lt"/>
                <a:ea typeface="+mn-ea"/>
                <a:cs typeface="+mn-cs"/>
              </a:defRPr>
            </a:lvl3pPr>
            <a:lvl4pPr marL="5016901" algn="l" defTabSz="1672300" rtl="0" eaLnBrk="1" latinLnBrk="0" hangingPunct="1">
              <a:defRPr sz="6600" kern="1200">
                <a:solidFill>
                  <a:schemeClr val="lt1"/>
                </a:solidFill>
                <a:latin typeface="+mn-lt"/>
                <a:ea typeface="+mn-ea"/>
                <a:cs typeface="+mn-cs"/>
              </a:defRPr>
            </a:lvl4pPr>
            <a:lvl5pPr marL="6689202" algn="l" defTabSz="1672300" rtl="0" eaLnBrk="1" latinLnBrk="0" hangingPunct="1">
              <a:defRPr sz="6600" kern="1200">
                <a:solidFill>
                  <a:schemeClr val="lt1"/>
                </a:solidFill>
                <a:latin typeface="+mn-lt"/>
                <a:ea typeface="+mn-ea"/>
                <a:cs typeface="+mn-cs"/>
              </a:defRPr>
            </a:lvl5pPr>
            <a:lvl6pPr marL="8361502" algn="l" defTabSz="1672300" rtl="0" eaLnBrk="1" latinLnBrk="0" hangingPunct="1">
              <a:defRPr sz="6600" kern="1200">
                <a:solidFill>
                  <a:schemeClr val="lt1"/>
                </a:solidFill>
                <a:latin typeface="+mn-lt"/>
                <a:ea typeface="+mn-ea"/>
                <a:cs typeface="+mn-cs"/>
              </a:defRPr>
            </a:lvl6pPr>
            <a:lvl7pPr marL="10033803" algn="l" defTabSz="1672300" rtl="0" eaLnBrk="1" latinLnBrk="0" hangingPunct="1">
              <a:defRPr sz="6600" kern="1200">
                <a:solidFill>
                  <a:schemeClr val="lt1"/>
                </a:solidFill>
                <a:latin typeface="+mn-lt"/>
                <a:ea typeface="+mn-ea"/>
                <a:cs typeface="+mn-cs"/>
              </a:defRPr>
            </a:lvl7pPr>
            <a:lvl8pPr marL="11706103" algn="l" defTabSz="1672300" rtl="0" eaLnBrk="1" latinLnBrk="0" hangingPunct="1">
              <a:defRPr sz="6600" kern="1200">
                <a:solidFill>
                  <a:schemeClr val="lt1"/>
                </a:solidFill>
                <a:latin typeface="+mn-lt"/>
                <a:ea typeface="+mn-ea"/>
                <a:cs typeface="+mn-cs"/>
              </a:defRPr>
            </a:lvl8pPr>
            <a:lvl9pPr marL="13378404" algn="l" defTabSz="1672300" rtl="0" eaLnBrk="1" latinLnBrk="0" hangingPunct="1">
              <a:defRPr sz="6600" kern="1200">
                <a:solidFill>
                  <a:schemeClr val="lt1"/>
                </a:solidFill>
                <a:latin typeface="+mn-lt"/>
                <a:ea typeface="+mn-ea"/>
                <a:cs typeface="+mn-cs"/>
              </a:defRPr>
            </a:lvl9pPr>
          </a:lstStyle>
          <a:p>
            <a:pPr algn="ctr" defTabSz="1872966">
              <a:defRPr/>
            </a:pPr>
            <a:r>
              <a:rPr lang="en-US" sz="4900" b="1" dirty="0">
                <a:solidFill>
                  <a:srgbClr val="FFFFFF"/>
                </a:solidFill>
                <a:latin typeface="Garamond" panose="02020404030301010803" pitchFamily="18" charset="0"/>
              </a:rPr>
              <a:t>Results	</a:t>
            </a:r>
          </a:p>
        </p:txBody>
      </p:sp>
      <p:sp>
        <p:nvSpPr>
          <p:cNvPr id="30" name="Rectangle 29"/>
          <p:cNvSpPr/>
          <p:nvPr/>
        </p:nvSpPr>
        <p:spPr>
          <a:xfrm>
            <a:off x="25285195" y="12340101"/>
            <a:ext cx="12049208" cy="8925520"/>
          </a:xfrm>
          <a:prstGeom prst="rect">
            <a:avLst/>
          </a:prstGeom>
        </p:spPr>
        <p:txBody>
          <a:bodyPr wrap="square" lIns="91440" tIns="45720" rIns="91440" bIns="45720" anchor="t">
            <a:spAutoFit/>
          </a:bodyPr>
          <a:lstStyle/>
          <a:p>
            <a:pPr algn="just"/>
            <a:r>
              <a:rPr lang="en-US" sz="3600" spc="-20" dirty="0">
                <a:latin typeface="Garamond"/>
              </a:rPr>
              <a:t>The present study observed that student-athlete gender identity is associated with differences in mental health outcome indicators. Athletic departments should consider offering gender specific mental health resources and support. Moreover, given research (</a:t>
            </a:r>
            <a:r>
              <a:rPr lang="en-US" sz="3600" spc="-20" dirty="0" err="1">
                <a:latin typeface="Garamond"/>
              </a:rPr>
              <a:t>DeFoor</a:t>
            </a:r>
            <a:r>
              <a:rPr lang="en-US" sz="3600" spc="-20" dirty="0">
                <a:latin typeface="Garamond"/>
              </a:rPr>
              <a:t> et al., 2018) has indicated that those receiving mental health treatment may do favorably if the provider’s gender identity matches that of the client’s, athletic departments should consider such information when hiring mental health professionals. Finally, future studies ought to strive for more focused sampling techniques to enhance the representation of gender minorities, in order to gain a better understanding of their distinctive lived experiences.</a:t>
            </a:r>
          </a:p>
          <a:p>
            <a:pPr algn="ctr"/>
            <a:r>
              <a:rPr lang="en-US" sz="3000" spc="20" dirty="0">
                <a:latin typeface="Times New Roman" panose="02020603050405020304" pitchFamily="18" charset="0"/>
                <a:cs typeface="Times New Roman" panose="02020603050405020304" pitchFamily="18" charset="0"/>
              </a:rPr>
              <a:t>References</a:t>
            </a:r>
          </a:p>
          <a:p>
            <a:pPr marL="457200" marR="0" indent="-457200">
              <a:spcBef>
                <a:spcPts val="0"/>
              </a:spcBef>
              <a:spcAft>
                <a:spcPts val="0"/>
              </a:spcAft>
            </a:pPr>
            <a:r>
              <a:rPr lang="en-US" sz="1400" b="0" i="0" dirty="0">
                <a:solidFill>
                  <a:srgbClr val="222222"/>
                </a:solidFill>
                <a:effectLst/>
                <a:latin typeface="Times New Roman" panose="02020603050405020304" pitchFamily="18" charset="0"/>
                <a:cs typeface="Times New Roman" panose="02020603050405020304" pitchFamily="18" charset="0"/>
              </a:rPr>
              <a:t>Blanco, C., Okuda, M., Wright, C., </a:t>
            </a:r>
            <a:r>
              <a:rPr lang="en-US" sz="1400" b="0" i="0" dirty="0" err="1">
                <a:solidFill>
                  <a:srgbClr val="222222"/>
                </a:solidFill>
                <a:effectLst/>
                <a:latin typeface="Times New Roman" panose="02020603050405020304" pitchFamily="18" charset="0"/>
                <a:cs typeface="Times New Roman" panose="02020603050405020304" pitchFamily="18" charset="0"/>
              </a:rPr>
              <a:t>Hasin</a:t>
            </a:r>
            <a:r>
              <a:rPr lang="en-US" sz="1400" b="0" i="0" dirty="0">
                <a:solidFill>
                  <a:srgbClr val="222222"/>
                </a:solidFill>
                <a:effectLst/>
                <a:latin typeface="Times New Roman" panose="02020603050405020304" pitchFamily="18" charset="0"/>
                <a:cs typeface="Times New Roman" panose="02020603050405020304" pitchFamily="18" charset="0"/>
              </a:rPr>
              <a:t>, D. S., Grant, B. F., Liu, S. M., &amp; </a:t>
            </a:r>
            <a:r>
              <a:rPr lang="en-US" sz="1400" b="0" i="0" dirty="0" err="1">
                <a:solidFill>
                  <a:srgbClr val="222222"/>
                </a:solidFill>
                <a:effectLst/>
                <a:latin typeface="Times New Roman" panose="02020603050405020304" pitchFamily="18" charset="0"/>
                <a:cs typeface="Times New Roman" panose="02020603050405020304" pitchFamily="18" charset="0"/>
              </a:rPr>
              <a:t>Olfson</a:t>
            </a:r>
            <a:r>
              <a:rPr lang="en-US" sz="1400" b="0" i="0" dirty="0">
                <a:solidFill>
                  <a:srgbClr val="222222"/>
                </a:solidFill>
                <a:effectLst/>
                <a:latin typeface="Times New Roman" panose="02020603050405020304" pitchFamily="18" charset="0"/>
                <a:cs typeface="Times New Roman" panose="02020603050405020304" pitchFamily="18" charset="0"/>
              </a:rPr>
              <a:t>, M. (2008). Mental health of college students and their non–college-attending peers: results from the national epidemiologic study on alcohol and related conditions. </a:t>
            </a:r>
            <a:r>
              <a:rPr lang="en-US" sz="1400" b="0" i="1" dirty="0">
                <a:solidFill>
                  <a:srgbClr val="222222"/>
                </a:solidFill>
                <a:effectLst/>
                <a:latin typeface="Times New Roman" panose="02020603050405020304" pitchFamily="18" charset="0"/>
                <a:cs typeface="Times New Roman" panose="02020603050405020304" pitchFamily="18" charset="0"/>
              </a:rPr>
              <a:t>Archives of general psychiatry</a:t>
            </a:r>
            <a:r>
              <a:rPr lang="en-US" sz="1400" b="0" i="0" dirty="0">
                <a:solidFill>
                  <a:srgbClr val="222222"/>
                </a:solidFill>
                <a:effectLst/>
                <a:latin typeface="Times New Roman" panose="02020603050405020304" pitchFamily="18" charset="0"/>
                <a:cs typeface="Times New Roman" panose="02020603050405020304" pitchFamily="18" charset="0"/>
              </a:rPr>
              <a:t>, </a:t>
            </a:r>
            <a:r>
              <a:rPr lang="en-US" sz="1400" b="0" i="1" dirty="0">
                <a:solidFill>
                  <a:srgbClr val="222222"/>
                </a:solidFill>
                <a:effectLst/>
                <a:latin typeface="Times New Roman" panose="02020603050405020304" pitchFamily="18" charset="0"/>
                <a:cs typeface="Times New Roman" panose="02020603050405020304" pitchFamily="18" charset="0"/>
              </a:rPr>
              <a:t>65</a:t>
            </a:r>
            <a:r>
              <a:rPr lang="en-US" sz="1400" b="0" i="0" dirty="0">
                <a:solidFill>
                  <a:srgbClr val="222222"/>
                </a:solidFill>
                <a:effectLst/>
                <a:latin typeface="Times New Roman" panose="02020603050405020304" pitchFamily="18" charset="0"/>
                <a:cs typeface="Times New Roman" panose="02020603050405020304" pitchFamily="18" charset="0"/>
              </a:rPr>
              <a:t>(12), 1429-1437.</a:t>
            </a:r>
          </a:p>
          <a:p>
            <a:pPr marL="457200" marR="0" indent="-457200">
              <a:spcBef>
                <a:spcPts val="0"/>
              </a:spcBef>
              <a:spcAft>
                <a:spcPts val="0"/>
              </a:spcAft>
            </a:pPr>
            <a:r>
              <a:rPr lang="en-US" sz="14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DeFoor</a:t>
            </a:r>
            <a:r>
              <a:rPr lang="en-US" sz="14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M. T., </a:t>
            </a:r>
            <a:r>
              <a:rPr lang="en-US" sz="14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Stepleman</a:t>
            </a:r>
            <a:r>
              <a:rPr lang="en-US" sz="14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L. M., &amp; Mann, P. C. (2018). Improving wellness for LGB collegiate student-athletes through sports medicine: a narrative review. </a:t>
            </a:r>
            <a:r>
              <a:rPr lang="en-US" sz="1400" i="1" dirty="0">
                <a:effectLst/>
                <a:latin typeface="Times New Roman" panose="02020603050405020304" pitchFamily="18" charset="0"/>
                <a:ea typeface="Times New Roman" panose="02020603050405020304" pitchFamily="18" charset="0"/>
                <a:cs typeface="Times New Roman" panose="02020603050405020304" pitchFamily="18" charset="0"/>
              </a:rPr>
              <a:t>Sports medicine-open</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i="1"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1-10.</a:t>
            </a:r>
          </a:p>
          <a:p>
            <a:pPr marL="457200" marR="0" indent="-457200">
              <a:spcBef>
                <a:spcPts val="0"/>
              </a:spcBef>
              <a:spcAft>
                <a:spcPts val="0"/>
              </a:spcAft>
            </a:pPr>
            <a:r>
              <a:rPr lang="en-US" sz="14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Kulick, A., </a:t>
            </a:r>
            <a:r>
              <a:rPr lang="en-US" sz="14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Wernick</a:t>
            </a:r>
            <a:r>
              <a:rPr lang="en-US" sz="14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L. J., Espinoza, M. A. V., Newman, T. J., &amp; </a:t>
            </a:r>
            <a:r>
              <a:rPr lang="en-US" sz="14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Dessel</a:t>
            </a:r>
            <a:r>
              <a:rPr lang="en-US" sz="14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 B. (2018). Three strikes and you’re out: Culture, facilities, and participation among LGBTQ youth in sports. </a:t>
            </a:r>
            <a:r>
              <a:rPr lang="en-US" sz="1400" i="1" dirty="0">
                <a:effectLst/>
                <a:latin typeface="Times New Roman" panose="02020603050405020304" pitchFamily="18" charset="0"/>
                <a:ea typeface="Times New Roman" panose="02020603050405020304" pitchFamily="18" charset="0"/>
                <a:cs typeface="Times New Roman" panose="02020603050405020304" pitchFamily="18" charset="0"/>
              </a:rPr>
              <a:t>Sport, Education and Society</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a:t>
            </a:r>
          </a:p>
          <a:p>
            <a:pPr marL="457200" marR="0" indent="-457200">
              <a:spcBef>
                <a:spcPts val="0"/>
              </a:spcBef>
              <a:spcAft>
                <a:spcPts val="0"/>
              </a:spcAft>
            </a:pPr>
            <a:r>
              <a:rPr lang="en-US" sz="14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Moreland, J. J., </a:t>
            </a:r>
            <a:r>
              <a:rPr lang="en-US" sz="14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Coxe</a:t>
            </a:r>
            <a:r>
              <a:rPr lang="en-US" sz="14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K. A., &amp; Yang, J. (2018). Collegiate athletes' mental health services utilization: A systematic review of conceptualizations, operationalizations, facilitators, and barriers. </a:t>
            </a:r>
            <a:r>
              <a:rPr lang="en-US" sz="1400" i="1" dirty="0">
                <a:effectLst/>
                <a:latin typeface="Times New Roman" panose="02020603050405020304" pitchFamily="18" charset="0"/>
                <a:ea typeface="Times New Roman" panose="02020603050405020304" pitchFamily="18" charset="0"/>
                <a:cs typeface="Times New Roman" panose="02020603050405020304" pitchFamily="18" charset="0"/>
              </a:rPr>
              <a:t>Journal of sport and health</a:t>
            </a:r>
            <a:r>
              <a:rPr lang="en-US" sz="1400" i="1" dirty="0">
                <a:effectLst/>
                <a:latin typeface="Times New Roman" panose="02020603050405020304" pitchFamily="18" charset="0"/>
                <a:ea typeface="Times New Roman" panose="02020603050405020304" pitchFamily="18" charset="0"/>
              </a:rPr>
              <a:t> science</a:t>
            </a:r>
            <a:r>
              <a:rPr lang="en-US" sz="1400" dirty="0">
                <a:effectLst/>
                <a:latin typeface="Times New Roman" panose="02020603050405020304" pitchFamily="18" charset="0"/>
                <a:ea typeface="Times New Roman" panose="02020603050405020304" pitchFamily="18" charset="0"/>
              </a:rPr>
              <a:t>, </a:t>
            </a:r>
            <a:r>
              <a:rPr lang="en-US" sz="1400" i="1" dirty="0">
                <a:effectLst/>
                <a:latin typeface="Times New Roman" panose="02020603050405020304" pitchFamily="18" charset="0"/>
                <a:ea typeface="Times New Roman" panose="02020603050405020304" pitchFamily="18" charset="0"/>
              </a:rPr>
              <a:t>7</a:t>
            </a:r>
            <a:r>
              <a:rPr lang="en-US" sz="1400" dirty="0">
                <a:effectLst/>
                <a:latin typeface="Times New Roman" panose="02020603050405020304" pitchFamily="18" charset="0"/>
                <a:ea typeface="Times New Roman" panose="02020603050405020304" pitchFamily="18" charset="0"/>
              </a:rPr>
              <a:t>(1), 58-69.</a:t>
            </a:r>
          </a:p>
          <a:p>
            <a:pPr algn="just"/>
            <a:endParaRPr lang="en-US" sz="3600" spc="20" dirty="0">
              <a:latin typeface="Garamond"/>
            </a:endParaRPr>
          </a:p>
        </p:txBody>
      </p:sp>
      <p:sp>
        <p:nvSpPr>
          <p:cNvPr id="31" name="Rectangle 30"/>
          <p:cNvSpPr/>
          <p:nvPr/>
        </p:nvSpPr>
        <p:spPr>
          <a:xfrm>
            <a:off x="12420660" y="20345400"/>
            <a:ext cx="12420540" cy="461665"/>
          </a:xfrm>
          <a:prstGeom prst="rect">
            <a:avLst/>
          </a:prstGeom>
        </p:spPr>
        <p:txBody>
          <a:bodyPr wrap="square">
            <a:spAutoFit/>
          </a:bodyPr>
          <a:lstStyle/>
          <a:p>
            <a:pPr algn="ctr"/>
            <a:r>
              <a:rPr lang="en-US" sz="2400" dirty="0">
                <a:latin typeface="Garamond" panose="02020404030301010803" pitchFamily="18" charset="0"/>
              </a:rPr>
              <a:t>For more information, contact Levone Lee at Levone.Li@UNH.edu. </a:t>
            </a:r>
          </a:p>
        </p:txBody>
      </p:sp>
      <p:sp>
        <p:nvSpPr>
          <p:cNvPr id="32" name="Rectangle 31"/>
          <p:cNvSpPr/>
          <p:nvPr/>
        </p:nvSpPr>
        <p:spPr>
          <a:xfrm>
            <a:off x="25254022" y="5522899"/>
            <a:ext cx="12080381" cy="6186309"/>
          </a:xfrm>
          <a:prstGeom prst="rect">
            <a:avLst/>
          </a:prstGeom>
        </p:spPr>
        <p:txBody>
          <a:bodyPr wrap="square" lIns="91440" tIns="45720" rIns="91440" bIns="45720" anchor="t">
            <a:spAutoFit/>
          </a:bodyPr>
          <a:lstStyle/>
          <a:p>
            <a:pPr marL="0" marR="0">
              <a:spcBef>
                <a:spcPts val="0"/>
              </a:spcBef>
              <a:spcAft>
                <a:spcPts val="0"/>
              </a:spcAft>
            </a:pPr>
            <a:r>
              <a:rPr lang="en-US" sz="3600" spc="20" dirty="0">
                <a:latin typeface="Garamond"/>
              </a:rPr>
              <a:t>Female student-athletes had the highest average levels of depression (</a:t>
            </a:r>
            <a:r>
              <a:rPr lang="en-US" sz="3600" i="1" spc="20" dirty="0">
                <a:latin typeface="Garamond"/>
              </a:rPr>
              <a:t>M</a:t>
            </a:r>
            <a:r>
              <a:rPr lang="en-US" sz="3600" spc="20" dirty="0">
                <a:latin typeface="Garamond"/>
              </a:rPr>
              <a:t> = 1.85, </a:t>
            </a:r>
            <a:r>
              <a:rPr lang="en-US" sz="3600" i="1" spc="20" dirty="0">
                <a:latin typeface="Garamond"/>
              </a:rPr>
              <a:t>SD</a:t>
            </a:r>
            <a:r>
              <a:rPr lang="en-US" sz="3600" spc="20" dirty="0">
                <a:latin typeface="Garamond"/>
              </a:rPr>
              <a:t> = 0.72), anxiety (</a:t>
            </a:r>
            <a:r>
              <a:rPr lang="en-US" sz="3600" i="1" spc="20" dirty="0">
                <a:latin typeface="Garamond"/>
              </a:rPr>
              <a:t>M</a:t>
            </a:r>
            <a:r>
              <a:rPr lang="en-US" sz="3600" spc="20" dirty="0">
                <a:latin typeface="Garamond"/>
              </a:rPr>
              <a:t> = 1.70, </a:t>
            </a:r>
            <a:r>
              <a:rPr lang="en-US" sz="3600" i="1" spc="20" dirty="0">
                <a:latin typeface="Garamond"/>
              </a:rPr>
              <a:t>SD</a:t>
            </a:r>
            <a:r>
              <a:rPr lang="en-US" sz="3600" spc="20" dirty="0">
                <a:latin typeface="Garamond"/>
              </a:rPr>
              <a:t> = 0.06), and stress (</a:t>
            </a:r>
            <a:r>
              <a:rPr lang="en-US" sz="3600" i="1" spc="20" dirty="0">
                <a:latin typeface="Garamond"/>
              </a:rPr>
              <a:t>M</a:t>
            </a:r>
            <a:r>
              <a:rPr lang="en-US" sz="3600" spc="20" dirty="0">
                <a:latin typeface="Garamond"/>
              </a:rPr>
              <a:t> = 1.98, </a:t>
            </a:r>
            <a:r>
              <a:rPr lang="en-US" sz="3600" i="1" spc="20" dirty="0">
                <a:latin typeface="Garamond"/>
              </a:rPr>
              <a:t>SD</a:t>
            </a:r>
            <a:r>
              <a:rPr lang="en-US" sz="3600" spc="20" dirty="0">
                <a:latin typeface="Garamond"/>
              </a:rPr>
              <a:t> = 0.66), compared to student-athletes identifying as males or gender expansive. Between females and males, the difference regarding the mean level of stress was significant (</a:t>
            </a:r>
            <a:r>
              <a:rPr lang="en-US" sz="3600" i="1" spc="20" dirty="0">
                <a:latin typeface="Garamond"/>
              </a:rPr>
              <a:t>p </a:t>
            </a:r>
            <a:r>
              <a:rPr lang="en-US" sz="3600" spc="20" dirty="0">
                <a:latin typeface="Garamond"/>
              </a:rPr>
              <a:t>&lt; .05) but there was only a weak association (η</a:t>
            </a:r>
            <a:r>
              <a:rPr lang="en-US" sz="3600" spc="20" baseline="30000" dirty="0">
                <a:latin typeface="Garamond"/>
              </a:rPr>
              <a:t>2</a:t>
            </a:r>
            <a:r>
              <a:rPr lang="en-US" sz="3600" spc="20" dirty="0">
                <a:latin typeface="Garamond"/>
              </a:rPr>
              <a:t> = .02). Further, student-athletes who identified as gender expansive had higher median levels of depression (</a:t>
            </a:r>
            <a:r>
              <a:rPr lang="en-US" sz="3600" i="1" spc="20" dirty="0" err="1">
                <a:latin typeface="Garamond"/>
              </a:rPr>
              <a:t>Mdn</a:t>
            </a:r>
            <a:r>
              <a:rPr lang="en-US" sz="3600" i="1" spc="20" dirty="0">
                <a:latin typeface="Garamond"/>
              </a:rPr>
              <a:t> </a:t>
            </a:r>
            <a:r>
              <a:rPr lang="en-US" sz="3600" spc="20" dirty="0">
                <a:latin typeface="Garamond"/>
              </a:rPr>
              <a:t>= 1.85) and stress (</a:t>
            </a:r>
            <a:r>
              <a:rPr lang="en-US" sz="3600" i="1" spc="20" dirty="0" err="1">
                <a:latin typeface="Garamond"/>
              </a:rPr>
              <a:t>Mdn</a:t>
            </a:r>
            <a:r>
              <a:rPr lang="en-US" sz="3600" i="1" spc="20" dirty="0">
                <a:latin typeface="Garamond"/>
              </a:rPr>
              <a:t> </a:t>
            </a:r>
            <a:r>
              <a:rPr lang="en-US" sz="3600" spc="20" dirty="0">
                <a:latin typeface="Garamond"/>
              </a:rPr>
              <a:t>= 2.00) than those who identified as either male or female.</a:t>
            </a:r>
          </a:p>
          <a:p>
            <a:pPr marL="0" marR="0">
              <a:spcBef>
                <a:spcPts val="0"/>
              </a:spcBef>
              <a:spcAft>
                <a:spcPts val="0"/>
              </a:spcAft>
            </a:pPr>
            <a:r>
              <a:rPr lang="en-US" sz="3600" spc="20" dirty="0">
                <a:latin typeface="Garamond"/>
              </a:rPr>
              <a:t> </a:t>
            </a:r>
          </a:p>
          <a:p>
            <a:pPr algn="just"/>
            <a:endParaRPr lang="en-US" sz="3600" spc="20" dirty="0">
              <a:latin typeface="Garamond"/>
            </a:endParaRPr>
          </a:p>
        </p:txBody>
      </p:sp>
      <p:sp>
        <p:nvSpPr>
          <p:cNvPr id="26" name="TextBox 25"/>
          <p:cNvSpPr txBox="1"/>
          <p:nvPr/>
        </p:nvSpPr>
        <p:spPr>
          <a:xfrm>
            <a:off x="7391400" y="2359669"/>
            <a:ext cx="22707600" cy="2554545"/>
          </a:xfrm>
          <a:prstGeom prst="rect">
            <a:avLst/>
          </a:prstGeom>
          <a:noFill/>
        </p:spPr>
        <p:txBody>
          <a:bodyPr wrap="square" rtlCol="0">
            <a:spAutoFit/>
          </a:bodyPr>
          <a:lstStyle/>
          <a:p>
            <a:pPr algn="ctr">
              <a:defRPr/>
            </a:pPr>
            <a:r>
              <a:rPr lang="en-US" sz="3200" dirty="0">
                <a:solidFill>
                  <a:schemeClr val="bg1"/>
                </a:solidFill>
                <a:effectLst/>
                <a:latin typeface="Times New Roman" panose="02020603050405020304" pitchFamily="18" charset="0"/>
                <a:ea typeface="Times New Roman" panose="02020603050405020304" pitchFamily="18" charset="0"/>
              </a:rPr>
              <a:t>Levone Lee</a:t>
            </a:r>
            <a:r>
              <a:rPr lang="en-US" sz="3200" baseline="30000" dirty="0">
                <a:solidFill>
                  <a:schemeClr val="bg1"/>
                </a:solidFill>
                <a:effectLst/>
                <a:latin typeface="Times New Roman" panose="02020603050405020304" pitchFamily="18" charset="0"/>
                <a:ea typeface="Times New Roman" panose="02020603050405020304" pitchFamily="18" charset="0"/>
              </a:rPr>
              <a:t>1</a:t>
            </a:r>
            <a:r>
              <a:rPr lang="en-US" sz="3200" dirty="0">
                <a:solidFill>
                  <a:schemeClr val="bg1"/>
                </a:solidFill>
                <a:effectLst/>
                <a:latin typeface="Times New Roman" panose="02020603050405020304" pitchFamily="18" charset="0"/>
                <a:ea typeface="Times New Roman" panose="02020603050405020304" pitchFamily="18" charset="0"/>
              </a:rPr>
              <a:t>, Meg Knuettel</a:t>
            </a:r>
            <a:r>
              <a:rPr lang="en-US" sz="3200" baseline="30000" dirty="0">
                <a:solidFill>
                  <a:schemeClr val="bg1"/>
                </a:solidFill>
                <a:effectLst/>
                <a:latin typeface="Times New Roman" panose="02020603050405020304" pitchFamily="18" charset="0"/>
                <a:ea typeface="Times New Roman" panose="02020603050405020304" pitchFamily="18" charset="0"/>
              </a:rPr>
              <a:t>1</a:t>
            </a:r>
            <a:r>
              <a:rPr lang="en-US" sz="3200" dirty="0">
                <a:solidFill>
                  <a:schemeClr val="bg1"/>
                </a:solidFill>
                <a:effectLst/>
                <a:latin typeface="Times New Roman" panose="02020603050405020304" pitchFamily="18" charset="0"/>
                <a:ea typeface="Times New Roman" panose="02020603050405020304" pitchFamily="18" charset="0"/>
              </a:rPr>
              <a:t>, Danielle</a:t>
            </a:r>
            <a:r>
              <a:rPr lang="en-US" sz="3200" spc="-55" dirty="0">
                <a:solidFill>
                  <a:schemeClr val="bg1"/>
                </a:solidFill>
                <a:effectLst/>
                <a:latin typeface="Times New Roman" panose="02020603050405020304" pitchFamily="18" charset="0"/>
                <a:ea typeface="Times New Roman" panose="02020603050405020304" pitchFamily="18" charset="0"/>
              </a:rPr>
              <a:t> </a:t>
            </a:r>
            <a:r>
              <a:rPr lang="en-US" sz="3200" dirty="0">
                <a:solidFill>
                  <a:schemeClr val="bg1"/>
                </a:solidFill>
                <a:effectLst/>
                <a:latin typeface="Times New Roman" panose="02020603050405020304" pitchFamily="18" charset="0"/>
                <a:ea typeface="Times New Roman" panose="02020603050405020304" pitchFamily="18" charset="0"/>
              </a:rPr>
              <a:t>Renner</a:t>
            </a:r>
            <a:r>
              <a:rPr lang="en-US" sz="3200" baseline="30000" dirty="0">
                <a:solidFill>
                  <a:schemeClr val="bg1"/>
                </a:solidFill>
                <a:effectLst/>
                <a:latin typeface="Times New Roman" panose="02020603050405020304" pitchFamily="18" charset="0"/>
                <a:ea typeface="Times New Roman" panose="02020603050405020304" pitchFamily="18" charset="0"/>
              </a:rPr>
              <a:t>1</a:t>
            </a:r>
            <a:r>
              <a:rPr lang="en-US" sz="3200" dirty="0">
                <a:solidFill>
                  <a:schemeClr val="bg1"/>
                </a:solidFill>
                <a:effectLst/>
                <a:latin typeface="Times New Roman" panose="02020603050405020304" pitchFamily="18" charset="0"/>
                <a:ea typeface="Times New Roman" panose="02020603050405020304" pitchFamily="18" charset="0"/>
              </a:rPr>
              <a:t>, Kate Maimone</a:t>
            </a:r>
            <a:r>
              <a:rPr lang="en-US" sz="3200" baseline="30000" dirty="0">
                <a:solidFill>
                  <a:schemeClr val="bg1"/>
                </a:solidFill>
                <a:effectLst/>
                <a:latin typeface="Times New Roman" panose="02020603050405020304" pitchFamily="18" charset="0"/>
                <a:ea typeface="Times New Roman" panose="02020603050405020304" pitchFamily="18" charset="0"/>
              </a:rPr>
              <a:t>1</a:t>
            </a:r>
            <a:r>
              <a:rPr lang="en-US" sz="3200" dirty="0">
                <a:solidFill>
                  <a:schemeClr val="bg1"/>
                </a:solidFill>
                <a:effectLst/>
                <a:latin typeface="Times New Roman" panose="02020603050405020304" pitchFamily="18" charset="0"/>
                <a:ea typeface="Times New Roman" panose="02020603050405020304" pitchFamily="18" charset="0"/>
              </a:rPr>
              <a:t>, Tarkington J.</a:t>
            </a:r>
            <a:r>
              <a:rPr lang="en-US" sz="3200" spc="-55" dirty="0">
                <a:solidFill>
                  <a:schemeClr val="bg1"/>
                </a:solidFill>
                <a:effectLst/>
                <a:latin typeface="Times New Roman" panose="02020603050405020304" pitchFamily="18" charset="0"/>
                <a:ea typeface="Times New Roman" panose="02020603050405020304" pitchFamily="18" charset="0"/>
              </a:rPr>
              <a:t> </a:t>
            </a:r>
            <a:r>
              <a:rPr lang="en-US" sz="3200" dirty="0">
                <a:solidFill>
                  <a:schemeClr val="bg1"/>
                </a:solidFill>
                <a:effectLst/>
                <a:latin typeface="Times New Roman" panose="02020603050405020304" pitchFamily="18" charset="0"/>
                <a:ea typeface="Times New Roman" panose="02020603050405020304" pitchFamily="18" charset="0"/>
              </a:rPr>
              <a:t>Newman</a:t>
            </a:r>
            <a:r>
              <a:rPr lang="en-US" sz="3200" baseline="30000" dirty="0">
                <a:solidFill>
                  <a:schemeClr val="bg1"/>
                </a:solidFill>
                <a:effectLst/>
                <a:latin typeface="Times New Roman" panose="02020603050405020304" pitchFamily="18" charset="0"/>
                <a:ea typeface="Times New Roman" panose="02020603050405020304" pitchFamily="18" charset="0"/>
              </a:rPr>
              <a:t>1</a:t>
            </a:r>
            <a:r>
              <a:rPr lang="en-US" sz="3200" dirty="0">
                <a:solidFill>
                  <a:schemeClr val="bg1"/>
                </a:solidFill>
                <a:effectLst/>
                <a:latin typeface="Times New Roman" panose="02020603050405020304" pitchFamily="18" charset="0"/>
                <a:ea typeface="Times New Roman" panose="02020603050405020304" pitchFamily="18" charset="0"/>
              </a:rPr>
              <a:t>,</a:t>
            </a:r>
            <a:r>
              <a:rPr lang="en-US" sz="3200" spc="-55" dirty="0">
                <a:solidFill>
                  <a:schemeClr val="bg1"/>
                </a:solidFill>
                <a:effectLst/>
                <a:latin typeface="Times New Roman" panose="02020603050405020304" pitchFamily="18" charset="0"/>
                <a:ea typeface="Times New Roman" panose="02020603050405020304" pitchFamily="18" charset="0"/>
              </a:rPr>
              <a:t> </a:t>
            </a:r>
            <a:r>
              <a:rPr lang="en-US" sz="3200" dirty="0">
                <a:solidFill>
                  <a:schemeClr val="bg1"/>
                </a:solidFill>
                <a:effectLst/>
                <a:latin typeface="Times New Roman" panose="02020603050405020304" pitchFamily="18" charset="0"/>
                <a:ea typeface="Times New Roman" panose="02020603050405020304" pitchFamily="18" charset="0"/>
              </a:rPr>
              <a:t>Kelly Thorne</a:t>
            </a:r>
            <a:r>
              <a:rPr lang="en-US" sz="3200" baseline="30000" dirty="0">
                <a:solidFill>
                  <a:schemeClr val="bg1"/>
                </a:solidFill>
                <a:effectLst/>
                <a:latin typeface="Times New Roman" panose="02020603050405020304" pitchFamily="18" charset="0"/>
                <a:ea typeface="Times New Roman" panose="02020603050405020304" pitchFamily="18" charset="0"/>
              </a:rPr>
              <a:t>2</a:t>
            </a:r>
            <a:r>
              <a:rPr lang="en-US" sz="3200" dirty="0">
                <a:solidFill>
                  <a:schemeClr val="bg1"/>
                </a:solidFill>
                <a:effectLst/>
                <a:latin typeface="Times New Roman" panose="02020603050405020304" pitchFamily="18" charset="0"/>
                <a:ea typeface="Times New Roman" panose="02020603050405020304" pitchFamily="18" charset="0"/>
              </a:rPr>
              <a:t>, Valerie Moyer</a:t>
            </a:r>
            <a:r>
              <a:rPr lang="en-US" sz="3200" baseline="30000" dirty="0">
                <a:solidFill>
                  <a:schemeClr val="bg1"/>
                </a:solidFill>
                <a:effectLst/>
                <a:latin typeface="Times New Roman" panose="02020603050405020304" pitchFamily="18" charset="0"/>
                <a:ea typeface="Times New Roman" panose="02020603050405020304" pitchFamily="18" charset="0"/>
              </a:rPr>
              <a:t>3</a:t>
            </a:r>
            <a:r>
              <a:rPr lang="en-US" sz="3200" dirty="0">
                <a:solidFill>
                  <a:schemeClr val="bg1"/>
                </a:solidFill>
                <a:effectLst/>
                <a:latin typeface="Times New Roman" panose="02020603050405020304" pitchFamily="18" charset="0"/>
                <a:ea typeface="Times New Roman" panose="02020603050405020304" pitchFamily="18" charset="0"/>
              </a:rPr>
              <a:t>, </a:t>
            </a:r>
          </a:p>
          <a:p>
            <a:pPr algn="ctr">
              <a:defRPr/>
            </a:pPr>
            <a:r>
              <a:rPr lang="en-US" sz="3200" dirty="0">
                <a:solidFill>
                  <a:schemeClr val="bg1"/>
                </a:solidFill>
                <a:effectLst/>
                <a:latin typeface="Times New Roman" panose="02020603050405020304" pitchFamily="18" charset="0"/>
                <a:ea typeface="Times New Roman" panose="02020603050405020304" pitchFamily="18" charset="0"/>
              </a:rPr>
              <a:t>Nadine Mastroleo</a:t>
            </a:r>
            <a:r>
              <a:rPr lang="en-US" sz="3200" baseline="30000" dirty="0">
                <a:solidFill>
                  <a:schemeClr val="bg1"/>
                </a:solidFill>
                <a:effectLst/>
                <a:latin typeface="Times New Roman" panose="02020603050405020304" pitchFamily="18" charset="0"/>
                <a:ea typeface="Times New Roman" panose="02020603050405020304" pitchFamily="18" charset="0"/>
              </a:rPr>
              <a:t>4</a:t>
            </a:r>
            <a:r>
              <a:rPr lang="en-US" sz="3200" dirty="0">
                <a:solidFill>
                  <a:schemeClr val="bg1"/>
                </a:solidFill>
                <a:effectLst/>
                <a:latin typeface="Times New Roman" panose="02020603050405020304" pitchFamily="18" charset="0"/>
                <a:ea typeface="Times New Roman" panose="02020603050405020304" pitchFamily="18" charset="0"/>
              </a:rPr>
              <a:t>, Patricia Kelshaw</a:t>
            </a:r>
            <a:r>
              <a:rPr lang="en-US" sz="3200" baseline="30000" dirty="0">
                <a:solidFill>
                  <a:schemeClr val="bg1"/>
                </a:solidFill>
                <a:effectLst/>
                <a:latin typeface="Times New Roman" panose="02020603050405020304" pitchFamily="18" charset="0"/>
                <a:ea typeface="Times New Roman" panose="02020603050405020304" pitchFamily="18" charset="0"/>
              </a:rPr>
              <a:t>1</a:t>
            </a:r>
            <a:r>
              <a:rPr lang="en-US" sz="3200" dirty="0">
                <a:solidFill>
                  <a:schemeClr val="bg1"/>
                </a:solidFill>
                <a:effectLst/>
                <a:latin typeface="Times New Roman" panose="02020603050405020304" pitchFamily="18" charset="0"/>
                <a:ea typeface="Times New Roman" panose="02020603050405020304" pitchFamily="18" charset="0"/>
              </a:rPr>
              <a:t>, Marsha Florio</a:t>
            </a:r>
            <a:r>
              <a:rPr lang="en-US" sz="3200" baseline="30000" dirty="0">
                <a:solidFill>
                  <a:schemeClr val="bg1"/>
                </a:solidFill>
                <a:effectLst/>
                <a:latin typeface="Times New Roman" panose="02020603050405020304" pitchFamily="18" charset="0"/>
                <a:ea typeface="Times New Roman" panose="02020603050405020304" pitchFamily="18" charset="0"/>
              </a:rPr>
              <a:t>3</a:t>
            </a:r>
            <a:r>
              <a:rPr lang="en-US" sz="3200" dirty="0">
                <a:solidFill>
                  <a:schemeClr val="bg1"/>
                </a:solidFill>
                <a:effectLst/>
                <a:latin typeface="Times New Roman" panose="02020603050405020304" pitchFamily="18" charset="0"/>
                <a:ea typeface="Times New Roman" panose="02020603050405020304" pitchFamily="18" charset="0"/>
              </a:rPr>
              <a:t>, Adrienne Ekas</a:t>
            </a:r>
            <a:r>
              <a:rPr lang="en-US" sz="3200" baseline="30000" dirty="0">
                <a:solidFill>
                  <a:schemeClr val="bg1"/>
                </a:solidFill>
                <a:effectLst/>
                <a:latin typeface="Times New Roman" panose="02020603050405020304" pitchFamily="18" charset="0"/>
                <a:ea typeface="Times New Roman" panose="02020603050405020304" pitchFamily="18" charset="0"/>
              </a:rPr>
              <a:t>5</a:t>
            </a:r>
            <a:r>
              <a:rPr lang="en-US" sz="3200" dirty="0">
                <a:solidFill>
                  <a:schemeClr val="bg1"/>
                </a:solidFill>
                <a:effectLst/>
                <a:latin typeface="Times New Roman" panose="02020603050405020304" pitchFamily="18" charset="0"/>
                <a:ea typeface="Times New Roman" panose="02020603050405020304" pitchFamily="18" charset="0"/>
              </a:rPr>
              <a:t>, Dolores Cimini</a:t>
            </a:r>
            <a:r>
              <a:rPr lang="en-US" sz="3200" baseline="30000" dirty="0">
                <a:solidFill>
                  <a:schemeClr val="bg1"/>
                </a:solidFill>
                <a:effectLst/>
                <a:latin typeface="Times New Roman" panose="02020603050405020304" pitchFamily="18" charset="0"/>
                <a:ea typeface="Times New Roman" panose="02020603050405020304" pitchFamily="18" charset="0"/>
              </a:rPr>
              <a:t>6</a:t>
            </a:r>
            <a:r>
              <a:rPr lang="en-US" sz="3200" dirty="0">
                <a:solidFill>
                  <a:schemeClr val="bg1"/>
                </a:solidFill>
                <a:effectLst/>
                <a:latin typeface="Times New Roman" panose="02020603050405020304" pitchFamily="18" charset="0"/>
                <a:ea typeface="Times New Roman" panose="02020603050405020304" pitchFamily="18" charset="0"/>
              </a:rPr>
              <a:t>, Melissa Bessaha</a:t>
            </a:r>
            <a:r>
              <a:rPr lang="en-US" sz="3200" baseline="30000" dirty="0">
                <a:solidFill>
                  <a:schemeClr val="bg1"/>
                </a:solidFill>
                <a:effectLst/>
                <a:latin typeface="Times New Roman" panose="02020603050405020304" pitchFamily="18" charset="0"/>
                <a:ea typeface="Times New Roman" panose="02020603050405020304" pitchFamily="18" charset="0"/>
              </a:rPr>
              <a:t>7</a:t>
            </a:r>
            <a:r>
              <a:rPr lang="en-US" sz="3200" dirty="0">
                <a:solidFill>
                  <a:schemeClr val="bg1"/>
                </a:solidFill>
                <a:effectLst/>
                <a:latin typeface="Times New Roman" panose="02020603050405020304" pitchFamily="18" charset="0"/>
                <a:ea typeface="Times New Roman" panose="02020603050405020304" pitchFamily="18" charset="0"/>
              </a:rPr>
              <a:t>, Karen Collins</a:t>
            </a:r>
            <a:r>
              <a:rPr lang="en-US" sz="3200" baseline="30000" dirty="0">
                <a:solidFill>
                  <a:schemeClr val="bg1"/>
                </a:solidFill>
                <a:effectLst/>
                <a:latin typeface="Times New Roman" panose="02020603050405020304" pitchFamily="18" charset="0"/>
                <a:ea typeface="Times New Roman" panose="02020603050405020304" pitchFamily="18" charset="0"/>
              </a:rPr>
              <a:t>1</a:t>
            </a:r>
            <a:endParaRPr lang="en-US" sz="2400" dirty="0">
              <a:solidFill>
                <a:schemeClr val="bg1"/>
              </a:solidFill>
              <a:effectLst/>
              <a:latin typeface="Times New Roman" panose="02020603050405020304" pitchFamily="18" charset="0"/>
              <a:ea typeface="Times New Roman" panose="02020603050405020304" pitchFamily="18" charset="0"/>
            </a:endParaRPr>
          </a:p>
          <a:p>
            <a:pPr marL="0" marR="0" algn="ctr">
              <a:spcBef>
                <a:spcPts val="0"/>
              </a:spcBef>
              <a:spcAft>
                <a:spcPts val="0"/>
              </a:spcAft>
            </a:pPr>
            <a:r>
              <a:rPr lang="en-US" sz="2400" dirty="0">
                <a:solidFill>
                  <a:schemeClr val="bg1"/>
                </a:solidFill>
                <a:effectLst/>
                <a:latin typeface="Times New Roman" panose="02020603050405020304" pitchFamily="18" charset="0"/>
                <a:ea typeface="Times New Roman" panose="02020603050405020304" pitchFamily="18" charset="0"/>
              </a:rPr>
              <a:t>University of New Hampshire</a:t>
            </a:r>
            <a:r>
              <a:rPr lang="en-US" sz="2400" baseline="30000" dirty="0">
                <a:solidFill>
                  <a:schemeClr val="bg1"/>
                </a:solidFill>
                <a:effectLst/>
                <a:latin typeface="Times New Roman" panose="02020603050405020304" pitchFamily="18" charset="0"/>
                <a:ea typeface="Times New Roman" panose="02020603050405020304" pitchFamily="18" charset="0"/>
              </a:rPr>
              <a:t>1</a:t>
            </a:r>
            <a:r>
              <a:rPr lang="en-US" sz="2400" dirty="0">
                <a:solidFill>
                  <a:schemeClr val="bg1"/>
                </a:solidFill>
                <a:effectLst/>
                <a:latin typeface="Times New Roman" panose="02020603050405020304" pitchFamily="18" charset="0"/>
                <a:ea typeface="Times New Roman" panose="02020603050405020304" pitchFamily="18" charset="0"/>
              </a:rPr>
              <a:t>, University of Vermont</a:t>
            </a:r>
            <a:r>
              <a:rPr lang="en-US" sz="2400" baseline="30000" dirty="0">
                <a:solidFill>
                  <a:schemeClr val="bg1"/>
                </a:solidFill>
                <a:effectLst/>
                <a:latin typeface="Times New Roman" panose="02020603050405020304" pitchFamily="18" charset="0"/>
                <a:ea typeface="Times New Roman" panose="02020603050405020304" pitchFamily="18" charset="0"/>
              </a:rPr>
              <a:t>2</a:t>
            </a:r>
            <a:r>
              <a:rPr lang="en-US" sz="2400" dirty="0">
                <a:solidFill>
                  <a:schemeClr val="bg1"/>
                </a:solidFill>
                <a:effectLst/>
                <a:latin typeface="Times New Roman" panose="02020603050405020304" pitchFamily="18" charset="0"/>
                <a:ea typeface="Times New Roman" panose="02020603050405020304" pitchFamily="18" charset="0"/>
              </a:rPr>
              <a:t>, America East Academic Consortium</a:t>
            </a:r>
            <a:r>
              <a:rPr lang="en-US" sz="2400" baseline="30000" dirty="0">
                <a:solidFill>
                  <a:schemeClr val="bg1"/>
                </a:solidFill>
                <a:effectLst/>
                <a:latin typeface="Times New Roman" panose="02020603050405020304" pitchFamily="18" charset="0"/>
                <a:ea typeface="Times New Roman" panose="02020603050405020304" pitchFamily="18" charset="0"/>
              </a:rPr>
              <a:t>3</a:t>
            </a:r>
            <a:r>
              <a:rPr lang="en-US" sz="2400" dirty="0">
                <a:solidFill>
                  <a:schemeClr val="bg1"/>
                </a:solidFill>
                <a:effectLst/>
                <a:latin typeface="Times New Roman" panose="02020603050405020304" pitchFamily="18" charset="0"/>
                <a:ea typeface="Times New Roman" panose="02020603050405020304" pitchFamily="18" charset="0"/>
              </a:rPr>
              <a:t>, Binghamton University</a:t>
            </a:r>
            <a:r>
              <a:rPr lang="en-US" sz="2400" baseline="30000" dirty="0">
                <a:solidFill>
                  <a:schemeClr val="bg1"/>
                </a:solidFill>
                <a:effectLst/>
                <a:latin typeface="Times New Roman" panose="02020603050405020304" pitchFamily="18" charset="0"/>
                <a:ea typeface="Times New Roman" panose="02020603050405020304" pitchFamily="18" charset="0"/>
              </a:rPr>
              <a:t>4</a:t>
            </a:r>
            <a:r>
              <a:rPr lang="en-US" sz="2400" dirty="0">
                <a:solidFill>
                  <a:schemeClr val="bg1"/>
                </a:solidFill>
                <a:effectLst/>
                <a:latin typeface="Times New Roman" panose="02020603050405020304" pitchFamily="18" charset="0"/>
                <a:ea typeface="Times New Roman" panose="02020603050405020304" pitchFamily="18" charset="0"/>
              </a:rPr>
              <a:t>,</a:t>
            </a:r>
          </a:p>
          <a:p>
            <a:pPr marL="0" marR="0" algn="ctr">
              <a:spcBef>
                <a:spcPts val="0"/>
              </a:spcBef>
              <a:spcAft>
                <a:spcPts val="0"/>
              </a:spcAft>
            </a:pPr>
            <a:r>
              <a:rPr lang="en-US" sz="2400" dirty="0">
                <a:solidFill>
                  <a:schemeClr val="bg1"/>
                </a:solidFill>
                <a:effectLst/>
                <a:latin typeface="Times New Roman" panose="02020603050405020304" pitchFamily="18" charset="0"/>
                <a:ea typeface="Times New Roman" panose="02020603050405020304" pitchFamily="18" charset="0"/>
              </a:rPr>
              <a:t> University of Maryland, Baltimore County</a:t>
            </a:r>
            <a:r>
              <a:rPr lang="en-US" sz="2400" baseline="30000" dirty="0">
                <a:solidFill>
                  <a:schemeClr val="bg1"/>
                </a:solidFill>
                <a:effectLst/>
                <a:latin typeface="Times New Roman" panose="02020603050405020304" pitchFamily="18" charset="0"/>
                <a:ea typeface="Times New Roman" panose="02020603050405020304" pitchFamily="18" charset="0"/>
              </a:rPr>
              <a:t>5</a:t>
            </a:r>
            <a:r>
              <a:rPr lang="en-US" sz="2400" dirty="0">
                <a:solidFill>
                  <a:schemeClr val="bg1"/>
                </a:solidFill>
                <a:effectLst/>
                <a:latin typeface="Times New Roman" panose="02020603050405020304" pitchFamily="18" charset="0"/>
                <a:ea typeface="Times New Roman" panose="02020603050405020304" pitchFamily="18" charset="0"/>
              </a:rPr>
              <a:t>, University at Albany, SUNY</a:t>
            </a:r>
            <a:r>
              <a:rPr lang="en-US" sz="2400" baseline="30000" dirty="0">
                <a:solidFill>
                  <a:schemeClr val="bg1"/>
                </a:solidFill>
                <a:effectLst/>
                <a:latin typeface="Times New Roman" panose="02020603050405020304" pitchFamily="18" charset="0"/>
                <a:ea typeface="Times New Roman" panose="02020603050405020304" pitchFamily="18" charset="0"/>
              </a:rPr>
              <a:t>6</a:t>
            </a:r>
            <a:r>
              <a:rPr lang="en-US" sz="2400" dirty="0">
                <a:solidFill>
                  <a:schemeClr val="bg1"/>
                </a:solidFill>
                <a:effectLst/>
                <a:latin typeface="Times New Roman" panose="02020603050405020304" pitchFamily="18" charset="0"/>
                <a:ea typeface="Times New Roman" panose="02020603050405020304" pitchFamily="18" charset="0"/>
              </a:rPr>
              <a:t>, Stony Brook University</a:t>
            </a:r>
            <a:r>
              <a:rPr lang="en-US" sz="2400" baseline="30000" dirty="0">
                <a:solidFill>
                  <a:schemeClr val="bg1"/>
                </a:solidFill>
                <a:effectLst/>
                <a:latin typeface="Times New Roman" panose="02020603050405020304" pitchFamily="18" charset="0"/>
                <a:ea typeface="Times New Roman" panose="02020603050405020304" pitchFamily="18" charset="0"/>
              </a:rPr>
              <a:t>7</a:t>
            </a:r>
            <a:endParaRPr lang="en-US" sz="2400" dirty="0">
              <a:solidFill>
                <a:schemeClr val="bg1"/>
              </a:solidFill>
              <a:effectLst/>
              <a:latin typeface="Times New Roman" panose="02020603050405020304" pitchFamily="18" charset="0"/>
              <a:ea typeface="Times New Roman" panose="02020603050405020304" pitchFamily="18" charset="0"/>
            </a:endParaRPr>
          </a:p>
          <a:p>
            <a:pPr lvl="0" algn="ctr"/>
            <a:endParaRPr lang="en-US" sz="4800" b="1" dirty="0">
              <a:solidFill>
                <a:schemeClr val="bg1"/>
              </a:solidFill>
              <a:latin typeface="Garamond" panose="02020404030301010803" pitchFamily="18" charset="0"/>
            </a:endParaRPr>
          </a:p>
        </p:txBody>
      </p:sp>
      <p:sp>
        <p:nvSpPr>
          <p:cNvPr id="25" name="Rounded Rectangle 24"/>
          <p:cNvSpPr/>
          <p:nvPr/>
        </p:nvSpPr>
        <p:spPr>
          <a:xfrm>
            <a:off x="12467500" y="4272125"/>
            <a:ext cx="12353137" cy="975357"/>
          </a:xfrm>
          <a:prstGeom prst="roundRect">
            <a:avLst/>
          </a:prstGeom>
          <a:solidFill>
            <a:schemeClr val="tx2">
              <a:lumMod val="60000"/>
              <a:lumOff val="40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lIns="374593" tIns="187297" rIns="374593" bIns="187297" anchor="ctr"/>
          <a:lstStyle>
            <a:defPPr>
              <a:defRPr lang="en-US"/>
            </a:defPPr>
            <a:lvl1pPr marL="0" algn="l" defTabSz="1672300" rtl="0" eaLnBrk="1" latinLnBrk="0" hangingPunct="1">
              <a:defRPr sz="6600" kern="1200">
                <a:solidFill>
                  <a:schemeClr val="lt1"/>
                </a:solidFill>
                <a:latin typeface="+mn-lt"/>
                <a:ea typeface="+mn-ea"/>
                <a:cs typeface="+mn-cs"/>
              </a:defRPr>
            </a:lvl1pPr>
            <a:lvl2pPr marL="1672300" algn="l" defTabSz="1672300" rtl="0" eaLnBrk="1" latinLnBrk="0" hangingPunct="1">
              <a:defRPr sz="6600" kern="1200">
                <a:solidFill>
                  <a:schemeClr val="lt1"/>
                </a:solidFill>
                <a:latin typeface="+mn-lt"/>
                <a:ea typeface="+mn-ea"/>
                <a:cs typeface="+mn-cs"/>
              </a:defRPr>
            </a:lvl2pPr>
            <a:lvl3pPr marL="3344601" algn="l" defTabSz="1672300" rtl="0" eaLnBrk="1" latinLnBrk="0" hangingPunct="1">
              <a:defRPr sz="6600" kern="1200">
                <a:solidFill>
                  <a:schemeClr val="lt1"/>
                </a:solidFill>
                <a:latin typeface="+mn-lt"/>
                <a:ea typeface="+mn-ea"/>
                <a:cs typeface="+mn-cs"/>
              </a:defRPr>
            </a:lvl3pPr>
            <a:lvl4pPr marL="5016901" algn="l" defTabSz="1672300" rtl="0" eaLnBrk="1" latinLnBrk="0" hangingPunct="1">
              <a:defRPr sz="6600" kern="1200">
                <a:solidFill>
                  <a:schemeClr val="lt1"/>
                </a:solidFill>
                <a:latin typeface="+mn-lt"/>
                <a:ea typeface="+mn-ea"/>
                <a:cs typeface="+mn-cs"/>
              </a:defRPr>
            </a:lvl4pPr>
            <a:lvl5pPr marL="6689202" algn="l" defTabSz="1672300" rtl="0" eaLnBrk="1" latinLnBrk="0" hangingPunct="1">
              <a:defRPr sz="6600" kern="1200">
                <a:solidFill>
                  <a:schemeClr val="lt1"/>
                </a:solidFill>
                <a:latin typeface="+mn-lt"/>
                <a:ea typeface="+mn-ea"/>
                <a:cs typeface="+mn-cs"/>
              </a:defRPr>
            </a:lvl5pPr>
            <a:lvl6pPr marL="8361502" algn="l" defTabSz="1672300" rtl="0" eaLnBrk="1" latinLnBrk="0" hangingPunct="1">
              <a:defRPr sz="6600" kern="1200">
                <a:solidFill>
                  <a:schemeClr val="lt1"/>
                </a:solidFill>
                <a:latin typeface="+mn-lt"/>
                <a:ea typeface="+mn-ea"/>
                <a:cs typeface="+mn-cs"/>
              </a:defRPr>
            </a:lvl6pPr>
            <a:lvl7pPr marL="10033803" algn="l" defTabSz="1672300" rtl="0" eaLnBrk="1" latinLnBrk="0" hangingPunct="1">
              <a:defRPr sz="6600" kern="1200">
                <a:solidFill>
                  <a:schemeClr val="lt1"/>
                </a:solidFill>
                <a:latin typeface="+mn-lt"/>
                <a:ea typeface="+mn-ea"/>
                <a:cs typeface="+mn-cs"/>
              </a:defRPr>
            </a:lvl7pPr>
            <a:lvl8pPr marL="11706103" algn="l" defTabSz="1672300" rtl="0" eaLnBrk="1" latinLnBrk="0" hangingPunct="1">
              <a:defRPr sz="6600" kern="1200">
                <a:solidFill>
                  <a:schemeClr val="lt1"/>
                </a:solidFill>
                <a:latin typeface="+mn-lt"/>
                <a:ea typeface="+mn-ea"/>
                <a:cs typeface="+mn-cs"/>
              </a:defRPr>
            </a:lvl8pPr>
            <a:lvl9pPr marL="13378404" algn="l" defTabSz="1672300" rtl="0" eaLnBrk="1" latinLnBrk="0" hangingPunct="1">
              <a:defRPr sz="6600" kern="1200">
                <a:solidFill>
                  <a:schemeClr val="lt1"/>
                </a:solidFill>
                <a:latin typeface="+mn-lt"/>
                <a:ea typeface="+mn-ea"/>
                <a:cs typeface="+mn-cs"/>
              </a:defRPr>
            </a:lvl9pPr>
          </a:lstStyle>
          <a:p>
            <a:pPr algn="ctr" defTabSz="1872966">
              <a:defRPr/>
            </a:pPr>
            <a:r>
              <a:rPr lang="en-US" sz="4900" b="1" dirty="0">
                <a:solidFill>
                  <a:srgbClr val="FFFFFF"/>
                </a:solidFill>
                <a:latin typeface="Garamond"/>
              </a:rPr>
              <a:t>Method</a:t>
            </a:r>
            <a:endParaRPr lang="en-US" sz="4900" b="1" dirty="0">
              <a:solidFill>
                <a:srgbClr val="FFFFFF"/>
              </a:solidFill>
              <a:latin typeface="Garamond" panose="02020404030301010803" pitchFamily="18" charset="0"/>
            </a:endParaRPr>
          </a:p>
        </p:txBody>
      </p:sp>
      <p:sp>
        <p:nvSpPr>
          <p:cNvPr id="20" name="Rectangle 19">
            <a:extLst>
              <a:ext uri="{FF2B5EF4-FFF2-40B4-BE49-F238E27FC236}">
                <a16:creationId xmlns:a16="http://schemas.microsoft.com/office/drawing/2014/main" id="{8C59465F-4821-469B-98F1-755E7FC71111}"/>
              </a:ext>
            </a:extLst>
          </p:cNvPr>
          <p:cNvSpPr/>
          <p:nvPr/>
        </p:nvSpPr>
        <p:spPr>
          <a:xfrm>
            <a:off x="12581140" y="5568122"/>
            <a:ext cx="12328120" cy="10125849"/>
          </a:xfrm>
          <a:prstGeom prst="rect">
            <a:avLst/>
          </a:prstGeom>
        </p:spPr>
        <p:txBody>
          <a:bodyPr wrap="square" lIns="91440" tIns="45720" rIns="91440" bIns="45720" anchor="t">
            <a:spAutoFit/>
          </a:bodyPr>
          <a:lstStyle/>
          <a:p>
            <a:pPr algn="just"/>
            <a:r>
              <a:rPr lang="en-US" sz="3600" spc="20" dirty="0">
                <a:latin typeface="Garamond"/>
              </a:rPr>
              <a:t>A total of 320 collegiate student-athletes from eight universities within a single NCAA Division 1 athletic conference participated in the study. The majority identified their sex as female (</a:t>
            </a:r>
            <a:r>
              <a:rPr lang="en-US" sz="3600" i="1" spc="20" dirty="0">
                <a:latin typeface="Garamond"/>
              </a:rPr>
              <a:t>n</a:t>
            </a:r>
            <a:r>
              <a:rPr lang="en-US" sz="3600" spc="20" dirty="0">
                <a:latin typeface="Garamond"/>
              </a:rPr>
              <a:t> = 223, 69.9%), followed by male (</a:t>
            </a:r>
            <a:r>
              <a:rPr lang="en-US" sz="3600" i="1" spc="20" dirty="0">
                <a:latin typeface="Garamond"/>
              </a:rPr>
              <a:t>n</a:t>
            </a:r>
            <a:r>
              <a:rPr lang="en-US" sz="3600" spc="20" dirty="0">
                <a:latin typeface="Garamond"/>
              </a:rPr>
              <a:t> = 85, 26.6%) and gender expansive (</a:t>
            </a:r>
            <a:r>
              <a:rPr lang="en-US" sz="3600" i="1" spc="20" dirty="0">
                <a:latin typeface="Garamond"/>
              </a:rPr>
              <a:t>n</a:t>
            </a:r>
            <a:r>
              <a:rPr lang="en-US" sz="3600" spc="20" dirty="0">
                <a:latin typeface="Garamond"/>
              </a:rPr>
              <a:t> = 11, 3.5%). Additionally, the majority of participants identified as white (</a:t>
            </a:r>
            <a:r>
              <a:rPr lang="en-US" sz="3600" i="1" spc="20" dirty="0">
                <a:latin typeface="Garamond"/>
              </a:rPr>
              <a:t>n</a:t>
            </a:r>
            <a:r>
              <a:rPr lang="en-US" sz="3600" spc="20" dirty="0">
                <a:latin typeface="Garamond"/>
              </a:rPr>
              <a:t> = 286, 84%), followed by biracial (</a:t>
            </a:r>
            <a:r>
              <a:rPr lang="en-US" sz="3600" i="1" spc="20" dirty="0">
                <a:latin typeface="Garamond"/>
              </a:rPr>
              <a:t>n</a:t>
            </a:r>
            <a:r>
              <a:rPr lang="en-US" sz="3600" spc="20" dirty="0">
                <a:latin typeface="Garamond"/>
              </a:rPr>
              <a:t> = 19, 6%), and Black (</a:t>
            </a:r>
            <a:r>
              <a:rPr lang="en-US" sz="3600" i="1" spc="20" dirty="0">
                <a:latin typeface="Garamond"/>
              </a:rPr>
              <a:t>n</a:t>
            </a:r>
            <a:r>
              <a:rPr lang="en-US" sz="3600" spc="20" dirty="0">
                <a:latin typeface="Garamond"/>
              </a:rPr>
              <a:t> = 15, 4%). In total, 18 sports were represented (e.g., Soccer 12.9%, Track and Field 12.3%, Cross Country 12%, etc.)</a:t>
            </a:r>
          </a:p>
          <a:p>
            <a:pPr algn="just"/>
            <a:endParaRPr lang="en-US" sz="1400" spc="20" dirty="0">
              <a:latin typeface="Garamond"/>
            </a:endParaRPr>
          </a:p>
          <a:p>
            <a:pPr algn="just"/>
            <a:r>
              <a:rPr lang="en-US" sz="3600" spc="20" dirty="0">
                <a:latin typeface="Garamond"/>
              </a:rPr>
              <a:t>The Depression Anxiety Stress Scales-21 (DASS-21; Lovibond &amp; Lovibond, 1995) was used to independently measure depression, anxiety, and stress. To test differences of means regarding mental health indicators across groups of different gender identities, three one-way ANOVA analyses were employed. Post-hoc tests were performed to identify significant differences between pairs of means, such as a significant difference in the average level of stress between male and female student-athletes.</a:t>
            </a:r>
          </a:p>
          <a:p>
            <a:pPr algn="just"/>
            <a:endParaRPr lang="en-US" sz="2000" spc="20" dirty="0">
              <a:latin typeface="Garamond"/>
            </a:endParaRPr>
          </a:p>
          <a:p>
            <a:pPr algn="just"/>
            <a:endParaRPr lang="en-US" sz="3600" spc="20" dirty="0">
              <a:latin typeface="Garamond"/>
            </a:endParaRPr>
          </a:p>
        </p:txBody>
      </p:sp>
      <p:pic>
        <p:nvPicPr>
          <p:cNvPr id="9" name="Picture 8">
            <a:extLst>
              <a:ext uri="{FF2B5EF4-FFF2-40B4-BE49-F238E27FC236}">
                <a16:creationId xmlns:a16="http://schemas.microsoft.com/office/drawing/2014/main" id="{CB3C9E4F-F609-4415-A496-E890B00371F8}"/>
              </a:ext>
            </a:extLst>
          </p:cNvPr>
          <p:cNvPicPr>
            <a:picLocks noChangeAspect="1"/>
          </p:cNvPicPr>
          <p:nvPr/>
        </p:nvPicPr>
        <p:blipFill>
          <a:blip r:embed="rId3"/>
          <a:stretch>
            <a:fillRect/>
          </a:stretch>
        </p:blipFill>
        <p:spPr>
          <a:xfrm>
            <a:off x="15087600" y="14706600"/>
            <a:ext cx="9992916" cy="5524084"/>
          </a:xfrm>
          <a:prstGeom prst="rect">
            <a:avLst/>
          </a:prstGeom>
        </p:spPr>
      </p:pic>
      <p:pic>
        <p:nvPicPr>
          <p:cNvPr id="11" name="Picture 10">
            <a:extLst>
              <a:ext uri="{FF2B5EF4-FFF2-40B4-BE49-F238E27FC236}">
                <a16:creationId xmlns:a16="http://schemas.microsoft.com/office/drawing/2014/main" id="{A1650C44-2180-4209-B265-BE8057F90EBF}"/>
              </a:ext>
            </a:extLst>
          </p:cNvPr>
          <p:cNvPicPr>
            <a:picLocks noChangeAspect="1"/>
          </p:cNvPicPr>
          <p:nvPr/>
        </p:nvPicPr>
        <p:blipFill>
          <a:blip r:embed="rId4"/>
          <a:stretch>
            <a:fillRect/>
          </a:stretch>
        </p:blipFill>
        <p:spPr>
          <a:xfrm>
            <a:off x="10403997" y="14761375"/>
            <a:ext cx="4492957" cy="5279225"/>
          </a:xfrm>
          <a:prstGeom prst="rect">
            <a:avLst/>
          </a:prstGeom>
        </p:spPr>
      </p:pic>
      <p:pic>
        <p:nvPicPr>
          <p:cNvPr id="3" name="Picture 2">
            <a:extLst>
              <a:ext uri="{FF2B5EF4-FFF2-40B4-BE49-F238E27FC236}">
                <a16:creationId xmlns:a16="http://schemas.microsoft.com/office/drawing/2014/main" id="{4613EA00-98FB-4664-A8B3-DC93B835B7F3}"/>
              </a:ext>
            </a:extLst>
          </p:cNvPr>
          <p:cNvPicPr>
            <a:picLocks noChangeAspect="1"/>
          </p:cNvPicPr>
          <p:nvPr/>
        </p:nvPicPr>
        <p:blipFill>
          <a:blip r:embed="rId5"/>
          <a:stretch>
            <a:fillRect/>
          </a:stretch>
        </p:blipFill>
        <p:spPr>
          <a:xfrm>
            <a:off x="302749" y="13487400"/>
            <a:ext cx="9908051" cy="6820268"/>
          </a:xfrm>
          <a:prstGeom prst="rect">
            <a:avLst/>
          </a:prstGeom>
        </p:spPr>
      </p:pic>
    </p:spTree>
    <p:extLst>
      <p:ext uri="{BB962C8B-B14F-4D97-AF65-F5344CB8AC3E}">
        <p14:creationId xmlns:p14="http://schemas.microsoft.com/office/powerpoint/2010/main" val="300369576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3324</TotalTime>
  <Words>906</Words>
  <Application>Microsoft Office PowerPoint</Application>
  <PresentationFormat>Custom</PresentationFormat>
  <Paragraphs>24</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Garamond</vt:lpstr>
      <vt:lpstr>Times New Roman</vt:lpstr>
      <vt:lpstr>Office Theme</vt:lpstr>
      <vt:lpstr>PowerPoint Presentation</vt:lpstr>
    </vt:vector>
  </TitlesOfParts>
  <Company>CSW</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Lauren Paluta</dc:creator>
  <cp:lastModifiedBy>Levone Lee</cp:lastModifiedBy>
  <cp:revision>275</cp:revision>
  <dcterms:created xsi:type="dcterms:W3CDTF">2015-12-19T00:50:29Z</dcterms:created>
  <dcterms:modified xsi:type="dcterms:W3CDTF">2023-04-10T18:32:51Z</dcterms:modified>
</cp:coreProperties>
</file>