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3"/>
  </p:sldMasterIdLst>
  <p:notesMasterIdLst>
    <p:notesMasterId r:id="rId5"/>
  </p:notesMasterIdLst>
  <p:sldIdLst>
    <p:sldId id="451" r:id="rId4"/>
  </p:sldIdLst>
  <p:sldSz cx="43891200" cy="32918400"/>
  <p:notesSz cx="9144000" cy="6858000"/>
  <p:defaultTextStyle>
    <a:defPPr>
      <a:defRPr lang="en-US"/>
    </a:defPPr>
    <a:lvl1pPr marL="0" algn="l" defTabSz="4301092" rtl="0" eaLnBrk="1" latinLnBrk="0" hangingPunct="1">
      <a:defRPr sz="8500" kern="1200">
        <a:solidFill>
          <a:schemeClr val="tx1"/>
        </a:solidFill>
        <a:latin typeface="+mn-lt"/>
        <a:ea typeface="+mn-ea"/>
        <a:cs typeface="+mn-cs"/>
      </a:defRPr>
    </a:lvl1pPr>
    <a:lvl2pPr marL="2150545" algn="l" defTabSz="4301092" rtl="0" eaLnBrk="1" latinLnBrk="0" hangingPunct="1">
      <a:defRPr sz="8500" kern="1200">
        <a:solidFill>
          <a:schemeClr val="tx1"/>
        </a:solidFill>
        <a:latin typeface="+mn-lt"/>
        <a:ea typeface="+mn-ea"/>
        <a:cs typeface="+mn-cs"/>
      </a:defRPr>
    </a:lvl2pPr>
    <a:lvl3pPr marL="4301092" algn="l" defTabSz="4301092" rtl="0" eaLnBrk="1" latinLnBrk="0" hangingPunct="1">
      <a:defRPr sz="8500" kern="1200">
        <a:solidFill>
          <a:schemeClr val="tx1"/>
        </a:solidFill>
        <a:latin typeface="+mn-lt"/>
        <a:ea typeface="+mn-ea"/>
        <a:cs typeface="+mn-cs"/>
      </a:defRPr>
    </a:lvl3pPr>
    <a:lvl4pPr marL="6451637" algn="l" defTabSz="4301092" rtl="0" eaLnBrk="1" latinLnBrk="0" hangingPunct="1">
      <a:defRPr sz="8500" kern="1200">
        <a:solidFill>
          <a:schemeClr val="tx1"/>
        </a:solidFill>
        <a:latin typeface="+mn-lt"/>
        <a:ea typeface="+mn-ea"/>
        <a:cs typeface="+mn-cs"/>
      </a:defRPr>
    </a:lvl4pPr>
    <a:lvl5pPr marL="8602184" algn="l" defTabSz="4301092" rtl="0" eaLnBrk="1" latinLnBrk="0" hangingPunct="1">
      <a:defRPr sz="8500" kern="1200">
        <a:solidFill>
          <a:schemeClr val="tx1"/>
        </a:solidFill>
        <a:latin typeface="+mn-lt"/>
        <a:ea typeface="+mn-ea"/>
        <a:cs typeface="+mn-cs"/>
      </a:defRPr>
    </a:lvl5pPr>
    <a:lvl6pPr marL="10752730" algn="l" defTabSz="4301092" rtl="0" eaLnBrk="1" latinLnBrk="0" hangingPunct="1">
      <a:defRPr sz="8500" kern="1200">
        <a:solidFill>
          <a:schemeClr val="tx1"/>
        </a:solidFill>
        <a:latin typeface="+mn-lt"/>
        <a:ea typeface="+mn-ea"/>
        <a:cs typeface="+mn-cs"/>
      </a:defRPr>
    </a:lvl6pPr>
    <a:lvl7pPr marL="12903275" algn="l" defTabSz="4301092" rtl="0" eaLnBrk="1" latinLnBrk="0" hangingPunct="1">
      <a:defRPr sz="8500" kern="1200">
        <a:solidFill>
          <a:schemeClr val="tx1"/>
        </a:solidFill>
        <a:latin typeface="+mn-lt"/>
        <a:ea typeface="+mn-ea"/>
        <a:cs typeface="+mn-cs"/>
      </a:defRPr>
    </a:lvl7pPr>
    <a:lvl8pPr marL="15053822" algn="l" defTabSz="4301092" rtl="0" eaLnBrk="1" latinLnBrk="0" hangingPunct="1">
      <a:defRPr sz="8500" kern="1200">
        <a:solidFill>
          <a:schemeClr val="tx1"/>
        </a:solidFill>
        <a:latin typeface="+mn-lt"/>
        <a:ea typeface="+mn-ea"/>
        <a:cs typeface="+mn-cs"/>
      </a:defRPr>
    </a:lvl8pPr>
    <a:lvl9pPr marL="17204367" algn="l" defTabSz="4301092" rtl="0" eaLnBrk="1" latinLnBrk="0" hangingPunct="1">
      <a:defRPr sz="85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0368">
          <p15:clr>
            <a:srgbClr val="A4A3A4"/>
          </p15:clr>
        </p15:guide>
        <p15:guide id="2" pos="13824">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E0957"/>
    <a:srgbClr val="FFC9C9"/>
    <a:srgbClr val="DEC8EE"/>
    <a:srgbClr val="9ED18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94D151A-B1FC-43E3-871C-469453C2F537}" v="70" dt="2023-04-06T19:11:46.636"/>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262" autoAdjust="0"/>
    <p:restoredTop sz="94434" autoAdjust="0"/>
  </p:normalViewPr>
  <p:slideViewPr>
    <p:cSldViewPr snapToGrid="0">
      <p:cViewPr varScale="1">
        <p:scale>
          <a:sx n="23" d="100"/>
          <a:sy n="23" d="100"/>
        </p:scale>
        <p:origin x="2028" y="96"/>
      </p:cViewPr>
      <p:guideLst>
        <p:guide orient="horz" pos="10368"/>
        <p:guide pos="13824"/>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Master" Target="slideMasters/slideMaster1.xml"/><Relationship Id="rId7"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presProps" Target="presProps.xml"/><Relationship Id="rId11" Type="http://schemas.microsoft.com/office/2015/10/relationships/revisionInfo" Target="revisionInfo.xml"/><Relationship Id="rId5" Type="http://schemas.openxmlformats.org/officeDocument/2006/relationships/notesMaster" Target="notesMasters/notesMaster1.xml"/><Relationship Id="rId10" Type="http://schemas.microsoft.com/office/2016/11/relationships/changesInfo" Target="changesInfos/changesInfo1.xml"/><Relationship Id="rId4" Type="http://schemas.openxmlformats.org/officeDocument/2006/relationships/slide" Target="slides/slide1.xml"/><Relationship Id="rId9"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Nick Custer" userId="1d56b629-ab26-4ba1-90a2-23916844fab0" providerId="ADAL" clId="{394D151A-B1FC-43E3-871C-469453C2F537}"/>
    <pc:docChg chg="undo redo custSel delSld modSld delMainMaster">
      <pc:chgData name="Nick Custer" userId="1d56b629-ab26-4ba1-90a2-23916844fab0" providerId="ADAL" clId="{394D151A-B1FC-43E3-871C-469453C2F537}" dt="2023-04-06T19:12:59.170" v="5084" actId="14100"/>
      <pc:docMkLst>
        <pc:docMk/>
      </pc:docMkLst>
      <pc:sldChg chg="del">
        <pc:chgData name="Nick Custer" userId="1d56b629-ab26-4ba1-90a2-23916844fab0" providerId="ADAL" clId="{394D151A-B1FC-43E3-871C-469453C2F537}" dt="2023-04-06T18:04:07.316" v="3721" actId="47"/>
        <pc:sldMkLst>
          <pc:docMk/>
          <pc:sldMk cId="2687569119" sldId="257"/>
        </pc:sldMkLst>
      </pc:sldChg>
      <pc:sldChg chg="addSp delSp modSp mod">
        <pc:chgData name="Nick Custer" userId="1d56b629-ab26-4ba1-90a2-23916844fab0" providerId="ADAL" clId="{394D151A-B1FC-43E3-871C-469453C2F537}" dt="2023-04-06T19:12:59.170" v="5084" actId="14100"/>
        <pc:sldMkLst>
          <pc:docMk/>
          <pc:sldMk cId="101858862" sldId="451"/>
        </pc:sldMkLst>
        <pc:spChg chg="mod">
          <ac:chgData name="Nick Custer" userId="1d56b629-ab26-4ba1-90a2-23916844fab0" providerId="ADAL" clId="{394D151A-B1FC-43E3-871C-469453C2F537}" dt="2023-04-06T17:24:47.434" v="504" actId="1076"/>
          <ac:spMkLst>
            <pc:docMk/>
            <pc:sldMk cId="101858862" sldId="451"/>
            <ac:spMk id="3" creationId="{4FEBE493-352E-0F21-2272-423578D0AC61}"/>
          </ac:spMkLst>
        </pc:spChg>
        <pc:spChg chg="mod">
          <ac:chgData name="Nick Custer" userId="1d56b629-ab26-4ba1-90a2-23916844fab0" providerId="ADAL" clId="{394D151A-B1FC-43E3-871C-469453C2F537}" dt="2023-04-06T19:12:59.170" v="5084" actId="14100"/>
          <ac:spMkLst>
            <pc:docMk/>
            <pc:sldMk cId="101858862" sldId="451"/>
            <ac:spMk id="4" creationId="{AABA5E2E-C0CE-A02B-F5E0-264542D50380}"/>
          </ac:spMkLst>
        </pc:spChg>
        <pc:spChg chg="mod">
          <ac:chgData name="Nick Custer" userId="1d56b629-ab26-4ba1-90a2-23916844fab0" providerId="ADAL" clId="{394D151A-B1FC-43E3-871C-469453C2F537}" dt="2023-04-06T18:04:40.172" v="3732" actId="1036"/>
          <ac:spMkLst>
            <pc:docMk/>
            <pc:sldMk cId="101858862" sldId="451"/>
            <ac:spMk id="5" creationId="{CE8392D2-3B3F-63F3-D41A-DC8AF2ECA5C6}"/>
          </ac:spMkLst>
        </pc:spChg>
        <pc:spChg chg="mod">
          <ac:chgData name="Nick Custer" userId="1d56b629-ab26-4ba1-90a2-23916844fab0" providerId="ADAL" clId="{394D151A-B1FC-43E3-871C-469453C2F537}" dt="2023-04-06T18:06:07.177" v="3755" actId="255"/>
          <ac:spMkLst>
            <pc:docMk/>
            <pc:sldMk cId="101858862" sldId="451"/>
            <ac:spMk id="7" creationId="{301A0DFD-CD9A-34E3-297A-D70A0722D653}"/>
          </ac:spMkLst>
        </pc:spChg>
        <pc:spChg chg="mod">
          <ac:chgData name="Nick Custer" userId="1d56b629-ab26-4ba1-90a2-23916844fab0" providerId="ADAL" clId="{394D151A-B1FC-43E3-871C-469453C2F537}" dt="2023-04-06T19:09:41.303" v="5004" actId="14100"/>
          <ac:spMkLst>
            <pc:docMk/>
            <pc:sldMk cId="101858862" sldId="451"/>
            <ac:spMk id="8" creationId="{0E36AE08-ED52-0533-1AD7-03673B216A56}"/>
          </ac:spMkLst>
        </pc:spChg>
        <pc:spChg chg="mod">
          <ac:chgData name="Nick Custer" userId="1d56b629-ab26-4ba1-90a2-23916844fab0" providerId="ADAL" clId="{394D151A-B1FC-43E3-871C-469453C2F537}" dt="2023-04-06T18:06:07.177" v="3755" actId="255"/>
          <ac:spMkLst>
            <pc:docMk/>
            <pc:sldMk cId="101858862" sldId="451"/>
            <ac:spMk id="9" creationId="{D5482915-52A2-6C82-5943-AB5A93CD15CD}"/>
          </ac:spMkLst>
        </pc:spChg>
        <pc:spChg chg="mod">
          <ac:chgData name="Nick Custer" userId="1d56b629-ab26-4ba1-90a2-23916844fab0" providerId="ADAL" clId="{394D151A-B1FC-43E3-871C-469453C2F537}" dt="2023-04-06T18:06:07.177" v="3755" actId="255"/>
          <ac:spMkLst>
            <pc:docMk/>
            <pc:sldMk cId="101858862" sldId="451"/>
            <ac:spMk id="10" creationId="{E998E5D1-290C-8EB4-2D96-30F02A3B6FAB}"/>
          </ac:spMkLst>
        </pc:spChg>
        <pc:spChg chg="mod">
          <ac:chgData name="Nick Custer" userId="1d56b629-ab26-4ba1-90a2-23916844fab0" providerId="ADAL" clId="{394D151A-B1FC-43E3-871C-469453C2F537}" dt="2023-04-06T18:04:40.172" v="3732" actId="1036"/>
          <ac:spMkLst>
            <pc:docMk/>
            <pc:sldMk cId="101858862" sldId="451"/>
            <ac:spMk id="12" creationId="{D41DE44E-3081-F1BD-1FEA-851676FCE568}"/>
          </ac:spMkLst>
        </pc:spChg>
        <pc:spChg chg="mod">
          <ac:chgData name="Nick Custer" userId="1d56b629-ab26-4ba1-90a2-23916844fab0" providerId="ADAL" clId="{394D151A-B1FC-43E3-871C-469453C2F537}" dt="2023-04-06T18:40:50.355" v="3907" actId="1036"/>
          <ac:spMkLst>
            <pc:docMk/>
            <pc:sldMk cId="101858862" sldId="451"/>
            <ac:spMk id="13" creationId="{C2663263-8495-1C60-1333-909C351A20EE}"/>
          </ac:spMkLst>
        </pc:spChg>
        <pc:spChg chg="mod">
          <ac:chgData name="Nick Custer" userId="1d56b629-ab26-4ba1-90a2-23916844fab0" providerId="ADAL" clId="{394D151A-B1FC-43E3-871C-469453C2F537}" dt="2023-04-06T18:04:40.172" v="3732" actId="1036"/>
          <ac:spMkLst>
            <pc:docMk/>
            <pc:sldMk cId="101858862" sldId="451"/>
            <ac:spMk id="14" creationId="{E6E605F3-D4A6-2B60-33FB-22909846C409}"/>
          </ac:spMkLst>
        </pc:spChg>
        <pc:spChg chg="mod">
          <ac:chgData name="Nick Custer" userId="1d56b629-ab26-4ba1-90a2-23916844fab0" providerId="ADAL" clId="{394D151A-B1FC-43E3-871C-469453C2F537}" dt="2023-04-06T18:42:40.023" v="3962" actId="20577"/>
          <ac:spMkLst>
            <pc:docMk/>
            <pc:sldMk cId="101858862" sldId="451"/>
            <ac:spMk id="15" creationId="{8A7DF031-E089-17A0-FBA7-CD370F484E4D}"/>
          </ac:spMkLst>
        </pc:spChg>
        <pc:spChg chg="mod">
          <ac:chgData name="Nick Custer" userId="1d56b629-ab26-4ba1-90a2-23916844fab0" providerId="ADAL" clId="{394D151A-B1FC-43E3-871C-469453C2F537}" dt="2023-04-06T19:11:30.402" v="5048" actId="1035"/>
          <ac:spMkLst>
            <pc:docMk/>
            <pc:sldMk cId="101858862" sldId="451"/>
            <ac:spMk id="23" creationId="{C314AF2C-389A-70EF-172D-B1C2D3CA5460}"/>
          </ac:spMkLst>
        </pc:spChg>
        <pc:spChg chg="mod">
          <ac:chgData name="Nick Custer" userId="1d56b629-ab26-4ba1-90a2-23916844fab0" providerId="ADAL" clId="{394D151A-B1FC-43E3-871C-469453C2F537}" dt="2023-04-06T18:40:56.151" v="3911" actId="1037"/>
          <ac:spMkLst>
            <pc:docMk/>
            <pc:sldMk cId="101858862" sldId="451"/>
            <ac:spMk id="27" creationId="{84A11D93-08AF-3D94-3346-CF99429E1ACD}"/>
          </ac:spMkLst>
        </pc:spChg>
        <pc:spChg chg="mod">
          <ac:chgData name="Nick Custer" userId="1d56b629-ab26-4ba1-90a2-23916844fab0" providerId="ADAL" clId="{394D151A-B1FC-43E3-871C-469453C2F537}" dt="2023-04-06T18:06:28.740" v="3776" actId="1035"/>
          <ac:spMkLst>
            <pc:docMk/>
            <pc:sldMk cId="101858862" sldId="451"/>
            <ac:spMk id="28" creationId="{2FEFF476-28AE-7463-B994-8A299F55F6A5}"/>
          </ac:spMkLst>
        </pc:spChg>
        <pc:spChg chg="mod">
          <ac:chgData name="Nick Custer" userId="1d56b629-ab26-4ba1-90a2-23916844fab0" providerId="ADAL" clId="{394D151A-B1FC-43E3-871C-469453C2F537}" dt="2023-04-06T18:40:42.143" v="3902" actId="1036"/>
          <ac:spMkLst>
            <pc:docMk/>
            <pc:sldMk cId="101858862" sldId="451"/>
            <ac:spMk id="42" creationId="{B714F540-7082-8C1A-4F28-4464557B35A4}"/>
          </ac:spMkLst>
        </pc:spChg>
        <pc:spChg chg="mod">
          <ac:chgData name="Nick Custer" userId="1d56b629-ab26-4ba1-90a2-23916844fab0" providerId="ADAL" clId="{394D151A-B1FC-43E3-871C-469453C2F537}" dt="2023-04-06T19:12:32.220" v="5081" actId="1076"/>
          <ac:spMkLst>
            <pc:docMk/>
            <pc:sldMk cId="101858862" sldId="451"/>
            <ac:spMk id="56" creationId="{BC16FE31-AB82-AD8E-0517-3E08A8EEC9A4}"/>
          </ac:spMkLst>
        </pc:spChg>
        <pc:spChg chg="mod">
          <ac:chgData name="Nick Custer" userId="1d56b629-ab26-4ba1-90a2-23916844fab0" providerId="ADAL" clId="{394D151A-B1FC-43E3-871C-469453C2F537}" dt="2023-04-06T18:04:40.172" v="3732" actId="1036"/>
          <ac:spMkLst>
            <pc:docMk/>
            <pc:sldMk cId="101858862" sldId="451"/>
            <ac:spMk id="57" creationId="{80428590-963A-F02F-FE25-3E8B180D395D}"/>
          </ac:spMkLst>
        </pc:spChg>
        <pc:spChg chg="mod">
          <ac:chgData name="Nick Custer" userId="1d56b629-ab26-4ba1-90a2-23916844fab0" providerId="ADAL" clId="{394D151A-B1FC-43E3-871C-469453C2F537}" dt="2023-04-06T18:06:07.177" v="3755" actId="255"/>
          <ac:spMkLst>
            <pc:docMk/>
            <pc:sldMk cId="101858862" sldId="451"/>
            <ac:spMk id="62" creationId="{3E3ABD9C-D5F3-28D8-263C-544DDCA63872}"/>
          </ac:spMkLst>
        </pc:spChg>
        <pc:spChg chg="mod">
          <ac:chgData name="Nick Custer" userId="1d56b629-ab26-4ba1-90a2-23916844fab0" providerId="ADAL" clId="{394D151A-B1FC-43E3-871C-469453C2F537}" dt="2023-04-06T18:48:39.145" v="4249" actId="14100"/>
          <ac:spMkLst>
            <pc:docMk/>
            <pc:sldMk cId="101858862" sldId="451"/>
            <ac:spMk id="65" creationId="{340CEDF5-2103-BD34-C16C-215CBBBE47BD}"/>
          </ac:spMkLst>
        </pc:spChg>
        <pc:spChg chg="mod">
          <ac:chgData name="Nick Custer" userId="1d56b629-ab26-4ba1-90a2-23916844fab0" providerId="ADAL" clId="{394D151A-B1FC-43E3-871C-469453C2F537}" dt="2023-04-06T18:52:12.196" v="4315" actId="1036"/>
          <ac:spMkLst>
            <pc:docMk/>
            <pc:sldMk cId="101858862" sldId="451"/>
            <ac:spMk id="66" creationId="{E7D4B329-41DA-6C6B-61F2-07BDBB88F8D6}"/>
          </ac:spMkLst>
        </pc:spChg>
        <pc:spChg chg="mod">
          <ac:chgData name="Nick Custer" userId="1d56b629-ab26-4ba1-90a2-23916844fab0" providerId="ADAL" clId="{394D151A-B1FC-43E3-871C-469453C2F537}" dt="2023-04-06T18:04:40.172" v="3732" actId="1036"/>
          <ac:spMkLst>
            <pc:docMk/>
            <pc:sldMk cId="101858862" sldId="451"/>
            <ac:spMk id="67" creationId="{D723639B-8859-70DC-6CB4-3A20B202996C}"/>
          </ac:spMkLst>
        </pc:spChg>
        <pc:spChg chg="mod">
          <ac:chgData name="Nick Custer" userId="1d56b629-ab26-4ba1-90a2-23916844fab0" providerId="ADAL" clId="{394D151A-B1FC-43E3-871C-469453C2F537}" dt="2023-04-06T18:49:00.661" v="4251" actId="14100"/>
          <ac:spMkLst>
            <pc:docMk/>
            <pc:sldMk cId="101858862" sldId="451"/>
            <ac:spMk id="70" creationId="{F16750A8-CE59-5C04-1B95-2F786E9CEAC9}"/>
          </ac:spMkLst>
        </pc:spChg>
        <pc:spChg chg="mod">
          <ac:chgData name="Nick Custer" userId="1d56b629-ab26-4ba1-90a2-23916844fab0" providerId="ADAL" clId="{394D151A-B1FC-43E3-871C-469453C2F537}" dt="2023-04-06T19:11:46.635" v="5078" actId="1035"/>
          <ac:spMkLst>
            <pc:docMk/>
            <pc:sldMk cId="101858862" sldId="451"/>
            <ac:spMk id="92" creationId="{D2BDCD99-D636-3CCE-2EBA-AFD891ED06D9}"/>
          </ac:spMkLst>
        </pc:spChg>
        <pc:spChg chg="mod">
          <ac:chgData name="Nick Custer" userId="1d56b629-ab26-4ba1-90a2-23916844fab0" providerId="ADAL" clId="{394D151A-B1FC-43E3-871C-469453C2F537}" dt="2023-04-06T18:07:27.873" v="3812" actId="20577"/>
          <ac:spMkLst>
            <pc:docMk/>
            <pc:sldMk cId="101858862" sldId="451"/>
            <ac:spMk id="94" creationId="{D331B224-7826-2DB4-5D1D-8925AE46B1BB}"/>
          </ac:spMkLst>
        </pc:spChg>
        <pc:graphicFrameChg chg="mod modGraphic">
          <ac:chgData name="Nick Custer" userId="1d56b629-ab26-4ba1-90a2-23916844fab0" providerId="ADAL" clId="{394D151A-B1FC-43E3-871C-469453C2F537}" dt="2023-04-06T19:11:21.040" v="5035" actId="14100"/>
          <ac:graphicFrameMkLst>
            <pc:docMk/>
            <pc:sldMk cId="101858862" sldId="451"/>
            <ac:graphicFrameMk id="11" creationId="{2C076A0F-332B-CF14-660A-CABC1405E98C}"/>
          </ac:graphicFrameMkLst>
        </pc:graphicFrameChg>
        <pc:picChg chg="mod ord modCrop">
          <ac:chgData name="Nick Custer" userId="1d56b629-ab26-4ba1-90a2-23916844fab0" providerId="ADAL" clId="{394D151A-B1FC-43E3-871C-469453C2F537}" dt="2023-04-06T19:11:11.387" v="5033" actId="14100"/>
          <ac:picMkLst>
            <pc:docMk/>
            <pc:sldMk cId="101858862" sldId="451"/>
            <ac:picMk id="2" creationId="{18E433F2-22AC-99F3-D181-110C3F9FE5D5}"/>
          </ac:picMkLst>
        </pc:picChg>
        <pc:picChg chg="mod ord modCrop">
          <ac:chgData name="Nick Custer" userId="1d56b629-ab26-4ba1-90a2-23916844fab0" providerId="ADAL" clId="{394D151A-B1FC-43E3-871C-469453C2F537}" dt="2023-04-06T19:11:46.635" v="5078" actId="1035"/>
          <ac:picMkLst>
            <pc:docMk/>
            <pc:sldMk cId="101858862" sldId="451"/>
            <ac:picMk id="6" creationId="{45B6F0AC-013A-DC0B-296F-DB3B2BB65760}"/>
          </ac:picMkLst>
        </pc:picChg>
        <pc:picChg chg="add mod">
          <ac:chgData name="Nick Custer" userId="1d56b629-ab26-4ba1-90a2-23916844fab0" providerId="ADAL" clId="{394D151A-B1FC-43E3-871C-469453C2F537}" dt="2023-04-06T17:23:37.010" v="469" actId="1037"/>
          <ac:picMkLst>
            <pc:docMk/>
            <pc:sldMk cId="101858862" sldId="451"/>
            <ac:picMk id="16" creationId="{F1831053-9E5A-55AF-739B-A275F887FFB6}"/>
          </ac:picMkLst>
        </pc:picChg>
        <pc:picChg chg="add mod">
          <ac:chgData name="Nick Custer" userId="1d56b629-ab26-4ba1-90a2-23916844fab0" providerId="ADAL" clId="{394D151A-B1FC-43E3-871C-469453C2F537}" dt="2023-04-06T17:24:55.080" v="508" actId="1037"/>
          <ac:picMkLst>
            <pc:docMk/>
            <pc:sldMk cId="101858862" sldId="451"/>
            <ac:picMk id="17" creationId="{3DA1D077-0E00-1782-86BA-1ED1A063BD56}"/>
          </ac:picMkLst>
        </pc:picChg>
        <pc:picChg chg="add mod">
          <ac:chgData name="Nick Custer" userId="1d56b629-ab26-4ba1-90a2-23916844fab0" providerId="ADAL" clId="{394D151A-B1FC-43E3-871C-469453C2F537}" dt="2023-04-06T17:24:55.080" v="508" actId="1037"/>
          <ac:picMkLst>
            <pc:docMk/>
            <pc:sldMk cId="101858862" sldId="451"/>
            <ac:picMk id="18" creationId="{E39ACECD-F76A-B57E-17B8-1560A0B8C509}"/>
          </ac:picMkLst>
        </pc:picChg>
        <pc:picChg chg="add mod">
          <ac:chgData name="Nick Custer" userId="1d56b629-ab26-4ba1-90a2-23916844fab0" providerId="ADAL" clId="{394D151A-B1FC-43E3-871C-469453C2F537}" dt="2023-04-06T17:24:27.677" v="485" actId="1038"/>
          <ac:picMkLst>
            <pc:docMk/>
            <pc:sldMk cId="101858862" sldId="451"/>
            <ac:picMk id="19" creationId="{05B891ED-F12B-8966-9295-B4ED3B23C3A4}"/>
          </ac:picMkLst>
        </pc:picChg>
        <pc:picChg chg="mod">
          <ac:chgData name="Nick Custer" userId="1d56b629-ab26-4ba1-90a2-23916844fab0" providerId="ADAL" clId="{394D151A-B1FC-43E3-871C-469453C2F537}" dt="2023-04-06T18:04:40.172" v="3732" actId="1036"/>
          <ac:picMkLst>
            <pc:docMk/>
            <pc:sldMk cId="101858862" sldId="451"/>
            <ac:picMk id="22" creationId="{2397CDF5-4AEB-EF17-86FF-11C73FF3B2D3}"/>
          </ac:picMkLst>
        </pc:picChg>
        <pc:picChg chg="mod">
          <ac:chgData name="Nick Custer" userId="1d56b629-ab26-4ba1-90a2-23916844fab0" providerId="ADAL" clId="{394D151A-B1FC-43E3-871C-469453C2F537}" dt="2023-04-06T17:24:27.154" v="484" actId="1037"/>
          <ac:picMkLst>
            <pc:docMk/>
            <pc:sldMk cId="101858862" sldId="451"/>
            <ac:picMk id="26" creationId="{1E334C47-A9F3-8F23-B11A-51C333357C88}"/>
          </ac:picMkLst>
        </pc:picChg>
        <pc:picChg chg="mod">
          <ac:chgData name="Nick Custer" userId="1d56b629-ab26-4ba1-90a2-23916844fab0" providerId="ADAL" clId="{394D151A-B1FC-43E3-871C-469453C2F537}" dt="2023-04-06T18:04:40.172" v="3732" actId="1036"/>
          <ac:picMkLst>
            <pc:docMk/>
            <pc:sldMk cId="101858862" sldId="451"/>
            <ac:picMk id="30" creationId="{EBCC969D-E23D-B571-BF51-E460D2B80A7B}"/>
          </ac:picMkLst>
        </pc:picChg>
        <pc:picChg chg="mod">
          <ac:chgData name="Nick Custer" userId="1d56b629-ab26-4ba1-90a2-23916844fab0" providerId="ADAL" clId="{394D151A-B1FC-43E3-871C-469453C2F537}" dt="2023-04-06T18:04:40.172" v="3732" actId="1036"/>
          <ac:picMkLst>
            <pc:docMk/>
            <pc:sldMk cId="101858862" sldId="451"/>
            <ac:picMk id="32" creationId="{BF570537-95C0-3CB5-6FF4-5006C69C526C}"/>
          </ac:picMkLst>
        </pc:picChg>
        <pc:picChg chg="mod">
          <ac:chgData name="Nick Custer" userId="1d56b629-ab26-4ba1-90a2-23916844fab0" providerId="ADAL" clId="{394D151A-B1FC-43E3-871C-469453C2F537}" dt="2023-04-06T18:04:40.172" v="3732" actId="1036"/>
          <ac:picMkLst>
            <pc:docMk/>
            <pc:sldMk cId="101858862" sldId="451"/>
            <ac:picMk id="34" creationId="{F39DD50A-A2BC-184B-C17F-BD6DCCCAD8DD}"/>
          </ac:picMkLst>
        </pc:picChg>
        <pc:picChg chg="del">
          <ac:chgData name="Nick Custer" userId="1d56b629-ab26-4ba1-90a2-23916844fab0" providerId="ADAL" clId="{394D151A-B1FC-43E3-871C-469453C2F537}" dt="2023-04-06T17:21:01.687" v="324" actId="478"/>
          <ac:picMkLst>
            <pc:docMk/>
            <pc:sldMk cId="101858862" sldId="451"/>
            <ac:picMk id="49" creationId="{04B310C3-9A07-3802-0B55-87DECC82748F}"/>
          </ac:picMkLst>
        </pc:picChg>
        <pc:picChg chg="mod">
          <ac:chgData name="Nick Custer" userId="1d56b629-ab26-4ba1-90a2-23916844fab0" providerId="ADAL" clId="{394D151A-B1FC-43E3-871C-469453C2F537}" dt="2023-04-06T19:11:46.635" v="5078" actId="1035"/>
          <ac:picMkLst>
            <pc:docMk/>
            <pc:sldMk cId="101858862" sldId="451"/>
            <ac:picMk id="1026" creationId="{7BC0D98B-136F-0642-6F07-7779CB814ABA}"/>
          </ac:picMkLst>
        </pc:picChg>
        <pc:cxnChg chg="mod">
          <ac:chgData name="Nick Custer" userId="1d56b629-ab26-4ba1-90a2-23916844fab0" providerId="ADAL" clId="{394D151A-B1FC-43E3-871C-469453C2F537}" dt="2023-04-06T18:04:40.172" v="3732" actId="1036"/>
          <ac:cxnSpMkLst>
            <pc:docMk/>
            <pc:sldMk cId="101858862" sldId="451"/>
            <ac:cxnSpMk id="69" creationId="{227672BF-EDE6-9754-286C-E6186EBED3BE}"/>
          </ac:cxnSpMkLst>
        </pc:cxnChg>
        <pc:cxnChg chg="del">
          <ac:chgData name="Nick Custer" userId="1d56b629-ab26-4ba1-90a2-23916844fab0" providerId="ADAL" clId="{394D151A-B1FC-43E3-871C-469453C2F537}" dt="2023-04-06T16:53:35.570" v="0" actId="478"/>
          <ac:cxnSpMkLst>
            <pc:docMk/>
            <pc:sldMk cId="101858862" sldId="451"/>
            <ac:cxnSpMk id="71" creationId="{A50D61B4-F884-04F9-36A6-ADD863170C1B}"/>
          </ac:cxnSpMkLst>
        </pc:cxnChg>
        <pc:cxnChg chg="del">
          <ac:chgData name="Nick Custer" userId="1d56b629-ab26-4ba1-90a2-23916844fab0" providerId="ADAL" clId="{394D151A-B1FC-43E3-871C-469453C2F537}" dt="2023-04-06T16:53:37.117" v="1" actId="478"/>
          <ac:cxnSpMkLst>
            <pc:docMk/>
            <pc:sldMk cId="101858862" sldId="451"/>
            <ac:cxnSpMk id="72" creationId="{2EBF693B-2C55-C82F-1097-D2B0C068CCA2}"/>
          </ac:cxnSpMkLst>
        </pc:cxnChg>
      </pc:sldChg>
      <pc:sldMasterChg chg="del delSldLayout">
        <pc:chgData name="Nick Custer" userId="1d56b629-ab26-4ba1-90a2-23916844fab0" providerId="ADAL" clId="{394D151A-B1FC-43E3-871C-469453C2F537}" dt="2023-04-06T18:04:07.316" v="3721" actId="47"/>
        <pc:sldMasterMkLst>
          <pc:docMk/>
          <pc:sldMasterMk cId="4113172996" sldId="2147483708"/>
        </pc:sldMasterMkLst>
        <pc:sldLayoutChg chg="del">
          <pc:chgData name="Nick Custer" userId="1d56b629-ab26-4ba1-90a2-23916844fab0" providerId="ADAL" clId="{394D151A-B1FC-43E3-871C-469453C2F537}" dt="2023-04-06T18:04:07.316" v="3721" actId="47"/>
          <pc:sldLayoutMkLst>
            <pc:docMk/>
            <pc:sldMasterMk cId="4113172996" sldId="2147483708"/>
            <pc:sldLayoutMk cId="3955231662" sldId="2147483709"/>
          </pc:sldLayoutMkLst>
        </pc:sldLayoutChg>
        <pc:sldLayoutChg chg="del">
          <pc:chgData name="Nick Custer" userId="1d56b629-ab26-4ba1-90a2-23916844fab0" providerId="ADAL" clId="{394D151A-B1FC-43E3-871C-469453C2F537}" dt="2023-04-06T18:04:07.316" v="3721" actId="47"/>
          <pc:sldLayoutMkLst>
            <pc:docMk/>
            <pc:sldMasterMk cId="4113172996" sldId="2147483708"/>
            <pc:sldLayoutMk cId="1377049635" sldId="2147483710"/>
          </pc:sldLayoutMkLst>
        </pc:sldLayoutChg>
        <pc:sldLayoutChg chg="del">
          <pc:chgData name="Nick Custer" userId="1d56b629-ab26-4ba1-90a2-23916844fab0" providerId="ADAL" clId="{394D151A-B1FC-43E3-871C-469453C2F537}" dt="2023-04-06T18:04:07.316" v="3721" actId="47"/>
          <pc:sldLayoutMkLst>
            <pc:docMk/>
            <pc:sldMasterMk cId="4113172996" sldId="2147483708"/>
            <pc:sldLayoutMk cId="1264123052" sldId="2147483711"/>
          </pc:sldLayoutMkLst>
        </pc:sldLayoutChg>
        <pc:sldLayoutChg chg="del">
          <pc:chgData name="Nick Custer" userId="1d56b629-ab26-4ba1-90a2-23916844fab0" providerId="ADAL" clId="{394D151A-B1FC-43E3-871C-469453C2F537}" dt="2023-04-06T18:04:07.316" v="3721" actId="47"/>
          <pc:sldLayoutMkLst>
            <pc:docMk/>
            <pc:sldMasterMk cId="4113172996" sldId="2147483708"/>
            <pc:sldLayoutMk cId="3998905627" sldId="2147483712"/>
          </pc:sldLayoutMkLst>
        </pc:sldLayoutChg>
        <pc:sldLayoutChg chg="del">
          <pc:chgData name="Nick Custer" userId="1d56b629-ab26-4ba1-90a2-23916844fab0" providerId="ADAL" clId="{394D151A-B1FC-43E3-871C-469453C2F537}" dt="2023-04-06T18:04:07.316" v="3721" actId="47"/>
          <pc:sldLayoutMkLst>
            <pc:docMk/>
            <pc:sldMasterMk cId="4113172996" sldId="2147483708"/>
            <pc:sldLayoutMk cId="3874506853" sldId="2147483713"/>
          </pc:sldLayoutMkLst>
        </pc:sldLayoutChg>
        <pc:sldLayoutChg chg="del">
          <pc:chgData name="Nick Custer" userId="1d56b629-ab26-4ba1-90a2-23916844fab0" providerId="ADAL" clId="{394D151A-B1FC-43E3-871C-469453C2F537}" dt="2023-04-06T18:04:07.316" v="3721" actId="47"/>
          <pc:sldLayoutMkLst>
            <pc:docMk/>
            <pc:sldMasterMk cId="4113172996" sldId="2147483708"/>
            <pc:sldLayoutMk cId="3703485439" sldId="2147483714"/>
          </pc:sldLayoutMkLst>
        </pc:sldLayoutChg>
        <pc:sldLayoutChg chg="del">
          <pc:chgData name="Nick Custer" userId="1d56b629-ab26-4ba1-90a2-23916844fab0" providerId="ADAL" clId="{394D151A-B1FC-43E3-871C-469453C2F537}" dt="2023-04-06T18:04:07.316" v="3721" actId="47"/>
          <pc:sldLayoutMkLst>
            <pc:docMk/>
            <pc:sldMasterMk cId="4113172996" sldId="2147483708"/>
            <pc:sldLayoutMk cId="739455542" sldId="2147483715"/>
          </pc:sldLayoutMkLst>
        </pc:sldLayoutChg>
        <pc:sldLayoutChg chg="del">
          <pc:chgData name="Nick Custer" userId="1d56b629-ab26-4ba1-90a2-23916844fab0" providerId="ADAL" clId="{394D151A-B1FC-43E3-871C-469453C2F537}" dt="2023-04-06T18:04:07.316" v="3721" actId="47"/>
          <pc:sldLayoutMkLst>
            <pc:docMk/>
            <pc:sldMasterMk cId="4113172996" sldId="2147483708"/>
            <pc:sldLayoutMk cId="613618843" sldId="2147483716"/>
          </pc:sldLayoutMkLst>
        </pc:sldLayoutChg>
        <pc:sldLayoutChg chg="del">
          <pc:chgData name="Nick Custer" userId="1d56b629-ab26-4ba1-90a2-23916844fab0" providerId="ADAL" clId="{394D151A-B1FC-43E3-871C-469453C2F537}" dt="2023-04-06T18:04:07.316" v="3721" actId="47"/>
          <pc:sldLayoutMkLst>
            <pc:docMk/>
            <pc:sldMasterMk cId="4113172996" sldId="2147483708"/>
            <pc:sldLayoutMk cId="4144683085" sldId="2147483717"/>
          </pc:sldLayoutMkLst>
        </pc:sldLayoutChg>
        <pc:sldLayoutChg chg="del">
          <pc:chgData name="Nick Custer" userId="1d56b629-ab26-4ba1-90a2-23916844fab0" providerId="ADAL" clId="{394D151A-B1FC-43E3-871C-469453C2F537}" dt="2023-04-06T18:04:07.316" v="3721" actId="47"/>
          <pc:sldLayoutMkLst>
            <pc:docMk/>
            <pc:sldMasterMk cId="4113172996" sldId="2147483708"/>
            <pc:sldLayoutMk cId="1547499286" sldId="2147483718"/>
          </pc:sldLayoutMkLst>
        </pc:sldLayoutChg>
        <pc:sldLayoutChg chg="del">
          <pc:chgData name="Nick Custer" userId="1d56b629-ab26-4ba1-90a2-23916844fab0" providerId="ADAL" clId="{394D151A-B1FC-43E3-871C-469453C2F537}" dt="2023-04-06T18:04:07.316" v="3721" actId="47"/>
          <pc:sldLayoutMkLst>
            <pc:docMk/>
            <pc:sldMasterMk cId="4113172996" sldId="2147483708"/>
            <pc:sldLayoutMk cId="76796752" sldId="2147483719"/>
          </pc:sldLayoutMkLst>
        </pc:sldLayoutChg>
      </pc:sldMaster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44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5180013" y="0"/>
            <a:ext cx="3962400" cy="344488"/>
          </a:xfrm>
          <a:prstGeom prst="rect">
            <a:avLst/>
          </a:prstGeom>
        </p:spPr>
        <p:txBody>
          <a:bodyPr vert="horz" lIns="91440" tIns="45720" rIns="91440" bIns="45720" rtlCol="0"/>
          <a:lstStyle>
            <a:lvl1pPr algn="r">
              <a:defRPr sz="1200"/>
            </a:lvl1pPr>
          </a:lstStyle>
          <a:p>
            <a:fld id="{53CA7F50-D1CB-4A7E-8A1D-B3A3EB6D9F20}" type="datetimeFigureOut">
              <a:rPr lang="en-US" smtClean="0"/>
              <a:t>4/6/2023</a:t>
            </a:fld>
            <a:endParaRPr lang="en-US"/>
          </a:p>
        </p:txBody>
      </p:sp>
      <p:sp>
        <p:nvSpPr>
          <p:cNvPr id="4" name="Slide Image Placeholder 3"/>
          <p:cNvSpPr>
            <a:spLocks noGrp="1" noRot="1" noChangeAspect="1"/>
          </p:cNvSpPr>
          <p:nvPr>
            <p:ph type="sldImg" idx="2"/>
          </p:nvPr>
        </p:nvSpPr>
        <p:spPr>
          <a:xfrm>
            <a:off x="3028950" y="857250"/>
            <a:ext cx="3086100" cy="2314575"/>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914400" y="3300413"/>
            <a:ext cx="7315200" cy="2700337"/>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6513513"/>
            <a:ext cx="3962400" cy="3444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5180013" y="6513513"/>
            <a:ext cx="3962400" cy="344487"/>
          </a:xfrm>
          <a:prstGeom prst="rect">
            <a:avLst/>
          </a:prstGeom>
        </p:spPr>
        <p:txBody>
          <a:bodyPr vert="horz" lIns="91440" tIns="45720" rIns="91440" bIns="45720" rtlCol="0" anchor="b"/>
          <a:lstStyle>
            <a:lvl1pPr algn="r">
              <a:defRPr sz="1200"/>
            </a:lvl1pPr>
          </a:lstStyle>
          <a:p>
            <a:fld id="{5DD3D220-BE74-4427-A493-1DD13826B8C2}" type="slidenum">
              <a:rPr lang="en-US" smtClean="0"/>
              <a:t>‹#›</a:t>
            </a:fld>
            <a:endParaRPr lang="en-US"/>
          </a:p>
        </p:txBody>
      </p:sp>
    </p:spTree>
    <p:extLst>
      <p:ext uri="{BB962C8B-B14F-4D97-AF65-F5344CB8AC3E}">
        <p14:creationId xmlns:p14="http://schemas.microsoft.com/office/powerpoint/2010/main" val="360166688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NEEC">
    <p:spTree>
      <p:nvGrpSpPr>
        <p:cNvPr id="1" name=""/>
        <p:cNvGrpSpPr/>
        <p:nvPr/>
      </p:nvGrpSpPr>
      <p:grpSpPr>
        <a:xfrm>
          <a:off x="0" y="0"/>
          <a:ext cx="0" cy="0"/>
          <a:chOff x="0" y="0"/>
          <a:chExt cx="0" cy="0"/>
        </a:xfrm>
      </p:grpSpPr>
      <p:sp>
        <p:nvSpPr>
          <p:cNvPr id="2" name="Title 1"/>
          <p:cNvSpPr>
            <a:spLocks noGrp="1"/>
          </p:cNvSpPr>
          <p:nvPr>
            <p:ph type="ctrTitle"/>
          </p:nvPr>
        </p:nvSpPr>
        <p:spPr>
          <a:xfrm>
            <a:off x="3291840" y="5387342"/>
            <a:ext cx="37307520" cy="11460480"/>
          </a:xfrm>
        </p:spPr>
        <p:txBody>
          <a:bodyPr anchor="b"/>
          <a:lstStyle>
            <a:lvl1pPr algn="ctr">
              <a:defRPr sz="21600"/>
            </a:lvl1pPr>
          </a:lstStyle>
          <a:p>
            <a:r>
              <a:rPr lang="en-US"/>
              <a:t>Click to edit Master title style</a:t>
            </a:r>
          </a:p>
        </p:txBody>
      </p:sp>
      <p:sp>
        <p:nvSpPr>
          <p:cNvPr id="3" name="Subtitle 2"/>
          <p:cNvSpPr>
            <a:spLocks noGrp="1"/>
          </p:cNvSpPr>
          <p:nvPr>
            <p:ph type="subTitle" idx="1"/>
          </p:nvPr>
        </p:nvSpPr>
        <p:spPr>
          <a:xfrm>
            <a:off x="5486400" y="17289782"/>
            <a:ext cx="32918400" cy="7947658"/>
          </a:xfrm>
        </p:spPr>
        <p:txBody>
          <a:bodyPr/>
          <a:lstStyle>
            <a:lvl1pPr marL="0" indent="0" algn="ctr">
              <a:buNone/>
              <a:defRPr sz="8640"/>
            </a:lvl1pPr>
            <a:lvl2pPr marL="1645920" indent="0" algn="ctr">
              <a:buNone/>
              <a:defRPr sz="7200"/>
            </a:lvl2pPr>
            <a:lvl3pPr marL="3291840" indent="0" algn="ctr">
              <a:buNone/>
              <a:defRPr sz="6480"/>
            </a:lvl3pPr>
            <a:lvl4pPr marL="4937760" indent="0" algn="ctr">
              <a:buNone/>
              <a:defRPr sz="5760"/>
            </a:lvl4pPr>
            <a:lvl5pPr marL="6583680" indent="0" algn="ctr">
              <a:buNone/>
              <a:defRPr sz="5760"/>
            </a:lvl5pPr>
            <a:lvl6pPr marL="8229600" indent="0" algn="ctr">
              <a:buNone/>
              <a:defRPr sz="5760"/>
            </a:lvl6pPr>
            <a:lvl7pPr marL="9875520" indent="0" algn="ctr">
              <a:buNone/>
              <a:defRPr sz="5760"/>
            </a:lvl7pPr>
            <a:lvl8pPr marL="11521440" indent="0" algn="ctr">
              <a:buNone/>
              <a:defRPr sz="5760"/>
            </a:lvl8pPr>
            <a:lvl9pPr marL="13167360" indent="0" algn="ctr">
              <a:buNone/>
              <a:defRPr sz="5760"/>
            </a:lvl9pPr>
          </a:lstStyle>
          <a:p>
            <a:r>
              <a:rPr lang="en-US"/>
              <a:t>Click to edit Master subtitle style</a:t>
            </a:r>
          </a:p>
        </p:txBody>
      </p:sp>
      <p:sp>
        <p:nvSpPr>
          <p:cNvPr id="4" name="Date Placeholder 3"/>
          <p:cNvSpPr>
            <a:spLocks noGrp="1"/>
          </p:cNvSpPr>
          <p:nvPr>
            <p:ph type="dt" sz="half" idx="10"/>
          </p:nvPr>
        </p:nvSpPr>
        <p:spPr>
          <a:xfrm>
            <a:off x="3017520" y="30510492"/>
            <a:ext cx="9875520" cy="1752600"/>
          </a:xfrm>
          <a:prstGeom prst="rect">
            <a:avLst/>
          </a:prstGeom>
        </p:spPr>
        <p:txBody>
          <a:bodyPr/>
          <a:lstStyle/>
          <a:p>
            <a:fld id="{80667B58-9DDB-4B8D-B607-6E01D35E8C8B}" type="datetime1">
              <a:rPr lang="en-US" smtClean="0"/>
              <a:t>4/6/2023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9C6A470-7F3C-47AA-A72C-D97056DEC5FD}" type="slidenum">
              <a:rPr lang="en-US" smtClean="0"/>
              <a:t>‹#›</a:t>
            </a:fld>
            <a:endParaRPr lang="en-US"/>
          </a:p>
        </p:txBody>
      </p:sp>
    </p:spTree>
    <p:extLst>
      <p:ext uri="{BB962C8B-B14F-4D97-AF65-F5344CB8AC3E}">
        <p14:creationId xmlns:p14="http://schemas.microsoft.com/office/powerpoint/2010/main" val="35713618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3017520" y="30510492"/>
            <a:ext cx="9875520" cy="1752600"/>
          </a:xfrm>
          <a:prstGeom prst="rect">
            <a:avLst/>
          </a:prstGeom>
        </p:spPr>
        <p:txBody>
          <a:bodyPr/>
          <a:lstStyle/>
          <a:p>
            <a:fld id="{F49FD4C1-5425-46CC-B319-0572785A6BEF}" type="datetime1">
              <a:rPr lang="en-US" smtClean="0"/>
              <a:t>4/6/2023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9C6A470-7F3C-47AA-A72C-D97056DEC5FD}" type="slidenum">
              <a:rPr lang="en-US" smtClean="0"/>
              <a:t>‹#›</a:t>
            </a:fld>
            <a:endParaRPr lang="en-US"/>
          </a:p>
        </p:txBody>
      </p:sp>
    </p:spTree>
    <p:extLst>
      <p:ext uri="{BB962C8B-B14F-4D97-AF65-F5344CB8AC3E}">
        <p14:creationId xmlns:p14="http://schemas.microsoft.com/office/powerpoint/2010/main" val="24846793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1409644" y="1752600"/>
            <a:ext cx="9464040" cy="27896822"/>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3017524" y="1752600"/>
            <a:ext cx="27843480" cy="2789682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3017520" y="30510492"/>
            <a:ext cx="9875520" cy="1752600"/>
          </a:xfrm>
          <a:prstGeom prst="rect">
            <a:avLst/>
          </a:prstGeom>
        </p:spPr>
        <p:txBody>
          <a:bodyPr/>
          <a:lstStyle/>
          <a:p>
            <a:fld id="{92247B07-720B-4589-A83A-80155E56BD06}" type="datetime1">
              <a:rPr lang="en-US" smtClean="0"/>
              <a:t>4/6/2023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9C6A470-7F3C-47AA-A72C-D97056DEC5FD}" type="slidenum">
              <a:rPr lang="en-US" smtClean="0"/>
              <a:t>‹#›</a:t>
            </a:fld>
            <a:endParaRPr lang="en-US"/>
          </a:p>
        </p:txBody>
      </p:sp>
    </p:spTree>
    <p:extLst>
      <p:ext uri="{BB962C8B-B14F-4D97-AF65-F5344CB8AC3E}">
        <p14:creationId xmlns:p14="http://schemas.microsoft.com/office/powerpoint/2010/main" val="32663462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3017520" y="30510492"/>
            <a:ext cx="9875520" cy="1752600"/>
          </a:xfrm>
          <a:prstGeom prst="rect">
            <a:avLst/>
          </a:prstGeom>
        </p:spPr>
        <p:txBody>
          <a:bodyPr/>
          <a:lstStyle/>
          <a:p>
            <a:fld id="{90B99975-D675-48BE-822F-40B8903336D3}" type="datetime1">
              <a:rPr lang="en-US" smtClean="0"/>
              <a:t>4/6/2023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9C6A470-7F3C-47AA-A72C-D97056DEC5FD}" type="slidenum">
              <a:rPr lang="en-US" smtClean="0"/>
              <a:t>‹#›</a:t>
            </a:fld>
            <a:endParaRPr lang="en-US"/>
          </a:p>
        </p:txBody>
      </p:sp>
    </p:spTree>
    <p:extLst>
      <p:ext uri="{BB962C8B-B14F-4D97-AF65-F5344CB8AC3E}">
        <p14:creationId xmlns:p14="http://schemas.microsoft.com/office/powerpoint/2010/main" val="36490988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994664" y="8206754"/>
            <a:ext cx="37856160" cy="13693138"/>
          </a:xfrm>
        </p:spPr>
        <p:txBody>
          <a:bodyPr anchor="b"/>
          <a:lstStyle>
            <a:lvl1pPr>
              <a:defRPr sz="21600"/>
            </a:lvl1pPr>
          </a:lstStyle>
          <a:p>
            <a:r>
              <a:rPr lang="en-US"/>
              <a:t>Click to edit Master title style</a:t>
            </a:r>
          </a:p>
        </p:txBody>
      </p:sp>
      <p:sp>
        <p:nvSpPr>
          <p:cNvPr id="3" name="Text Placeholder 2"/>
          <p:cNvSpPr>
            <a:spLocks noGrp="1"/>
          </p:cNvSpPr>
          <p:nvPr>
            <p:ph type="body" idx="1"/>
          </p:nvPr>
        </p:nvSpPr>
        <p:spPr>
          <a:xfrm>
            <a:off x="2994664" y="22029434"/>
            <a:ext cx="37856160" cy="7200898"/>
          </a:xfrm>
        </p:spPr>
        <p:txBody>
          <a:bodyPr/>
          <a:lstStyle>
            <a:lvl1pPr marL="0" indent="0">
              <a:buNone/>
              <a:defRPr sz="8640">
                <a:solidFill>
                  <a:schemeClr val="tx1"/>
                </a:solidFill>
              </a:defRPr>
            </a:lvl1pPr>
            <a:lvl2pPr marL="1645920" indent="0">
              <a:buNone/>
              <a:defRPr sz="7200">
                <a:solidFill>
                  <a:schemeClr val="tx1">
                    <a:tint val="75000"/>
                  </a:schemeClr>
                </a:solidFill>
              </a:defRPr>
            </a:lvl2pPr>
            <a:lvl3pPr marL="3291840" indent="0">
              <a:buNone/>
              <a:defRPr sz="6480">
                <a:solidFill>
                  <a:schemeClr val="tx1">
                    <a:tint val="75000"/>
                  </a:schemeClr>
                </a:solidFill>
              </a:defRPr>
            </a:lvl3pPr>
            <a:lvl4pPr marL="4937760" indent="0">
              <a:buNone/>
              <a:defRPr sz="5760">
                <a:solidFill>
                  <a:schemeClr val="tx1">
                    <a:tint val="75000"/>
                  </a:schemeClr>
                </a:solidFill>
              </a:defRPr>
            </a:lvl4pPr>
            <a:lvl5pPr marL="6583680" indent="0">
              <a:buNone/>
              <a:defRPr sz="5760">
                <a:solidFill>
                  <a:schemeClr val="tx1">
                    <a:tint val="75000"/>
                  </a:schemeClr>
                </a:solidFill>
              </a:defRPr>
            </a:lvl5pPr>
            <a:lvl6pPr marL="8229600" indent="0">
              <a:buNone/>
              <a:defRPr sz="5760">
                <a:solidFill>
                  <a:schemeClr val="tx1">
                    <a:tint val="75000"/>
                  </a:schemeClr>
                </a:solidFill>
              </a:defRPr>
            </a:lvl6pPr>
            <a:lvl7pPr marL="9875520" indent="0">
              <a:buNone/>
              <a:defRPr sz="5760">
                <a:solidFill>
                  <a:schemeClr val="tx1">
                    <a:tint val="75000"/>
                  </a:schemeClr>
                </a:solidFill>
              </a:defRPr>
            </a:lvl7pPr>
            <a:lvl8pPr marL="11521440" indent="0">
              <a:buNone/>
              <a:defRPr sz="5760">
                <a:solidFill>
                  <a:schemeClr val="tx1">
                    <a:tint val="75000"/>
                  </a:schemeClr>
                </a:solidFill>
              </a:defRPr>
            </a:lvl8pPr>
            <a:lvl9pPr marL="13167360" indent="0">
              <a:buNone/>
              <a:defRPr sz="576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3017520" y="30510492"/>
            <a:ext cx="9875520" cy="1752600"/>
          </a:xfrm>
          <a:prstGeom prst="rect">
            <a:avLst/>
          </a:prstGeom>
        </p:spPr>
        <p:txBody>
          <a:bodyPr/>
          <a:lstStyle/>
          <a:p>
            <a:fld id="{6BD2BA3D-C002-411A-9EF0-07A3A9FB4AA7}" type="datetime1">
              <a:rPr lang="en-US" smtClean="0"/>
              <a:t>4/6/2023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9C6A470-7F3C-47AA-A72C-D97056DEC5FD}" type="slidenum">
              <a:rPr lang="en-US" smtClean="0"/>
              <a:t>‹#›</a:t>
            </a:fld>
            <a:endParaRPr lang="en-US"/>
          </a:p>
        </p:txBody>
      </p:sp>
    </p:spTree>
    <p:extLst>
      <p:ext uri="{BB962C8B-B14F-4D97-AF65-F5344CB8AC3E}">
        <p14:creationId xmlns:p14="http://schemas.microsoft.com/office/powerpoint/2010/main" val="21838943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017520" y="8763000"/>
            <a:ext cx="18653760" cy="208864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22219920" y="8763000"/>
            <a:ext cx="18653760" cy="208864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a:xfrm>
            <a:off x="3017520" y="30510492"/>
            <a:ext cx="9875520" cy="1752600"/>
          </a:xfrm>
          <a:prstGeom prst="rect">
            <a:avLst/>
          </a:prstGeom>
        </p:spPr>
        <p:txBody>
          <a:bodyPr/>
          <a:lstStyle/>
          <a:p>
            <a:fld id="{A55B0D06-CC05-42A6-85EB-425932BBBC56}" type="datetime1">
              <a:rPr lang="en-US" smtClean="0"/>
              <a:t>4/6/2023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9C6A470-7F3C-47AA-A72C-D97056DEC5FD}" type="slidenum">
              <a:rPr lang="en-US" smtClean="0"/>
              <a:t>‹#›</a:t>
            </a:fld>
            <a:endParaRPr lang="en-US"/>
          </a:p>
        </p:txBody>
      </p:sp>
    </p:spTree>
    <p:extLst>
      <p:ext uri="{BB962C8B-B14F-4D97-AF65-F5344CB8AC3E}">
        <p14:creationId xmlns:p14="http://schemas.microsoft.com/office/powerpoint/2010/main" val="33975033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023237" y="1752612"/>
            <a:ext cx="37856160" cy="6362702"/>
          </a:xfrm>
        </p:spPr>
        <p:txBody>
          <a:bodyPr/>
          <a:lstStyle/>
          <a:p>
            <a:r>
              <a:rPr lang="en-US"/>
              <a:t>Click to edit Master title style</a:t>
            </a:r>
          </a:p>
        </p:txBody>
      </p:sp>
      <p:sp>
        <p:nvSpPr>
          <p:cNvPr id="3" name="Text Placeholder 2"/>
          <p:cNvSpPr>
            <a:spLocks noGrp="1"/>
          </p:cNvSpPr>
          <p:nvPr>
            <p:ph type="body" idx="1"/>
          </p:nvPr>
        </p:nvSpPr>
        <p:spPr>
          <a:xfrm>
            <a:off x="3023242" y="8069582"/>
            <a:ext cx="18568033" cy="3954778"/>
          </a:xfrm>
        </p:spPr>
        <p:txBody>
          <a:bodyPr anchor="b"/>
          <a:lstStyle>
            <a:lvl1pPr marL="0" indent="0">
              <a:buNone/>
              <a:defRPr sz="8640" b="1"/>
            </a:lvl1pPr>
            <a:lvl2pPr marL="1645920" indent="0">
              <a:buNone/>
              <a:defRPr sz="7200" b="1"/>
            </a:lvl2pPr>
            <a:lvl3pPr marL="3291840" indent="0">
              <a:buNone/>
              <a:defRPr sz="6480" b="1"/>
            </a:lvl3pPr>
            <a:lvl4pPr marL="4937760" indent="0">
              <a:buNone/>
              <a:defRPr sz="5760" b="1"/>
            </a:lvl4pPr>
            <a:lvl5pPr marL="6583680" indent="0">
              <a:buNone/>
              <a:defRPr sz="5760" b="1"/>
            </a:lvl5pPr>
            <a:lvl6pPr marL="8229600" indent="0">
              <a:buNone/>
              <a:defRPr sz="5760" b="1"/>
            </a:lvl6pPr>
            <a:lvl7pPr marL="9875520" indent="0">
              <a:buNone/>
              <a:defRPr sz="5760" b="1"/>
            </a:lvl7pPr>
            <a:lvl8pPr marL="11521440" indent="0">
              <a:buNone/>
              <a:defRPr sz="5760" b="1"/>
            </a:lvl8pPr>
            <a:lvl9pPr marL="13167360" indent="0">
              <a:buNone/>
              <a:defRPr sz="5760" b="1"/>
            </a:lvl9pPr>
          </a:lstStyle>
          <a:p>
            <a:pPr lvl="0"/>
            <a:r>
              <a:rPr lang="en-US"/>
              <a:t>Click to edit Master text styles</a:t>
            </a:r>
          </a:p>
        </p:txBody>
      </p:sp>
      <p:sp>
        <p:nvSpPr>
          <p:cNvPr id="4" name="Content Placeholder 3"/>
          <p:cNvSpPr>
            <a:spLocks noGrp="1"/>
          </p:cNvSpPr>
          <p:nvPr>
            <p:ph sz="half" idx="2"/>
          </p:nvPr>
        </p:nvSpPr>
        <p:spPr>
          <a:xfrm>
            <a:off x="3023242" y="12024360"/>
            <a:ext cx="18568033" cy="176860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22219924" y="8069582"/>
            <a:ext cx="18659477" cy="3954778"/>
          </a:xfrm>
        </p:spPr>
        <p:txBody>
          <a:bodyPr anchor="b"/>
          <a:lstStyle>
            <a:lvl1pPr marL="0" indent="0">
              <a:buNone/>
              <a:defRPr sz="8640" b="1"/>
            </a:lvl1pPr>
            <a:lvl2pPr marL="1645920" indent="0">
              <a:buNone/>
              <a:defRPr sz="7200" b="1"/>
            </a:lvl2pPr>
            <a:lvl3pPr marL="3291840" indent="0">
              <a:buNone/>
              <a:defRPr sz="6480" b="1"/>
            </a:lvl3pPr>
            <a:lvl4pPr marL="4937760" indent="0">
              <a:buNone/>
              <a:defRPr sz="5760" b="1"/>
            </a:lvl4pPr>
            <a:lvl5pPr marL="6583680" indent="0">
              <a:buNone/>
              <a:defRPr sz="5760" b="1"/>
            </a:lvl5pPr>
            <a:lvl6pPr marL="8229600" indent="0">
              <a:buNone/>
              <a:defRPr sz="5760" b="1"/>
            </a:lvl6pPr>
            <a:lvl7pPr marL="9875520" indent="0">
              <a:buNone/>
              <a:defRPr sz="5760" b="1"/>
            </a:lvl7pPr>
            <a:lvl8pPr marL="11521440" indent="0">
              <a:buNone/>
              <a:defRPr sz="5760" b="1"/>
            </a:lvl8pPr>
            <a:lvl9pPr marL="13167360" indent="0">
              <a:buNone/>
              <a:defRPr sz="5760" b="1"/>
            </a:lvl9pPr>
          </a:lstStyle>
          <a:p>
            <a:pPr lvl="0"/>
            <a:r>
              <a:rPr lang="en-US"/>
              <a:t>Click to edit Master text styles</a:t>
            </a:r>
          </a:p>
        </p:txBody>
      </p:sp>
      <p:sp>
        <p:nvSpPr>
          <p:cNvPr id="6" name="Content Placeholder 5"/>
          <p:cNvSpPr>
            <a:spLocks noGrp="1"/>
          </p:cNvSpPr>
          <p:nvPr>
            <p:ph sz="quarter" idx="4"/>
          </p:nvPr>
        </p:nvSpPr>
        <p:spPr>
          <a:xfrm>
            <a:off x="22219924" y="12024360"/>
            <a:ext cx="18659477" cy="176860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a:xfrm>
            <a:off x="3017520" y="30510492"/>
            <a:ext cx="9875520" cy="1752600"/>
          </a:xfrm>
          <a:prstGeom prst="rect">
            <a:avLst/>
          </a:prstGeom>
        </p:spPr>
        <p:txBody>
          <a:bodyPr/>
          <a:lstStyle/>
          <a:p>
            <a:fld id="{2A822E07-89FE-4F81-AED0-32E24A7710EC}" type="datetime1">
              <a:rPr lang="en-US" smtClean="0"/>
              <a:t>4/6/2023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9C6A470-7F3C-47AA-A72C-D97056DEC5FD}" type="slidenum">
              <a:rPr lang="en-US" smtClean="0"/>
              <a:t>‹#›</a:t>
            </a:fld>
            <a:endParaRPr lang="en-US"/>
          </a:p>
        </p:txBody>
      </p:sp>
    </p:spTree>
    <p:extLst>
      <p:ext uri="{BB962C8B-B14F-4D97-AF65-F5344CB8AC3E}">
        <p14:creationId xmlns:p14="http://schemas.microsoft.com/office/powerpoint/2010/main" val="40125405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a:xfrm>
            <a:off x="3017520" y="30510492"/>
            <a:ext cx="9875520" cy="1752600"/>
          </a:xfrm>
          <a:prstGeom prst="rect">
            <a:avLst/>
          </a:prstGeom>
        </p:spPr>
        <p:txBody>
          <a:bodyPr/>
          <a:lstStyle/>
          <a:p>
            <a:fld id="{62D754BB-2696-468B-A53A-D8A33581497C}" type="datetime1">
              <a:rPr lang="en-US" smtClean="0"/>
              <a:t>4/6/2023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9C6A470-7F3C-47AA-A72C-D97056DEC5FD}" type="slidenum">
              <a:rPr lang="en-US" smtClean="0"/>
              <a:t>‹#›</a:t>
            </a:fld>
            <a:endParaRPr lang="en-US"/>
          </a:p>
        </p:txBody>
      </p:sp>
    </p:spTree>
    <p:extLst>
      <p:ext uri="{BB962C8B-B14F-4D97-AF65-F5344CB8AC3E}">
        <p14:creationId xmlns:p14="http://schemas.microsoft.com/office/powerpoint/2010/main" val="35181053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3017520" y="30510492"/>
            <a:ext cx="9875520" cy="1752600"/>
          </a:xfrm>
          <a:prstGeom prst="rect">
            <a:avLst/>
          </a:prstGeom>
        </p:spPr>
        <p:txBody>
          <a:bodyPr/>
          <a:lstStyle/>
          <a:p>
            <a:fld id="{A7377B82-7223-4840-B47A-7D1537CC9BD5}" type="datetime1">
              <a:rPr lang="en-US" smtClean="0"/>
              <a:t>4/6/2023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9C6A470-7F3C-47AA-A72C-D97056DEC5FD}" type="slidenum">
              <a:rPr lang="en-US" smtClean="0"/>
              <a:t>‹#›</a:t>
            </a:fld>
            <a:endParaRPr lang="en-US"/>
          </a:p>
        </p:txBody>
      </p:sp>
    </p:spTree>
    <p:extLst>
      <p:ext uri="{BB962C8B-B14F-4D97-AF65-F5344CB8AC3E}">
        <p14:creationId xmlns:p14="http://schemas.microsoft.com/office/powerpoint/2010/main" val="10983341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23239" y="2194560"/>
            <a:ext cx="14156053" cy="7680960"/>
          </a:xfrm>
        </p:spPr>
        <p:txBody>
          <a:bodyPr anchor="b"/>
          <a:lstStyle>
            <a:lvl1pPr>
              <a:defRPr sz="11520"/>
            </a:lvl1pPr>
          </a:lstStyle>
          <a:p>
            <a:r>
              <a:rPr lang="en-US"/>
              <a:t>Click to edit Master title style</a:t>
            </a:r>
          </a:p>
        </p:txBody>
      </p:sp>
      <p:sp>
        <p:nvSpPr>
          <p:cNvPr id="3" name="Content Placeholder 2"/>
          <p:cNvSpPr>
            <a:spLocks noGrp="1"/>
          </p:cNvSpPr>
          <p:nvPr>
            <p:ph idx="1"/>
          </p:nvPr>
        </p:nvSpPr>
        <p:spPr>
          <a:xfrm>
            <a:off x="18659477" y="4739652"/>
            <a:ext cx="22219920" cy="23393400"/>
          </a:xfrm>
        </p:spPr>
        <p:txBody>
          <a:bodyPr/>
          <a:lstStyle>
            <a:lvl1pPr>
              <a:defRPr sz="11520"/>
            </a:lvl1pPr>
            <a:lvl2pPr>
              <a:defRPr sz="10080"/>
            </a:lvl2pPr>
            <a:lvl3pPr>
              <a:defRPr sz="8640"/>
            </a:lvl3pPr>
            <a:lvl4pPr>
              <a:defRPr sz="7200"/>
            </a:lvl4pPr>
            <a:lvl5pPr>
              <a:defRPr sz="7200"/>
            </a:lvl5pPr>
            <a:lvl6pPr>
              <a:defRPr sz="7200"/>
            </a:lvl6pPr>
            <a:lvl7pPr>
              <a:defRPr sz="7200"/>
            </a:lvl7pPr>
            <a:lvl8pPr>
              <a:defRPr sz="7200"/>
            </a:lvl8pPr>
            <a:lvl9pPr>
              <a:defRPr sz="7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3023239" y="9875520"/>
            <a:ext cx="14156053" cy="18295622"/>
          </a:xfrm>
        </p:spPr>
        <p:txBody>
          <a:bodyPr/>
          <a:lstStyle>
            <a:lvl1pPr marL="0" indent="0">
              <a:buNone/>
              <a:defRPr sz="5760"/>
            </a:lvl1pPr>
            <a:lvl2pPr marL="1645920" indent="0">
              <a:buNone/>
              <a:defRPr sz="5040"/>
            </a:lvl2pPr>
            <a:lvl3pPr marL="3291840" indent="0">
              <a:buNone/>
              <a:defRPr sz="4320"/>
            </a:lvl3pPr>
            <a:lvl4pPr marL="4937760" indent="0">
              <a:buNone/>
              <a:defRPr sz="3600"/>
            </a:lvl4pPr>
            <a:lvl5pPr marL="6583680" indent="0">
              <a:buNone/>
              <a:defRPr sz="3600"/>
            </a:lvl5pPr>
            <a:lvl6pPr marL="8229600" indent="0">
              <a:buNone/>
              <a:defRPr sz="3600"/>
            </a:lvl6pPr>
            <a:lvl7pPr marL="9875520" indent="0">
              <a:buNone/>
              <a:defRPr sz="3600"/>
            </a:lvl7pPr>
            <a:lvl8pPr marL="11521440" indent="0">
              <a:buNone/>
              <a:defRPr sz="3600"/>
            </a:lvl8pPr>
            <a:lvl9pPr marL="13167360" indent="0">
              <a:buNone/>
              <a:defRPr sz="3600"/>
            </a:lvl9pPr>
          </a:lstStyle>
          <a:p>
            <a:pPr lvl="0"/>
            <a:r>
              <a:rPr lang="en-US"/>
              <a:t>Click to edit Master text styles</a:t>
            </a:r>
          </a:p>
        </p:txBody>
      </p:sp>
      <p:sp>
        <p:nvSpPr>
          <p:cNvPr id="5" name="Date Placeholder 4"/>
          <p:cNvSpPr>
            <a:spLocks noGrp="1"/>
          </p:cNvSpPr>
          <p:nvPr>
            <p:ph type="dt" sz="half" idx="10"/>
          </p:nvPr>
        </p:nvSpPr>
        <p:spPr>
          <a:xfrm>
            <a:off x="3017520" y="30510492"/>
            <a:ext cx="9875520" cy="1752600"/>
          </a:xfrm>
          <a:prstGeom prst="rect">
            <a:avLst/>
          </a:prstGeom>
        </p:spPr>
        <p:txBody>
          <a:bodyPr/>
          <a:lstStyle/>
          <a:p>
            <a:fld id="{7FCD55E0-18D6-45E8-A9F1-1143A4C0131F}" type="datetime1">
              <a:rPr lang="en-US" smtClean="0"/>
              <a:t>4/6/2023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9C6A470-7F3C-47AA-A72C-D97056DEC5FD}" type="slidenum">
              <a:rPr lang="en-US" smtClean="0"/>
              <a:t>‹#›</a:t>
            </a:fld>
            <a:endParaRPr lang="en-US"/>
          </a:p>
        </p:txBody>
      </p:sp>
    </p:spTree>
    <p:extLst>
      <p:ext uri="{BB962C8B-B14F-4D97-AF65-F5344CB8AC3E}">
        <p14:creationId xmlns:p14="http://schemas.microsoft.com/office/powerpoint/2010/main" val="40952235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23239" y="2194560"/>
            <a:ext cx="14156053" cy="7680960"/>
          </a:xfrm>
        </p:spPr>
        <p:txBody>
          <a:bodyPr anchor="b"/>
          <a:lstStyle>
            <a:lvl1pPr>
              <a:defRPr sz="11520"/>
            </a:lvl1pPr>
          </a:lstStyle>
          <a:p>
            <a:r>
              <a:rPr lang="en-US"/>
              <a:t>Click to edit Master title style</a:t>
            </a:r>
          </a:p>
        </p:txBody>
      </p:sp>
      <p:sp>
        <p:nvSpPr>
          <p:cNvPr id="3" name="Picture Placeholder 2"/>
          <p:cNvSpPr>
            <a:spLocks noGrp="1" noChangeAspect="1"/>
          </p:cNvSpPr>
          <p:nvPr>
            <p:ph type="pic" idx="1"/>
          </p:nvPr>
        </p:nvSpPr>
        <p:spPr>
          <a:xfrm>
            <a:off x="18659477" y="4739652"/>
            <a:ext cx="22219920" cy="23393400"/>
          </a:xfrm>
        </p:spPr>
        <p:txBody>
          <a:bodyPr anchor="t"/>
          <a:lstStyle>
            <a:lvl1pPr marL="0" indent="0">
              <a:buNone/>
              <a:defRPr sz="11520"/>
            </a:lvl1pPr>
            <a:lvl2pPr marL="1645920" indent="0">
              <a:buNone/>
              <a:defRPr sz="10080"/>
            </a:lvl2pPr>
            <a:lvl3pPr marL="3291840" indent="0">
              <a:buNone/>
              <a:defRPr sz="8640"/>
            </a:lvl3pPr>
            <a:lvl4pPr marL="4937760" indent="0">
              <a:buNone/>
              <a:defRPr sz="7200"/>
            </a:lvl4pPr>
            <a:lvl5pPr marL="6583680" indent="0">
              <a:buNone/>
              <a:defRPr sz="7200"/>
            </a:lvl5pPr>
            <a:lvl6pPr marL="8229600" indent="0">
              <a:buNone/>
              <a:defRPr sz="7200"/>
            </a:lvl6pPr>
            <a:lvl7pPr marL="9875520" indent="0">
              <a:buNone/>
              <a:defRPr sz="7200"/>
            </a:lvl7pPr>
            <a:lvl8pPr marL="11521440" indent="0">
              <a:buNone/>
              <a:defRPr sz="7200"/>
            </a:lvl8pPr>
            <a:lvl9pPr marL="13167360" indent="0">
              <a:buNone/>
              <a:defRPr sz="7200"/>
            </a:lvl9pPr>
          </a:lstStyle>
          <a:p>
            <a:r>
              <a:rPr lang="en-US"/>
              <a:t>Click icon to add picture</a:t>
            </a:r>
          </a:p>
        </p:txBody>
      </p:sp>
      <p:sp>
        <p:nvSpPr>
          <p:cNvPr id="4" name="Text Placeholder 3"/>
          <p:cNvSpPr>
            <a:spLocks noGrp="1"/>
          </p:cNvSpPr>
          <p:nvPr>
            <p:ph type="body" sz="half" idx="2"/>
          </p:nvPr>
        </p:nvSpPr>
        <p:spPr>
          <a:xfrm>
            <a:off x="3023239" y="9875520"/>
            <a:ext cx="14156053" cy="18295622"/>
          </a:xfrm>
        </p:spPr>
        <p:txBody>
          <a:bodyPr/>
          <a:lstStyle>
            <a:lvl1pPr marL="0" indent="0">
              <a:buNone/>
              <a:defRPr sz="5760"/>
            </a:lvl1pPr>
            <a:lvl2pPr marL="1645920" indent="0">
              <a:buNone/>
              <a:defRPr sz="5040"/>
            </a:lvl2pPr>
            <a:lvl3pPr marL="3291840" indent="0">
              <a:buNone/>
              <a:defRPr sz="4320"/>
            </a:lvl3pPr>
            <a:lvl4pPr marL="4937760" indent="0">
              <a:buNone/>
              <a:defRPr sz="3600"/>
            </a:lvl4pPr>
            <a:lvl5pPr marL="6583680" indent="0">
              <a:buNone/>
              <a:defRPr sz="3600"/>
            </a:lvl5pPr>
            <a:lvl6pPr marL="8229600" indent="0">
              <a:buNone/>
              <a:defRPr sz="3600"/>
            </a:lvl6pPr>
            <a:lvl7pPr marL="9875520" indent="0">
              <a:buNone/>
              <a:defRPr sz="3600"/>
            </a:lvl7pPr>
            <a:lvl8pPr marL="11521440" indent="0">
              <a:buNone/>
              <a:defRPr sz="3600"/>
            </a:lvl8pPr>
            <a:lvl9pPr marL="13167360" indent="0">
              <a:buNone/>
              <a:defRPr sz="3600"/>
            </a:lvl9pPr>
          </a:lstStyle>
          <a:p>
            <a:pPr lvl="0"/>
            <a:r>
              <a:rPr lang="en-US"/>
              <a:t>Click to edit Master text styles</a:t>
            </a:r>
          </a:p>
        </p:txBody>
      </p:sp>
      <p:sp>
        <p:nvSpPr>
          <p:cNvPr id="5" name="Date Placeholder 4"/>
          <p:cNvSpPr>
            <a:spLocks noGrp="1"/>
          </p:cNvSpPr>
          <p:nvPr>
            <p:ph type="dt" sz="half" idx="10"/>
          </p:nvPr>
        </p:nvSpPr>
        <p:spPr>
          <a:xfrm>
            <a:off x="3017520" y="30510492"/>
            <a:ext cx="9875520" cy="1752600"/>
          </a:xfrm>
          <a:prstGeom prst="rect">
            <a:avLst/>
          </a:prstGeom>
        </p:spPr>
        <p:txBody>
          <a:bodyPr/>
          <a:lstStyle/>
          <a:p>
            <a:fld id="{1455C668-7ACA-4D6B-9EC9-AD0169008A1A}" type="datetime1">
              <a:rPr lang="en-US" smtClean="0"/>
              <a:t>4/6/2023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9C6A470-7F3C-47AA-A72C-D97056DEC5FD}" type="slidenum">
              <a:rPr lang="en-US" smtClean="0"/>
              <a:t>‹#›</a:t>
            </a:fld>
            <a:endParaRPr lang="en-US"/>
          </a:p>
        </p:txBody>
      </p:sp>
    </p:spTree>
    <p:extLst>
      <p:ext uri="{BB962C8B-B14F-4D97-AF65-F5344CB8AC3E}">
        <p14:creationId xmlns:p14="http://schemas.microsoft.com/office/powerpoint/2010/main" val="17140671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80000">
              <a:srgbClr val="F6F8FC"/>
            </a:gs>
            <a:gs pos="90000">
              <a:schemeClr val="bg1"/>
            </a:gs>
            <a:gs pos="100000">
              <a:schemeClr val="bg1">
                <a:lumMod val="49000"/>
                <a:lumOff val="51000"/>
              </a:schemeClr>
            </a:gs>
            <a:gs pos="0">
              <a:schemeClr val="accent1">
                <a:lumMod val="45000"/>
                <a:lumOff val="55000"/>
              </a:schemeClr>
            </a:gs>
            <a:gs pos="68000">
              <a:srgbClr val="F5F7FC"/>
            </a:gs>
            <a:gs pos="60000">
              <a:srgbClr val="F4F6FC"/>
            </a:gs>
            <a:gs pos="53000">
              <a:srgbClr val="F1F4FB"/>
            </a:gs>
            <a:gs pos="39000">
              <a:srgbClr val="EBF0F9"/>
            </a:gs>
            <a:gs pos="27000">
              <a:srgbClr val="DFE7F5"/>
            </a:gs>
            <a:gs pos="9000">
              <a:schemeClr val="accent1">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017520" y="1752612"/>
            <a:ext cx="37856160" cy="6362702"/>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3017520" y="8763000"/>
            <a:ext cx="37856160" cy="2088642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3"/>
          </p:nvPr>
        </p:nvSpPr>
        <p:spPr>
          <a:xfrm>
            <a:off x="14538960" y="30510492"/>
            <a:ext cx="14813280" cy="1752600"/>
          </a:xfrm>
          <a:prstGeom prst="rect">
            <a:avLst/>
          </a:prstGeom>
        </p:spPr>
        <p:txBody>
          <a:bodyPr vert="horz" lIns="91440" tIns="45720" rIns="91440" bIns="45720" rtlCol="0" anchor="ctr"/>
          <a:lstStyle>
            <a:lvl1pPr algn="ctr">
              <a:defRPr sz="432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31008956" y="30020849"/>
            <a:ext cx="9875520" cy="1752600"/>
          </a:xfrm>
          <a:prstGeom prst="rect">
            <a:avLst/>
          </a:prstGeom>
        </p:spPr>
        <p:txBody>
          <a:bodyPr vert="horz" lIns="91440" tIns="45720" rIns="91440" bIns="45720" rtlCol="0" anchor="ctr"/>
          <a:lstStyle>
            <a:lvl1pPr algn="r">
              <a:defRPr sz="4320">
                <a:solidFill>
                  <a:schemeClr val="tx1">
                    <a:tint val="75000"/>
                  </a:schemeClr>
                </a:solidFill>
              </a:defRPr>
            </a:lvl1pPr>
          </a:lstStyle>
          <a:p>
            <a:fld id="{E9C6A470-7F3C-47AA-A72C-D97056DEC5FD}" type="slidenum">
              <a:rPr lang="en-US" smtClean="0"/>
              <a:t>‹#›</a:t>
            </a:fld>
            <a:endParaRPr lang="en-US"/>
          </a:p>
        </p:txBody>
      </p:sp>
    </p:spTree>
    <p:extLst>
      <p:ext uri="{BB962C8B-B14F-4D97-AF65-F5344CB8AC3E}">
        <p14:creationId xmlns:p14="http://schemas.microsoft.com/office/powerpoint/2010/main" val="3449698495"/>
      </p:ext>
    </p:extLst>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hf sldNum="0" hdr="0" ftr="0" dt="0"/>
  <p:txStyles>
    <p:titleStyle>
      <a:lvl1pPr algn="l" defTabSz="3291840" rtl="0" eaLnBrk="1" latinLnBrk="0" hangingPunct="1">
        <a:lnSpc>
          <a:spcPct val="90000"/>
        </a:lnSpc>
        <a:spcBef>
          <a:spcPct val="0"/>
        </a:spcBef>
        <a:buNone/>
        <a:defRPr sz="15840" kern="1200">
          <a:solidFill>
            <a:schemeClr val="tx1"/>
          </a:solidFill>
          <a:latin typeface="Segoe UI" panose="020B0502040204020203" pitchFamily="34" charset="0"/>
          <a:ea typeface="+mj-ea"/>
          <a:cs typeface="Segoe UI" panose="020B0502040204020203" pitchFamily="34" charset="0"/>
        </a:defRPr>
      </a:lvl1pPr>
    </p:titleStyle>
    <p:bodyStyle>
      <a:lvl1pPr marL="822960" indent="-822960" algn="l" defTabSz="3291840" rtl="0" eaLnBrk="1" latinLnBrk="0" hangingPunct="1">
        <a:lnSpc>
          <a:spcPct val="90000"/>
        </a:lnSpc>
        <a:spcBef>
          <a:spcPts val="3600"/>
        </a:spcBef>
        <a:buFont typeface="Arial" panose="020B0604020202020204" pitchFamily="34" charset="0"/>
        <a:buChar char="•"/>
        <a:defRPr sz="10080" kern="1200">
          <a:solidFill>
            <a:schemeClr val="tx1"/>
          </a:solidFill>
          <a:latin typeface="Segoe UI" panose="020B0502040204020203" pitchFamily="34" charset="0"/>
          <a:ea typeface="+mn-ea"/>
          <a:cs typeface="Segoe UI" panose="020B0502040204020203" pitchFamily="34" charset="0"/>
        </a:defRPr>
      </a:lvl1pPr>
      <a:lvl2pPr marL="2468880" indent="-822960" algn="l" defTabSz="3291840" rtl="0" eaLnBrk="1" latinLnBrk="0" hangingPunct="1">
        <a:lnSpc>
          <a:spcPct val="90000"/>
        </a:lnSpc>
        <a:spcBef>
          <a:spcPts val="1800"/>
        </a:spcBef>
        <a:buFont typeface="Arial" panose="020B0604020202020204" pitchFamily="34" charset="0"/>
        <a:buChar char="•"/>
        <a:defRPr sz="8640" kern="1200">
          <a:solidFill>
            <a:schemeClr val="tx1"/>
          </a:solidFill>
          <a:latin typeface="Segoe UI" panose="020B0502040204020203" pitchFamily="34" charset="0"/>
          <a:ea typeface="+mn-ea"/>
          <a:cs typeface="Segoe UI" panose="020B0502040204020203" pitchFamily="34" charset="0"/>
        </a:defRPr>
      </a:lvl2pPr>
      <a:lvl3pPr marL="4114800" indent="-822960" algn="l" defTabSz="3291840" rtl="0" eaLnBrk="1" latinLnBrk="0" hangingPunct="1">
        <a:lnSpc>
          <a:spcPct val="90000"/>
        </a:lnSpc>
        <a:spcBef>
          <a:spcPts val="1800"/>
        </a:spcBef>
        <a:buFont typeface="Arial" panose="020B0604020202020204" pitchFamily="34" charset="0"/>
        <a:buChar char="•"/>
        <a:defRPr sz="7200" kern="1200">
          <a:solidFill>
            <a:schemeClr val="tx1"/>
          </a:solidFill>
          <a:latin typeface="Segoe UI" panose="020B0502040204020203" pitchFamily="34" charset="0"/>
          <a:ea typeface="+mn-ea"/>
          <a:cs typeface="Segoe UI" panose="020B0502040204020203" pitchFamily="34" charset="0"/>
        </a:defRPr>
      </a:lvl3pPr>
      <a:lvl4pPr marL="5760720" indent="-822960" algn="l" defTabSz="3291840" rtl="0" eaLnBrk="1" latinLnBrk="0" hangingPunct="1">
        <a:lnSpc>
          <a:spcPct val="90000"/>
        </a:lnSpc>
        <a:spcBef>
          <a:spcPts val="1800"/>
        </a:spcBef>
        <a:buFont typeface="Arial" panose="020B0604020202020204" pitchFamily="34" charset="0"/>
        <a:buChar char="•"/>
        <a:defRPr sz="6480" kern="1200">
          <a:solidFill>
            <a:schemeClr val="tx1"/>
          </a:solidFill>
          <a:latin typeface="Segoe UI" panose="020B0502040204020203" pitchFamily="34" charset="0"/>
          <a:ea typeface="+mn-ea"/>
          <a:cs typeface="Segoe UI" panose="020B0502040204020203" pitchFamily="34" charset="0"/>
        </a:defRPr>
      </a:lvl4pPr>
      <a:lvl5pPr marL="7406640" indent="-822960" algn="l" defTabSz="3291840" rtl="0" eaLnBrk="1" latinLnBrk="0" hangingPunct="1">
        <a:lnSpc>
          <a:spcPct val="90000"/>
        </a:lnSpc>
        <a:spcBef>
          <a:spcPts val="1800"/>
        </a:spcBef>
        <a:buFont typeface="Arial" panose="020B0604020202020204" pitchFamily="34" charset="0"/>
        <a:buChar char="•"/>
        <a:defRPr sz="6480" kern="1200">
          <a:solidFill>
            <a:schemeClr val="tx1"/>
          </a:solidFill>
          <a:latin typeface="Segoe UI" panose="020B0502040204020203" pitchFamily="34" charset="0"/>
          <a:ea typeface="+mn-ea"/>
          <a:cs typeface="Segoe UI" panose="020B0502040204020203" pitchFamily="34" charset="0"/>
        </a:defRPr>
      </a:lvl5pPr>
      <a:lvl6pPr marL="9052560" indent="-822960" algn="l" defTabSz="3291840" rtl="0" eaLnBrk="1" latinLnBrk="0" hangingPunct="1">
        <a:lnSpc>
          <a:spcPct val="90000"/>
        </a:lnSpc>
        <a:spcBef>
          <a:spcPts val="1800"/>
        </a:spcBef>
        <a:buFont typeface="Arial" panose="020B0604020202020204" pitchFamily="34" charset="0"/>
        <a:buChar char="•"/>
        <a:defRPr sz="6480" kern="1200">
          <a:solidFill>
            <a:schemeClr val="tx1"/>
          </a:solidFill>
          <a:latin typeface="+mn-lt"/>
          <a:ea typeface="+mn-ea"/>
          <a:cs typeface="+mn-cs"/>
        </a:defRPr>
      </a:lvl6pPr>
      <a:lvl7pPr marL="10698480" indent="-822960" algn="l" defTabSz="3291840" rtl="0" eaLnBrk="1" latinLnBrk="0" hangingPunct="1">
        <a:lnSpc>
          <a:spcPct val="90000"/>
        </a:lnSpc>
        <a:spcBef>
          <a:spcPts val="1800"/>
        </a:spcBef>
        <a:buFont typeface="Arial" panose="020B0604020202020204" pitchFamily="34" charset="0"/>
        <a:buChar char="•"/>
        <a:defRPr sz="6480" kern="1200">
          <a:solidFill>
            <a:schemeClr val="tx1"/>
          </a:solidFill>
          <a:latin typeface="+mn-lt"/>
          <a:ea typeface="+mn-ea"/>
          <a:cs typeface="+mn-cs"/>
        </a:defRPr>
      </a:lvl7pPr>
      <a:lvl8pPr marL="12344400" indent="-822960" algn="l" defTabSz="3291840" rtl="0" eaLnBrk="1" latinLnBrk="0" hangingPunct="1">
        <a:lnSpc>
          <a:spcPct val="90000"/>
        </a:lnSpc>
        <a:spcBef>
          <a:spcPts val="1800"/>
        </a:spcBef>
        <a:buFont typeface="Arial" panose="020B0604020202020204" pitchFamily="34" charset="0"/>
        <a:buChar char="•"/>
        <a:defRPr sz="6480" kern="1200">
          <a:solidFill>
            <a:schemeClr val="tx1"/>
          </a:solidFill>
          <a:latin typeface="+mn-lt"/>
          <a:ea typeface="+mn-ea"/>
          <a:cs typeface="+mn-cs"/>
        </a:defRPr>
      </a:lvl8pPr>
      <a:lvl9pPr marL="13990320" indent="-822960" algn="l" defTabSz="3291840" rtl="0" eaLnBrk="1" latinLnBrk="0" hangingPunct="1">
        <a:lnSpc>
          <a:spcPct val="90000"/>
        </a:lnSpc>
        <a:spcBef>
          <a:spcPts val="1800"/>
        </a:spcBef>
        <a:buFont typeface="Arial" panose="020B0604020202020204" pitchFamily="34" charset="0"/>
        <a:buChar char="•"/>
        <a:defRPr sz="6480" kern="1200">
          <a:solidFill>
            <a:schemeClr val="tx1"/>
          </a:solidFill>
          <a:latin typeface="+mn-lt"/>
          <a:ea typeface="+mn-ea"/>
          <a:cs typeface="+mn-cs"/>
        </a:defRPr>
      </a:lvl9pPr>
    </p:bodyStyle>
    <p:otherStyle>
      <a:defPPr>
        <a:defRPr lang="en-US"/>
      </a:defPPr>
      <a:lvl1pPr marL="0" algn="l" defTabSz="3291840" rtl="0" eaLnBrk="1" latinLnBrk="0" hangingPunct="1">
        <a:defRPr sz="6480" kern="1200">
          <a:solidFill>
            <a:schemeClr val="tx1"/>
          </a:solidFill>
          <a:latin typeface="+mn-lt"/>
          <a:ea typeface="+mn-ea"/>
          <a:cs typeface="+mn-cs"/>
        </a:defRPr>
      </a:lvl1pPr>
      <a:lvl2pPr marL="1645920" algn="l" defTabSz="3291840" rtl="0" eaLnBrk="1" latinLnBrk="0" hangingPunct="1">
        <a:defRPr sz="6480" kern="1200">
          <a:solidFill>
            <a:schemeClr val="tx1"/>
          </a:solidFill>
          <a:latin typeface="+mn-lt"/>
          <a:ea typeface="+mn-ea"/>
          <a:cs typeface="+mn-cs"/>
        </a:defRPr>
      </a:lvl2pPr>
      <a:lvl3pPr marL="3291840" algn="l" defTabSz="3291840" rtl="0" eaLnBrk="1" latinLnBrk="0" hangingPunct="1">
        <a:defRPr sz="6480" kern="1200">
          <a:solidFill>
            <a:schemeClr val="tx1"/>
          </a:solidFill>
          <a:latin typeface="+mn-lt"/>
          <a:ea typeface="+mn-ea"/>
          <a:cs typeface="+mn-cs"/>
        </a:defRPr>
      </a:lvl3pPr>
      <a:lvl4pPr marL="4937760" algn="l" defTabSz="3291840" rtl="0" eaLnBrk="1" latinLnBrk="0" hangingPunct="1">
        <a:defRPr sz="6480" kern="1200">
          <a:solidFill>
            <a:schemeClr val="tx1"/>
          </a:solidFill>
          <a:latin typeface="+mn-lt"/>
          <a:ea typeface="+mn-ea"/>
          <a:cs typeface="+mn-cs"/>
        </a:defRPr>
      </a:lvl4pPr>
      <a:lvl5pPr marL="6583680" algn="l" defTabSz="3291840" rtl="0" eaLnBrk="1" latinLnBrk="0" hangingPunct="1">
        <a:defRPr sz="6480" kern="1200">
          <a:solidFill>
            <a:schemeClr val="tx1"/>
          </a:solidFill>
          <a:latin typeface="+mn-lt"/>
          <a:ea typeface="+mn-ea"/>
          <a:cs typeface="+mn-cs"/>
        </a:defRPr>
      </a:lvl5pPr>
      <a:lvl6pPr marL="8229600" algn="l" defTabSz="3291840" rtl="0" eaLnBrk="1" latinLnBrk="0" hangingPunct="1">
        <a:defRPr sz="6480" kern="1200">
          <a:solidFill>
            <a:schemeClr val="tx1"/>
          </a:solidFill>
          <a:latin typeface="+mn-lt"/>
          <a:ea typeface="+mn-ea"/>
          <a:cs typeface="+mn-cs"/>
        </a:defRPr>
      </a:lvl6pPr>
      <a:lvl7pPr marL="9875520" algn="l" defTabSz="3291840" rtl="0" eaLnBrk="1" latinLnBrk="0" hangingPunct="1">
        <a:defRPr sz="6480" kern="1200">
          <a:solidFill>
            <a:schemeClr val="tx1"/>
          </a:solidFill>
          <a:latin typeface="+mn-lt"/>
          <a:ea typeface="+mn-ea"/>
          <a:cs typeface="+mn-cs"/>
        </a:defRPr>
      </a:lvl7pPr>
      <a:lvl8pPr marL="11521440" algn="l" defTabSz="3291840" rtl="0" eaLnBrk="1" latinLnBrk="0" hangingPunct="1">
        <a:defRPr sz="6480" kern="1200">
          <a:solidFill>
            <a:schemeClr val="tx1"/>
          </a:solidFill>
          <a:latin typeface="+mn-lt"/>
          <a:ea typeface="+mn-ea"/>
          <a:cs typeface="+mn-cs"/>
        </a:defRPr>
      </a:lvl8pPr>
      <a:lvl9pPr marL="13167360" algn="l" defTabSz="3291840" rtl="0" eaLnBrk="1" latinLnBrk="0" hangingPunct="1">
        <a:defRPr sz="648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13" Type="http://schemas.openxmlformats.org/officeDocument/2006/relationships/image" Target="../media/image11.png"/><Relationship Id="rId3" Type="http://schemas.openxmlformats.org/officeDocument/2006/relationships/image" Target="../media/image2.jpeg"/><Relationship Id="rId12" Type="http://schemas.openxmlformats.org/officeDocument/2006/relationships/image" Target="../media/image10.png"/><Relationship Id="rId2" Type="http://schemas.openxmlformats.org/officeDocument/2006/relationships/image" Target="../media/image1.png"/><Relationship Id="rId16" Type="http://schemas.openxmlformats.org/officeDocument/2006/relationships/image" Target="../media/image14.png"/><Relationship Id="rId1" Type="http://schemas.openxmlformats.org/officeDocument/2006/relationships/slideLayout" Target="../slideLayouts/slideLayout7.xml"/><Relationship Id="rId6" Type="http://schemas.openxmlformats.org/officeDocument/2006/relationships/image" Target="../media/image5.png"/><Relationship Id="rId11" Type="http://schemas.openxmlformats.org/officeDocument/2006/relationships/image" Target="../media/image9.png"/><Relationship Id="rId5" Type="http://schemas.openxmlformats.org/officeDocument/2006/relationships/image" Target="../media/image4.png"/><Relationship Id="rId15" Type="http://schemas.openxmlformats.org/officeDocument/2006/relationships/image" Target="../media/image13.png"/><Relationship Id="rId10" Type="http://schemas.openxmlformats.org/officeDocument/2006/relationships/image" Target="../media/image8.png"/><Relationship Id="rId4" Type="http://schemas.openxmlformats.org/officeDocument/2006/relationships/image" Target="../media/image3.png"/><Relationship Id="rId9" Type="http://schemas.openxmlformats.org/officeDocument/2006/relationships/image" Target="../media/image6.png"/><Relationship Id="rId14" Type="http://schemas.openxmlformats.org/officeDocument/2006/relationships/image" Target="../media/image1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18E433F2-22AC-99F3-D181-110C3F9FE5D5}"/>
              </a:ext>
            </a:extLst>
          </p:cNvPr>
          <p:cNvPicPr>
            <a:picLocks noChangeAspect="1"/>
          </p:cNvPicPr>
          <p:nvPr/>
        </p:nvPicPr>
        <p:blipFill rotWithShape="1">
          <a:blip r:embed="rId2">
            <a:extLst>
              <a:ext uri="{28A0092B-C50C-407E-A947-70E740481C1C}">
                <a14:useLocalDpi xmlns:a14="http://schemas.microsoft.com/office/drawing/2010/main" val="0"/>
              </a:ext>
            </a:extLst>
          </a:blip>
          <a:srcRect l="4021" t="7112"/>
          <a:stretch/>
        </p:blipFill>
        <p:spPr bwMode="auto">
          <a:xfrm>
            <a:off x="454878" y="28276950"/>
            <a:ext cx="6887294" cy="4018823"/>
          </a:xfrm>
          <a:prstGeom prst="roundRect">
            <a:avLst/>
          </a:prstGeom>
          <a:noFill/>
          <a:ln>
            <a:noFill/>
          </a:ln>
          <a:extLst>
            <a:ext uri="{53640926-AAD7-44D8-BBD7-CCE9431645EC}">
              <a14:shadowObscured xmlns:a14="http://schemas.microsoft.com/office/drawing/2010/main"/>
            </a:ext>
          </a:extLst>
        </p:spPr>
      </p:pic>
      <p:pic>
        <p:nvPicPr>
          <p:cNvPr id="6" name="Picture 5" descr="A picture containing text&#10;&#10;Description automatically generated">
            <a:extLst>
              <a:ext uri="{FF2B5EF4-FFF2-40B4-BE49-F238E27FC236}">
                <a16:creationId xmlns:a16="http://schemas.microsoft.com/office/drawing/2014/main" id="{45B6F0AC-013A-DC0B-296F-DB3B2BB65760}"/>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l="8589" r="10075" b="10906"/>
          <a:stretch/>
        </p:blipFill>
        <p:spPr bwMode="auto">
          <a:xfrm>
            <a:off x="2884392" y="21743380"/>
            <a:ext cx="6430239" cy="3699561"/>
          </a:xfrm>
          <a:prstGeom prst="roundRect">
            <a:avLst/>
          </a:prstGeom>
          <a:noFill/>
          <a:ln>
            <a:noFill/>
          </a:ln>
          <a:extLst>
            <a:ext uri="{53640926-AAD7-44D8-BBD7-CCE9431645EC}">
              <a14:shadowObscured xmlns:a14="http://schemas.microsoft.com/office/drawing/2010/main"/>
            </a:ext>
          </a:extLst>
        </p:spPr>
      </p:pic>
      <p:pic>
        <p:nvPicPr>
          <p:cNvPr id="1026" name="Picture 2">
            <a:extLst>
              <a:ext uri="{FF2B5EF4-FFF2-40B4-BE49-F238E27FC236}">
                <a16:creationId xmlns:a16="http://schemas.microsoft.com/office/drawing/2014/main" id="{7BC0D98B-136F-0642-6F07-7779CB814ABA}"/>
              </a:ext>
            </a:extLst>
          </p:cNvPr>
          <p:cNvPicPr>
            <a:picLocks noChangeAspect="1" noChangeArrowheads="1"/>
          </p:cNvPicPr>
          <p:nvPr/>
        </p:nvPicPr>
        <p:blipFill rotWithShape="1">
          <a:blip r:embed="rId4">
            <a:extLst>
              <a:ext uri="{28A0092B-C50C-407E-A947-70E740481C1C}">
                <a14:useLocalDpi xmlns:a14="http://schemas.microsoft.com/office/drawing/2010/main" val="0"/>
              </a:ext>
            </a:extLst>
          </a:blip>
          <a:srcRect l="2044" t="3476" r="4665" b="4185"/>
          <a:stretch/>
        </p:blipFill>
        <p:spPr bwMode="auto">
          <a:xfrm>
            <a:off x="25580331" y="7106003"/>
            <a:ext cx="6500240" cy="10226774"/>
          </a:xfrm>
          <a:prstGeom prst="rect">
            <a:avLst/>
          </a:prstGeom>
          <a:noFill/>
          <a:extLst>
            <a:ext uri="{909E8E84-426E-40DD-AFC4-6F175D3DCCD1}">
              <a14:hiddenFill xmlns:a14="http://schemas.microsoft.com/office/drawing/2010/main">
                <a:solidFill>
                  <a:srgbClr val="FFFFFF"/>
                </a:solidFill>
              </a14:hiddenFill>
            </a:ext>
          </a:extLst>
        </p:spPr>
      </p:pic>
      <p:sp>
        <p:nvSpPr>
          <p:cNvPr id="3" name="Title 1">
            <a:extLst>
              <a:ext uri="{FF2B5EF4-FFF2-40B4-BE49-F238E27FC236}">
                <a16:creationId xmlns:a16="http://schemas.microsoft.com/office/drawing/2014/main" id="{4FEBE493-352E-0F21-2272-423578D0AC61}"/>
              </a:ext>
            </a:extLst>
          </p:cNvPr>
          <p:cNvSpPr txBox="1">
            <a:spLocks/>
          </p:cNvSpPr>
          <p:nvPr/>
        </p:nvSpPr>
        <p:spPr>
          <a:xfrm>
            <a:off x="369597" y="522514"/>
            <a:ext cx="43136594" cy="3947886"/>
          </a:xfrm>
          <a:prstGeom prst="rect">
            <a:avLst/>
          </a:prstGeom>
          <a:solidFill>
            <a:srgbClr val="002060"/>
          </a:solidFill>
          <a:ln w="101600" cap="flat" cmpd="sng" algn="ctr">
            <a:solidFill>
              <a:srgbClr val="002060"/>
            </a:solidFill>
            <a:prstDash val="solid"/>
            <a:miter lim="800000"/>
          </a:ln>
        </p:spPr>
        <p:style>
          <a:lnRef idx="2">
            <a:schemeClr val="dk1"/>
          </a:lnRef>
          <a:fillRef idx="1">
            <a:schemeClr val="lt1"/>
          </a:fillRef>
          <a:effectRef idx="0">
            <a:schemeClr val="dk1"/>
          </a:effectRef>
          <a:fontRef idx="minor">
            <a:schemeClr val="dk1"/>
          </a:fontRef>
        </p:style>
        <p:txBody>
          <a:bodyPr anchor="ctr">
            <a:normAutofit/>
          </a:bodyPr>
          <a:lstStyle>
            <a:lvl1pPr algn="l" defTabSz="3291840" rtl="0" eaLnBrk="1" latinLnBrk="0" hangingPunct="1">
              <a:lnSpc>
                <a:spcPct val="90000"/>
              </a:lnSpc>
              <a:spcBef>
                <a:spcPct val="0"/>
              </a:spcBef>
              <a:buNone/>
              <a:defRPr sz="1584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lgn="ctr"/>
            <a:r>
              <a:rPr lang="en-US" sz="8500" dirty="0">
                <a:solidFill>
                  <a:schemeClr val="bg1"/>
                </a:solidFill>
                <a:latin typeface="Tahoma" panose="020B0604030504040204" pitchFamily="34" charset="0"/>
                <a:ea typeface="Tahoma" panose="020B0604030504040204" pitchFamily="34" charset="0"/>
                <a:cs typeface="Tahoma" panose="020B0604030504040204" pitchFamily="34" charset="0"/>
              </a:rPr>
              <a:t>Autonomous Surface Vehicle Model-Based Motion Planning</a:t>
            </a:r>
            <a:br>
              <a:rPr lang="en-US" sz="8400" dirty="0">
                <a:solidFill>
                  <a:schemeClr val="bg1"/>
                </a:solidFill>
                <a:latin typeface="Times New Roman" panose="02020603050405020304" pitchFamily="18" charset="0"/>
                <a:cs typeface="Times New Roman" panose="02020603050405020304" pitchFamily="18" charset="0"/>
              </a:rPr>
            </a:br>
            <a:r>
              <a:rPr lang="en-US" sz="5600" dirty="0">
                <a:solidFill>
                  <a:schemeClr val="bg1"/>
                </a:solidFill>
                <a:latin typeface="Tahoma" panose="020B0604030504040204" pitchFamily="34" charset="0"/>
                <a:ea typeface="Tahoma" panose="020B0604030504040204" pitchFamily="34" charset="0"/>
                <a:cs typeface="Tahoma" panose="020B0604030504040204" pitchFamily="34" charset="0"/>
              </a:rPr>
              <a:t>Nicholas Custer, Advisor: Prof May-Win Thein</a:t>
            </a:r>
            <a:br>
              <a:rPr lang="en-US" sz="5600" dirty="0">
                <a:solidFill>
                  <a:schemeClr val="bg1"/>
                </a:solidFill>
                <a:latin typeface="Tahoma" panose="020B0604030504040204" pitchFamily="34" charset="0"/>
                <a:ea typeface="Tahoma" panose="020B0604030504040204" pitchFamily="34" charset="0"/>
                <a:cs typeface="Tahoma" panose="020B0604030504040204" pitchFamily="34" charset="0"/>
              </a:rPr>
            </a:br>
            <a:r>
              <a:rPr lang="en-US" sz="5600" i="1" dirty="0">
                <a:solidFill>
                  <a:schemeClr val="bg1"/>
                </a:solidFill>
                <a:latin typeface="Tahoma" panose="020B0604030504040204" pitchFamily="34" charset="0"/>
                <a:ea typeface="Tahoma" panose="020B0604030504040204" pitchFamily="34" charset="0"/>
                <a:cs typeface="Tahoma" panose="020B0604030504040204" pitchFamily="34" charset="0"/>
              </a:rPr>
              <a:t>Ocean Engineering, University of New Hampshire, Durham, NH 03824</a:t>
            </a:r>
            <a:endParaRPr lang="en-US" sz="9300" i="1" dirty="0">
              <a:solidFill>
                <a:schemeClr val="bg1"/>
              </a:solidFill>
              <a:latin typeface="Tahoma" panose="020B0604030504040204" pitchFamily="34" charset="0"/>
              <a:ea typeface="Tahoma" panose="020B0604030504040204" pitchFamily="34" charset="0"/>
              <a:cs typeface="Tahoma" panose="020B0604030504040204" pitchFamily="34" charset="0"/>
            </a:endParaRPr>
          </a:p>
        </p:txBody>
      </p:sp>
      <p:sp>
        <p:nvSpPr>
          <p:cNvPr id="4" name="Subtitle 2">
            <a:extLst>
              <a:ext uri="{FF2B5EF4-FFF2-40B4-BE49-F238E27FC236}">
                <a16:creationId xmlns:a16="http://schemas.microsoft.com/office/drawing/2014/main" id="{AABA5E2E-C0CE-A02B-F5E0-264542D50380}"/>
              </a:ext>
            </a:extLst>
          </p:cNvPr>
          <p:cNvSpPr txBox="1">
            <a:spLocks/>
          </p:cNvSpPr>
          <p:nvPr/>
        </p:nvSpPr>
        <p:spPr>
          <a:xfrm>
            <a:off x="450594" y="6191007"/>
            <a:ext cx="10914743" cy="13549324"/>
          </a:xfrm>
          <a:prstGeom prst="rect">
            <a:avLst/>
          </a:prstGeom>
          <a:noFill/>
          <a:ln>
            <a:noFill/>
          </a:ln>
        </p:spPr>
        <p:txBody>
          <a:bodyPr vert="horz" lIns="106674" tIns="53337" rIns="106674" bIns="53337" rtlCol="0" anchor="t">
            <a:noAutofit/>
          </a:bodyPr>
          <a:lstStyle>
            <a:lvl1pPr marL="0" indent="0" algn="ctr" defTabSz="3840480" rtl="0" eaLnBrk="1" latinLnBrk="0" hangingPunct="1">
              <a:lnSpc>
                <a:spcPct val="90000"/>
              </a:lnSpc>
              <a:spcBef>
                <a:spcPts val="4200"/>
              </a:spcBef>
              <a:buFont typeface="Arial" panose="020B0604020202020204" pitchFamily="34" charset="0"/>
              <a:buNone/>
              <a:defRPr sz="10080" kern="1200">
                <a:solidFill>
                  <a:schemeClr val="tx1"/>
                </a:solidFill>
                <a:latin typeface="+mn-lt"/>
                <a:ea typeface="+mn-ea"/>
                <a:cs typeface="+mn-cs"/>
              </a:defRPr>
            </a:lvl1pPr>
            <a:lvl2pPr marL="1920240" indent="0" algn="ctr" defTabSz="3840480" rtl="0" eaLnBrk="1" latinLnBrk="0" hangingPunct="1">
              <a:lnSpc>
                <a:spcPct val="90000"/>
              </a:lnSpc>
              <a:spcBef>
                <a:spcPts val="2100"/>
              </a:spcBef>
              <a:buFont typeface="Arial" panose="020B0604020202020204" pitchFamily="34" charset="0"/>
              <a:buNone/>
              <a:defRPr sz="8400" kern="1200">
                <a:solidFill>
                  <a:schemeClr val="tx1"/>
                </a:solidFill>
                <a:latin typeface="+mn-lt"/>
                <a:ea typeface="+mn-ea"/>
                <a:cs typeface="+mn-cs"/>
              </a:defRPr>
            </a:lvl2pPr>
            <a:lvl3pPr marL="3840480" indent="0" algn="ctr" defTabSz="3840480" rtl="0" eaLnBrk="1" latinLnBrk="0" hangingPunct="1">
              <a:lnSpc>
                <a:spcPct val="90000"/>
              </a:lnSpc>
              <a:spcBef>
                <a:spcPts val="2100"/>
              </a:spcBef>
              <a:buFont typeface="Arial" panose="020B0604020202020204" pitchFamily="34" charset="0"/>
              <a:buNone/>
              <a:defRPr sz="7560" kern="1200">
                <a:solidFill>
                  <a:schemeClr val="tx1"/>
                </a:solidFill>
                <a:latin typeface="+mn-lt"/>
                <a:ea typeface="+mn-ea"/>
                <a:cs typeface="+mn-cs"/>
              </a:defRPr>
            </a:lvl3pPr>
            <a:lvl4pPr marL="576072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4pPr>
            <a:lvl5pPr marL="768096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5pPr>
            <a:lvl6pPr marL="960120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6pPr>
            <a:lvl7pPr marL="1152144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7pPr>
            <a:lvl8pPr marL="1344168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8pPr>
            <a:lvl9pPr marL="1536192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9pPr>
          </a:lstStyle>
          <a:p>
            <a:pPr algn="l">
              <a:lnSpc>
                <a:spcPct val="100000"/>
              </a:lnSpc>
              <a:spcBef>
                <a:spcPts val="2500"/>
              </a:spcBef>
            </a:pPr>
            <a:r>
              <a:rPr lang="en-US" sz="3200" dirty="0">
                <a:effectLst/>
                <a:latin typeface="Cambria" panose="02040503050406030204" pitchFamily="18" charset="0"/>
                <a:ea typeface="Cambria" panose="02040503050406030204" pitchFamily="18" charset="0"/>
              </a:rPr>
              <a:t>Safe path planning is a fundamental aspect of autonomous surface vehicle (ASV) operation and cannot </a:t>
            </a:r>
            <a:r>
              <a:rPr lang="en-US" sz="3200" dirty="0">
                <a:latin typeface="Cambria" panose="02040503050406030204" pitchFamily="18" charset="0"/>
                <a:ea typeface="Cambria" panose="02040503050406030204" pitchFamily="18" charset="0"/>
              </a:rPr>
              <a:t>all be completed a priori. In situ methods are needed to address the many contingencies an ASV may face. Human supervision is often employed; however, to achieve full autonomy, the vehicle system itself must be “able to make decisions and determine actions by itself.” [1]</a:t>
            </a:r>
          </a:p>
          <a:p>
            <a:pPr algn="l">
              <a:lnSpc>
                <a:spcPct val="100000"/>
              </a:lnSpc>
              <a:spcBef>
                <a:spcPts val="2500"/>
              </a:spcBef>
            </a:pPr>
            <a:r>
              <a:rPr lang="en-US" sz="3200" dirty="0">
                <a:latin typeface="Cambria" panose="02040503050406030204" pitchFamily="18" charset="0"/>
                <a:ea typeface="Cambria" panose="02040503050406030204" pitchFamily="18" charset="0"/>
              </a:rPr>
              <a:t>Marine vehicles dynamics are characterized by relatively large inertia (due to mass and added mass) and damping compared with vehicles operating in other domains. Additionally, traditional surface vehicle configurations are underactuated. These characteristics constrain the set of dynamically feasible paths available when planning a maneuver for contingencies like obstacle avoidance. </a:t>
            </a:r>
          </a:p>
          <a:p>
            <a:pPr algn="l">
              <a:lnSpc>
                <a:spcPct val="100000"/>
              </a:lnSpc>
              <a:spcBef>
                <a:spcPts val="2500"/>
              </a:spcBef>
            </a:pPr>
            <a:r>
              <a:rPr lang="en-US" sz="3200" dirty="0">
                <a:latin typeface="Cambria" panose="02040503050406030204" pitchFamily="18" charset="0"/>
                <a:ea typeface="Cambria" panose="02040503050406030204" pitchFamily="18" charset="0"/>
              </a:rPr>
              <a:t>Some proposed methods place dynamic constraints on grid search algorithms to produce kinematically continuous paths. [2] [3] A downside of these methods is that they allow for high frequency unsteady inputs to the system, increasing transient conditions and accentuating modeling error.</a:t>
            </a:r>
          </a:p>
          <a:p>
            <a:pPr algn="l">
              <a:lnSpc>
                <a:spcPct val="100000"/>
              </a:lnSpc>
              <a:spcBef>
                <a:spcPts val="2500"/>
              </a:spcBef>
            </a:pPr>
            <a:r>
              <a:rPr lang="en-US" sz="3200" dirty="0">
                <a:latin typeface="Cambria" panose="02040503050406030204" pitchFamily="18" charset="0"/>
                <a:ea typeface="Cambria" panose="02040503050406030204" pitchFamily="18" charset="0"/>
              </a:rPr>
              <a:t>This research investigates a model-based motion planning approach to design, model, and select hydrodynamically feasible maneuvers in response to a contingency scenario. Maneuvers are built from steady-input legs to reduce the influence of transients, leveraging the natural hydrodynamic motion of the vehicle as a human pilot would.</a:t>
            </a:r>
          </a:p>
        </p:txBody>
      </p:sp>
      <p:sp>
        <p:nvSpPr>
          <p:cNvPr id="7" name="Subtitle 2">
            <a:extLst>
              <a:ext uri="{FF2B5EF4-FFF2-40B4-BE49-F238E27FC236}">
                <a16:creationId xmlns:a16="http://schemas.microsoft.com/office/drawing/2014/main" id="{301A0DFD-CD9A-34E3-297A-D70A0722D653}"/>
              </a:ext>
            </a:extLst>
          </p:cNvPr>
          <p:cNvSpPr txBox="1">
            <a:spLocks/>
          </p:cNvSpPr>
          <p:nvPr/>
        </p:nvSpPr>
        <p:spPr>
          <a:xfrm>
            <a:off x="12036025" y="4927623"/>
            <a:ext cx="8116807" cy="913158"/>
          </a:xfrm>
          <a:prstGeom prst="rect">
            <a:avLst/>
          </a:prstGeom>
          <a:solidFill>
            <a:srgbClr val="002060"/>
          </a:solidFill>
          <a:ln>
            <a:solidFill>
              <a:srgbClr val="002060"/>
            </a:solidFill>
          </a:ln>
        </p:spPr>
        <p:txBody>
          <a:bodyPr vert="horz" lIns="106674" tIns="53337" rIns="106674" bIns="53337" rtlCol="0" anchor="ctr">
            <a:noAutofit/>
          </a:bodyPr>
          <a:lstStyle>
            <a:lvl1pPr marL="0" indent="0" algn="ctr" defTabSz="3840480" rtl="0" eaLnBrk="1" latinLnBrk="0" hangingPunct="1">
              <a:lnSpc>
                <a:spcPct val="90000"/>
              </a:lnSpc>
              <a:spcBef>
                <a:spcPts val="4200"/>
              </a:spcBef>
              <a:buFont typeface="Arial" panose="020B0604020202020204" pitchFamily="34" charset="0"/>
              <a:buNone/>
              <a:defRPr sz="10080" kern="1200">
                <a:solidFill>
                  <a:schemeClr val="tx1"/>
                </a:solidFill>
                <a:latin typeface="+mn-lt"/>
                <a:ea typeface="+mn-ea"/>
                <a:cs typeface="+mn-cs"/>
              </a:defRPr>
            </a:lvl1pPr>
            <a:lvl2pPr marL="1920240" indent="0" algn="ctr" defTabSz="3840480" rtl="0" eaLnBrk="1" latinLnBrk="0" hangingPunct="1">
              <a:lnSpc>
                <a:spcPct val="90000"/>
              </a:lnSpc>
              <a:spcBef>
                <a:spcPts val="2100"/>
              </a:spcBef>
              <a:buFont typeface="Arial" panose="020B0604020202020204" pitchFamily="34" charset="0"/>
              <a:buNone/>
              <a:defRPr sz="8400" kern="1200">
                <a:solidFill>
                  <a:schemeClr val="tx1"/>
                </a:solidFill>
                <a:latin typeface="+mn-lt"/>
                <a:ea typeface="+mn-ea"/>
                <a:cs typeface="+mn-cs"/>
              </a:defRPr>
            </a:lvl2pPr>
            <a:lvl3pPr marL="3840480" indent="0" algn="ctr" defTabSz="3840480" rtl="0" eaLnBrk="1" latinLnBrk="0" hangingPunct="1">
              <a:lnSpc>
                <a:spcPct val="90000"/>
              </a:lnSpc>
              <a:spcBef>
                <a:spcPts val="2100"/>
              </a:spcBef>
              <a:buFont typeface="Arial" panose="020B0604020202020204" pitchFamily="34" charset="0"/>
              <a:buNone/>
              <a:defRPr sz="7560" kern="1200">
                <a:solidFill>
                  <a:schemeClr val="tx1"/>
                </a:solidFill>
                <a:latin typeface="+mn-lt"/>
                <a:ea typeface="+mn-ea"/>
                <a:cs typeface="+mn-cs"/>
              </a:defRPr>
            </a:lvl3pPr>
            <a:lvl4pPr marL="576072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4pPr>
            <a:lvl5pPr marL="768096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5pPr>
            <a:lvl6pPr marL="960120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6pPr>
            <a:lvl7pPr marL="1152144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7pPr>
            <a:lvl8pPr marL="1344168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8pPr>
            <a:lvl9pPr marL="1536192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9pPr>
          </a:lstStyle>
          <a:p>
            <a:r>
              <a:rPr lang="en-US" sz="4200" dirty="0">
                <a:solidFill>
                  <a:schemeClr val="bg1"/>
                </a:solidFill>
                <a:latin typeface="Tahoma" panose="020B0604030504040204" pitchFamily="34" charset="0"/>
                <a:ea typeface="Tahoma" panose="020B0604030504040204" pitchFamily="34" charset="0"/>
                <a:cs typeface="Tahoma" panose="020B0604030504040204" pitchFamily="34" charset="0"/>
              </a:rPr>
              <a:t>Motion Planning Algorithm</a:t>
            </a:r>
          </a:p>
        </p:txBody>
      </p:sp>
      <p:sp>
        <p:nvSpPr>
          <p:cNvPr id="9" name="Subtitle 2">
            <a:extLst>
              <a:ext uri="{FF2B5EF4-FFF2-40B4-BE49-F238E27FC236}">
                <a16:creationId xmlns:a16="http://schemas.microsoft.com/office/drawing/2014/main" id="{D5482915-52A2-6C82-5943-AB5A93CD15CD}"/>
              </a:ext>
            </a:extLst>
          </p:cNvPr>
          <p:cNvSpPr txBox="1">
            <a:spLocks/>
          </p:cNvSpPr>
          <p:nvPr/>
        </p:nvSpPr>
        <p:spPr>
          <a:xfrm>
            <a:off x="454878" y="4927623"/>
            <a:ext cx="10914743" cy="913158"/>
          </a:xfrm>
          <a:prstGeom prst="rect">
            <a:avLst/>
          </a:prstGeom>
          <a:solidFill>
            <a:srgbClr val="002060"/>
          </a:solidFill>
          <a:ln>
            <a:solidFill>
              <a:srgbClr val="002060"/>
            </a:solidFill>
          </a:ln>
        </p:spPr>
        <p:txBody>
          <a:bodyPr vert="horz" lIns="106674" tIns="53337" rIns="106674" bIns="53337" rtlCol="0" anchor="ctr">
            <a:normAutofit/>
          </a:bodyPr>
          <a:lstStyle>
            <a:lvl1pPr marL="0" indent="0" algn="ctr" defTabSz="3840480" rtl="0" eaLnBrk="1" latinLnBrk="0" hangingPunct="1">
              <a:lnSpc>
                <a:spcPct val="90000"/>
              </a:lnSpc>
              <a:spcBef>
                <a:spcPts val="4200"/>
              </a:spcBef>
              <a:buFont typeface="Arial" panose="020B0604020202020204" pitchFamily="34" charset="0"/>
              <a:buNone/>
              <a:defRPr sz="10080" kern="1200">
                <a:solidFill>
                  <a:schemeClr val="tx1"/>
                </a:solidFill>
                <a:latin typeface="+mn-lt"/>
                <a:ea typeface="+mn-ea"/>
                <a:cs typeface="+mn-cs"/>
              </a:defRPr>
            </a:lvl1pPr>
            <a:lvl2pPr marL="1920240" indent="0" algn="ctr" defTabSz="3840480" rtl="0" eaLnBrk="1" latinLnBrk="0" hangingPunct="1">
              <a:lnSpc>
                <a:spcPct val="90000"/>
              </a:lnSpc>
              <a:spcBef>
                <a:spcPts val="2100"/>
              </a:spcBef>
              <a:buFont typeface="Arial" panose="020B0604020202020204" pitchFamily="34" charset="0"/>
              <a:buNone/>
              <a:defRPr sz="8400" kern="1200">
                <a:solidFill>
                  <a:schemeClr val="tx1"/>
                </a:solidFill>
                <a:latin typeface="+mn-lt"/>
                <a:ea typeface="+mn-ea"/>
                <a:cs typeface="+mn-cs"/>
              </a:defRPr>
            </a:lvl2pPr>
            <a:lvl3pPr marL="3840480" indent="0" algn="ctr" defTabSz="3840480" rtl="0" eaLnBrk="1" latinLnBrk="0" hangingPunct="1">
              <a:lnSpc>
                <a:spcPct val="90000"/>
              </a:lnSpc>
              <a:spcBef>
                <a:spcPts val="2100"/>
              </a:spcBef>
              <a:buFont typeface="Arial" panose="020B0604020202020204" pitchFamily="34" charset="0"/>
              <a:buNone/>
              <a:defRPr sz="7560" kern="1200">
                <a:solidFill>
                  <a:schemeClr val="tx1"/>
                </a:solidFill>
                <a:latin typeface="+mn-lt"/>
                <a:ea typeface="+mn-ea"/>
                <a:cs typeface="+mn-cs"/>
              </a:defRPr>
            </a:lvl3pPr>
            <a:lvl4pPr marL="576072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4pPr>
            <a:lvl5pPr marL="768096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5pPr>
            <a:lvl6pPr marL="960120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6pPr>
            <a:lvl7pPr marL="1152144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7pPr>
            <a:lvl8pPr marL="1344168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8pPr>
            <a:lvl9pPr marL="1536192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9pPr>
          </a:lstStyle>
          <a:p>
            <a:r>
              <a:rPr lang="en-US" sz="4200" dirty="0">
                <a:solidFill>
                  <a:schemeClr val="bg1"/>
                </a:solidFill>
                <a:latin typeface="Tahoma" panose="020B0604030504040204" pitchFamily="34" charset="0"/>
                <a:ea typeface="Tahoma" panose="020B0604030504040204" pitchFamily="34" charset="0"/>
                <a:cs typeface="Tahoma" panose="020B0604030504040204" pitchFamily="34" charset="0"/>
              </a:rPr>
              <a:t>Introduction</a:t>
            </a:r>
          </a:p>
        </p:txBody>
      </p:sp>
      <p:sp>
        <p:nvSpPr>
          <p:cNvPr id="10" name="Subtitle 2">
            <a:extLst>
              <a:ext uri="{FF2B5EF4-FFF2-40B4-BE49-F238E27FC236}">
                <a16:creationId xmlns:a16="http://schemas.microsoft.com/office/drawing/2014/main" id="{E998E5D1-290C-8EB4-2D96-30F02A3B6FAB}"/>
              </a:ext>
            </a:extLst>
          </p:cNvPr>
          <p:cNvSpPr txBox="1">
            <a:spLocks/>
          </p:cNvSpPr>
          <p:nvPr/>
        </p:nvSpPr>
        <p:spPr>
          <a:xfrm>
            <a:off x="32591449" y="4927623"/>
            <a:ext cx="10914743" cy="913158"/>
          </a:xfrm>
          <a:prstGeom prst="rect">
            <a:avLst/>
          </a:prstGeom>
          <a:solidFill>
            <a:srgbClr val="002060"/>
          </a:solidFill>
          <a:ln>
            <a:solidFill>
              <a:srgbClr val="002060"/>
            </a:solidFill>
          </a:ln>
        </p:spPr>
        <p:txBody>
          <a:bodyPr vert="horz" lIns="106674" tIns="53337" rIns="106674" bIns="53337" rtlCol="0" anchor="ctr">
            <a:normAutofit/>
          </a:bodyPr>
          <a:lstStyle>
            <a:lvl1pPr marL="0" indent="0" algn="ctr" defTabSz="3840480" rtl="0" eaLnBrk="1" latinLnBrk="0" hangingPunct="1">
              <a:lnSpc>
                <a:spcPct val="90000"/>
              </a:lnSpc>
              <a:spcBef>
                <a:spcPts val="4200"/>
              </a:spcBef>
              <a:buFont typeface="Arial" panose="020B0604020202020204" pitchFamily="34" charset="0"/>
              <a:buNone/>
              <a:defRPr sz="10080" kern="1200">
                <a:solidFill>
                  <a:schemeClr val="tx1"/>
                </a:solidFill>
                <a:latin typeface="+mn-lt"/>
                <a:ea typeface="+mn-ea"/>
                <a:cs typeface="+mn-cs"/>
              </a:defRPr>
            </a:lvl1pPr>
            <a:lvl2pPr marL="1920240" indent="0" algn="ctr" defTabSz="3840480" rtl="0" eaLnBrk="1" latinLnBrk="0" hangingPunct="1">
              <a:lnSpc>
                <a:spcPct val="90000"/>
              </a:lnSpc>
              <a:spcBef>
                <a:spcPts val="2100"/>
              </a:spcBef>
              <a:buFont typeface="Arial" panose="020B0604020202020204" pitchFamily="34" charset="0"/>
              <a:buNone/>
              <a:defRPr sz="8400" kern="1200">
                <a:solidFill>
                  <a:schemeClr val="tx1"/>
                </a:solidFill>
                <a:latin typeface="+mn-lt"/>
                <a:ea typeface="+mn-ea"/>
                <a:cs typeface="+mn-cs"/>
              </a:defRPr>
            </a:lvl2pPr>
            <a:lvl3pPr marL="3840480" indent="0" algn="ctr" defTabSz="3840480" rtl="0" eaLnBrk="1" latinLnBrk="0" hangingPunct="1">
              <a:lnSpc>
                <a:spcPct val="90000"/>
              </a:lnSpc>
              <a:spcBef>
                <a:spcPts val="2100"/>
              </a:spcBef>
              <a:buFont typeface="Arial" panose="020B0604020202020204" pitchFamily="34" charset="0"/>
              <a:buNone/>
              <a:defRPr sz="7560" kern="1200">
                <a:solidFill>
                  <a:schemeClr val="tx1"/>
                </a:solidFill>
                <a:latin typeface="+mn-lt"/>
                <a:ea typeface="+mn-ea"/>
                <a:cs typeface="+mn-cs"/>
              </a:defRPr>
            </a:lvl3pPr>
            <a:lvl4pPr marL="576072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4pPr>
            <a:lvl5pPr marL="768096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5pPr>
            <a:lvl6pPr marL="960120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6pPr>
            <a:lvl7pPr marL="1152144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7pPr>
            <a:lvl8pPr marL="1344168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8pPr>
            <a:lvl9pPr marL="1536192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9pPr>
          </a:lstStyle>
          <a:p>
            <a:r>
              <a:rPr lang="en-US" sz="4200" dirty="0">
                <a:solidFill>
                  <a:schemeClr val="bg1"/>
                </a:solidFill>
                <a:latin typeface="Tahoma" panose="020B0604030504040204" pitchFamily="34" charset="0"/>
                <a:ea typeface="Tahoma" panose="020B0604030504040204" pitchFamily="34" charset="0"/>
                <a:cs typeface="Tahoma" panose="020B0604030504040204" pitchFamily="34" charset="0"/>
              </a:rPr>
              <a:t>Model Development</a:t>
            </a:r>
          </a:p>
        </p:txBody>
      </p:sp>
      <p:sp>
        <p:nvSpPr>
          <p:cNvPr id="13" name="Subtitle 2">
            <a:extLst>
              <a:ext uri="{FF2B5EF4-FFF2-40B4-BE49-F238E27FC236}">
                <a16:creationId xmlns:a16="http://schemas.microsoft.com/office/drawing/2014/main" id="{C2663263-8495-1C60-1333-909C351A20EE}"/>
              </a:ext>
            </a:extLst>
          </p:cNvPr>
          <p:cNvSpPr txBox="1">
            <a:spLocks/>
          </p:cNvSpPr>
          <p:nvPr/>
        </p:nvSpPr>
        <p:spPr>
          <a:xfrm>
            <a:off x="32591447" y="19959574"/>
            <a:ext cx="10914743" cy="754676"/>
          </a:xfrm>
          <a:prstGeom prst="rect">
            <a:avLst/>
          </a:prstGeom>
          <a:solidFill>
            <a:srgbClr val="002060"/>
          </a:solidFill>
          <a:ln>
            <a:solidFill>
              <a:srgbClr val="002060"/>
            </a:solidFill>
          </a:ln>
        </p:spPr>
        <p:txBody>
          <a:bodyPr vert="horz" lIns="106674" tIns="53337" rIns="106674" bIns="53337" rtlCol="0" anchor="ctr">
            <a:noAutofit/>
          </a:bodyPr>
          <a:lstStyle>
            <a:lvl1pPr marL="0" indent="0" algn="ctr" defTabSz="3840480" rtl="0" eaLnBrk="1" latinLnBrk="0" hangingPunct="1">
              <a:lnSpc>
                <a:spcPct val="90000"/>
              </a:lnSpc>
              <a:spcBef>
                <a:spcPts val="4200"/>
              </a:spcBef>
              <a:buFont typeface="Arial" panose="020B0604020202020204" pitchFamily="34" charset="0"/>
              <a:buNone/>
              <a:defRPr sz="10080" kern="1200">
                <a:solidFill>
                  <a:schemeClr val="tx1"/>
                </a:solidFill>
                <a:latin typeface="+mn-lt"/>
                <a:ea typeface="+mn-ea"/>
                <a:cs typeface="+mn-cs"/>
              </a:defRPr>
            </a:lvl1pPr>
            <a:lvl2pPr marL="1920240" indent="0" algn="ctr" defTabSz="3840480" rtl="0" eaLnBrk="1" latinLnBrk="0" hangingPunct="1">
              <a:lnSpc>
                <a:spcPct val="90000"/>
              </a:lnSpc>
              <a:spcBef>
                <a:spcPts val="2100"/>
              </a:spcBef>
              <a:buFont typeface="Arial" panose="020B0604020202020204" pitchFamily="34" charset="0"/>
              <a:buNone/>
              <a:defRPr sz="8400" kern="1200">
                <a:solidFill>
                  <a:schemeClr val="tx1"/>
                </a:solidFill>
                <a:latin typeface="+mn-lt"/>
                <a:ea typeface="+mn-ea"/>
                <a:cs typeface="+mn-cs"/>
              </a:defRPr>
            </a:lvl2pPr>
            <a:lvl3pPr marL="3840480" indent="0" algn="ctr" defTabSz="3840480" rtl="0" eaLnBrk="1" latinLnBrk="0" hangingPunct="1">
              <a:lnSpc>
                <a:spcPct val="90000"/>
              </a:lnSpc>
              <a:spcBef>
                <a:spcPts val="2100"/>
              </a:spcBef>
              <a:buFont typeface="Arial" panose="020B0604020202020204" pitchFamily="34" charset="0"/>
              <a:buNone/>
              <a:defRPr sz="7560" kern="1200">
                <a:solidFill>
                  <a:schemeClr val="tx1"/>
                </a:solidFill>
                <a:latin typeface="+mn-lt"/>
                <a:ea typeface="+mn-ea"/>
                <a:cs typeface="+mn-cs"/>
              </a:defRPr>
            </a:lvl3pPr>
            <a:lvl4pPr marL="576072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4pPr>
            <a:lvl5pPr marL="768096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5pPr>
            <a:lvl6pPr marL="960120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6pPr>
            <a:lvl7pPr marL="1152144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7pPr>
            <a:lvl8pPr marL="1344168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8pPr>
            <a:lvl9pPr marL="1536192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9pPr>
          </a:lstStyle>
          <a:p>
            <a:r>
              <a:rPr lang="en-US" sz="3600" dirty="0">
                <a:solidFill>
                  <a:schemeClr val="bg1"/>
                </a:solidFill>
                <a:latin typeface="Tahoma" panose="020B0604030504040204" pitchFamily="34" charset="0"/>
                <a:ea typeface="Tahoma" panose="020B0604030504040204" pitchFamily="34" charset="0"/>
                <a:cs typeface="Tahoma" panose="020B0604030504040204" pitchFamily="34" charset="0"/>
              </a:rPr>
              <a:t>Acknowledgements</a:t>
            </a:r>
          </a:p>
        </p:txBody>
      </p:sp>
      <p:sp>
        <p:nvSpPr>
          <p:cNvPr id="15" name="Subtitle 2">
            <a:extLst>
              <a:ext uri="{FF2B5EF4-FFF2-40B4-BE49-F238E27FC236}">
                <a16:creationId xmlns:a16="http://schemas.microsoft.com/office/drawing/2014/main" id="{8A7DF031-E089-17A0-FBA7-CD370F484E4D}"/>
              </a:ext>
            </a:extLst>
          </p:cNvPr>
          <p:cNvSpPr txBox="1">
            <a:spLocks/>
          </p:cNvSpPr>
          <p:nvPr/>
        </p:nvSpPr>
        <p:spPr>
          <a:xfrm>
            <a:off x="11906194" y="18756977"/>
            <a:ext cx="19641782" cy="914400"/>
          </a:xfrm>
          <a:prstGeom prst="rect">
            <a:avLst/>
          </a:prstGeom>
          <a:solidFill>
            <a:srgbClr val="002060"/>
          </a:solidFill>
          <a:ln>
            <a:solidFill>
              <a:srgbClr val="002060"/>
            </a:solidFill>
          </a:ln>
        </p:spPr>
        <p:txBody>
          <a:bodyPr vert="horz" lIns="106674" tIns="53337" rIns="106674" bIns="53337" rtlCol="0" anchor="ctr">
            <a:noAutofit/>
          </a:bodyPr>
          <a:lstStyle>
            <a:lvl1pPr marL="0" indent="0" algn="ctr" defTabSz="3840480" rtl="0" eaLnBrk="1" latinLnBrk="0" hangingPunct="1">
              <a:lnSpc>
                <a:spcPct val="90000"/>
              </a:lnSpc>
              <a:spcBef>
                <a:spcPts val="4200"/>
              </a:spcBef>
              <a:buFont typeface="Arial" panose="020B0604020202020204" pitchFamily="34" charset="0"/>
              <a:buNone/>
              <a:defRPr sz="10080" kern="1200">
                <a:solidFill>
                  <a:schemeClr val="tx1"/>
                </a:solidFill>
                <a:latin typeface="+mn-lt"/>
                <a:ea typeface="+mn-ea"/>
                <a:cs typeface="+mn-cs"/>
              </a:defRPr>
            </a:lvl1pPr>
            <a:lvl2pPr marL="1920240" indent="0" algn="ctr" defTabSz="3840480" rtl="0" eaLnBrk="1" latinLnBrk="0" hangingPunct="1">
              <a:lnSpc>
                <a:spcPct val="90000"/>
              </a:lnSpc>
              <a:spcBef>
                <a:spcPts val="2100"/>
              </a:spcBef>
              <a:buFont typeface="Arial" panose="020B0604020202020204" pitchFamily="34" charset="0"/>
              <a:buNone/>
              <a:defRPr sz="8400" kern="1200">
                <a:solidFill>
                  <a:schemeClr val="tx1"/>
                </a:solidFill>
                <a:latin typeface="+mn-lt"/>
                <a:ea typeface="+mn-ea"/>
                <a:cs typeface="+mn-cs"/>
              </a:defRPr>
            </a:lvl2pPr>
            <a:lvl3pPr marL="3840480" indent="0" algn="ctr" defTabSz="3840480" rtl="0" eaLnBrk="1" latinLnBrk="0" hangingPunct="1">
              <a:lnSpc>
                <a:spcPct val="90000"/>
              </a:lnSpc>
              <a:spcBef>
                <a:spcPts val="2100"/>
              </a:spcBef>
              <a:buFont typeface="Arial" panose="020B0604020202020204" pitchFamily="34" charset="0"/>
              <a:buNone/>
              <a:defRPr sz="7560" kern="1200">
                <a:solidFill>
                  <a:schemeClr val="tx1"/>
                </a:solidFill>
                <a:latin typeface="+mn-lt"/>
                <a:ea typeface="+mn-ea"/>
                <a:cs typeface="+mn-cs"/>
              </a:defRPr>
            </a:lvl3pPr>
            <a:lvl4pPr marL="576072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4pPr>
            <a:lvl5pPr marL="768096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5pPr>
            <a:lvl6pPr marL="960120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6pPr>
            <a:lvl7pPr marL="1152144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7pPr>
            <a:lvl8pPr marL="1344168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8pPr>
            <a:lvl9pPr marL="1536192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9pPr>
          </a:lstStyle>
          <a:p>
            <a:r>
              <a:rPr lang="en-US" sz="4200" dirty="0">
                <a:solidFill>
                  <a:schemeClr val="bg1"/>
                </a:solidFill>
                <a:latin typeface="Tahoma" panose="020B0604030504040204" pitchFamily="34" charset="0"/>
                <a:ea typeface="Tahoma" panose="020B0604030504040204" pitchFamily="34" charset="0"/>
                <a:cs typeface="Tahoma" panose="020B0604030504040204" pitchFamily="34" charset="0"/>
              </a:rPr>
              <a:t>Parameterization and Simulation Results</a:t>
            </a:r>
          </a:p>
        </p:txBody>
      </p:sp>
      <p:sp>
        <p:nvSpPr>
          <p:cNvPr id="23" name="Subtitle 2">
            <a:extLst>
              <a:ext uri="{FF2B5EF4-FFF2-40B4-BE49-F238E27FC236}">
                <a16:creationId xmlns:a16="http://schemas.microsoft.com/office/drawing/2014/main" id="{C314AF2C-389A-70EF-172D-B1C2D3CA5460}"/>
              </a:ext>
            </a:extLst>
          </p:cNvPr>
          <p:cNvSpPr txBox="1">
            <a:spLocks/>
          </p:cNvSpPr>
          <p:nvPr/>
        </p:nvSpPr>
        <p:spPr>
          <a:xfrm>
            <a:off x="454879" y="20027802"/>
            <a:ext cx="10914742" cy="914400"/>
          </a:xfrm>
          <a:prstGeom prst="rect">
            <a:avLst/>
          </a:prstGeom>
          <a:solidFill>
            <a:srgbClr val="002060"/>
          </a:solidFill>
          <a:ln>
            <a:solidFill>
              <a:srgbClr val="002060"/>
            </a:solidFill>
          </a:ln>
        </p:spPr>
        <p:txBody>
          <a:bodyPr vert="horz" lIns="106674" tIns="53337" rIns="106674" bIns="53337" rtlCol="0" anchor="ctr">
            <a:noAutofit/>
          </a:bodyPr>
          <a:lstStyle>
            <a:lvl1pPr marL="0" indent="0" algn="ctr" defTabSz="3840480" rtl="0" eaLnBrk="1" latinLnBrk="0" hangingPunct="1">
              <a:lnSpc>
                <a:spcPct val="90000"/>
              </a:lnSpc>
              <a:spcBef>
                <a:spcPts val="4200"/>
              </a:spcBef>
              <a:buFont typeface="Arial" panose="020B0604020202020204" pitchFamily="34" charset="0"/>
              <a:buNone/>
              <a:defRPr sz="10080" kern="1200">
                <a:solidFill>
                  <a:schemeClr val="tx1"/>
                </a:solidFill>
                <a:latin typeface="+mn-lt"/>
                <a:ea typeface="+mn-ea"/>
                <a:cs typeface="+mn-cs"/>
              </a:defRPr>
            </a:lvl1pPr>
            <a:lvl2pPr marL="1920240" indent="0" algn="ctr" defTabSz="3840480" rtl="0" eaLnBrk="1" latinLnBrk="0" hangingPunct="1">
              <a:lnSpc>
                <a:spcPct val="90000"/>
              </a:lnSpc>
              <a:spcBef>
                <a:spcPts val="2100"/>
              </a:spcBef>
              <a:buFont typeface="Arial" panose="020B0604020202020204" pitchFamily="34" charset="0"/>
              <a:buNone/>
              <a:defRPr sz="8400" kern="1200">
                <a:solidFill>
                  <a:schemeClr val="tx1"/>
                </a:solidFill>
                <a:latin typeface="+mn-lt"/>
                <a:ea typeface="+mn-ea"/>
                <a:cs typeface="+mn-cs"/>
              </a:defRPr>
            </a:lvl2pPr>
            <a:lvl3pPr marL="3840480" indent="0" algn="ctr" defTabSz="3840480" rtl="0" eaLnBrk="1" latinLnBrk="0" hangingPunct="1">
              <a:lnSpc>
                <a:spcPct val="90000"/>
              </a:lnSpc>
              <a:spcBef>
                <a:spcPts val="2100"/>
              </a:spcBef>
              <a:buFont typeface="Arial" panose="020B0604020202020204" pitchFamily="34" charset="0"/>
              <a:buNone/>
              <a:defRPr sz="7560" kern="1200">
                <a:solidFill>
                  <a:schemeClr val="tx1"/>
                </a:solidFill>
                <a:latin typeface="+mn-lt"/>
                <a:ea typeface="+mn-ea"/>
                <a:cs typeface="+mn-cs"/>
              </a:defRPr>
            </a:lvl3pPr>
            <a:lvl4pPr marL="576072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4pPr>
            <a:lvl5pPr marL="768096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5pPr>
            <a:lvl6pPr marL="960120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6pPr>
            <a:lvl7pPr marL="1152144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7pPr>
            <a:lvl8pPr marL="1344168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8pPr>
            <a:lvl9pPr marL="1536192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9pPr>
          </a:lstStyle>
          <a:p>
            <a:r>
              <a:rPr lang="en-US" sz="4200" dirty="0">
                <a:solidFill>
                  <a:schemeClr val="bg1"/>
                </a:solidFill>
                <a:latin typeface="Tahoma" panose="020B0604030504040204" pitchFamily="34" charset="0"/>
                <a:ea typeface="Tahoma" panose="020B0604030504040204" pitchFamily="34" charset="0"/>
                <a:cs typeface="Tahoma" panose="020B0604030504040204" pitchFamily="34" charset="0"/>
              </a:rPr>
              <a:t>Research Vehicle</a:t>
            </a:r>
          </a:p>
        </p:txBody>
      </p:sp>
      <p:pic>
        <p:nvPicPr>
          <p:cNvPr id="26" name="Picture 25">
            <a:extLst>
              <a:ext uri="{FF2B5EF4-FFF2-40B4-BE49-F238E27FC236}">
                <a16:creationId xmlns:a16="http://schemas.microsoft.com/office/drawing/2014/main" id="{1E334C47-A9F3-8F23-B11A-51C333357C88}"/>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421098" y="1072056"/>
            <a:ext cx="2361231" cy="3125158"/>
          </a:xfrm>
          <a:prstGeom prst="rect">
            <a:avLst/>
          </a:prstGeom>
        </p:spPr>
      </p:pic>
      <p:sp>
        <p:nvSpPr>
          <p:cNvPr id="27" name="Subtitle 2">
            <a:extLst>
              <a:ext uri="{FF2B5EF4-FFF2-40B4-BE49-F238E27FC236}">
                <a16:creationId xmlns:a16="http://schemas.microsoft.com/office/drawing/2014/main" id="{84A11D93-08AF-3D94-3346-CF99429E1ACD}"/>
              </a:ext>
            </a:extLst>
          </p:cNvPr>
          <p:cNvSpPr txBox="1">
            <a:spLocks/>
          </p:cNvSpPr>
          <p:nvPr/>
        </p:nvSpPr>
        <p:spPr>
          <a:xfrm>
            <a:off x="32606860" y="23154708"/>
            <a:ext cx="10914743" cy="9536321"/>
          </a:xfrm>
          <a:prstGeom prst="rect">
            <a:avLst/>
          </a:prstGeom>
          <a:noFill/>
          <a:ln>
            <a:noFill/>
          </a:ln>
        </p:spPr>
        <p:txBody>
          <a:bodyPr vert="horz" lIns="106674" tIns="53337" rIns="106674" bIns="53337" rtlCol="0" anchor="t">
            <a:noAutofit/>
          </a:bodyPr>
          <a:lstStyle>
            <a:lvl1pPr marL="0" indent="0" algn="ctr" defTabSz="3840480" rtl="0" eaLnBrk="1" latinLnBrk="0" hangingPunct="1">
              <a:lnSpc>
                <a:spcPct val="90000"/>
              </a:lnSpc>
              <a:spcBef>
                <a:spcPts val="4200"/>
              </a:spcBef>
              <a:buFont typeface="Arial" panose="020B0604020202020204" pitchFamily="34" charset="0"/>
              <a:buNone/>
              <a:defRPr sz="10080" kern="1200">
                <a:solidFill>
                  <a:schemeClr val="tx1"/>
                </a:solidFill>
                <a:latin typeface="+mn-lt"/>
                <a:ea typeface="+mn-ea"/>
                <a:cs typeface="+mn-cs"/>
              </a:defRPr>
            </a:lvl1pPr>
            <a:lvl2pPr marL="1920240" indent="0" algn="ctr" defTabSz="3840480" rtl="0" eaLnBrk="1" latinLnBrk="0" hangingPunct="1">
              <a:lnSpc>
                <a:spcPct val="90000"/>
              </a:lnSpc>
              <a:spcBef>
                <a:spcPts val="2100"/>
              </a:spcBef>
              <a:buFont typeface="Arial" panose="020B0604020202020204" pitchFamily="34" charset="0"/>
              <a:buNone/>
              <a:defRPr sz="8400" kern="1200">
                <a:solidFill>
                  <a:schemeClr val="tx1"/>
                </a:solidFill>
                <a:latin typeface="+mn-lt"/>
                <a:ea typeface="+mn-ea"/>
                <a:cs typeface="+mn-cs"/>
              </a:defRPr>
            </a:lvl2pPr>
            <a:lvl3pPr marL="3840480" indent="0" algn="ctr" defTabSz="3840480" rtl="0" eaLnBrk="1" latinLnBrk="0" hangingPunct="1">
              <a:lnSpc>
                <a:spcPct val="90000"/>
              </a:lnSpc>
              <a:spcBef>
                <a:spcPts val="2100"/>
              </a:spcBef>
              <a:buFont typeface="Arial" panose="020B0604020202020204" pitchFamily="34" charset="0"/>
              <a:buNone/>
              <a:defRPr sz="7560" kern="1200">
                <a:solidFill>
                  <a:schemeClr val="tx1"/>
                </a:solidFill>
                <a:latin typeface="+mn-lt"/>
                <a:ea typeface="+mn-ea"/>
                <a:cs typeface="+mn-cs"/>
              </a:defRPr>
            </a:lvl3pPr>
            <a:lvl4pPr marL="576072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4pPr>
            <a:lvl5pPr marL="768096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5pPr>
            <a:lvl6pPr marL="960120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6pPr>
            <a:lvl7pPr marL="1152144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7pPr>
            <a:lvl8pPr marL="1344168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8pPr>
            <a:lvl9pPr marL="1536192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9pPr>
          </a:lstStyle>
          <a:p>
            <a:pPr marL="685800" indent="-685800" algn="l">
              <a:spcBef>
                <a:spcPts val="0"/>
              </a:spcBef>
              <a:spcAft>
                <a:spcPts val="1200"/>
              </a:spcAft>
              <a:tabLst>
                <a:tab pos="457200" algn="l"/>
              </a:tabLst>
            </a:pPr>
            <a:r>
              <a:rPr lang="en-US" sz="2500" kern="100" dirty="0">
                <a:solidFill>
                  <a:srgbClr val="37393C"/>
                </a:solidFill>
                <a:latin typeface="Cambria" panose="02040503050406030204" pitchFamily="18" charset="0"/>
                <a:ea typeface="Cambria" panose="02040503050406030204" pitchFamily="18" charset="0"/>
              </a:rPr>
              <a:t>[1]	IMO (International Maritime Organization), (2021). </a:t>
            </a:r>
            <a:r>
              <a:rPr lang="en-US" sz="2500" i="1" kern="100" dirty="0">
                <a:solidFill>
                  <a:srgbClr val="37393C"/>
                </a:solidFill>
                <a:latin typeface="Cambria" panose="02040503050406030204" pitchFamily="18" charset="0"/>
                <a:ea typeface="Cambria" panose="02040503050406030204" pitchFamily="18" charset="0"/>
              </a:rPr>
              <a:t>Outcome of the regulatory </a:t>
            </a:r>
            <a:r>
              <a:rPr lang="en-US" sz="2500" i="1" kern="100" dirty="0" err="1">
                <a:solidFill>
                  <a:srgbClr val="37393C"/>
                </a:solidFill>
                <a:latin typeface="Cambria" panose="02040503050406030204" pitchFamily="18" charset="0"/>
                <a:ea typeface="Cambria" panose="02040503050406030204" pitchFamily="18" charset="0"/>
              </a:rPr>
              <a:t>scopng</a:t>
            </a:r>
            <a:r>
              <a:rPr lang="en-US" sz="2500" i="1" kern="100" dirty="0">
                <a:solidFill>
                  <a:srgbClr val="37393C"/>
                </a:solidFill>
                <a:latin typeface="Cambria" panose="02040503050406030204" pitchFamily="18" charset="0"/>
                <a:ea typeface="Cambria" panose="02040503050406030204" pitchFamily="18" charset="0"/>
              </a:rPr>
              <a:t> exercise for the use of maritime autonomous surface ships (MASS)</a:t>
            </a:r>
            <a:r>
              <a:rPr lang="en-US" sz="2500" kern="100" dirty="0">
                <a:solidFill>
                  <a:srgbClr val="37393C"/>
                </a:solidFill>
                <a:latin typeface="Cambria" panose="02040503050406030204" pitchFamily="18" charset="0"/>
                <a:ea typeface="Cambria" panose="02040503050406030204" pitchFamily="18" charset="0"/>
              </a:rPr>
              <a:t>. MSC.1/Circ. 1638</a:t>
            </a:r>
          </a:p>
          <a:p>
            <a:pPr marL="685800" indent="-685800" algn="l">
              <a:spcBef>
                <a:spcPts val="0"/>
              </a:spcBef>
              <a:spcAft>
                <a:spcPts val="1200"/>
              </a:spcAft>
              <a:tabLst>
                <a:tab pos="457200" algn="l"/>
              </a:tabLst>
            </a:pPr>
            <a:r>
              <a:rPr lang="en-US" sz="2500" kern="100" dirty="0">
                <a:solidFill>
                  <a:srgbClr val="37393C"/>
                </a:solidFill>
                <a:latin typeface="Cambria" panose="02040503050406030204" pitchFamily="18" charset="0"/>
                <a:ea typeface="Cambria" panose="02040503050406030204" pitchFamily="18" charset="0"/>
              </a:rPr>
              <a:t>[2]	</a:t>
            </a:r>
            <a:r>
              <a:rPr lang="en-US" sz="2500" kern="100" dirty="0">
                <a:effectLst/>
                <a:latin typeface="Cambria" panose="02040503050406030204" pitchFamily="18" charset="0"/>
                <a:ea typeface="Cambria" panose="02040503050406030204" pitchFamily="18" charset="0"/>
              </a:rPr>
              <a:t>Du, Z., Wen, Y., Xiao, C., Huang, L., Zhou, C., &amp; Zhang, F. (2019). Trajectory-cell based method for the unmanned surface vehicle motion planning. </a:t>
            </a:r>
            <a:r>
              <a:rPr lang="en-US" sz="2500" i="1" kern="100" dirty="0">
                <a:effectLst/>
                <a:latin typeface="Cambria" panose="02040503050406030204" pitchFamily="18" charset="0"/>
                <a:ea typeface="Cambria" panose="02040503050406030204" pitchFamily="18" charset="0"/>
              </a:rPr>
              <a:t>Applied Ocean Research, 86, </a:t>
            </a:r>
            <a:r>
              <a:rPr lang="en-US" sz="2500" kern="100" dirty="0">
                <a:effectLst/>
                <a:latin typeface="Cambria" panose="02040503050406030204" pitchFamily="18" charset="0"/>
                <a:ea typeface="Cambria" panose="02040503050406030204" pitchFamily="18" charset="0"/>
              </a:rPr>
              <a:t>207-221.</a:t>
            </a:r>
          </a:p>
          <a:p>
            <a:pPr marL="685800" indent="-685800" algn="l">
              <a:spcBef>
                <a:spcPts val="0"/>
              </a:spcBef>
              <a:spcAft>
                <a:spcPts val="1200"/>
              </a:spcAft>
              <a:tabLst>
                <a:tab pos="457200" algn="l"/>
              </a:tabLst>
            </a:pPr>
            <a:r>
              <a:rPr lang="en-US" sz="2500" kern="100" dirty="0">
                <a:latin typeface="Cambria" panose="02040503050406030204" pitchFamily="18" charset="0"/>
                <a:ea typeface="Cambria" panose="02040503050406030204" pitchFamily="18" charset="0"/>
              </a:rPr>
              <a:t>[3]	</a:t>
            </a:r>
            <a:r>
              <a:rPr lang="en-US" sz="2500" dirty="0">
                <a:effectLst/>
                <a:latin typeface="Cambria" panose="02040503050406030204" pitchFamily="18" charset="0"/>
                <a:ea typeface="Cambria" panose="02040503050406030204" pitchFamily="18" charset="0"/>
              </a:rPr>
              <a:t>Liu, D. Y., Gao, X. P., &amp; Huo, C. (2022). Motion planning for unmanned surface vehicle based on a maneuverability mathematical model. </a:t>
            </a:r>
            <a:r>
              <a:rPr lang="en-US" sz="2500" i="1" dirty="0">
                <a:effectLst/>
                <a:latin typeface="Cambria" panose="02040503050406030204" pitchFamily="18" charset="0"/>
                <a:ea typeface="Cambria" panose="02040503050406030204" pitchFamily="18" charset="0"/>
              </a:rPr>
              <a:t>Ocean Engineering, 265</a:t>
            </a:r>
            <a:r>
              <a:rPr lang="en-US" sz="2500" dirty="0">
                <a:effectLst/>
                <a:latin typeface="Cambria" panose="02040503050406030204" pitchFamily="18" charset="0"/>
                <a:ea typeface="Cambria" panose="02040503050406030204" pitchFamily="18" charset="0"/>
              </a:rPr>
              <a:t>, 112507.</a:t>
            </a:r>
            <a:endParaRPr lang="en-US" sz="2500" kern="100" dirty="0">
              <a:solidFill>
                <a:srgbClr val="37393C"/>
              </a:solidFill>
              <a:effectLst/>
              <a:latin typeface="Cambria" panose="02040503050406030204" pitchFamily="18" charset="0"/>
              <a:ea typeface="Cambria" panose="02040503050406030204" pitchFamily="18" charset="0"/>
            </a:endParaRPr>
          </a:p>
          <a:p>
            <a:pPr marL="685800" indent="-685800" algn="l">
              <a:spcBef>
                <a:spcPts val="0"/>
              </a:spcBef>
              <a:spcAft>
                <a:spcPts val="1200"/>
              </a:spcAft>
              <a:tabLst>
                <a:tab pos="457200" algn="l"/>
              </a:tabLst>
            </a:pPr>
            <a:r>
              <a:rPr lang="en-US" sz="2500" kern="100" dirty="0">
                <a:solidFill>
                  <a:srgbClr val="37393C"/>
                </a:solidFill>
                <a:effectLst/>
                <a:latin typeface="Cambria" panose="02040503050406030204" pitchFamily="18" charset="0"/>
                <a:ea typeface="Cambria" panose="02040503050406030204" pitchFamily="18" charset="0"/>
              </a:rPr>
              <a:t>[4]	Lewis, E. V. (1989). </a:t>
            </a:r>
            <a:r>
              <a:rPr lang="en-US" sz="2500" i="1" kern="100" dirty="0">
                <a:solidFill>
                  <a:srgbClr val="37393C"/>
                </a:solidFill>
                <a:effectLst/>
                <a:latin typeface="Cambria" panose="02040503050406030204" pitchFamily="18" charset="0"/>
                <a:ea typeface="Cambria" panose="02040503050406030204" pitchFamily="18" charset="0"/>
              </a:rPr>
              <a:t>Principles of naval architecture: Motions in waves and controllability</a:t>
            </a:r>
            <a:r>
              <a:rPr lang="en-US" sz="2500" kern="100" dirty="0">
                <a:solidFill>
                  <a:srgbClr val="37393C"/>
                </a:solidFill>
                <a:effectLst/>
                <a:latin typeface="Cambria" panose="02040503050406030204" pitchFamily="18" charset="0"/>
                <a:ea typeface="Cambria" panose="02040503050406030204" pitchFamily="18" charset="0"/>
              </a:rPr>
              <a:t>. Society of Naval Architects and Marine Engineers.</a:t>
            </a:r>
            <a:endParaRPr lang="en-US" sz="2500" b="0" i="0" u="none" strike="noStrike" dirty="0">
              <a:solidFill>
                <a:srgbClr val="222222"/>
              </a:solidFill>
              <a:effectLst/>
              <a:latin typeface="Cambria" panose="02040503050406030204" pitchFamily="18" charset="0"/>
              <a:ea typeface="Cambria" panose="02040503050406030204" pitchFamily="18" charset="0"/>
            </a:endParaRPr>
          </a:p>
          <a:p>
            <a:pPr marL="685800" indent="-685800" algn="l">
              <a:spcBef>
                <a:spcPts val="0"/>
              </a:spcBef>
              <a:spcAft>
                <a:spcPts val="1200"/>
              </a:spcAft>
              <a:tabLst>
                <a:tab pos="457200" algn="l"/>
              </a:tabLst>
            </a:pPr>
            <a:r>
              <a:rPr lang="en-US" sz="2500" dirty="0">
                <a:solidFill>
                  <a:srgbClr val="222222"/>
                </a:solidFill>
                <a:latin typeface="Cambria" panose="02040503050406030204" pitchFamily="18" charset="0"/>
                <a:ea typeface="Cambria" panose="02040503050406030204" pitchFamily="18" charset="0"/>
              </a:rPr>
              <a:t>[5</a:t>
            </a:r>
            <a:r>
              <a:rPr lang="en-US" sz="2500" kern="100" dirty="0">
                <a:solidFill>
                  <a:srgbClr val="37393C"/>
                </a:solidFill>
                <a:latin typeface="Cambria" panose="02040503050406030204" pitchFamily="18" charset="0"/>
                <a:ea typeface="Cambria" panose="02040503050406030204" pitchFamily="18" charset="0"/>
              </a:rPr>
              <a:t>]	</a:t>
            </a:r>
            <a:r>
              <a:rPr lang="en-US" sz="2500" kern="100" dirty="0" err="1">
                <a:solidFill>
                  <a:srgbClr val="37393C"/>
                </a:solidFill>
                <a:latin typeface="Cambria" panose="02040503050406030204" pitchFamily="18" charset="0"/>
                <a:ea typeface="Cambria" panose="02040503050406030204" pitchFamily="18" charset="0"/>
              </a:rPr>
              <a:t>BlueRobotics</a:t>
            </a:r>
            <a:r>
              <a:rPr lang="en-US" sz="2500" kern="100" dirty="0">
                <a:solidFill>
                  <a:srgbClr val="37393C"/>
                </a:solidFill>
                <a:latin typeface="Cambria" panose="02040503050406030204" pitchFamily="18" charset="0"/>
                <a:ea typeface="Cambria" panose="02040503050406030204" pitchFamily="18" charset="0"/>
              </a:rPr>
              <a:t>(2019). </a:t>
            </a:r>
            <a:r>
              <a:rPr lang="en-US" sz="2500" i="1" kern="100" dirty="0">
                <a:solidFill>
                  <a:srgbClr val="37393C"/>
                </a:solidFill>
                <a:latin typeface="Cambria" panose="02040503050406030204" pitchFamily="18" charset="0"/>
                <a:ea typeface="Cambria" panose="02040503050406030204" pitchFamily="18" charset="0"/>
              </a:rPr>
              <a:t>T-200 public performance data 10-20V September 2019</a:t>
            </a:r>
            <a:r>
              <a:rPr lang="en-US" sz="2500" kern="100" dirty="0">
                <a:solidFill>
                  <a:srgbClr val="37393C"/>
                </a:solidFill>
                <a:latin typeface="Cambria" panose="02040503050406030204" pitchFamily="18" charset="0"/>
                <a:ea typeface="Cambria" panose="02040503050406030204" pitchFamily="18" charset="0"/>
              </a:rPr>
              <a:t>. &lt; https://bluerobotics.com/store/thrusters/t100-t200-thrusters/t200-thruster-r2-rp/&gt;</a:t>
            </a:r>
          </a:p>
          <a:p>
            <a:pPr marL="685800" indent="-685800" algn="l">
              <a:spcBef>
                <a:spcPts val="0"/>
              </a:spcBef>
              <a:spcAft>
                <a:spcPts val="1200"/>
              </a:spcAft>
              <a:tabLst>
                <a:tab pos="457200" algn="l"/>
              </a:tabLst>
            </a:pPr>
            <a:r>
              <a:rPr lang="en-US" sz="2500" kern="100" dirty="0">
                <a:solidFill>
                  <a:srgbClr val="37393C"/>
                </a:solidFill>
                <a:latin typeface="Cambria" panose="02040503050406030204" pitchFamily="18" charset="0"/>
                <a:ea typeface="Cambria" panose="02040503050406030204" pitchFamily="18" charset="0"/>
              </a:rPr>
              <a:t>[6]	</a:t>
            </a:r>
            <a:r>
              <a:rPr lang="en-US" sz="2500" kern="100" dirty="0" err="1">
                <a:solidFill>
                  <a:srgbClr val="37393C"/>
                </a:solidFill>
                <a:latin typeface="Cambria" panose="02040503050406030204" pitchFamily="18" charset="0"/>
                <a:ea typeface="Cambria" panose="02040503050406030204" pitchFamily="18" charset="0"/>
              </a:rPr>
              <a:t>Allotta</a:t>
            </a:r>
            <a:r>
              <a:rPr lang="en-US" sz="2500" kern="100" dirty="0">
                <a:solidFill>
                  <a:srgbClr val="37393C"/>
                </a:solidFill>
                <a:latin typeface="Cambria" panose="02040503050406030204" pitchFamily="18" charset="0"/>
                <a:ea typeface="Cambria" panose="02040503050406030204" pitchFamily="18" charset="0"/>
              </a:rPr>
              <a:t>, B., Costanzi, R., Fanelli, F., </a:t>
            </a:r>
            <a:r>
              <a:rPr lang="en-US" sz="2500" kern="100" dirty="0" err="1">
                <a:solidFill>
                  <a:srgbClr val="37393C"/>
                </a:solidFill>
                <a:latin typeface="Cambria" panose="02040503050406030204" pitchFamily="18" charset="0"/>
                <a:ea typeface="Cambria" panose="02040503050406030204" pitchFamily="18" charset="0"/>
              </a:rPr>
              <a:t>Monni</a:t>
            </a:r>
            <a:r>
              <a:rPr lang="en-US" sz="2500" kern="100" dirty="0">
                <a:solidFill>
                  <a:srgbClr val="37393C"/>
                </a:solidFill>
                <a:latin typeface="Cambria" panose="02040503050406030204" pitchFamily="18" charset="0"/>
                <a:ea typeface="Cambria" panose="02040503050406030204" pitchFamily="18" charset="0"/>
              </a:rPr>
              <a:t>, N., </a:t>
            </a:r>
            <a:r>
              <a:rPr lang="en-US" sz="2500" kern="100" dirty="0" err="1">
                <a:solidFill>
                  <a:srgbClr val="37393C"/>
                </a:solidFill>
                <a:latin typeface="Cambria" panose="02040503050406030204" pitchFamily="18" charset="0"/>
                <a:ea typeface="Cambria" panose="02040503050406030204" pitchFamily="18" charset="0"/>
              </a:rPr>
              <a:t>Paolucci</a:t>
            </a:r>
            <a:r>
              <a:rPr lang="en-US" sz="2500" kern="100" dirty="0">
                <a:solidFill>
                  <a:srgbClr val="37393C"/>
                </a:solidFill>
                <a:latin typeface="Cambria" panose="02040503050406030204" pitchFamily="18" charset="0"/>
                <a:ea typeface="Cambria" panose="02040503050406030204" pitchFamily="18" charset="0"/>
              </a:rPr>
              <a:t>, L., &amp; Ridolfi, A. (2017). Sea currents estimation during AUV navigation using Unscented Kalman Filter. </a:t>
            </a:r>
            <a:r>
              <a:rPr lang="en-US" sz="2500" i="1" kern="100" dirty="0">
                <a:solidFill>
                  <a:srgbClr val="37393C"/>
                </a:solidFill>
                <a:latin typeface="Cambria" panose="02040503050406030204" pitchFamily="18" charset="0"/>
                <a:ea typeface="Cambria" panose="02040503050406030204" pitchFamily="18" charset="0"/>
              </a:rPr>
              <a:t>IFAC-</a:t>
            </a:r>
            <a:r>
              <a:rPr lang="en-US" sz="2500" i="1" kern="100" dirty="0" err="1">
                <a:solidFill>
                  <a:srgbClr val="37393C"/>
                </a:solidFill>
                <a:latin typeface="Cambria" panose="02040503050406030204" pitchFamily="18" charset="0"/>
                <a:ea typeface="Cambria" panose="02040503050406030204" pitchFamily="18" charset="0"/>
              </a:rPr>
              <a:t>PapersOnLine</a:t>
            </a:r>
            <a:r>
              <a:rPr lang="en-US" sz="2500" i="1" kern="100" dirty="0">
                <a:solidFill>
                  <a:srgbClr val="37393C"/>
                </a:solidFill>
                <a:latin typeface="Cambria" panose="02040503050406030204" pitchFamily="18" charset="0"/>
                <a:ea typeface="Cambria" panose="02040503050406030204" pitchFamily="18" charset="0"/>
              </a:rPr>
              <a:t>, 50</a:t>
            </a:r>
            <a:r>
              <a:rPr lang="en-US" sz="2500" kern="100" dirty="0">
                <a:solidFill>
                  <a:srgbClr val="37393C"/>
                </a:solidFill>
                <a:latin typeface="Cambria" panose="02040503050406030204" pitchFamily="18" charset="0"/>
                <a:ea typeface="Cambria" panose="02040503050406030204" pitchFamily="18" charset="0"/>
              </a:rPr>
              <a:t>(1), 13668-13673.</a:t>
            </a:r>
          </a:p>
          <a:p>
            <a:pPr marL="685800" marR="0" indent="-685800" algn="l">
              <a:lnSpc>
                <a:spcPct val="107000"/>
              </a:lnSpc>
              <a:spcBef>
                <a:spcPts val="0"/>
              </a:spcBef>
              <a:spcAft>
                <a:spcPts val="1200"/>
              </a:spcAft>
              <a:tabLst>
                <a:tab pos="457200" algn="l"/>
              </a:tabLst>
            </a:pPr>
            <a:r>
              <a:rPr lang="en-US" sz="2500" kern="100" dirty="0">
                <a:solidFill>
                  <a:srgbClr val="37393C"/>
                </a:solidFill>
                <a:latin typeface="Cambria" panose="02040503050406030204" pitchFamily="18" charset="0"/>
                <a:ea typeface="Cambria" panose="02040503050406030204" pitchFamily="18" charset="0"/>
              </a:rPr>
              <a:t>[7]	Fossen, T. I. (1999). </a:t>
            </a:r>
            <a:r>
              <a:rPr lang="en-US" sz="2500" i="1" kern="100" dirty="0">
                <a:solidFill>
                  <a:srgbClr val="37393C"/>
                </a:solidFill>
                <a:latin typeface="Cambria" panose="02040503050406030204" pitchFamily="18" charset="0"/>
                <a:ea typeface="Cambria" panose="02040503050406030204" pitchFamily="18" charset="0"/>
              </a:rPr>
              <a:t>Guidance and control of ocean vehicles</a:t>
            </a:r>
            <a:r>
              <a:rPr lang="en-US" sz="2500" kern="100" dirty="0">
                <a:solidFill>
                  <a:srgbClr val="37393C"/>
                </a:solidFill>
                <a:latin typeface="Cambria" panose="02040503050406030204" pitchFamily="18" charset="0"/>
                <a:ea typeface="Cambria" panose="02040503050406030204" pitchFamily="18" charset="0"/>
              </a:rPr>
              <a:t>. University of Trondheim, Norway, Printed by John Wiley &amp; Sons, Chichester, England, ISBN: 0 471 94113 1, Doctors Thesis.</a:t>
            </a:r>
          </a:p>
          <a:p>
            <a:pPr marL="685800" indent="-685800" algn="l">
              <a:spcBef>
                <a:spcPts val="0"/>
              </a:spcBef>
              <a:spcAft>
                <a:spcPts val="1200"/>
              </a:spcAft>
              <a:tabLst>
                <a:tab pos="457200" algn="l"/>
              </a:tabLst>
            </a:pPr>
            <a:r>
              <a:rPr lang="en-US" sz="2500" kern="100" dirty="0">
                <a:solidFill>
                  <a:srgbClr val="37393C"/>
                </a:solidFill>
                <a:latin typeface="Cambria" panose="02040503050406030204" pitchFamily="18" charset="0"/>
                <a:ea typeface="Cambria" panose="02040503050406030204" pitchFamily="18" charset="0"/>
              </a:rPr>
              <a:t>[8]	</a:t>
            </a:r>
            <a:r>
              <a:rPr lang="en-US" sz="2500" kern="100" dirty="0" err="1">
                <a:solidFill>
                  <a:srgbClr val="37393C"/>
                </a:solidFill>
                <a:latin typeface="Cambria" panose="02040503050406030204" pitchFamily="18" charset="0"/>
                <a:ea typeface="Cambria" panose="02040503050406030204" pitchFamily="18" charset="0"/>
              </a:rPr>
              <a:t>Taimuri</a:t>
            </a:r>
            <a:r>
              <a:rPr lang="en-US" sz="2500" kern="100" dirty="0">
                <a:solidFill>
                  <a:srgbClr val="37393C"/>
                </a:solidFill>
                <a:latin typeface="Cambria" panose="02040503050406030204" pitchFamily="18" charset="0"/>
                <a:ea typeface="Cambria" panose="02040503050406030204" pitchFamily="18" charset="0"/>
              </a:rPr>
              <a:t>, G., </a:t>
            </a:r>
            <a:r>
              <a:rPr lang="en-US" sz="2500" kern="100" dirty="0" err="1">
                <a:solidFill>
                  <a:srgbClr val="37393C"/>
                </a:solidFill>
                <a:latin typeface="Cambria" panose="02040503050406030204" pitchFamily="18" charset="0"/>
                <a:ea typeface="Cambria" panose="02040503050406030204" pitchFamily="18" charset="0"/>
              </a:rPr>
              <a:t>Matusiak</a:t>
            </a:r>
            <a:r>
              <a:rPr lang="en-US" sz="2500" kern="100" dirty="0">
                <a:solidFill>
                  <a:srgbClr val="37393C"/>
                </a:solidFill>
                <a:latin typeface="Cambria" panose="02040503050406030204" pitchFamily="18" charset="0"/>
                <a:ea typeface="Cambria" panose="02040503050406030204" pitchFamily="18" charset="0"/>
              </a:rPr>
              <a:t>, J., </a:t>
            </a:r>
            <a:r>
              <a:rPr lang="en-US" sz="2500" kern="100" dirty="0" err="1">
                <a:solidFill>
                  <a:srgbClr val="37393C"/>
                </a:solidFill>
                <a:latin typeface="Cambria" panose="02040503050406030204" pitchFamily="18" charset="0"/>
                <a:ea typeface="Cambria" panose="02040503050406030204" pitchFamily="18" charset="0"/>
              </a:rPr>
              <a:t>Mikkola</a:t>
            </a:r>
            <a:r>
              <a:rPr lang="en-US" sz="2500" kern="100" dirty="0">
                <a:solidFill>
                  <a:srgbClr val="37393C"/>
                </a:solidFill>
                <a:latin typeface="Cambria" panose="02040503050406030204" pitchFamily="18" charset="0"/>
                <a:ea typeface="Cambria" panose="02040503050406030204" pitchFamily="18" charset="0"/>
              </a:rPr>
              <a:t>, T., </a:t>
            </a:r>
            <a:r>
              <a:rPr lang="en-US" sz="2500" kern="100" dirty="0" err="1">
                <a:solidFill>
                  <a:srgbClr val="37393C"/>
                </a:solidFill>
                <a:latin typeface="Cambria" panose="02040503050406030204" pitchFamily="18" charset="0"/>
                <a:ea typeface="Cambria" panose="02040503050406030204" pitchFamily="18" charset="0"/>
              </a:rPr>
              <a:t>Kujala</a:t>
            </a:r>
            <a:r>
              <a:rPr lang="en-US" sz="2500" kern="100" dirty="0">
                <a:solidFill>
                  <a:srgbClr val="37393C"/>
                </a:solidFill>
                <a:latin typeface="Cambria" panose="02040503050406030204" pitchFamily="18" charset="0"/>
                <a:ea typeface="Cambria" panose="02040503050406030204" pitchFamily="18" charset="0"/>
              </a:rPr>
              <a:t>, P., &amp; </a:t>
            </a:r>
            <a:r>
              <a:rPr lang="en-US" sz="2500" kern="100" dirty="0" err="1">
                <a:solidFill>
                  <a:srgbClr val="37393C"/>
                </a:solidFill>
                <a:latin typeface="Cambria" panose="02040503050406030204" pitchFamily="18" charset="0"/>
                <a:ea typeface="Cambria" panose="02040503050406030204" pitchFamily="18" charset="0"/>
              </a:rPr>
              <a:t>Hirdaris</a:t>
            </a:r>
            <a:r>
              <a:rPr lang="en-US" sz="2500" kern="100" dirty="0">
                <a:solidFill>
                  <a:srgbClr val="37393C"/>
                </a:solidFill>
                <a:latin typeface="Cambria" panose="02040503050406030204" pitchFamily="18" charset="0"/>
                <a:ea typeface="Cambria" panose="02040503050406030204" pitchFamily="18" charset="0"/>
              </a:rPr>
              <a:t>, S. (2020). A 6-DoF maneuvering model for the rapid estimation of hydrodynamic actions in deep and shallow waters. </a:t>
            </a:r>
            <a:r>
              <a:rPr lang="en-US" sz="2500" i="1" kern="100" dirty="0">
                <a:solidFill>
                  <a:srgbClr val="37393C"/>
                </a:solidFill>
                <a:latin typeface="Cambria" panose="02040503050406030204" pitchFamily="18" charset="0"/>
                <a:ea typeface="Cambria" panose="02040503050406030204" pitchFamily="18" charset="0"/>
              </a:rPr>
              <a:t>Ocean Engineering, 218</a:t>
            </a:r>
            <a:r>
              <a:rPr lang="en-US" sz="2500" kern="100" dirty="0">
                <a:solidFill>
                  <a:srgbClr val="37393C"/>
                </a:solidFill>
                <a:latin typeface="Cambria" panose="02040503050406030204" pitchFamily="18" charset="0"/>
                <a:ea typeface="Cambria" panose="02040503050406030204" pitchFamily="18" charset="0"/>
              </a:rPr>
              <a:t>, 108103.</a:t>
            </a:r>
          </a:p>
        </p:txBody>
      </p:sp>
      <p:sp>
        <p:nvSpPr>
          <p:cNvPr id="28" name="Subtitle 2">
            <a:extLst>
              <a:ext uri="{FF2B5EF4-FFF2-40B4-BE49-F238E27FC236}">
                <a16:creationId xmlns:a16="http://schemas.microsoft.com/office/drawing/2014/main" id="{2FEFF476-28AE-7463-B994-8A299F55F6A5}"/>
              </a:ext>
            </a:extLst>
          </p:cNvPr>
          <p:cNvSpPr txBox="1">
            <a:spLocks/>
          </p:cNvSpPr>
          <p:nvPr/>
        </p:nvSpPr>
        <p:spPr>
          <a:xfrm>
            <a:off x="32606860" y="22349366"/>
            <a:ext cx="10914743" cy="754676"/>
          </a:xfrm>
          <a:prstGeom prst="rect">
            <a:avLst/>
          </a:prstGeom>
          <a:solidFill>
            <a:srgbClr val="002060"/>
          </a:solidFill>
          <a:ln>
            <a:solidFill>
              <a:srgbClr val="002060"/>
            </a:solidFill>
          </a:ln>
        </p:spPr>
        <p:txBody>
          <a:bodyPr vert="horz" lIns="106674" tIns="53337" rIns="106674" bIns="53337" rtlCol="0" anchor="ctr">
            <a:noAutofit/>
          </a:bodyPr>
          <a:lstStyle>
            <a:lvl1pPr marL="0" indent="0" algn="ctr" defTabSz="3840480" rtl="0" eaLnBrk="1" latinLnBrk="0" hangingPunct="1">
              <a:lnSpc>
                <a:spcPct val="90000"/>
              </a:lnSpc>
              <a:spcBef>
                <a:spcPts val="4200"/>
              </a:spcBef>
              <a:buFont typeface="Arial" panose="020B0604020202020204" pitchFamily="34" charset="0"/>
              <a:buNone/>
              <a:defRPr sz="10080" kern="1200">
                <a:solidFill>
                  <a:schemeClr val="tx1"/>
                </a:solidFill>
                <a:latin typeface="+mn-lt"/>
                <a:ea typeface="+mn-ea"/>
                <a:cs typeface="+mn-cs"/>
              </a:defRPr>
            </a:lvl1pPr>
            <a:lvl2pPr marL="1920240" indent="0" algn="ctr" defTabSz="3840480" rtl="0" eaLnBrk="1" latinLnBrk="0" hangingPunct="1">
              <a:lnSpc>
                <a:spcPct val="90000"/>
              </a:lnSpc>
              <a:spcBef>
                <a:spcPts val="2100"/>
              </a:spcBef>
              <a:buFont typeface="Arial" panose="020B0604020202020204" pitchFamily="34" charset="0"/>
              <a:buNone/>
              <a:defRPr sz="8400" kern="1200">
                <a:solidFill>
                  <a:schemeClr val="tx1"/>
                </a:solidFill>
                <a:latin typeface="+mn-lt"/>
                <a:ea typeface="+mn-ea"/>
                <a:cs typeface="+mn-cs"/>
              </a:defRPr>
            </a:lvl2pPr>
            <a:lvl3pPr marL="3840480" indent="0" algn="ctr" defTabSz="3840480" rtl="0" eaLnBrk="1" latinLnBrk="0" hangingPunct="1">
              <a:lnSpc>
                <a:spcPct val="90000"/>
              </a:lnSpc>
              <a:spcBef>
                <a:spcPts val="2100"/>
              </a:spcBef>
              <a:buFont typeface="Arial" panose="020B0604020202020204" pitchFamily="34" charset="0"/>
              <a:buNone/>
              <a:defRPr sz="7560" kern="1200">
                <a:solidFill>
                  <a:schemeClr val="tx1"/>
                </a:solidFill>
                <a:latin typeface="+mn-lt"/>
                <a:ea typeface="+mn-ea"/>
                <a:cs typeface="+mn-cs"/>
              </a:defRPr>
            </a:lvl3pPr>
            <a:lvl4pPr marL="576072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4pPr>
            <a:lvl5pPr marL="768096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5pPr>
            <a:lvl6pPr marL="960120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6pPr>
            <a:lvl7pPr marL="1152144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7pPr>
            <a:lvl8pPr marL="1344168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8pPr>
            <a:lvl9pPr marL="1536192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9pPr>
          </a:lstStyle>
          <a:p>
            <a:r>
              <a:rPr lang="en-US" sz="3600" dirty="0">
                <a:solidFill>
                  <a:schemeClr val="bg1"/>
                </a:solidFill>
                <a:latin typeface="Tahoma" panose="020B0604030504040204" pitchFamily="34" charset="0"/>
                <a:ea typeface="Tahoma" panose="020B0604030504040204" pitchFamily="34" charset="0"/>
                <a:cs typeface="Tahoma" panose="020B0604030504040204" pitchFamily="34" charset="0"/>
              </a:rPr>
              <a:t>References</a:t>
            </a:r>
          </a:p>
        </p:txBody>
      </p:sp>
      <p:grpSp>
        <p:nvGrpSpPr>
          <p:cNvPr id="64" name="Group 63">
            <a:extLst>
              <a:ext uri="{FF2B5EF4-FFF2-40B4-BE49-F238E27FC236}">
                <a16:creationId xmlns:a16="http://schemas.microsoft.com/office/drawing/2014/main" id="{4CCF6AE1-A1FB-A67B-617B-9A492B7CB89C}"/>
              </a:ext>
            </a:extLst>
          </p:cNvPr>
          <p:cNvGrpSpPr/>
          <p:nvPr/>
        </p:nvGrpSpPr>
        <p:grpSpPr>
          <a:xfrm>
            <a:off x="11594007" y="6192953"/>
            <a:ext cx="8686800" cy="12070080"/>
            <a:chOff x="12807163" y="5957197"/>
            <a:chExt cx="8018300" cy="11155680"/>
          </a:xfrm>
        </p:grpSpPr>
        <p:grpSp>
          <p:nvGrpSpPr>
            <p:cNvPr id="55" name="Group 54">
              <a:extLst>
                <a:ext uri="{FF2B5EF4-FFF2-40B4-BE49-F238E27FC236}">
                  <a16:creationId xmlns:a16="http://schemas.microsoft.com/office/drawing/2014/main" id="{C1730400-3C00-4A79-94D1-B8EE452DB8B5}"/>
                </a:ext>
              </a:extLst>
            </p:cNvPr>
            <p:cNvGrpSpPr/>
            <p:nvPr/>
          </p:nvGrpSpPr>
          <p:grpSpPr>
            <a:xfrm>
              <a:off x="13244399" y="5957197"/>
              <a:ext cx="7581064" cy="11155680"/>
              <a:chOff x="20709209" y="7384812"/>
              <a:chExt cx="5278120" cy="7759938"/>
            </a:xfrm>
          </p:grpSpPr>
          <p:pic>
            <p:nvPicPr>
              <p:cNvPr id="1028" name="Picture 4">
                <a:extLst>
                  <a:ext uri="{FF2B5EF4-FFF2-40B4-BE49-F238E27FC236}">
                    <a16:creationId xmlns:a16="http://schemas.microsoft.com/office/drawing/2014/main" id="{CE7E2CEA-B294-55A6-B51F-CA35404378E5}"/>
                  </a:ext>
                </a:extLst>
              </p:cNvPr>
              <p:cNvPicPr>
                <a:picLocks noChangeAspect="1" noChangeArrowheads="1"/>
              </p:cNvPicPr>
              <p:nvPr/>
            </p:nvPicPr>
            <p:blipFill rotWithShape="1">
              <a:blip r:embed="rId6">
                <a:extLst>
                  <a:ext uri="{28A0092B-C50C-407E-A947-70E740481C1C}">
                    <a14:useLocalDpi xmlns:a14="http://schemas.microsoft.com/office/drawing/2010/main" val="0"/>
                  </a:ext>
                </a:extLst>
              </a:blip>
              <a:srcRect t="3394" b="4267"/>
              <a:stretch/>
            </p:blipFill>
            <p:spPr bwMode="auto">
              <a:xfrm>
                <a:off x="20709209" y="7384812"/>
                <a:ext cx="5278120" cy="7759938"/>
              </a:xfrm>
              <a:prstGeom prst="rect">
                <a:avLst/>
              </a:prstGeom>
              <a:noFill/>
              <a:extLst>
                <a:ext uri="{909E8E84-426E-40DD-AFC4-6F175D3DCCD1}">
                  <a14:hiddenFill xmlns:a14="http://schemas.microsoft.com/office/drawing/2010/main">
                    <a:solidFill>
                      <a:srgbClr val="FFFFFF"/>
                    </a:solidFill>
                  </a14:hiddenFill>
                </a:ext>
              </a:extLst>
            </p:spPr>
          </p:pic>
          <p:sp>
            <p:nvSpPr>
              <p:cNvPr id="40" name="Left Brace 39">
                <a:extLst>
                  <a:ext uri="{FF2B5EF4-FFF2-40B4-BE49-F238E27FC236}">
                    <a16:creationId xmlns:a16="http://schemas.microsoft.com/office/drawing/2014/main" id="{115D97E6-4B1D-9396-BFB5-3FA9906BBC47}"/>
                  </a:ext>
                </a:extLst>
              </p:cNvPr>
              <p:cNvSpPr/>
              <p:nvPr/>
            </p:nvSpPr>
            <p:spPr>
              <a:xfrm>
                <a:off x="20742148" y="7436594"/>
                <a:ext cx="244602" cy="1871125"/>
              </a:xfrm>
              <a:prstGeom prst="leftBrace">
                <a:avLst>
                  <a:gd name="adj1" fmla="val 58956"/>
                  <a:gd name="adj2" fmla="val 50000"/>
                </a:avLst>
              </a:prstGeom>
              <a:ln w="28575">
                <a:solidFill>
                  <a:srgbClr val="00B05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1" name="Left Brace 40">
                <a:extLst>
                  <a:ext uri="{FF2B5EF4-FFF2-40B4-BE49-F238E27FC236}">
                    <a16:creationId xmlns:a16="http://schemas.microsoft.com/office/drawing/2014/main" id="{3AF20DD0-43BD-584B-250C-571120B4AD02}"/>
                  </a:ext>
                </a:extLst>
              </p:cNvPr>
              <p:cNvSpPr/>
              <p:nvPr/>
            </p:nvSpPr>
            <p:spPr>
              <a:xfrm>
                <a:off x="20742148" y="9345296"/>
                <a:ext cx="244602" cy="1871125"/>
              </a:xfrm>
              <a:prstGeom prst="leftBrace">
                <a:avLst>
                  <a:gd name="adj1" fmla="val 58956"/>
                  <a:gd name="adj2" fmla="val 50000"/>
                </a:avLst>
              </a:prstGeom>
              <a:ln w="28575">
                <a:solidFill>
                  <a:schemeClr val="accent2">
                    <a:lumMod val="7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3" name="Left Brace 42">
                <a:extLst>
                  <a:ext uri="{FF2B5EF4-FFF2-40B4-BE49-F238E27FC236}">
                    <a16:creationId xmlns:a16="http://schemas.microsoft.com/office/drawing/2014/main" id="{CFDD9E26-335A-741D-A4B4-851F48B2C10F}"/>
                  </a:ext>
                </a:extLst>
              </p:cNvPr>
              <p:cNvSpPr/>
              <p:nvPr/>
            </p:nvSpPr>
            <p:spPr>
              <a:xfrm>
                <a:off x="20742148" y="11253998"/>
                <a:ext cx="244602" cy="3817299"/>
              </a:xfrm>
              <a:prstGeom prst="leftBrace">
                <a:avLst>
                  <a:gd name="adj1" fmla="val 94003"/>
                  <a:gd name="adj2" fmla="val 50000"/>
                </a:avLst>
              </a:prstGeom>
              <a:ln w="28575">
                <a:solidFill>
                  <a:srgbClr val="0070C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4" name="Left Brace 43">
                <a:extLst>
                  <a:ext uri="{FF2B5EF4-FFF2-40B4-BE49-F238E27FC236}">
                    <a16:creationId xmlns:a16="http://schemas.microsoft.com/office/drawing/2014/main" id="{62726AA4-CA77-8C0D-C333-55722D182CAF}"/>
                  </a:ext>
                </a:extLst>
              </p:cNvPr>
              <p:cNvSpPr/>
              <p:nvPr/>
            </p:nvSpPr>
            <p:spPr>
              <a:xfrm flipH="1">
                <a:off x="25620539" y="7441590"/>
                <a:ext cx="244602" cy="1871125"/>
              </a:xfrm>
              <a:prstGeom prst="leftBrace">
                <a:avLst>
                  <a:gd name="adj1" fmla="val 58956"/>
                  <a:gd name="adj2" fmla="val 50000"/>
                </a:avLst>
              </a:prstGeom>
              <a:ln w="28575">
                <a:solidFill>
                  <a:srgbClr val="00B05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5" name="Left Brace 44">
                <a:extLst>
                  <a:ext uri="{FF2B5EF4-FFF2-40B4-BE49-F238E27FC236}">
                    <a16:creationId xmlns:a16="http://schemas.microsoft.com/office/drawing/2014/main" id="{7941EE5D-1D81-4C4D-7DFF-6B9DFEE831E0}"/>
                  </a:ext>
                </a:extLst>
              </p:cNvPr>
              <p:cNvSpPr/>
              <p:nvPr/>
            </p:nvSpPr>
            <p:spPr>
              <a:xfrm flipH="1">
                <a:off x="25620539" y="9350292"/>
                <a:ext cx="244602" cy="1871125"/>
              </a:xfrm>
              <a:prstGeom prst="leftBrace">
                <a:avLst>
                  <a:gd name="adj1" fmla="val 58956"/>
                  <a:gd name="adj2" fmla="val 50000"/>
                </a:avLst>
              </a:prstGeom>
              <a:ln w="28575">
                <a:solidFill>
                  <a:schemeClr val="accent2">
                    <a:lumMod val="7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6" name="Left Brace 45">
                <a:extLst>
                  <a:ext uri="{FF2B5EF4-FFF2-40B4-BE49-F238E27FC236}">
                    <a16:creationId xmlns:a16="http://schemas.microsoft.com/office/drawing/2014/main" id="{F3F7F34E-BAE8-6EA6-2DFB-3485205D9A51}"/>
                  </a:ext>
                </a:extLst>
              </p:cNvPr>
              <p:cNvSpPr/>
              <p:nvPr/>
            </p:nvSpPr>
            <p:spPr>
              <a:xfrm flipH="1">
                <a:off x="25620539" y="11258994"/>
                <a:ext cx="244602" cy="3817299"/>
              </a:xfrm>
              <a:prstGeom prst="leftBrace">
                <a:avLst>
                  <a:gd name="adj1" fmla="val 94003"/>
                  <a:gd name="adj2" fmla="val 50000"/>
                </a:avLst>
              </a:prstGeom>
              <a:ln w="28575">
                <a:solidFill>
                  <a:srgbClr val="0070C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cxnSp>
            <p:nvCxnSpPr>
              <p:cNvPr id="48" name="Straight Connector 47">
                <a:extLst>
                  <a:ext uri="{FF2B5EF4-FFF2-40B4-BE49-F238E27FC236}">
                    <a16:creationId xmlns:a16="http://schemas.microsoft.com/office/drawing/2014/main" id="{8F1E19B9-7094-8862-B940-A57123D10BE6}"/>
                  </a:ext>
                </a:extLst>
              </p:cNvPr>
              <p:cNvCxnSpPr/>
              <p:nvPr/>
            </p:nvCxnSpPr>
            <p:spPr>
              <a:xfrm>
                <a:off x="20986750" y="9307719"/>
                <a:ext cx="4633789" cy="0"/>
              </a:xfrm>
              <a:prstGeom prst="line">
                <a:avLst/>
              </a:prstGeom>
              <a:ln w="19050">
                <a:solidFill>
                  <a:srgbClr val="00B050"/>
                </a:solidFill>
                <a:prstDash val="sysDot"/>
              </a:ln>
            </p:spPr>
            <p:style>
              <a:lnRef idx="1">
                <a:schemeClr val="accent1"/>
              </a:lnRef>
              <a:fillRef idx="0">
                <a:schemeClr val="accent1"/>
              </a:fillRef>
              <a:effectRef idx="0">
                <a:schemeClr val="accent1"/>
              </a:effectRef>
              <a:fontRef idx="minor">
                <a:schemeClr val="tx1"/>
              </a:fontRef>
            </p:style>
          </p:cxnSp>
          <p:cxnSp>
            <p:nvCxnSpPr>
              <p:cNvPr id="50" name="Straight Connector 49">
                <a:extLst>
                  <a:ext uri="{FF2B5EF4-FFF2-40B4-BE49-F238E27FC236}">
                    <a16:creationId xmlns:a16="http://schemas.microsoft.com/office/drawing/2014/main" id="{CF407B6B-78CD-8E96-FA23-CF415CF8ACDD}"/>
                  </a:ext>
                </a:extLst>
              </p:cNvPr>
              <p:cNvCxnSpPr/>
              <p:nvPr/>
            </p:nvCxnSpPr>
            <p:spPr>
              <a:xfrm>
                <a:off x="20986750" y="7441590"/>
                <a:ext cx="4633789" cy="0"/>
              </a:xfrm>
              <a:prstGeom prst="line">
                <a:avLst/>
              </a:prstGeom>
              <a:ln w="19050">
                <a:solidFill>
                  <a:srgbClr val="00B050"/>
                </a:solidFill>
                <a:prstDash val="sysDot"/>
              </a:ln>
            </p:spPr>
            <p:style>
              <a:lnRef idx="1">
                <a:schemeClr val="accent1"/>
              </a:lnRef>
              <a:fillRef idx="0">
                <a:schemeClr val="accent1"/>
              </a:fillRef>
              <a:effectRef idx="0">
                <a:schemeClr val="accent1"/>
              </a:effectRef>
              <a:fontRef idx="minor">
                <a:schemeClr val="tx1"/>
              </a:fontRef>
            </p:style>
          </p:cxnSp>
          <p:cxnSp>
            <p:nvCxnSpPr>
              <p:cNvPr id="51" name="Straight Connector 50">
                <a:extLst>
                  <a:ext uri="{FF2B5EF4-FFF2-40B4-BE49-F238E27FC236}">
                    <a16:creationId xmlns:a16="http://schemas.microsoft.com/office/drawing/2014/main" id="{B2C51444-AA49-8EDA-1ADB-EC532795D42C}"/>
                  </a:ext>
                </a:extLst>
              </p:cNvPr>
              <p:cNvCxnSpPr/>
              <p:nvPr/>
            </p:nvCxnSpPr>
            <p:spPr>
              <a:xfrm>
                <a:off x="20986750" y="9345296"/>
                <a:ext cx="4633789" cy="0"/>
              </a:xfrm>
              <a:prstGeom prst="line">
                <a:avLst/>
              </a:prstGeom>
              <a:ln w="19050">
                <a:solidFill>
                  <a:schemeClr val="accent2">
                    <a:lumMod val="7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52" name="Straight Connector 51">
                <a:extLst>
                  <a:ext uri="{FF2B5EF4-FFF2-40B4-BE49-F238E27FC236}">
                    <a16:creationId xmlns:a16="http://schemas.microsoft.com/office/drawing/2014/main" id="{9D88F378-7925-C3B1-D068-2C04ECEDA773}"/>
                  </a:ext>
                </a:extLst>
              </p:cNvPr>
              <p:cNvCxnSpPr/>
              <p:nvPr/>
            </p:nvCxnSpPr>
            <p:spPr>
              <a:xfrm>
                <a:off x="20986750" y="11216421"/>
                <a:ext cx="4633789" cy="0"/>
              </a:xfrm>
              <a:prstGeom prst="line">
                <a:avLst/>
              </a:prstGeom>
              <a:ln w="19050">
                <a:solidFill>
                  <a:schemeClr val="accent2">
                    <a:lumMod val="7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53" name="Straight Connector 52">
                <a:extLst>
                  <a:ext uri="{FF2B5EF4-FFF2-40B4-BE49-F238E27FC236}">
                    <a16:creationId xmlns:a16="http://schemas.microsoft.com/office/drawing/2014/main" id="{98A97288-BD31-BF73-6F37-E9734CE78E1D}"/>
                  </a:ext>
                </a:extLst>
              </p:cNvPr>
              <p:cNvCxnSpPr/>
              <p:nvPr/>
            </p:nvCxnSpPr>
            <p:spPr>
              <a:xfrm>
                <a:off x="20986750" y="11253998"/>
                <a:ext cx="4633789" cy="0"/>
              </a:xfrm>
              <a:prstGeom prst="line">
                <a:avLst/>
              </a:prstGeom>
              <a:ln w="19050">
                <a:solidFill>
                  <a:srgbClr val="0070C0"/>
                </a:solidFill>
                <a:prstDash val="sysDot"/>
              </a:ln>
            </p:spPr>
            <p:style>
              <a:lnRef idx="1">
                <a:schemeClr val="accent1"/>
              </a:lnRef>
              <a:fillRef idx="0">
                <a:schemeClr val="accent1"/>
              </a:fillRef>
              <a:effectRef idx="0">
                <a:schemeClr val="accent1"/>
              </a:effectRef>
              <a:fontRef idx="minor">
                <a:schemeClr val="tx1"/>
              </a:fontRef>
            </p:style>
          </p:cxnSp>
          <p:cxnSp>
            <p:nvCxnSpPr>
              <p:cNvPr id="54" name="Straight Connector 53">
                <a:extLst>
                  <a:ext uri="{FF2B5EF4-FFF2-40B4-BE49-F238E27FC236}">
                    <a16:creationId xmlns:a16="http://schemas.microsoft.com/office/drawing/2014/main" id="{C41EBF64-E2AC-E863-BFDB-FA6941F7172B}"/>
                  </a:ext>
                </a:extLst>
              </p:cNvPr>
              <p:cNvCxnSpPr/>
              <p:nvPr/>
            </p:nvCxnSpPr>
            <p:spPr>
              <a:xfrm>
                <a:off x="20986750" y="15071297"/>
                <a:ext cx="4633789" cy="0"/>
              </a:xfrm>
              <a:prstGeom prst="line">
                <a:avLst/>
              </a:prstGeom>
              <a:ln w="19050">
                <a:solidFill>
                  <a:srgbClr val="0070C0"/>
                </a:solidFill>
                <a:prstDash val="sysDot"/>
              </a:ln>
            </p:spPr>
            <p:style>
              <a:lnRef idx="1">
                <a:schemeClr val="accent1"/>
              </a:lnRef>
              <a:fillRef idx="0">
                <a:schemeClr val="accent1"/>
              </a:fillRef>
              <a:effectRef idx="0">
                <a:schemeClr val="accent1"/>
              </a:effectRef>
              <a:fontRef idx="minor">
                <a:schemeClr val="tx1"/>
              </a:fontRef>
            </p:style>
          </p:cxnSp>
        </p:grpSp>
        <p:sp>
          <p:nvSpPr>
            <p:cNvPr id="58" name="Subtitle 2">
              <a:extLst>
                <a:ext uri="{FF2B5EF4-FFF2-40B4-BE49-F238E27FC236}">
                  <a16:creationId xmlns:a16="http://schemas.microsoft.com/office/drawing/2014/main" id="{13183683-4149-1EFB-E6EE-3F691F3415CE}"/>
                </a:ext>
              </a:extLst>
            </p:cNvPr>
            <p:cNvSpPr txBox="1">
              <a:spLocks/>
            </p:cNvSpPr>
            <p:nvPr/>
          </p:nvSpPr>
          <p:spPr>
            <a:xfrm>
              <a:off x="12807163" y="6020282"/>
              <a:ext cx="4749715" cy="9890835"/>
            </a:xfrm>
            <a:prstGeom prst="rect">
              <a:avLst/>
            </a:prstGeom>
            <a:noFill/>
            <a:ln>
              <a:noFill/>
            </a:ln>
          </p:spPr>
          <p:txBody>
            <a:bodyPr vert="horz" lIns="106674" tIns="53337" rIns="106674" bIns="53337" rtlCol="0" anchor="t">
              <a:normAutofit/>
            </a:bodyPr>
            <a:lstStyle>
              <a:lvl1pPr marL="0" indent="0" algn="ctr" defTabSz="3840480" rtl="0" eaLnBrk="1" latinLnBrk="0" hangingPunct="1">
                <a:lnSpc>
                  <a:spcPct val="90000"/>
                </a:lnSpc>
                <a:spcBef>
                  <a:spcPts val="4200"/>
                </a:spcBef>
                <a:buFont typeface="Arial" panose="020B0604020202020204" pitchFamily="34" charset="0"/>
                <a:buNone/>
                <a:defRPr sz="10080" kern="1200">
                  <a:solidFill>
                    <a:schemeClr val="tx1"/>
                  </a:solidFill>
                  <a:latin typeface="+mn-lt"/>
                  <a:ea typeface="+mn-ea"/>
                  <a:cs typeface="+mn-cs"/>
                </a:defRPr>
              </a:lvl1pPr>
              <a:lvl2pPr marL="1920240" indent="0" algn="ctr" defTabSz="3840480" rtl="0" eaLnBrk="1" latinLnBrk="0" hangingPunct="1">
                <a:lnSpc>
                  <a:spcPct val="90000"/>
                </a:lnSpc>
                <a:spcBef>
                  <a:spcPts val="2100"/>
                </a:spcBef>
                <a:buFont typeface="Arial" panose="020B0604020202020204" pitchFamily="34" charset="0"/>
                <a:buNone/>
                <a:defRPr sz="8400" kern="1200">
                  <a:solidFill>
                    <a:schemeClr val="tx1"/>
                  </a:solidFill>
                  <a:latin typeface="+mn-lt"/>
                  <a:ea typeface="+mn-ea"/>
                  <a:cs typeface="+mn-cs"/>
                </a:defRPr>
              </a:lvl2pPr>
              <a:lvl3pPr marL="3840480" indent="0" algn="ctr" defTabSz="3840480" rtl="0" eaLnBrk="1" latinLnBrk="0" hangingPunct="1">
                <a:lnSpc>
                  <a:spcPct val="90000"/>
                </a:lnSpc>
                <a:spcBef>
                  <a:spcPts val="2100"/>
                </a:spcBef>
                <a:buFont typeface="Arial" panose="020B0604020202020204" pitchFamily="34" charset="0"/>
                <a:buNone/>
                <a:defRPr sz="7560" kern="1200">
                  <a:solidFill>
                    <a:schemeClr val="tx1"/>
                  </a:solidFill>
                  <a:latin typeface="+mn-lt"/>
                  <a:ea typeface="+mn-ea"/>
                  <a:cs typeface="+mn-cs"/>
                </a:defRPr>
              </a:lvl3pPr>
              <a:lvl4pPr marL="576072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4pPr>
              <a:lvl5pPr marL="768096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5pPr>
              <a:lvl6pPr marL="960120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6pPr>
              <a:lvl7pPr marL="1152144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7pPr>
              <a:lvl8pPr marL="1344168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8pPr>
              <a:lvl9pPr marL="1536192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9pPr>
            </a:lstStyle>
            <a:p>
              <a:pPr>
                <a:lnSpc>
                  <a:spcPct val="100000"/>
                </a:lnSpc>
                <a:spcBef>
                  <a:spcPts val="1200"/>
                </a:spcBef>
              </a:pPr>
              <a:r>
                <a:rPr lang="en-US" sz="3700" dirty="0">
                  <a:latin typeface="Cambria" panose="02040503050406030204" pitchFamily="18" charset="0"/>
                </a:rPr>
                <a:t>Stages:</a:t>
              </a:r>
            </a:p>
            <a:p>
              <a:pPr>
                <a:lnSpc>
                  <a:spcPct val="100000"/>
                </a:lnSpc>
                <a:spcBef>
                  <a:spcPts val="1200"/>
                </a:spcBef>
              </a:pPr>
              <a:endParaRPr lang="en-US" sz="2000" dirty="0">
                <a:latin typeface="Cambria" panose="02040503050406030204" pitchFamily="18" charset="0"/>
              </a:endParaRPr>
            </a:p>
            <a:p>
              <a:pPr>
                <a:lnSpc>
                  <a:spcPct val="100000"/>
                </a:lnSpc>
                <a:spcBef>
                  <a:spcPts val="0"/>
                </a:spcBef>
              </a:pPr>
              <a:r>
                <a:rPr lang="en-US" sz="2800" b="1" dirty="0">
                  <a:solidFill>
                    <a:srgbClr val="00B050"/>
                  </a:solidFill>
                  <a:latin typeface="Cambria" panose="02040503050406030204" pitchFamily="18" charset="0"/>
                </a:rPr>
                <a:t>Maneuver </a:t>
              </a:r>
            </a:p>
            <a:p>
              <a:pPr>
                <a:lnSpc>
                  <a:spcPct val="100000"/>
                </a:lnSpc>
                <a:spcBef>
                  <a:spcPts val="0"/>
                </a:spcBef>
              </a:pPr>
              <a:r>
                <a:rPr lang="en-US" sz="2800" b="1" dirty="0">
                  <a:solidFill>
                    <a:srgbClr val="00B050"/>
                  </a:solidFill>
                  <a:latin typeface="Cambria" panose="02040503050406030204" pitchFamily="18" charset="0"/>
                </a:rPr>
                <a:t>Generator</a:t>
              </a:r>
            </a:p>
            <a:p>
              <a:pPr>
                <a:lnSpc>
                  <a:spcPct val="100000"/>
                </a:lnSpc>
                <a:spcBef>
                  <a:spcPts val="1200"/>
                </a:spcBef>
              </a:pPr>
              <a:endParaRPr lang="en-US" sz="2800" b="1" dirty="0">
                <a:solidFill>
                  <a:schemeClr val="accent2">
                    <a:lumMod val="75000"/>
                  </a:schemeClr>
                </a:solidFill>
                <a:latin typeface="Cambria" panose="02040503050406030204" pitchFamily="18" charset="0"/>
              </a:endParaRPr>
            </a:p>
            <a:p>
              <a:pPr>
                <a:lnSpc>
                  <a:spcPct val="100000"/>
                </a:lnSpc>
                <a:spcBef>
                  <a:spcPts val="1200"/>
                </a:spcBef>
              </a:pPr>
              <a:endParaRPr lang="en-US" sz="2800" b="1" dirty="0">
                <a:solidFill>
                  <a:schemeClr val="accent2">
                    <a:lumMod val="75000"/>
                  </a:schemeClr>
                </a:solidFill>
                <a:latin typeface="Cambria" panose="02040503050406030204" pitchFamily="18" charset="0"/>
              </a:endParaRPr>
            </a:p>
            <a:p>
              <a:pPr>
                <a:lnSpc>
                  <a:spcPct val="100000"/>
                </a:lnSpc>
                <a:spcBef>
                  <a:spcPts val="1200"/>
                </a:spcBef>
              </a:pPr>
              <a:endParaRPr lang="en-US" sz="2800" b="1" dirty="0">
                <a:solidFill>
                  <a:schemeClr val="accent2">
                    <a:lumMod val="75000"/>
                  </a:schemeClr>
                </a:solidFill>
                <a:latin typeface="Cambria" panose="02040503050406030204" pitchFamily="18" charset="0"/>
              </a:endParaRPr>
            </a:p>
            <a:p>
              <a:pPr>
                <a:lnSpc>
                  <a:spcPct val="100000"/>
                </a:lnSpc>
                <a:spcBef>
                  <a:spcPts val="1200"/>
                </a:spcBef>
              </a:pPr>
              <a:endParaRPr lang="en-US" sz="1500" b="1" dirty="0">
                <a:solidFill>
                  <a:schemeClr val="accent2">
                    <a:lumMod val="75000"/>
                  </a:schemeClr>
                </a:solidFill>
                <a:latin typeface="Cambria" panose="02040503050406030204" pitchFamily="18" charset="0"/>
              </a:endParaRPr>
            </a:p>
            <a:p>
              <a:pPr>
                <a:lnSpc>
                  <a:spcPct val="100000"/>
                </a:lnSpc>
                <a:spcBef>
                  <a:spcPts val="1200"/>
                </a:spcBef>
              </a:pPr>
              <a:r>
                <a:rPr lang="en-US" sz="2800" b="1" dirty="0">
                  <a:solidFill>
                    <a:schemeClr val="accent2">
                      <a:lumMod val="75000"/>
                    </a:schemeClr>
                  </a:solidFill>
                  <a:latin typeface="Cambria" panose="02040503050406030204" pitchFamily="18" charset="0"/>
                </a:rPr>
                <a:t>Motion Model</a:t>
              </a:r>
            </a:p>
            <a:p>
              <a:pPr>
                <a:lnSpc>
                  <a:spcPct val="100000"/>
                </a:lnSpc>
                <a:spcBef>
                  <a:spcPts val="1200"/>
                </a:spcBef>
              </a:pPr>
              <a:endParaRPr lang="en-US" sz="2800" b="1" dirty="0">
                <a:solidFill>
                  <a:schemeClr val="accent2">
                    <a:lumMod val="75000"/>
                  </a:schemeClr>
                </a:solidFill>
                <a:latin typeface="Cambria" panose="02040503050406030204" pitchFamily="18" charset="0"/>
              </a:endParaRPr>
            </a:p>
            <a:p>
              <a:pPr>
                <a:lnSpc>
                  <a:spcPct val="100000"/>
                </a:lnSpc>
                <a:spcBef>
                  <a:spcPts val="1200"/>
                </a:spcBef>
              </a:pPr>
              <a:endParaRPr lang="en-US" sz="2800" b="1" dirty="0">
                <a:solidFill>
                  <a:schemeClr val="accent2">
                    <a:lumMod val="75000"/>
                  </a:schemeClr>
                </a:solidFill>
                <a:latin typeface="Cambria" panose="02040503050406030204" pitchFamily="18" charset="0"/>
              </a:endParaRPr>
            </a:p>
            <a:p>
              <a:pPr>
                <a:lnSpc>
                  <a:spcPct val="100000"/>
                </a:lnSpc>
                <a:spcBef>
                  <a:spcPts val="1200"/>
                </a:spcBef>
              </a:pPr>
              <a:endParaRPr lang="en-US" sz="2800" b="1" dirty="0">
                <a:solidFill>
                  <a:schemeClr val="accent2">
                    <a:lumMod val="75000"/>
                  </a:schemeClr>
                </a:solidFill>
                <a:latin typeface="Cambria" panose="02040503050406030204" pitchFamily="18" charset="0"/>
              </a:endParaRPr>
            </a:p>
            <a:p>
              <a:pPr>
                <a:lnSpc>
                  <a:spcPct val="100000"/>
                </a:lnSpc>
                <a:spcBef>
                  <a:spcPts val="1200"/>
                </a:spcBef>
              </a:pPr>
              <a:endParaRPr lang="en-US" sz="2800" b="1" dirty="0">
                <a:solidFill>
                  <a:schemeClr val="accent2">
                    <a:lumMod val="75000"/>
                  </a:schemeClr>
                </a:solidFill>
                <a:latin typeface="Cambria" panose="02040503050406030204" pitchFamily="18" charset="0"/>
              </a:endParaRPr>
            </a:p>
            <a:p>
              <a:pPr>
                <a:lnSpc>
                  <a:spcPct val="100000"/>
                </a:lnSpc>
                <a:spcBef>
                  <a:spcPts val="1200"/>
                </a:spcBef>
              </a:pPr>
              <a:endParaRPr lang="en-US" sz="2800" b="1" dirty="0">
                <a:solidFill>
                  <a:schemeClr val="accent2">
                    <a:lumMod val="75000"/>
                  </a:schemeClr>
                </a:solidFill>
                <a:latin typeface="Cambria" panose="02040503050406030204" pitchFamily="18" charset="0"/>
              </a:endParaRPr>
            </a:p>
            <a:p>
              <a:pPr>
                <a:lnSpc>
                  <a:spcPct val="100000"/>
                </a:lnSpc>
                <a:spcBef>
                  <a:spcPts val="1200"/>
                </a:spcBef>
              </a:pPr>
              <a:endParaRPr lang="en-US" sz="2800" b="1" dirty="0">
                <a:solidFill>
                  <a:schemeClr val="accent2">
                    <a:lumMod val="75000"/>
                  </a:schemeClr>
                </a:solidFill>
                <a:latin typeface="Cambria" panose="02040503050406030204" pitchFamily="18" charset="0"/>
              </a:endParaRPr>
            </a:p>
            <a:p>
              <a:pPr>
                <a:lnSpc>
                  <a:spcPct val="100000"/>
                </a:lnSpc>
                <a:spcBef>
                  <a:spcPts val="1200"/>
                </a:spcBef>
              </a:pPr>
              <a:endParaRPr lang="en-US" sz="1000" b="1" dirty="0">
                <a:solidFill>
                  <a:schemeClr val="accent2">
                    <a:lumMod val="75000"/>
                  </a:schemeClr>
                </a:solidFill>
                <a:latin typeface="Cambria" panose="02040503050406030204" pitchFamily="18" charset="0"/>
              </a:endParaRPr>
            </a:p>
            <a:p>
              <a:pPr>
                <a:lnSpc>
                  <a:spcPct val="100000"/>
                </a:lnSpc>
                <a:spcBef>
                  <a:spcPts val="1200"/>
                </a:spcBef>
              </a:pPr>
              <a:r>
                <a:rPr lang="en-US" sz="2800" b="1" dirty="0">
                  <a:solidFill>
                    <a:srgbClr val="0070C0"/>
                  </a:solidFill>
                  <a:latin typeface="Cambria" panose="02040503050406030204" pitchFamily="18" charset="0"/>
                </a:rPr>
                <a:t>Analysis and </a:t>
              </a:r>
            </a:p>
            <a:p>
              <a:pPr>
                <a:lnSpc>
                  <a:spcPct val="100000"/>
                </a:lnSpc>
                <a:spcBef>
                  <a:spcPts val="0"/>
                </a:spcBef>
              </a:pPr>
              <a:r>
                <a:rPr lang="en-US" sz="2800" b="1" dirty="0">
                  <a:solidFill>
                    <a:srgbClr val="0070C0"/>
                  </a:solidFill>
                  <a:latin typeface="Cambria" panose="02040503050406030204" pitchFamily="18" charset="0"/>
                </a:rPr>
                <a:t>Decision</a:t>
              </a:r>
            </a:p>
            <a:p>
              <a:pPr lvl="1" algn="l">
                <a:lnSpc>
                  <a:spcPct val="100000"/>
                </a:lnSpc>
              </a:pPr>
              <a:endParaRPr lang="en-US" sz="3200" dirty="0">
                <a:latin typeface="Cambria" panose="02040503050406030204" pitchFamily="18" charset="0"/>
              </a:endParaRPr>
            </a:p>
          </p:txBody>
        </p:sp>
      </p:grpSp>
      <p:sp>
        <p:nvSpPr>
          <p:cNvPr id="92" name="Subtitle 2">
            <a:extLst>
              <a:ext uri="{FF2B5EF4-FFF2-40B4-BE49-F238E27FC236}">
                <a16:creationId xmlns:a16="http://schemas.microsoft.com/office/drawing/2014/main" id="{D2BDCD99-D636-3CCE-2EBA-AFD891ED06D9}"/>
              </a:ext>
            </a:extLst>
          </p:cNvPr>
          <p:cNvSpPr txBox="1">
            <a:spLocks/>
          </p:cNvSpPr>
          <p:nvPr/>
        </p:nvSpPr>
        <p:spPr>
          <a:xfrm>
            <a:off x="20821664" y="7425472"/>
            <a:ext cx="4930467" cy="10820855"/>
          </a:xfrm>
          <a:prstGeom prst="rect">
            <a:avLst/>
          </a:prstGeom>
          <a:noFill/>
          <a:ln>
            <a:noFill/>
          </a:ln>
        </p:spPr>
        <p:txBody>
          <a:bodyPr vert="horz" lIns="106674" tIns="53337" rIns="106674" bIns="53337" numCol="1" rtlCol="0" anchor="t">
            <a:normAutofit/>
          </a:bodyPr>
          <a:lstStyle>
            <a:lvl1pPr marL="0" indent="0" algn="ctr" defTabSz="3840480" rtl="0" eaLnBrk="1" latinLnBrk="0" hangingPunct="1">
              <a:lnSpc>
                <a:spcPct val="90000"/>
              </a:lnSpc>
              <a:spcBef>
                <a:spcPts val="4200"/>
              </a:spcBef>
              <a:buFont typeface="Arial" panose="020B0604020202020204" pitchFamily="34" charset="0"/>
              <a:buNone/>
              <a:defRPr sz="10080" kern="1200">
                <a:solidFill>
                  <a:schemeClr val="tx1"/>
                </a:solidFill>
                <a:latin typeface="+mn-lt"/>
                <a:ea typeface="+mn-ea"/>
                <a:cs typeface="+mn-cs"/>
              </a:defRPr>
            </a:lvl1pPr>
            <a:lvl2pPr marL="1920240" indent="0" algn="ctr" defTabSz="3840480" rtl="0" eaLnBrk="1" latinLnBrk="0" hangingPunct="1">
              <a:lnSpc>
                <a:spcPct val="90000"/>
              </a:lnSpc>
              <a:spcBef>
                <a:spcPts val="2100"/>
              </a:spcBef>
              <a:buFont typeface="Arial" panose="020B0604020202020204" pitchFamily="34" charset="0"/>
              <a:buNone/>
              <a:defRPr sz="8400" kern="1200">
                <a:solidFill>
                  <a:schemeClr val="tx1"/>
                </a:solidFill>
                <a:latin typeface="+mn-lt"/>
                <a:ea typeface="+mn-ea"/>
                <a:cs typeface="+mn-cs"/>
              </a:defRPr>
            </a:lvl2pPr>
            <a:lvl3pPr marL="3840480" indent="0" algn="ctr" defTabSz="3840480" rtl="0" eaLnBrk="1" latinLnBrk="0" hangingPunct="1">
              <a:lnSpc>
                <a:spcPct val="90000"/>
              </a:lnSpc>
              <a:spcBef>
                <a:spcPts val="2100"/>
              </a:spcBef>
              <a:buFont typeface="Arial" panose="020B0604020202020204" pitchFamily="34" charset="0"/>
              <a:buNone/>
              <a:defRPr sz="7560" kern="1200">
                <a:solidFill>
                  <a:schemeClr val="tx1"/>
                </a:solidFill>
                <a:latin typeface="+mn-lt"/>
                <a:ea typeface="+mn-ea"/>
                <a:cs typeface="+mn-cs"/>
              </a:defRPr>
            </a:lvl3pPr>
            <a:lvl4pPr marL="576072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4pPr>
            <a:lvl5pPr marL="768096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5pPr>
            <a:lvl6pPr marL="960120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6pPr>
            <a:lvl7pPr marL="1152144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7pPr>
            <a:lvl8pPr marL="1344168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8pPr>
            <a:lvl9pPr marL="1536192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9pPr>
          </a:lstStyle>
          <a:p>
            <a:pPr marL="15875" lvl="2" algn="l">
              <a:lnSpc>
                <a:spcPct val="100000"/>
              </a:lnSpc>
              <a:spcBef>
                <a:spcPts val="0"/>
              </a:spcBef>
              <a:tabLst>
                <a:tab pos="465138" algn="l"/>
              </a:tabLst>
            </a:pPr>
            <a:r>
              <a:rPr lang="en-US" sz="3200" dirty="0">
                <a:latin typeface="Cambria" panose="02040503050406030204" pitchFamily="18" charset="0"/>
              </a:rPr>
              <a:t>Algorithm inputs that are known a priori are stored onboard in the mission parameters database, which includes:</a:t>
            </a:r>
          </a:p>
          <a:p>
            <a:pPr marL="15875" lvl="2" algn="l">
              <a:lnSpc>
                <a:spcPct val="100000"/>
              </a:lnSpc>
              <a:spcBef>
                <a:spcPts val="0"/>
              </a:spcBef>
              <a:tabLst>
                <a:tab pos="465138" algn="l"/>
              </a:tabLst>
            </a:pPr>
            <a:endParaRPr lang="en-US" sz="3200" dirty="0">
              <a:latin typeface="Cambria" panose="02040503050406030204" pitchFamily="18" charset="0"/>
            </a:endParaRPr>
          </a:p>
          <a:p>
            <a:pPr marL="0" lvl="2" indent="14288" algn="l">
              <a:lnSpc>
                <a:spcPct val="100000"/>
              </a:lnSpc>
              <a:spcBef>
                <a:spcPts val="0"/>
              </a:spcBef>
            </a:pPr>
            <a:r>
              <a:rPr lang="en-US" sz="3200" dirty="0">
                <a:latin typeface="Cambria" panose="02040503050406030204" pitchFamily="18" charset="0"/>
              </a:rPr>
              <a:t>Mission Plan</a:t>
            </a:r>
          </a:p>
          <a:p>
            <a:pPr marL="471488" lvl="3" indent="-457200" algn="l">
              <a:lnSpc>
                <a:spcPct val="100000"/>
              </a:lnSpc>
              <a:spcBef>
                <a:spcPts val="0"/>
              </a:spcBef>
              <a:buFont typeface="Arial" panose="020B0604020202020204" pitchFamily="34" charset="0"/>
              <a:buChar char="•"/>
              <a:tabLst>
                <a:tab pos="465138" algn="l"/>
              </a:tabLst>
            </a:pPr>
            <a:r>
              <a:rPr lang="en-US" sz="3200" dirty="0">
                <a:latin typeface="Cambria" panose="02040503050406030204" pitchFamily="18" charset="0"/>
              </a:rPr>
              <a:t>Waypoint List</a:t>
            </a:r>
          </a:p>
          <a:p>
            <a:pPr marL="471488" lvl="3" indent="-457200" algn="l">
              <a:lnSpc>
                <a:spcPct val="100000"/>
              </a:lnSpc>
              <a:spcBef>
                <a:spcPts val="0"/>
              </a:spcBef>
              <a:buFont typeface="Arial" panose="020B0604020202020204" pitchFamily="34" charset="0"/>
              <a:buChar char="•"/>
              <a:tabLst>
                <a:tab pos="465138" algn="l"/>
              </a:tabLst>
            </a:pPr>
            <a:r>
              <a:rPr lang="en-US" sz="3200" dirty="0">
                <a:latin typeface="Cambria" panose="02040503050406030204" pitchFamily="18" charset="0"/>
              </a:rPr>
              <a:t>Speed of Advance</a:t>
            </a:r>
          </a:p>
          <a:p>
            <a:pPr marL="471488" lvl="3" indent="-457200" algn="l">
              <a:lnSpc>
                <a:spcPct val="100000"/>
              </a:lnSpc>
              <a:spcBef>
                <a:spcPts val="0"/>
              </a:spcBef>
              <a:buFont typeface="Arial" panose="020B0604020202020204" pitchFamily="34" charset="0"/>
              <a:buChar char="•"/>
              <a:tabLst>
                <a:tab pos="465138" algn="l"/>
              </a:tabLst>
            </a:pPr>
            <a:r>
              <a:rPr lang="en-US" sz="3200" dirty="0">
                <a:latin typeface="Cambria" panose="02040503050406030204" pitchFamily="18" charset="0"/>
              </a:rPr>
              <a:t>Obstacle Map Resolution</a:t>
            </a:r>
          </a:p>
          <a:p>
            <a:pPr marL="471488" lvl="3" indent="-457200" algn="l">
              <a:lnSpc>
                <a:spcPct val="100000"/>
              </a:lnSpc>
              <a:spcBef>
                <a:spcPts val="0"/>
              </a:spcBef>
              <a:buFont typeface="Arial" panose="020B0604020202020204" pitchFamily="34" charset="0"/>
              <a:buChar char="•"/>
              <a:tabLst>
                <a:tab pos="465138" algn="l"/>
              </a:tabLst>
            </a:pPr>
            <a:r>
              <a:rPr lang="en-US" sz="3200" dirty="0">
                <a:latin typeface="Cambria" panose="02040503050406030204" pitchFamily="18" charset="0"/>
              </a:rPr>
              <a:t>Look Ahead and Alert Ranges</a:t>
            </a:r>
          </a:p>
          <a:p>
            <a:pPr marL="471488" lvl="3" indent="-457200" algn="l">
              <a:lnSpc>
                <a:spcPct val="100000"/>
              </a:lnSpc>
              <a:spcBef>
                <a:spcPts val="0"/>
              </a:spcBef>
              <a:tabLst>
                <a:tab pos="465138" algn="l"/>
              </a:tabLst>
            </a:pPr>
            <a:endParaRPr lang="en-US" sz="3200" dirty="0">
              <a:latin typeface="Cambria" panose="02040503050406030204" pitchFamily="18" charset="0"/>
            </a:endParaRPr>
          </a:p>
          <a:p>
            <a:pPr marL="0" lvl="2" indent="14288" algn="l">
              <a:lnSpc>
                <a:spcPct val="100000"/>
              </a:lnSpc>
              <a:spcBef>
                <a:spcPts val="0"/>
              </a:spcBef>
            </a:pPr>
            <a:r>
              <a:rPr lang="en-US" sz="3200" dirty="0">
                <a:latin typeface="Cambria" panose="02040503050406030204" pitchFamily="18" charset="0"/>
              </a:rPr>
              <a:t>Typical Maneuver Definitions:</a:t>
            </a:r>
          </a:p>
          <a:p>
            <a:pPr marL="471488" lvl="3" indent="-457200" algn="l">
              <a:lnSpc>
                <a:spcPct val="100000"/>
              </a:lnSpc>
              <a:spcBef>
                <a:spcPts val="0"/>
              </a:spcBef>
              <a:buFont typeface="Arial" panose="020B0604020202020204" pitchFamily="34" charset="0"/>
              <a:buChar char="•"/>
              <a:tabLst>
                <a:tab pos="465138" algn="l"/>
              </a:tabLst>
            </a:pPr>
            <a:r>
              <a:rPr lang="en-US" sz="3200" dirty="0">
                <a:latin typeface="Cambria" panose="02040503050406030204" pitchFamily="18" charset="0"/>
              </a:rPr>
              <a:t>Thruster Actuations</a:t>
            </a:r>
          </a:p>
          <a:p>
            <a:pPr marL="471488" lvl="3" indent="-457200" algn="l">
              <a:lnSpc>
                <a:spcPct val="100000"/>
              </a:lnSpc>
              <a:spcBef>
                <a:spcPts val="0"/>
              </a:spcBef>
              <a:buFont typeface="Arial" panose="020B0604020202020204" pitchFamily="34" charset="0"/>
              <a:buChar char="•"/>
              <a:tabLst>
                <a:tab pos="465138" algn="l"/>
              </a:tabLst>
            </a:pPr>
            <a:r>
              <a:rPr lang="en-US" sz="3200" dirty="0">
                <a:latin typeface="Cambria" panose="02040503050406030204" pitchFamily="18" charset="0"/>
              </a:rPr>
              <a:t>Maneuver Durations</a:t>
            </a:r>
          </a:p>
          <a:p>
            <a:pPr marL="471488" lvl="3" indent="-457200" algn="l">
              <a:lnSpc>
                <a:spcPct val="100000"/>
              </a:lnSpc>
              <a:spcBef>
                <a:spcPts val="0"/>
              </a:spcBef>
              <a:buFont typeface="Arial" panose="020B0604020202020204" pitchFamily="34" charset="0"/>
              <a:buChar char="•"/>
              <a:tabLst>
                <a:tab pos="465138" algn="l"/>
              </a:tabLst>
            </a:pPr>
            <a:r>
              <a:rPr lang="en-US" sz="3200" dirty="0">
                <a:latin typeface="Cambria" panose="02040503050406030204" pitchFamily="18" charset="0"/>
              </a:rPr>
              <a:t>Expected Rate of Turn</a:t>
            </a:r>
          </a:p>
          <a:p>
            <a:pPr marL="471488" lvl="3" indent="-457200" algn="l">
              <a:lnSpc>
                <a:spcPct val="100000"/>
              </a:lnSpc>
              <a:spcBef>
                <a:spcPts val="0"/>
              </a:spcBef>
              <a:buFont typeface="Arial" panose="020B0604020202020204" pitchFamily="34" charset="0"/>
              <a:buChar char="•"/>
              <a:tabLst>
                <a:tab pos="465138" algn="l"/>
              </a:tabLst>
            </a:pPr>
            <a:r>
              <a:rPr lang="en-US" sz="3200" dirty="0">
                <a:latin typeface="Cambria" panose="02040503050406030204" pitchFamily="18" charset="0"/>
              </a:rPr>
              <a:t>Permutation Scaling Factors</a:t>
            </a:r>
          </a:p>
        </p:txBody>
      </p:sp>
      <mc:AlternateContent xmlns:mc="http://schemas.openxmlformats.org/markup-compatibility/2006" xmlns:a14="http://schemas.microsoft.com/office/drawing/2010/main">
        <mc:Choice Requires="a14">
          <p:sp>
            <p:nvSpPr>
              <p:cNvPr id="93" name="Subtitle 2">
                <a:extLst>
                  <a:ext uri="{FF2B5EF4-FFF2-40B4-BE49-F238E27FC236}">
                    <a16:creationId xmlns:a16="http://schemas.microsoft.com/office/drawing/2014/main" id="{A91586A6-7C43-7644-CEF4-A16F93C0A94B}"/>
                  </a:ext>
                </a:extLst>
              </p:cNvPr>
              <p:cNvSpPr txBox="1">
                <a:spLocks/>
              </p:cNvSpPr>
              <p:nvPr/>
            </p:nvSpPr>
            <p:spPr>
              <a:xfrm>
                <a:off x="32591448" y="5966187"/>
                <a:ext cx="10930155" cy="8116235"/>
              </a:xfrm>
              <a:prstGeom prst="rect">
                <a:avLst/>
              </a:prstGeom>
              <a:noFill/>
              <a:ln>
                <a:solidFill>
                  <a:schemeClr val="bg2">
                    <a:lumMod val="50000"/>
                  </a:schemeClr>
                </a:solidFill>
              </a:ln>
            </p:spPr>
            <p:txBody>
              <a:bodyPr vert="horz" lIns="106674" tIns="53337" rIns="106674" bIns="53337" rtlCol="0" anchor="t">
                <a:noAutofit/>
              </a:bodyPr>
              <a:lstStyle>
                <a:lvl1pPr marL="0" indent="0" algn="ctr" defTabSz="3840480" rtl="0" eaLnBrk="1" latinLnBrk="0" hangingPunct="1">
                  <a:lnSpc>
                    <a:spcPct val="90000"/>
                  </a:lnSpc>
                  <a:spcBef>
                    <a:spcPts val="4200"/>
                  </a:spcBef>
                  <a:buFont typeface="Arial" panose="020B0604020202020204" pitchFamily="34" charset="0"/>
                  <a:buNone/>
                  <a:defRPr sz="10080" kern="1200">
                    <a:solidFill>
                      <a:schemeClr val="tx1"/>
                    </a:solidFill>
                    <a:latin typeface="+mn-lt"/>
                    <a:ea typeface="+mn-ea"/>
                    <a:cs typeface="+mn-cs"/>
                  </a:defRPr>
                </a:lvl1pPr>
                <a:lvl2pPr marL="1920240" indent="0" algn="ctr" defTabSz="3840480" rtl="0" eaLnBrk="1" latinLnBrk="0" hangingPunct="1">
                  <a:lnSpc>
                    <a:spcPct val="90000"/>
                  </a:lnSpc>
                  <a:spcBef>
                    <a:spcPts val="2100"/>
                  </a:spcBef>
                  <a:buFont typeface="Arial" panose="020B0604020202020204" pitchFamily="34" charset="0"/>
                  <a:buNone/>
                  <a:defRPr sz="8400" kern="1200">
                    <a:solidFill>
                      <a:schemeClr val="tx1"/>
                    </a:solidFill>
                    <a:latin typeface="+mn-lt"/>
                    <a:ea typeface="+mn-ea"/>
                    <a:cs typeface="+mn-cs"/>
                  </a:defRPr>
                </a:lvl2pPr>
                <a:lvl3pPr marL="3840480" indent="0" algn="ctr" defTabSz="3840480" rtl="0" eaLnBrk="1" latinLnBrk="0" hangingPunct="1">
                  <a:lnSpc>
                    <a:spcPct val="90000"/>
                  </a:lnSpc>
                  <a:spcBef>
                    <a:spcPts val="2100"/>
                  </a:spcBef>
                  <a:buFont typeface="Arial" panose="020B0604020202020204" pitchFamily="34" charset="0"/>
                  <a:buNone/>
                  <a:defRPr sz="7560" kern="1200">
                    <a:solidFill>
                      <a:schemeClr val="tx1"/>
                    </a:solidFill>
                    <a:latin typeface="+mn-lt"/>
                    <a:ea typeface="+mn-ea"/>
                    <a:cs typeface="+mn-cs"/>
                  </a:defRPr>
                </a:lvl3pPr>
                <a:lvl4pPr marL="576072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4pPr>
                <a:lvl5pPr marL="768096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5pPr>
                <a:lvl6pPr marL="960120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6pPr>
                <a:lvl7pPr marL="1152144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7pPr>
                <a:lvl8pPr marL="1344168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8pPr>
                <a:lvl9pPr marL="1536192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9pPr>
              </a:lstStyle>
              <a:p>
                <a:pPr marL="0" marR="0">
                  <a:spcBef>
                    <a:spcPts val="0"/>
                  </a:spcBef>
                  <a:spcAft>
                    <a:spcPts val="0"/>
                  </a:spcAft>
                </a:pPr>
                <a:r>
                  <a:rPr lang="en-US" sz="3600" u="sng" kern="100" dirty="0">
                    <a:effectLst/>
                    <a:ea typeface="Calibri" panose="020F0502020204030204" pitchFamily="34" charset="0"/>
                  </a:rPr>
                  <a:t>Six Degree of Freedom Body-Fixed Motion Model</a:t>
                </a:r>
              </a:p>
              <a:p>
                <a:pPr marL="0" marR="0" algn="l">
                  <a:spcBef>
                    <a:spcPts val="0"/>
                  </a:spcBef>
                  <a:spcAft>
                    <a:spcPts val="0"/>
                  </a:spcAft>
                </a:pPr>
                <a:endParaRPr lang="en-US" sz="2300" i="1" kern="100" dirty="0">
                  <a:effectLst/>
                  <a:latin typeface="Cambria Math" panose="02040503050406030204" pitchFamily="18" charset="0"/>
                  <a:ea typeface="Calibri" panose="020F0502020204030204" pitchFamily="34" charset="0"/>
                </a:endParaRPr>
              </a:p>
              <a:p>
                <a:pPr marL="0" marR="0" algn="l">
                  <a:spcBef>
                    <a:spcPts val="0"/>
                  </a:spcBef>
                  <a:spcAft>
                    <a:spcPts val="0"/>
                  </a:spcAft>
                </a:pPr>
                <a14:m>
                  <m:oMathPara xmlns:m="http://schemas.openxmlformats.org/officeDocument/2006/math">
                    <m:oMathParaPr>
                      <m:jc m:val="left"/>
                    </m:oMathParaPr>
                    <m:oMath xmlns:m="http://schemas.openxmlformats.org/officeDocument/2006/math">
                      <m:d>
                        <m:dPr>
                          <m:ctrlPr>
                            <a:rPr lang="en-US" sz="2300" i="1" kern="100" smtClean="0">
                              <a:effectLst/>
                              <a:latin typeface="Cambria Math" panose="02040503050406030204" pitchFamily="18" charset="0"/>
                              <a:ea typeface="Calibri" panose="020F0502020204030204" pitchFamily="34" charset="0"/>
                            </a:rPr>
                          </m:ctrlPr>
                        </m:dPr>
                        <m:e>
                          <m:r>
                            <a:rPr lang="en-US" sz="2300" i="1" kern="100">
                              <a:effectLst/>
                              <a:latin typeface="Cambria Math" panose="02040503050406030204" pitchFamily="18" charset="0"/>
                              <a:ea typeface="Calibri" panose="020F0502020204030204" pitchFamily="34" charset="0"/>
                            </a:rPr>
                            <m:t>𝑚</m:t>
                          </m:r>
                          <m:r>
                            <a:rPr lang="en-US" sz="2300" i="1" kern="100">
                              <a:effectLst/>
                              <a:latin typeface="Cambria Math" panose="02040503050406030204" pitchFamily="18" charset="0"/>
                              <a:ea typeface="Calibri" panose="020F0502020204030204" pitchFamily="34" charset="0"/>
                            </a:rPr>
                            <m:t>−</m:t>
                          </m:r>
                          <m:sSub>
                            <m:sSubPr>
                              <m:ctrlPr>
                                <a:rPr lang="en-US" sz="2300" i="1" kern="100">
                                  <a:effectLst/>
                                  <a:latin typeface="Cambria Math" panose="02040503050406030204" pitchFamily="18" charset="0"/>
                                  <a:ea typeface="Calibri" panose="020F0502020204030204" pitchFamily="34" charset="0"/>
                                </a:rPr>
                              </m:ctrlPr>
                            </m:sSubPr>
                            <m:e>
                              <m:r>
                                <a:rPr lang="en-US" sz="2300" i="1" kern="100">
                                  <a:effectLst/>
                                  <a:latin typeface="Cambria Math" panose="02040503050406030204" pitchFamily="18" charset="0"/>
                                  <a:ea typeface="Calibri" panose="020F0502020204030204" pitchFamily="34" charset="0"/>
                                </a:rPr>
                                <m:t>𝑋</m:t>
                              </m:r>
                            </m:e>
                            <m:sub>
                              <m:acc>
                                <m:accPr>
                                  <m:chr m:val="̇"/>
                                  <m:ctrlPr>
                                    <a:rPr lang="en-US" sz="2300" i="1" kern="100">
                                      <a:effectLst/>
                                      <a:latin typeface="Cambria Math" panose="02040503050406030204" pitchFamily="18" charset="0"/>
                                      <a:ea typeface="Calibri" panose="020F0502020204030204" pitchFamily="34" charset="0"/>
                                    </a:rPr>
                                  </m:ctrlPr>
                                </m:accPr>
                                <m:e>
                                  <m:r>
                                    <a:rPr lang="en-US" sz="2300" i="1" kern="100">
                                      <a:effectLst/>
                                      <a:latin typeface="Cambria Math" panose="02040503050406030204" pitchFamily="18" charset="0"/>
                                      <a:ea typeface="Calibri" panose="020F0502020204030204" pitchFamily="34" charset="0"/>
                                    </a:rPr>
                                    <m:t>𝑢</m:t>
                                  </m:r>
                                </m:e>
                              </m:acc>
                            </m:sub>
                          </m:sSub>
                        </m:e>
                      </m:d>
                      <m:acc>
                        <m:accPr>
                          <m:chr m:val="̇"/>
                          <m:ctrlPr>
                            <a:rPr lang="en-US" sz="2300" i="1" kern="100">
                              <a:effectLst/>
                              <a:latin typeface="Cambria Math" panose="02040503050406030204" pitchFamily="18" charset="0"/>
                              <a:ea typeface="Calibri" panose="020F0502020204030204" pitchFamily="34" charset="0"/>
                            </a:rPr>
                          </m:ctrlPr>
                        </m:accPr>
                        <m:e>
                          <m:r>
                            <a:rPr lang="en-US" sz="2300" i="1" kern="100">
                              <a:effectLst/>
                              <a:latin typeface="Cambria Math" panose="02040503050406030204" pitchFamily="18" charset="0"/>
                              <a:ea typeface="Calibri" panose="020F0502020204030204" pitchFamily="34" charset="0"/>
                            </a:rPr>
                            <m:t>𝑢</m:t>
                          </m:r>
                        </m:e>
                      </m:acc>
                      <m:r>
                        <a:rPr lang="en-US" sz="2300" kern="100">
                          <a:effectLst/>
                          <a:latin typeface="Cambria Math" panose="02040503050406030204" pitchFamily="18" charset="0"/>
                          <a:ea typeface="Calibri" panose="020F0502020204030204" pitchFamily="34" charset="0"/>
                        </a:rPr>
                        <m:t>+</m:t>
                      </m:r>
                      <m:d>
                        <m:dPr>
                          <m:ctrlPr>
                            <a:rPr lang="en-US" sz="2300" i="1" kern="100">
                              <a:effectLst/>
                              <a:latin typeface="Cambria Math" panose="02040503050406030204" pitchFamily="18" charset="0"/>
                              <a:ea typeface="Calibri" panose="020F0502020204030204" pitchFamily="34" charset="0"/>
                            </a:rPr>
                          </m:ctrlPr>
                        </m:dPr>
                        <m:e>
                          <m:r>
                            <a:rPr lang="en-US" sz="2300" i="1" kern="100">
                              <a:effectLst/>
                              <a:latin typeface="Cambria Math" panose="02040503050406030204" pitchFamily="18" charset="0"/>
                              <a:ea typeface="Calibri" panose="020F0502020204030204" pitchFamily="34" charset="0"/>
                            </a:rPr>
                            <m:t>𝑚</m:t>
                          </m:r>
                          <m:sSub>
                            <m:sSubPr>
                              <m:ctrlPr>
                                <a:rPr lang="en-US" sz="2300" i="1" kern="100">
                                  <a:effectLst/>
                                  <a:latin typeface="Cambria Math" panose="02040503050406030204" pitchFamily="18" charset="0"/>
                                  <a:ea typeface="Calibri" panose="020F0502020204030204" pitchFamily="34" charset="0"/>
                                </a:rPr>
                              </m:ctrlPr>
                            </m:sSubPr>
                            <m:e>
                              <m:r>
                                <a:rPr lang="en-US" sz="2300" i="1" kern="100">
                                  <a:effectLst/>
                                  <a:latin typeface="Cambria Math" panose="02040503050406030204" pitchFamily="18" charset="0"/>
                                  <a:ea typeface="Calibri" panose="020F0502020204030204" pitchFamily="34" charset="0"/>
                                </a:rPr>
                                <m:t>𝑧</m:t>
                              </m:r>
                            </m:e>
                            <m:sub>
                              <m:r>
                                <a:rPr lang="en-US" sz="2300" i="1" kern="100">
                                  <a:effectLst/>
                                  <a:latin typeface="Cambria Math" panose="02040503050406030204" pitchFamily="18" charset="0"/>
                                  <a:ea typeface="Calibri" panose="020F0502020204030204" pitchFamily="34" charset="0"/>
                                </a:rPr>
                                <m:t>𝐺</m:t>
                              </m:r>
                            </m:sub>
                          </m:sSub>
                          <m:r>
                            <a:rPr lang="en-US" sz="2300" i="1" kern="100">
                              <a:effectLst/>
                              <a:latin typeface="Cambria Math" panose="02040503050406030204" pitchFamily="18" charset="0"/>
                              <a:ea typeface="Calibri" panose="020F0502020204030204" pitchFamily="34" charset="0"/>
                            </a:rPr>
                            <m:t>−</m:t>
                          </m:r>
                          <m:r>
                            <a:rPr lang="en-US" sz="2300" kern="100">
                              <a:effectLst/>
                              <a:latin typeface="Cambria Math" panose="02040503050406030204" pitchFamily="18" charset="0"/>
                              <a:ea typeface="Calibri" panose="020F0502020204030204" pitchFamily="34" charset="0"/>
                            </a:rPr>
                            <m:t>1</m:t>
                          </m:r>
                          <m:r>
                            <m:rPr>
                              <m:lit/>
                            </m:rPr>
                            <a:rPr lang="en-US" sz="2300" kern="100">
                              <a:effectLst/>
                              <a:latin typeface="Cambria Math" panose="02040503050406030204" pitchFamily="18" charset="0"/>
                              <a:ea typeface="Calibri" panose="020F0502020204030204" pitchFamily="34" charset="0"/>
                            </a:rPr>
                            <m:t>/</m:t>
                          </m:r>
                          <m:r>
                            <a:rPr lang="en-US" sz="2300" kern="100">
                              <a:effectLst/>
                              <a:latin typeface="Cambria Math" panose="02040503050406030204" pitchFamily="18" charset="0"/>
                              <a:ea typeface="Calibri" panose="020F0502020204030204" pitchFamily="34" charset="0"/>
                            </a:rPr>
                            <m:t>2 </m:t>
                          </m:r>
                          <m:sSub>
                            <m:sSubPr>
                              <m:ctrlPr>
                                <a:rPr lang="en-US" sz="2300" i="1" kern="100">
                                  <a:effectLst/>
                                  <a:latin typeface="Cambria Math" panose="02040503050406030204" pitchFamily="18" charset="0"/>
                                  <a:ea typeface="Calibri" panose="020F0502020204030204" pitchFamily="34" charset="0"/>
                                </a:rPr>
                              </m:ctrlPr>
                            </m:sSubPr>
                            <m:e>
                              <m:r>
                                <a:rPr lang="en-US" sz="2300" i="1" kern="100">
                                  <a:effectLst/>
                                  <a:latin typeface="Cambria Math" panose="02040503050406030204" pitchFamily="18" charset="0"/>
                                  <a:ea typeface="Calibri" panose="020F0502020204030204" pitchFamily="34" charset="0"/>
                                </a:rPr>
                                <m:t>𝑋</m:t>
                              </m:r>
                            </m:e>
                            <m:sub>
                              <m:acc>
                                <m:accPr>
                                  <m:chr m:val="̇"/>
                                  <m:ctrlPr>
                                    <a:rPr lang="en-US" sz="2300" i="1" kern="100">
                                      <a:effectLst/>
                                      <a:latin typeface="Cambria Math" panose="02040503050406030204" pitchFamily="18" charset="0"/>
                                      <a:ea typeface="Calibri" panose="020F0502020204030204" pitchFamily="34" charset="0"/>
                                    </a:rPr>
                                  </m:ctrlPr>
                                </m:accPr>
                                <m:e>
                                  <m:r>
                                    <a:rPr lang="en-US" sz="2300" i="1" kern="100">
                                      <a:effectLst/>
                                      <a:latin typeface="Cambria Math" panose="02040503050406030204" pitchFamily="18" charset="0"/>
                                      <a:ea typeface="Calibri" panose="020F0502020204030204" pitchFamily="34" charset="0"/>
                                    </a:rPr>
                                    <m:t>𝑢</m:t>
                                  </m:r>
                                </m:e>
                              </m:acc>
                            </m:sub>
                          </m:sSub>
                          <m:r>
                            <a:rPr lang="en-US" sz="2300" i="1" kern="100">
                              <a:effectLst/>
                              <a:latin typeface="Cambria Math" panose="02040503050406030204" pitchFamily="18" charset="0"/>
                              <a:ea typeface="Calibri" panose="020F0502020204030204" pitchFamily="34" charset="0"/>
                            </a:rPr>
                            <m:t>𝑇</m:t>
                          </m:r>
                        </m:e>
                      </m:d>
                      <m:acc>
                        <m:accPr>
                          <m:chr m:val="̇"/>
                          <m:ctrlPr>
                            <a:rPr lang="en-US" sz="2300" i="1" kern="100">
                              <a:effectLst/>
                              <a:latin typeface="Cambria Math" panose="02040503050406030204" pitchFamily="18" charset="0"/>
                              <a:ea typeface="Calibri" panose="020F0502020204030204" pitchFamily="34" charset="0"/>
                            </a:rPr>
                          </m:ctrlPr>
                        </m:accPr>
                        <m:e>
                          <m:r>
                            <a:rPr lang="en-US" sz="2300" i="1" kern="100">
                              <a:effectLst/>
                              <a:latin typeface="Cambria Math" panose="02040503050406030204" pitchFamily="18" charset="0"/>
                              <a:ea typeface="Calibri" panose="020F0502020204030204" pitchFamily="34" charset="0"/>
                            </a:rPr>
                            <m:t>𝑞</m:t>
                          </m:r>
                        </m:e>
                      </m:acc>
                      <m:r>
                        <a:rPr lang="en-US" sz="2300" b="0" i="1" kern="100" smtClean="0">
                          <a:effectLst/>
                          <a:latin typeface="Cambria Math" panose="02040503050406030204" pitchFamily="18" charset="0"/>
                          <a:ea typeface="Calibri" panose="020F0502020204030204" pitchFamily="34" charset="0"/>
                        </a:rPr>
                        <m:t>=</m:t>
                      </m:r>
                    </m:oMath>
                  </m:oMathPara>
                </a14:m>
                <a:endParaRPr lang="en-US" sz="2300" kern="100" dirty="0">
                  <a:effectLst/>
                  <a:latin typeface="Times New Roman" panose="02020603050405020304" pitchFamily="18" charset="0"/>
                  <a:ea typeface="Calibri" panose="020F0502020204030204" pitchFamily="34" charset="0"/>
                </a:endParaRPr>
              </a:p>
              <a:p>
                <a:pPr marL="914400" marR="0" indent="457200" algn="l">
                  <a:spcBef>
                    <a:spcPts val="0"/>
                  </a:spcBef>
                  <a:spcAft>
                    <a:spcPts val="0"/>
                  </a:spcAft>
                </a:pPr>
                <a14:m>
                  <m:oMathPara xmlns:m="http://schemas.openxmlformats.org/officeDocument/2006/math">
                    <m:oMathParaPr>
                      <m:jc m:val="left"/>
                    </m:oMathParaPr>
                    <m:oMath xmlns:m="http://schemas.openxmlformats.org/officeDocument/2006/math">
                      <m:eqArr>
                        <m:eqArrPr>
                          <m:ctrlPr>
                            <a:rPr lang="en-US" sz="2300" i="1" kern="100">
                              <a:effectLst/>
                              <a:latin typeface="Cambria Math" panose="02040503050406030204" pitchFamily="18" charset="0"/>
                              <a:ea typeface="Calibri" panose="020F0502020204030204" pitchFamily="34" charset="0"/>
                            </a:rPr>
                          </m:ctrlPr>
                        </m:eqArrPr>
                        <m:e>
                          <m:eqArr>
                            <m:eqArrPr>
                              <m:ctrlPr>
                                <a:rPr lang="en-US" sz="2300" i="1" kern="100">
                                  <a:effectLst/>
                                  <a:latin typeface="Cambria Math" panose="02040503050406030204" pitchFamily="18" charset="0"/>
                                  <a:ea typeface="Calibri" panose="020F0502020204030204" pitchFamily="34" charset="0"/>
                                </a:rPr>
                              </m:ctrlPr>
                            </m:eqArrPr>
                            <m:e>
                              <m:r>
                                <a:rPr lang="en-US" sz="2300" i="1" kern="100">
                                  <a:effectLst/>
                                  <a:latin typeface="Cambria Math" panose="02040503050406030204" pitchFamily="18" charset="0"/>
                                  <a:ea typeface="Calibri" panose="020F0502020204030204" pitchFamily="34" charset="0"/>
                                </a:rPr>
                                <m:t>𝑚𝑟𝑣</m:t>
                              </m:r>
                              <m:r>
                                <a:rPr lang="en-US" sz="2300" kern="100">
                                  <a:effectLst/>
                                  <a:latin typeface="Cambria Math" panose="02040503050406030204" pitchFamily="18" charset="0"/>
                                  <a:ea typeface="Calibri" panose="020F0502020204030204" pitchFamily="34" charset="0"/>
                                </a:rPr>
                                <m:t>+</m:t>
                              </m:r>
                              <m:r>
                                <a:rPr lang="en-US" sz="2300" i="1" kern="100">
                                  <a:effectLst/>
                                  <a:latin typeface="Cambria Math" panose="02040503050406030204" pitchFamily="18" charset="0"/>
                                  <a:ea typeface="Calibri" panose="020F0502020204030204" pitchFamily="34" charset="0"/>
                                </a:rPr>
                                <m:t>𝑚</m:t>
                              </m:r>
                              <m:sSub>
                                <m:sSubPr>
                                  <m:ctrlPr>
                                    <a:rPr lang="en-US" sz="2300" i="1" kern="100">
                                      <a:effectLst/>
                                      <a:latin typeface="Cambria Math" panose="02040503050406030204" pitchFamily="18" charset="0"/>
                                      <a:ea typeface="Calibri" panose="020F0502020204030204" pitchFamily="34" charset="0"/>
                                    </a:rPr>
                                  </m:ctrlPr>
                                </m:sSubPr>
                                <m:e>
                                  <m:r>
                                    <a:rPr lang="en-US" sz="2300" i="1" kern="100">
                                      <a:effectLst/>
                                      <a:latin typeface="Cambria Math" panose="02040503050406030204" pitchFamily="18" charset="0"/>
                                      <a:ea typeface="Calibri" panose="020F0502020204030204" pitchFamily="34" charset="0"/>
                                    </a:rPr>
                                    <m:t>𝑥</m:t>
                                  </m:r>
                                </m:e>
                                <m:sub>
                                  <m:r>
                                    <a:rPr lang="en-US" sz="2300" i="1" kern="100">
                                      <a:effectLst/>
                                      <a:latin typeface="Cambria Math" panose="02040503050406030204" pitchFamily="18" charset="0"/>
                                      <a:ea typeface="Calibri" panose="020F0502020204030204" pitchFamily="34" charset="0"/>
                                    </a:rPr>
                                    <m:t>𝐺</m:t>
                                  </m:r>
                                </m:sub>
                              </m:sSub>
                              <m:d>
                                <m:dPr>
                                  <m:ctrlPr>
                                    <a:rPr lang="en-US" sz="2300" i="1" kern="100">
                                      <a:effectLst/>
                                      <a:latin typeface="Cambria Math" panose="02040503050406030204" pitchFamily="18" charset="0"/>
                                      <a:ea typeface="Calibri" panose="020F0502020204030204" pitchFamily="34" charset="0"/>
                                    </a:rPr>
                                  </m:ctrlPr>
                                </m:dPr>
                                <m:e>
                                  <m:sSup>
                                    <m:sSupPr>
                                      <m:ctrlPr>
                                        <a:rPr lang="en-US" sz="2300" i="1" kern="100">
                                          <a:effectLst/>
                                          <a:latin typeface="Cambria Math" panose="02040503050406030204" pitchFamily="18" charset="0"/>
                                          <a:ea typeface="Calibri" panose="020F0502020204030204" pitchFamily="34" charset="0"/>
                                        </a:rPr>
                                      </m:ctrlPr>
                                    </m:sSupPr>
                                    <m:e>
                                      <m:r>
                                        <a:rPr lang="en-US" sz="2300" i="1" kern="100">
                                          <a:effectLst/>
                                          <a:latin typeface="Cambria Math" panose="02040503050406030204" pitchFamily="18" charset="0"/>
                                          <a:ea typeface="Calibri" panose="020F0502020204030204" pitchFamily="34" charset="0"/>
                                        </a:rPr>
                                        <m:t>𝑟</m:t>
                                      </m:r>
                                    </m:e>
                                    <m:sup>
                                      <m:r>
                                        <a:rPr lang="en-US" sz="2300" kern="100">
                                          <a:effectLst/>
                                          <a:latin typeface="Cambria Math" panose="02040503050406030204" pitchFamily="18" charset="0"/>
                                          <a:ea typeface="Calibri" panose="020F0502020204030204" pitchFamily="34" charset="0"/>
                                        </a:rPr>
                                        <m:t>2</m:t>
                                      </m:r>
                                    </m:sup>
                                  </m:sSup>
                                  <m:r>
                                    <a:rPr lang="en-US" sz="2300" kern="100">
                                      <a:effectLst/>
                                      <a:latin typeface="Cambria Math" panose="02040503050406030204" pitchFamily="18" charset="0"/>
                                      <a:ea typeface="Calibri" panose="020F0502020204030204" pitchFamily="34" charset="0"/>
                                    </a:rPr>
                                    <m:t>+</m:t>
                                  </m:r>
                                  <m:sSup>
                                    <m:sSupPr>
                                      <m:ctrlPr>
                                        <a:rPr lang="en-US" sz="2300" i="1" kern="100">
                                          <a:effectLst/>
                                          <a:latin typeface="Cambria Math" panose="02040503050406030204" pitchFamily="18" charset="0"/>
                                          <a:ea typeface="Calibri" panose="020F0502020204030204" pitchFamily="34" charset="0"/>
                                        </a:rPr>
                                      </m:ctrlPr>
                                    </m:sSupPr>
                                    <m:e>
                                      <m:r>
                                        <a:rPr lang="en-US" sz="2300" i="1" kern="100">
                                          <a:effectLst/>
                                          <a:latin typeface="Cambria Math" panose="02040503050406030204" pitchFamily="18" charset="0"/>
                                          <a:ea typeface="Calibri" panose="020F0502020204030204" pitchFamily="34" charset="0"/>
                                        </a:rPr>
                                        <m:t>𝑞</m:t>
                                      </m:r>
                                    </m:e>
                                    <m:sup>
                                      <m:r>
                                        <a:rPr lang="en-US" sz="2300" kern="100">
                                          <a:effectLst/>
                                          <a:latin typeface="Cambria Math" panose="02040503050406030204" pitchFamily="18" charset="0"/>
                                          <a:ea typeface="Calibri" panose="020F0502020204030204" pitchFamily="34" charset="0"/>
                                        </a:rPr>
                                        <m:t>2</m:t>
                                      </m:r>
                                    </m:sup>
                                  </m:sSup>
                                </m:e>
                              </m:d>
                              <m:r>
                                <a:rPr lang="en-US" sz="2300" i="1" kern="100">
                                  <a:effectLst/>
                                  <a:latin typeface="Cambria Math" panose="02040503050406030204" pitchFamily="18" charset="0"/>
                                  <a:ea typeface="Calibri" panose="020F0502020204030204" pitchFamily="34" charset="0"/>
                                </a:rPr>
                                <m:t>−</m:t>
                              </m:r>
                              <m:r>
                                <a:rPr lang="en-US" sz="2300" i="1" kern="100">
                                  <a:effectLst/>
                                  <a:latin typeface="Cambria Math" panose="02040503050406030204" pitchFamily="18" charset="0"/>
                                  <a:ea typeface="Calibri" panose="020F0502020204030204" pitchFamily="34" charset="0"/>
                                </a:rPr>
                                <m:t>𝑚𝑤𝑞</m:t>
                              </m:r>
                              <m:r>
                                <a:rPr lang="en-US" sz="2300" i="1" kern="100">
                                  <a:effectLst/>
                                  <a:latin typeface="Cambria Math" panose="02040503050406030204" pitchFamily="18" charset="0"/>
                                  <a:ea typeface="Calibri" panose="020F0502020204030204" pitchFamily="34" charset="0"/>
                                </a:rPr>
                                <m:t>−</m:t>
                              </m:r>
                              <m:r>
                                <a:rPr lang="en-US" sz="2300" i="1" kern="100">
                                  <a:effectLst/>
                                  <a:latin typeface="Cambria Math" panose="02040503050406030204" pitchFamily="18" charset="0"/>
                                  <a:ea typeface="Calibri" panose="020F0502020204030204" pitchFamily="34" charset="0"/>
                                </a:rPr>
                                <m:t>𝑚</m:t>
                              </m:r>
                              <m:sSub>
                                <m:sSubPr>
                                  <m:ctrlPr>
                                    <a:rPr lang="en-US" sz="2300" i="1" kern="100">
                                      <a:effectLst/>
                                      <a:latin typeface="Cambria Math" panose="02040503050406030204" pitchFamily="18" charset="0"/>
                                      <a:ea typeface="Calibri" panose="020F0502020204030204" pitchFamily="34" charset="0"/>
                                    </a:rPr>
                                  </m:ctrlPr>
                                </m:sSubPr>
                                <m:e>
                                  <m:r>
                                    <a:rPr lang="en-US" sz="2300" i="1" kern="100">
                                      <a:effectLst/>
                                      <a:latin typeface="Cambria Math" panose="02040503050406030204" pitchFamily="18" charset="0"/>
                                      <a:ea typeface="Calibri" panose="020F0502020204030204" pitchFamily="34" charset="0"/>
                                    </a:rPr>
                                    <m:t>𝑧</m:t>
                                  </m:r>
                                </m:e>
                                <m:sub>
                                  <m:r>
                                    <a:rPr lang="en-US" sz="2300" i="1" kern="100">
                                      <a:effectLst/>
                                      <a:latin typeface="Cambria Math" panose="02040503050406030204" pitchFamily="18" charset="0"/>
                                      <a:ea typeface="Calibri" panose="020F0502020204030204" pitchFamily="34" charset="0"/>
                                    </a:rPr>
                                    <m:t>𝐺</m:t>
                                  </m:r>
                                </m:sub>
                              </m:sSub>
                              <m:r>
                                <a:rPr lang="en-US" sz="2300" i="1" kern="100">
                                  <a:effectLst/>
                                  <a:latin typeface="Cambria Math" panose="02040503050406030204" pitchFamily="18" charset="0"/>
                                  <a:ea typeface="Calibri" panose="020F0502020204030204" pitchFamily="34" charset="0"/>
                                </a:rPr>
                                <m:t>𝑝𝑟</m:t>
                              </m:r>
                              <m:r>
                                <a:rPr lang="en-US" sz="2300" kern="100">
                                  <a:effectLst/>
                                  <a:latin typeface="Cambria Math" panose="02040503050406030204" pitchFamily="18" charset="0"/>
                                  <a:ea typeface="Calibri" panose="020F0502020204030204" pitchFamily="34" charset="0"/>
                                </a:rPr>
                                <m:t>+</m:t>
                              </m:r>
                              <m:r>
                                <a:rPr lang="en-US" sz="2300" i="1" kern="100">
                                  <a:effectLst/>
                                  <a:latin typeface="Cambria Math" panose="02040503050406030204" pitchFamily="18" charset="0"/>
                                  <a:ea typeface="Calibri" panose="020F0502020204030204" pitchFamily="34" charset="0"/>
                                </a:rPr>
                                <m:t>𝜌</m:t>
                              </m:r>
                              <m:r>
                                <a:rPr lang="en-US" sz="2300" i="1" kern="100">
                                  <a:effectLst/>
                                  <a:latin typeface="Cambria Math" panose="02040503050406030204" pitchFamily="18" charset="0"/>
                                  <a:ea typeface="Calibri" panose="020F0502020204030204" pitchFamily="34" charset="0"/>
                                </a:rPr>
                                <m:t>𝑔</m:t>
                              </m:r>
                              <m:sSub>
                                <m:sSubPr>
                                  <m:ctrlPr>
                                    <a:rPr lang="en-US" sz="2300" i="1" kern="100">
                                      <a:effectLst/>
                                      <a:latin typeface="Cambria Math" panose="02040503050406030204" pitchFamily="18" charset="0"/>
                                      <a:ea typeface="Calibri" panose="020F0502020204030204" pitchFamily="34" charset="0"/>
                                    </a:rPr>
                                  </m:ctrlPr>
                                </m:sSubPr>
                                <m:e>
                                  <m:r>
                                    <a:rPr lang="en-US" sz="2300" i="1" kern="100">
                                      <a:effectLst/>
                                      <a:latin typeface="Cambria Math" panose="02040503050406030204" pitchFamily="18" charset="0"/>
                                      <a:ea typeface="Calibri" panose="020F0502020204030204" pitchFamily="34" charset="0"/>
                                    </a:rPr>
                                    <m:t>𝐴</m:t>
                                  </m:r>
                                </m:e>
                                <m:sub>
                                  <m:r>
                                    <a:rPr lang="en-US" sz="2300" i="1" kern="100">
                                      <a:effectLst/>
                                      <a:latin typeface="Cambria Math" panose="02040503050406030204" pitchFamily="18" charset="0"/>
                                      <a:ea typeface="Calibri" panose="020F0502020204030204" pitchFamily="34" charset="0"/>
                                    </a:rPr>
                                    <m:t>𝑊𝑃</m:t>
                                  </m:r>
                                </m:sub>
                              </m:sSub>
                              <m:d>
                                <m:dPr>
                                  <m:ctrlPr>
                                    <a:rPr lang="en-US" sz="2300" i="1" kern="100">
                                      <a:effectLst/>
                                      <a:latin typeface="Cambria Math" panose="02040503050406030204" pitchFamily="18" charset="0"/>
                                      <a:ea typeface="Calibri" panose="020F0502020204030204" pitchFamily="34" charset="0"/>
                                    </a:rPr>
                                  </m:ctrlPr>
                                </m:dPr>
                                <m:e>
                                  <m:r>
                                    <m:rPr>
                                      <m:sty m:val="p"/>
                                    </m:rPr>
                                    <a:rPr lang="en-US" sz="2300" kern="100">
                                      <a:effectLst/>
                                      <a:latin typeface="Cambria Math" panose="02040503050406030204" pitchFamily="18" charset="0"/>
                                      <a:ea typeface="Calibri" panose="020F0502020204030204" pitchFamily="34" charset="0"/>
                                    </a:rPr>
                                    <m:t>Δ</m:t>
                                  </m:r>
                                  <m:r>
                                    <a:rPr lang="en-US" sz="2300" i="1" kern="100">
                                      <a:effectLst/>
                                      <a:latin typeface="Cambria Math" panose="02040503050406030204" pitchFamily="18" charset="0"/>
                                      <a:ea typeface="Calibri" panose="020F0502020204030204" pitchFamily="34" charset="0"/>
                                    </a:rPr>
                                    <m:t>𝑧</m:t>
                                  </m:r>
                                </m:e>
                              </m:d>
                              <m:func>
                                <m:funcPr>
                                  <m:ctrlPr>
                                    <a:rPr lang="en-US" sz="2300" i="1" kern="100">
                                      <a:effectLst/>
                                      <a:latin typeface="Cambria Math" panose="02040503050406030204" pitchFamily="18" charset="0"/>
                                      <a:ea typeface="Calibri" panose="020F0502020204030204" pitchFamily="34" charset="0"/>
                                    </a:rPr>
                                  </m:ctrlPr>
                                </m:funcPr>
                                <m:fName>
                                  <m:r>
                                    <m:rPr>
                                      <m:sty m:val="p"/>
                                    </m:rPr>
                                    <a:rPr lang="en-US" sz="2300" kern="100">
                                      <a:effectLst/>
                                      <a:latin typeface="Cambria Math" panose="02040503050406030204" pitchFamily="18" charset="0"/>
                                      <a:ea typeface="Calibri" panose="020F0502020204030204" pitchFamily="34" charset="0"/>
                                    </a:rPr>
                                    <m:t>sin</m:t>
                                  </m:r>
                                </m:fName>
                                <m:e>
                                  <m:d>
                                    <m:dPr>
                                      <m:ctrlPr>
                                        <a:rPr lang="en-US" sz="2300" i="1" kern="100">
                                          <a:effectLst/>
                                          <a:latin typeface="Cambria Math" panose="02040503050406030204" pitchFamily="18" charset="0"/>
                                          <a:ea typeface="Calibri" panose="020F0502020204030204" pitchFamily="34" charset="0"/>
                                        </a:rPr>
                                      </m:ctrlPr>
                                    </m:dPr>
                                    <m:e>
                                      <m:r>
                                        <a:rPr lang="en-US" sz="2300" i="1" kern="100">
                                          <a:effectLst/>
                                          <a:latin typeface="Cambria Math" panose="02040503050406030204" pitchFamily="18" charset="0"/>
                                          <a:ea typeface="Calibri" panose="020F0502020204030204" pitchFamily="34" charset="0"/>
                                        </a:rPr>
                                        <m:t>𝜃</m:t>
                                      </m:r>
                                    </m:e>
                                  </m:d>
                                </m:e>
                              </m:func>
                              <m:r>
                                <a:rPr lang="en-US" sz="2300" kern="100">
                                  <a:effectLst/>
                                  <a:latin typeface="Cambria Math" panose="02040503050406030204" pitchFamily="18" charset="0"/>
                                  <a:ea typeface="Calibri" panose="020F0502020204030204" pitchFamily="34" charset="0"/>
                                </a:rPr>
                                <m:t>+</m:t>
                              </m:r>
                            </m:e>
                            <m:e>
                              <m:sSub>
                                <m:sSubPr>
                                  <m:ctrlPr>
                                    <a:rPr lang="en-US" sz="2300" i="1" kern="100">
                                      <a:latin typeface="Cambria Math" panose="02040503050406030204" pitchFamily="18" charset="0"/>
                                      <a:ea typeface="Calibri" panose="020F0502020204030204" pitchFamily="34" charset="0"/>
                                    </a:rPr>
                                  </m:ctrlPr>
                                </m:sSubPr>
                                <m:e>
                                  <m:r>
                                    <a:rPr lang="en-US" sz="2300" i="1" kern="100">
                                      <a:latin typeface="Cambria Math" panose="02040503050406030204" pitchFamily="18" charset="0"/>
                                      <a:ea typeface="Calibri" panose="020F0502020204030204" pitchFamily="34" charset="0"/>
                                    </a:rPr>
                                    <m:t>𝑋</m:t>
                                  </m:r>
                                </m:e>
                                <m:sub>
                                  <m:r>
                                    <a:rPr lang="en-US" sz="2300" i="1" kern="100">
                                      <a:latin typeface="Cambria Math" panose="02040503050406030204" pitchFamily="18" charset="0"/>
                                      <a:ea typeface="Calibri" panose="020F0502020204030204" pitchFamily="34" charset="0"/>
                                    </a:rPr>
                                    <m:t>𝐻𝑢𝑙𝑙</m:t>
                                  </m:r>
                                </m:sub>
                              </m:sSub>
                              <m:r>
                                <a:rPr lang="en-US" sz="2300" kern="100">
                                  <a:latin typeface="Cambria Math" panose="02040503050406030204" pitchFamily="18" charset="0"/>
                                  <a:ea typeface="Calibri" panose="020F0502020204030204" pitchFamily="34" charset="0"/>
                                </a:rPr>
                                <m:t>+</m:t>
                              </m:r>
                              <m:sSub>
                                <m:sSubPr>
                                  <m:ctrlPr>
                                    <a:rPr lang="en-US" sz="2300" i="1" kern="100">
                                      <a:latin typeface="Cambria Math" panose="02040503050406030204" pitchFamily="18" charset="0"/>
                                      <a:ea typeface="Calibri" panose="020F0502020204030204" pitchFamily="34" charset="0"/>
                                    </a:rPr>
                                  </m:ctrlPr>
                                </m:sSubPr>
                                <m:e>
                                  <m:r>
                                    <a:rPr lang="en-US" sz="2300" i="1" kern="100">
                                      <a:latin typeface="Cambria Math" panose="02040503050406030204" pitchFamily="18" charset="0"/>
                                      <a:ea typeface="Calibri" panose="020F0502020204030204" pitchFamily="34" charset="0"/>
                                    </a:rPr>
                                    <m:t>𝑋</m:t>
                                  </m:r>
                                </m:e>
                                <m:sub>
                                  <m:r>
                                    <a:rPr lang="en-US" sz="2300" i="1" kern="100">
                                      <a:latin typeface="Cambria Math" panose="02040503050406030204" pitchFamily="18" charset="0"/>
                                      <a:ea typeface="Calibri" panose="020F0502020204030204" pitchFamily="34" charset="0"/>
                                    </a:rPr>
                                    <m:t>𝑅𝑒𝑠</m:t>
                                  </m:r>
                                </m:sub>
                              </m:sSub>
                              <m:r>
                                <a:rPr lang="en-US" sz="2300" kern="100">
                                  <a:latin typeface="Cambria Math" panose="02040503050406030204" pitchFamily="18" charset="0"/>
                                  <a:ea typeface="Calibri" panose="020F0502020204030204" pitchFamily="34" charset="0"/>
                                </a:rPr>
                                <m:t>+</m:t>
                              </m:r>
                              <m:sSub>
                                <m:sSubPr>
                                  <m:ctrlPr>
                                    <a:rPr lang="en-US" sz="2300" i="1" kern="100">
                                      <a:latin typeface="Cambria Math" panose="02040503050406030204" pitchFamily="18" charset="0"/>
                                      <a:ea typeface="Calibri" panose="020F0502020204030204" pitchFamily="34" charset="0"/>
                                    </a:rPr>
                                  </m:ctrlPr>
                                </m:sSubPr>
                                <m:e>
                                  <m:r>
                                    <a:rPr lang="en-US" sz="2300" i="1" kern="100">
                                      <a:latin typeface="Cambria Math" panose="02040503050406030204" pitchFamily="18" charset="0"/>
                                      <a:ea typeface="Calibri" panose="020F0502020204030204" pitchFamily="34" charset="0"/>
                                    </a:rPr>
                                    <m:t>𝑋</m:t>
                                  </m:r>
                                </m:e>
                                <m:sub>
                                  <m:r>
                                    <a:rPr lang="en-US" sz="2300" i="1" kern="100">
                                      <a:latin typeface="Cambria Math" panose="02040503050406030204" pitchFamily="18" charset="0"/>
                                      <a:ea typeface="Calibri" panose="020F0502020204030204" pitchFamily="34" charset="0"/>
                                    </a:rPr>
                                    <m:t>𝑃𝑟𝑜𝑝</m:t>
                                  </m:r>
                                </m:sub>
                              </m:sSub>
                              <m:r>
                                <a:rPr lang="en-US" sz="2300" kern="100">
                                  <a:latin typeface="Cambria Math" panose="02040503050406030204" pitchFamily="18" charset="0"/>
                                  <a:ea typeface="Calibri" panose="020F0502020204030204" pitchFamily="34" charset="0"/>
                                </a:rPr>
                                <m:t>+</m:t>
                              </m:r>
                              <m:sSub>
                                <m:sSubPr>
                                  <m:ctrlPr>
                                    <a:rPr lang="en-US" sz="2300" i="1" kern="100">
                                      <a:latin typeface="Cambria Math" panose="02040503050406030204" pitchFamily="18" charset="0"/>
                                      <a:ea typeface="Calibri" panose="020F0502020204030204" pitchFamily="34" charset="0"/>
                                    </a:rPr>
                                  </m:ctrlPr>
                                </m:sSubPr>
                                <m:e>
                                  <m:r>
                                    <a:rPr lang="en-US" sz="2300" i="1" kern="100">
                                      <a:latin typeface="Cambria Math" panose="02040503050406030204" pitchFamily="18" charset="0"/>
                                      <a:ea typeface="Calibri" panose="020F0502020204030204" pitchFamily="34" charset="0"/>
                                    </a:rPr>
                                    <m:t>𝑋</m:t>
                                  </m:r>
                                </m:e>
                                <m:sub>
                                  <m:r>
                                    <a:rPr lang="en-US" sz="2300" i="1" kern="100">
                                      <a:latin typeface="Cambria Math" panose="02040503050406030204" pitchFamily="18" charset="0"/>
                                      <a:ea typeface="Calibri" panose="020F0502020204030204" pitchFamily="34" charset="0"/>
                                    </a:rPr>
                                    <m:t>𝑊𝑖𝑛𝑑</m:t>
                                  </m:r>
                                </m:sub>
                              </m:sSub>
                              <m:r>
                                <a:rPr lang="en-US" sz="2300" i="1" kern="100">
                                  <a:effectLst/>
                                  <a:latin typeface="Cambria Math" panose="02040503050406030204" pitchFamily="18" charset="0"/>
                                  <a:ea typeface="Calibri" panose="020F0502020204030204" pitchFamily="34" charset="0"/>
                                </a:rPr>
                                <m:t>#</m:t>
                              </m:r>
                            </m:e>
                          </m:eqArr>
                        </m:e>
                      </m:eqArr>
                    </m:oMath>
                  </m:oMathPara>
                </a14:m>
                <a:endParaRPr lang="en-US" sz="2300" kern="100" dirty="0">
                  <a:latin typeface="Times New Roman" panose="02020603050405020304" pitchFamily="18" charset="0"/>
                  <a:ea typeface="Calibri" panose="020F0502020204030204" pitchFamily="34" charset="0"/>
                </a:endParaRPr>
              </a:p>
              <a:p>
                <a:pPr marL="914400" marR="0" indent="457200" algn="l">
                  <a:spcBef>
                    <a:spcPts val="0"/>
                  </a:spcBef>
                  <a:spcAft>
                    <a:spcPts val="0"/>
                  </a:spcAft>
                </a:pPr>
                <a:endParaRPr lang="en-US" sz="1500" kern="100" dirty="0">
                  <a:effectLst/>
                  <a:latin typeface="Times New Roman" panose="02020603050405020304" pitchFamily="18" charset="0"/>
                  <a:ea typeface="Calibri" panose="020F0502020204030204" pitchFamily="34" charset="0"/>
                </a:endParaRPr>
              </a:p>
              <a:p>
                <a:pPr marL="0" marR="0" algn="l">
                  <a:spcBef>
                    <a:spcPts val="0"/>
                  </a:spcBef>
                  <a:spcAft>
                    <a:spcPts val="0"/>
                  </a:spcAft>
                </a:pPr>
                <a14:m>
                  <m:oMathPara xmlns:m="http://schemas.openxmlformats.org/officeDocument/2006/math">
                    <m:oMathParaPr>
                      <m:jc m:val="left"/>
                    </m:oMathParaPr>
                    <m:oMath xmlns:m="http://schemas.openxmlformats.org/officeDocument/2006/math">
                      <m:d>
                        <m:dPr>
                          <m:ctrlPr>
                            <a:rPr lang="en-US" sz="2300" i="1" kern="100">
                              <a:effectLst/>
                              <a:latin typeface="Cambria Math" panose="02040503050406030204" pitchFamily="18" charset="0"/>
                              <a:ea typeface="Times New Roman" panose="02020603050405020304" pitchFamily="18" charset="0"/>
                            </a:rPr>
                          </m:ctrlPr>
                        </m:dPr>
                        <m:e>
                          <m:r>
                            <a:rPr lang="en-US" sz="2300" i="1" kern="100">
                              <a:effectLst/>
                              <a:latin typeface="Cambria Math" panose="02040503050406030204" pitchFamily="18" charset="0"/>
                              <a:ea typeface="Times New Roman" panose="02020603050405020304" pitchFamily="18" charset="0"/>
                            </a:rPr>
                            <m:t>𝑚</m:t>
                          </m:r>
                          <m:r>
                            <a:rPr lang="en-US" sz="2300" i="1" kern="100">
                              <a:effectLst/>
                              <a:latin typeface="Cambria Math" panose="02040503050406030204" pitchFamily="18" charset="0"/>
                              <a:ea typeface="Times New Roman" panose="02020603050405020304" pitchFamily="18" charset="0"/>
                            </a:rPr>
                            <m:t>−</m:t>
                          </m:r>
                          <m:sSub>
                            <m:sSubPr>
                              <m:ctrlPr>
                                <a:rPr lang="en-US" sz="2300" i="1" kern="100">
                                  <a:effectLst/>
                                  <a:latin typeface="Cambria Math" panose="02040503050406030204" pitchFamily="18" charset="0"/>
                                  <a:ea typeface="Times New Roman" panose="02020603050405020304" pitchFamily="18" charset="0"/>
                                </a:rPr>
                              </m:ctrlPr>
                            </m:sSubPr>
                            <m:e>
                              <m:r>
                                <a:rPr lang="en-US" sz="2300" i="1" kern="100">
                                  <a:effectLst/>
                                  <a:latin typeface="Cambria Math" panose="02040503050406030204" pitchFamily="18" charset="0"/>
                                  <a:ea typeface="Times New Roman" panose="02020603050405020304" pitchFamily="18" charset="0"/>
                                </a:rPr>
                                <m:t>𝑌</m:t>
                              </m:r>
                            </m:e>
                            <m:sub>
                              <m:acc>
                                <m:accPr>
                                  <m:chr m:val="̇"/>
                                  <m:ctrlPr>
                                    <a:rPr lang="en-US" sz="2300" i="1" kern="100">
                                      <a:effectLst/>
                                      <a:latin typeface="Cambria Math" panose="02040503050406030204" pitchFamily="18" charset="0"/>
                                      <a:ea typeface="Times New Roman" panose="02020603050405020304" pitchFamily="18" charset="0"/>
                                    </a:rPr>
                                  </m:ctrlPr>
                                </m:accPr>
                                <m:e>
                                  <m:r>
                                    <a:rPr lang="en-US" sz="2300" i="1" kern="100">
                                      <a:effectLst/>
                                      <a:latin typeface="Cambria Math" panose="02040503050406030204" pitchFamily="18" charset="0"/>
                                      <a:ea typeface="Times New Roman" panose="02020603050405020304" pitchFamily="18" charset="0"/>
                                    </a:rPr>
                                    <m:t>𝑣</m:t>
                                  </m:r>
                                </m:e>
                              </m:acc>
                            </m:sub>
                          </m:sSub>
                        </m:e>
                      </m:d>
                      <m:acc>
                        <m:accPr>
                          <m:chr m:val="̇"/>
                          <m:ctrlPr>
                            <a:rPr lang="en-US" sz="2300" i="1" kern="100">
                              <a:effectLst/>
                              <a:latin typeface="Cambria Math" panose="02040503050406030204" pitchFamily="18" charset="0"/>
                              <a:ea typeface="Times New Roman" panose="02020603050405020304" pitchFamily="18" charset="0"/>
                            </a:rPr>
                          </m:ctrlPr>
                        </m:accPr>
                        <m:e>
                          <m:r>
                            <a:rPr lang="en-US" sz="2300" i="1" kern="100">
                              <a:effectLst/>
                              <a:latin typeface="Cambria Math" panose="02040503050406030204" pitchFamily="18" charset="0"/>
                              <a:ea typeface="Times New Roman" panose="02020603050405020304" pitchFamily="18" charset="0"/>
                            </a:rPr>
                            <m:t>𝑣</m:t>
                          </m:r>
                        </m:e>
                      </m:acc>
                      <m:r>
                        <a:rPr lang="en-US" sz="2300" i="1" kern="100">
                          <a:effectLst/>
                          <a:latin typeface="Cambria Math" panose="02040503050406030204" pitchFamily="18" charset="0"/>
                          <a:ea typeface="Times New Roman" panose="02020603050405020304" pitchFamily="18" charset="0"/>
                        </a:rPr>
                        <m:t>−</m:t>
                      </m:r>
                      <m:d>
                        <m:dPr>
                          <m:ctrlPr>
                            <a:rPr lang="en-US" sz="2300" i="1" kern="100">
                              <a:effectLst/>
                              <a:latin typeface="Cambria Math" panose="02040503050406030204" pitchFamily="18" charset="0"/>
                              <a:ea typeface="Times New Roman" panose="02020603050405020304" pitchFamily="18" charset="0"/>
                            </a:rPr>
                          </m:ctrlPr>
                        </m:dPr>
                        <m:e>
                          <m:r>
                            <a:rPr lang="en-US" sz="2300" i="1" kern="100">
                              <a:effectLst/>
                              <a:latin typeface="Cambria Math" panose="02040503050406030204" pitchFamily="18" charset="0"/>
                              <a:ea typeface="Times New Roman" panose="02020603050405020304" pitchFamily="18" charset="0"/>
                            </a:rPr>
                            <m:t>𝑚</m:t>
                          </m:r>
                          <m:sSub>
                            <m:sSubPr>
                              <m:ctrlPr>
                                <a:rPr lang="en-US" sz="2300" i="1" kern="100">
                                  <a:effectLst/>
                                  <a:latin typeface="Cambria Math" panose="02040503050406030204" pitchFamily="18" charset="0"/>
                                  <a:ea typeface="Times New Roman" panose="02020603050405020304" pitchFamily="18" charset="0"/>
                                </a:rPr>
                              </m:ctrlPr>
                            </m:sSubPr>
                            <m:e>
                              <m:r>
                                <a:rPr lang="en-US" sz="2300" i="1" kern="100">
                                  <a:effectLst/>
                                  <a:latin typeface="Cambria Math" panose="02040503050406030204" pitchFamily="18" charset="0"/>
                                  <a:ea typeface="Times New Roman" panose="02020603050405020304" pitchFamily="18" charset="0"/>
                                </a:rPr>
                                <m:t>𝑧</m:t>
                              </m:r>
                            </m:e>
                            <m:sub>
                              <m:r>
                                <a:rPr lang="en-US" sz="2300" i="1" kern="100">
                                  <a:effectLst/>
                                  <a:latin typeface="Cambria Math" panose="02040503050406030204" pitchFamily="18" charset="0"/>
                                  <a:ea typeface="Times New Roman" panose="02020603050405020304" pitchFamily="18" charset="0"/>
                                </a:rPr>
                                <m:t>𝐺</m:t>
                              </m:r>
                            </m:sub>
                          </m:sSub>
                          <m:r>
                            <a:rPr lang="en-US" sz="2300" kern="100">
                              <a:effectLst/>
                              <a:latin typeface="Cambria Math" panose="02040503050406030204" pitchFamily="18" charset="0"/>
                              <a:ea typeface="Times New Roman" panose="02020603050405020304" pitchFamily="18" charset="0"/>
                            </a:rPr>
                            <m:t>+</m:t>
                          </m:r>
                          <m:sSub>
                            <m:sSubPr>
                              <m:ctrlPr>
                                <a:rPr lang="en-US" sz="2300" i="1" kern="100">
                                  <a:effectLst/>
                                  <a:latin typeface="Cambria Math" panose="02040503050406030204" pitchFamily="18" charset="0"/>
                                  <a:ea typeface="Times New Roman" panose="02020603050405020304" pitchFamily="18" charset="0"/>
                                </a:rPr>
                              </m:ctrlPr>
                            </m:sSubPr>
                            <m:e>
                              <m:r>
                                <a:rPr lang="en-US" sz="2300" i="1" kern="100">
                                  <a:effectLst/>
                                  <a:latin typeface="Cambria Math" panose="02040503050406030204" pitchFamily="18" charset="0"/>
                                  <a:ea typeface="Times New Roman" panose="02020603050405020304" pitchFamily="18" charset="0"/>
                                </a:rPr>
                                <m:t>𝑌</m:t>
                              </m:r>
                            </m:e>
                            <m:sub>
                              <m:acc>
                                <m:accPr>
                                  <m:chr m:val="̇"/>
                                  <m:ctrlPr>
                                    <a:rPr lang="en-US" sz="2300" i="1" kern="100">
                                      <a:effectLst/>
                                      <a:latin typeface="Cambria Math" panose="02040503050406030204" pitchFamily="18" charset="0"/>
                                      <a:ea typeface="Times New Roman" panose="02020603050405020304" pitchFamily="18" charset="0"/>
                                    </a:rPr>
                                  </m:ctrlPr>
                                </m:accPr>
                                <m:e>
                                  <m:r>
                                    <a:rPr lang="en-US" sz="2300" i="1" kern="100">
                                      <a:effectLst/>
                                      <a:latin typeface="Cambria Math" panose="02040503050406030204" pitchFamily="18" charset="0"/>
                                      <a:ea typeface="Times New Roman" panose="02020603050405020304" pitchFamily="18" charset="0"/>
                                    </a:rPr>
                                    <m:t>𝑝</m:t>
                                  </m:r>
                                </m:e>
                              </m:acc>
                            </m:sub>
                          </m:sSub>
                        </m:e>
                      </m:d>
                      <m:acc>
                        <m:accPr>
                          <m:chr m:val="̇"/>
                          <m:ctrlPr>
                            <a:rPr lang="en-US" sz="2300" i="1" kern="100">
                              <a:effectLst/>
                              <a:latin typeface="Cambria Math" panose="02040503050406030204" pitchFamily="18" charset="0"/>
                              <a:ea typeface="Times New Roman" panose="02020603050405020304" pitchFamily="18" charset="0"/>
                            </a:rPr>
                          </m:ctrlPr>
                        </m:accPr>
                        <m:e>
                          <m:r>
                            <a:rPr lang="en-US" sz="2300" i="1" kern="100">
                              <a:effectLst/>
                              <a:latin typeface="Cambria Math" panose="02040503050406030204" pitchFamily="18" charset="0"/>
                              <a:ea typeface="Times New Roman" panose="02020603050405020304" pitchFamily="18" charset="0"/>
                            </a:rPr>
                            <m:t>𝑝</m:t>
                          </m:r>
                        </m:e>
                      </m:acc>
                      <m:r>
                        <a:rPr lang="en-US" sz="2300" kern="100">
                          <a:effectLst/>
                          <a:latin typeface="Cambria Math" panose="02040503050406030204" pitchFamily="18" charset="0"/>
                          <a:ea typeface="Times New Roman" panose="02020603050405020304" pitchFamily="18" charset="0"/>
                        </a:rPr>
                        <m:t>+</m:t>
                      </m:r>
                      <m:d>
                        <m:dPr>
                          <m:ctrlPr>
                            <a:rPr lang="en-US" sz="2300" i="1" kern="100">
                              <a:effectLst/>
                              <a:latin typeface="Cambria Math" panose="02040503050406030204" pitchFamily="18" charset="0"/>
                              <a:ea typeface="Times New Roman" panose="02020603050405020304" pitchFamily="18" charset="0"/>
                            </a:rPr>
                          </m:ctrlPr>
                        </m:dPr>
                        <m:e>
                          <m:r>
                            <a:rPr lang="en-US" sz="2300" i="1" kern="100">
                              <a:effectLst/>
                              <a:latin typeface="Cambria Math" panose="02040503050406030204" pitchFamily="18" charset="0"/>
                              <a:ea typeface="Times New Roman" panose="02020603050405020304" pitchFamily="18" charset="0"/>
                            </a:rPr>
                            <m:t>𝑚</m:t>
                          </m:r>
                          <m:sSub>
                            <m:sSubPr>
                              <m:ctrlPr>
                                <a:rPr lang="en-US" sz="2300" i="1" kern="100">
                                  <a:effectLst/>
                                  <a:latin typeface="Cambria Math" panose="02040503050406030204" pitchFamily="18" charset="0"/>
                                  <a:ea typeface="Times New Roman" panose="02020603050405020304" pitchFamily="18" charset="0"/>
                                </a:rPr>
                              </m:ctrlPr>
                            </m:sSubPr>
                            <m:e>
                              <m:r>
                                <a:rPr lang="en-US" sz="2300" i="1" kern="100">
                                  <a:effectLst/>
                                  <a:latin typeface="Cambria Math" panose="02040503050406030204" pitchFamily="18" charset="0"/>
                                  <a:ea typeface="Times New Roman" panose="02020603050405020304" pitchFamily="18" charset="0"/>
                                </a:rPr>
                                <m:t>𝑥</m:t>
                              </m:r>
                            </m:e>
                            <m:sub>
                              <m:r>
                                <a:rPr lang="en-US" sz="2300" i="1" kern="100">
                                  <a:effectLst/>
                                  <a:latin typeface="Cambria Math" panose="02040503050406030204" pitchFamily="18" charset="0"/>
                                  <a:ea typeface="Times New Roman" panose="02020603050405020304" pitchFamily="18" charset="0"/>
                                </a:rPr>
                                <m:t>𝐺</m:t>
                              </m:r>
                            </m:sub>
                          </m:sSub>
                          <m:r>
                            <a:rPr lang="en-US" sz="2300" i="1" kern="100">
                              <a:effectLst/>
                              <a:latin typeface="Cambria Math" panose="02040503050406030204" pitchFamily="18" charset="0"/>
                              <a:ea typeface="Times New Roman" panose="02020603050405020304" pitchFamily="18" charset="0"/>
                            </a:rPr>
                            <m:t>−</m:t>
                          </m:r>
                          <m:sSub>
                            <m:sSubPr>
                              <m:ctrlPr>
                                <a:rPr lang="en-US" sz="2300" i="1" kern="100">
                                  <a:effectLst/>
                                  <a:latin typeface="Cambria Math" panose="02040503050406030204" pitchFamily="18" charset="0"/>
                                  <a:ea typeface="Times New Roman" panose="02020603050405020304" pitchFamily="18" charset="0"/>
                                </a:rPr>
                              </m:ctrlPr>
                            </m:sSubPr>
                            <m:e>
                              <m:r>
                                <a:rPr lang="en-US" sz="2300" i="1" kern="100">
                                  <a:effectLst/>
                                  <a:latin typeface="Cambria Math" panose="02040503050406030204" pitchFamily="18" charset="0"/>
                                  <a:ea typeface="Times New Roman" panose="02020603050405020304" pitchFamily="18" charset="0"/>
                                </a:rPr>
                                <m:t>𝑌</m:t>
                              </m:r>
                            </m:e>
                            <m:sub>
                              <m:acc>
                                <m:accPr>
                                  <m:chr m:val="̇"/>
                                  <m:ctrlPr>
                                    <a:rPr lang="en-US" sz="2300" i="1" kern="100">
                                      <a:effectLst/>
                                      <a:latin typeface="Cambria Math" panose="02040503050406030204" pitchFamily="18" charset="0"/>
                                      <a:ea typeface="Times New Roman" panose="02020603050405020304" pitchFamily="18" charset="0"/>
                                    </a:rPr>
                                  </m:ctrlPr>
                                </m:accPr>
                                <m:e>
                                  <m:r>
                                    <a:rPr lang="en-US" sz="2300" i="1" kern="100">
                                      <a:effectLst/>
                                      <a:latin typeface="Cambria Math" panose="02040503050406030204" pitchFamily="18" charset="0"/>
                                      <a:ea typeface="Times New Roman" panose="02020603050405020304" pitchFamily="18" charset="0"/>
                                    </a:rPr>
                                    <m:t>𝑟</m:t>
                                  </m:r>
                                </m:e>
                              </m:acc>
                            </m:sub>
                          </m:sSub>
                        </m:e>
                      </m:d>
                      <m:acc>
                        <m:accPr>
                          <m:chr m:val="̇"/>
                          <m:ctrlPr>
                            <a:rPr lang="en-US" sz="2300" i="1" kern="100">
                              <a:effectLst/>
                              <a:latin typeface="Cambria Math" panose="02040503050406030204" pitchFamily="18" charset="0"/>
                              <a:ea typeface="Times New Roman" panose="02020603050405020304" pitchFamily="18" charset="0"/>
                            </a:rPr>
                          </m:ctrlPr>
                        </m:accPr>
                        <m:e>
                          <m:r>
                            <a:rPr lang="en-US" sz="2300" i="1" kern="100">
                              <a:effectLst/>
                              <a:latin typeface="Cambria Math" panose="02040503050406030204" pitchFamily="18" charset="0"/>
                              <a:ea typeface="Times New Roman" panose="02020603050405020304" pitchFamily="18" charset="0"/>
                            </a:rPr>
                            <m:t>𝑟</m:t>
                          </m:r>
                        </m:e>
                      </m:acc>
                      <m:r>
                        <a:rPr lang="en-US" sz="2300" b="0" i="1" kern="100" smtClean="0">
                          <a:effectLst/>
                          <a:latin typeface="Cambria Math" panose="02040503050406030204" pitchFamily="18" charset="0"/>
                          <a:ea typeface="Times New Roman" panose="02020603050405020304" pitchFamily="18" charset="0"/>
                        </a:rPr>
                        <m:t>=</m:t>
                      </m:r>
                    </m:oMath>
                  </m:oMathPara>
                </a14:m>
                <a:endParaRPr lang="en-US" sz="2300" kern="100" dirty="0">
                  <a:effectLst/>
                  <a:latin typeface="Times New Roman" panose="02020603050405020304" pitchFamily="18" charset="0"/>
                  <a:ea typeface="Calibri" panose="020F0502020204030204" pitchFamily="34" charset="0"/>
                </a:endParaRPr>
              </a:p>
              <a:p>
                <a:pPr marL="914400" marR="0" algn="l">
                  <a:spcBef>
                    <a:spcPts val="0"/>
                  </a:spcBef>
                  <a:spcAft>
                    <a:spcPts val="0"/>
                  </a:spcAft>
                </a:pPr>
                <a14:m>
                  <m:oMathPara xmlns:m="http://schemas.openxmlformats.org/officeDocument/2006/math">
                    <m:oMathParaPr>
                      <m:jc m:val="left"/>
                    </m:oMathParaPr>
                    <m:oMath xmlns:m="http://schemas.openxmlformats.org/officeDocument/2006/math">
                      <m:eqArr>
                        <m:eqArrPr>
                          <m:ctrlPr>
                            <a:rPr lang="en-US" sz="2300" i="1" kern="100">
                              <a:effectLst/>
                              <a:latin typeface="Cambria Math" panose="02040503050406030204" pitchFamily="18" charset="0"/>
                              <a:ea typeface="Times New Roman" panose="02020603050405020304" pitchFamily="18" charset="0"/>
                            </a:rPr>
                          </m:ctrlPr>
                        </m:eqArrPr>
                        <m:e>
                          <m:eqArr>
                            <m:eqArrPr>
                              <m:ctrlPr>
                                <a:rPr lang="en-US" sz="2300" i="1" kern="100">
                                  <a:effectLst/>
                                  <a:latin typeface="Cambria Math" panose="02040503050406030204" pitchFamily="18" charset="0"/>
                                  <a:ea typeface="Times New Roman" panose="02020603050405020304" pitchFamily="18" charset="0"/>
                                </a:rPr>
                              </m:ctrlPr>
                            </m:eqArrPr>
                            <m:e>
                              <m:r>
                                <a:rPr lang="en-US" sz="2300" i="1" kern="100">
                                  <a:effectLst/>
                                  <a:latin typeface="Cambria Math" panose="02040503050406030204" pitchFamily="18" charset="0"/>
                                  <a:ea typeface="Times New Roman" panose="02020603050405020304" pitchFamily="18" charset="0"/>
                                </a:rPr>
                                <m:t>𝑚</m:t>
                              </m:r>
                              <m:d>
                                <m:dPr>
                                  <m:ctrlPr>
                                    <a:rPr lang="en-US" sz="2300" i="1" kern="100">
                                      <a:effectLst/>
                                      <a:latin typeface="Cambria Math" panose="02040503050406030204" pitchFamily="18" charset="0"/>
                                      <a:ea typeface="Times New Roman" panose="02020603050405020304" pitchFamily="18" charset="0"/>
                                    </a:rPr>
                                  </m:ctrlPr>
                                </m:dPr>
                                <m:e>
                                  <m:r>
                                    <a:rPr lang="en-US" sz="2300" i="1" kern="100">
                                      <a:effectLst/>
                                      <a:latin typeface="Cambria Math" panose="02040503050406030204" pitchFamily="18" charset="0"/>
                                      <a:ea typeface="Times New Roman" panose="02020603050405020304" pitchFamily="18" charset="0"/>
                                    </a:rPr>
                                    <m:t>𝑝𝑤</m:t>
                                  </m:r>
                                  <m:r>
                                    <a:rPr lang="en-US" sz="2300" i="1" kern="100">
                                      <a:effectLst/>
                                      <a:latin typeface="Cambria Math" panose="02040503050406030204" pitchFamily="18" charset="0"/>
                                      <a:ea typeface="Times New Roman" panose="02020603050405020304" pitchFamily="18" charset="0"/>
                                    </a:rPr>
                                    <m:t>−</m:t>
                                  </m:r>
                                  <m:r>
                                    <a:rPr lang="en-US" sz="2300" i="1" kern="100">
                                      <a:effectLst/>
                                      <a:latin typeface="Cambria Math" panose="02040503050406030204" pitchFamily="18" charset="0"/>
                                      <a:ea typeface="Times New Roman" panose="02020603050405020304" pitchFamily="18" charset="0"/>
                                    </a:rPr>
                                    <m:t>𝑟𝑢</m:t>
                                  </m:r>
                                  <m:r>
                                    <a:rPr lang="en-US" sz="2300" i="1" kern="100">
                                      <a:effectLst/>
                                      <a:latin typeface="Cambria Math" panose="02040503050406030204" pitchFamily="18" charset="0"/>
                                      <a:ea typeface="Times New Roman" panose="02020603050405020304" pitchFamily="18" charset="0"/>
                                    </a:rPr>
                                    <m:t>−</m:t>
                                  </m:r>
                                  <m:sSub>
                                    <m:sSubPr>
                                      <m:ctrlPr>
                                        <a:rPr lang="en-US" sz="2300" i="1" kern="100">
                                          <a:effectLst/>
                                          <a:latin typeface="Cambria Math" panose="02040503050406030204" pitchFamily="18" charset="0"/>
                                          <a:ea typeface="Times New Roman" panose="02020603050405020304" pitchFamily="18" charset="0"/>
                                        </a:rPr>
                                      </m:ctrlPr>
                                    </m:sSubPr>
                                    <m:e>
                                      <m:r>
                                        <a:rPr lang="en-US" sz="2300" i="1" kern="100">
                                          <a:effectLst/>
                                          <a:latin typeface="Cambria Math" panose="02040503050406030204" pitchFamily="18" charset="0"/>
                                          <a:ea typeface="Times New Roman" panose="02020603050405020304" pitchFamily="18" charset="0"/>
                                        </a:rPr>
                                        <m:t>𝑧</m:t>
                                      </m:r>
                                    </m:e>
                                    <m:sub>
                                      <m:r>
                                        <a:rPr lang="en-US" sz="2300" i="1" kern="100">
                                          <a:effectLst/>
                                          <a:latin typeface="Cambria Math" panose="02040503050406030204" pitchFamily="18" charset="0"/>
                                          <a:ea typeface="Times New Roman" panose="02020603050405020304" pitchFamily="18" charset="0"/>
                                        </a:rPr>
                                        <m:t>𝐺</m:t>
                                      </m:r>
                                    </m:sub>
                                  </m:sSub>
                                  <m:r>
                                    <a:rPr lang="en-US" sz="2300" i="1" kern="100">
                                      <a:effectLst/>
                                      <a:latin typeface="Cambria Math" panose="02040503050406030204" pitchFamily="18" charset="0"/>
                                      <a:ea typeface="Times New Roman" panose="02020603050405020304" pitchFamily="18" charset="0"/>
                                    </a:rPr>
                                    <m:t>𝑞𝑟</m:t>
                                  </m:r>
                                  <m:r>
                                    <a:rPr lang="en-US" sz="2300" i="1" kern="100">
                                      <a:effectLst/>
                                      <a:latin typeface="Cambria Math" panose="02040503050406030204" pitchFamily="18" charset="0"/>
                                      <a:ea typeface="Times New Roman" panose="02020603050405020304" pitchFamily="18" charset="0"/>
                                    </a:rPr>
                                    <m:t>−</m:t>
                                  </m:r>
                                  <m:sSub>
                                    <m:sSubPr>
                                      <m:ctrlPr>
                                        <a:rPr lang="en-US" sz="2300" i="1" kern="100">
                                          <a:effectLst/>
                                          <a:latin typeface="Cambria Math" panose="02040503050406030204" pitchFamily="18" charset="0"/>
                                          <a:ea typeface="Times New Roman" panose="02020603050405020304" pitchFamily="18" charset="0"/>
                                        </a:rPr>
                                      </m:ctrlPr>
                                    </m:sSubPr>
                                    <m:e>
                                      <m:r>
                                        <a:rPr lang="en-US" sz="2300" i="1" kern="100">
                                          <a:effectLst/>
                                          <a:latin typeface="Cambria Math" panose="02040503050406030204" pitchFamily="18" charset="0"/>
                                          <a:ea typeface="Times New Roman" panose="02020603050405020304" pitchFamily="18" charset="0"/>
                                        </a:rPr>
                                        <m:t>𝑥</m:t>
                                      </m:r>
                                    </m:e>
                                    <m:sub>
                                      <m:r>
                                        <a:rPr lang="en-US" sz="2300" i="1" kern="100">
                                          <a:effectLst/>
                                          <a:latin typeface="Cambria Math" panose="02040503050406030204" pitchFamily="18" charset="0"/>
                                          <a:ea typeface="Times New Roman" panose="02020603050405020304" pitchFamily="18" charset="0"/>
                                        </a:rPr>
                                        <m:t>𝐺</m:t>
                                      </m:r>
                                    </m:sub>
                                  </m:sSub>
                                  <m:r>
                                    <a:rPr lang="en-US" sz="2300" i="1" kern="100">
                                      <a:effectLst/>
                                      <a:latin typeface="Cambria Math" panose="02040503050406030204" pitchFamily="18" charset="0"/>
                                      <a:ea typeface="Times New Roman" panose="02020603050405020304" pitchFamily="18" charset="0"/>
                                    </a:rPr>
                                    <m:t>𝑝𝑞</m:t>
                                  </m:r>
                                </m:e>
                              </m:d>
                              <m:r>
                                <a:rPr lang="en-US" sz="2300" i="1" kern="100">
                                  <a:effectLst/>
                                  <a:latin typeface="Cambria Math" panose="02040503050406030204" pitchFamily="18" charset="0"/>
                                  <a:ea typeface="Times New Roman" panose="02020603050405020304" pitchFamily="18" charset="0"/>
                                </a:rPr>
                                <m:t>−</m:t>
                              </m:r>
                              <m:r>
                                <a:rPr lang="en-US" sz="2300" i="1" kern="100">
                                  <a:effectLst/>
                                  <a:latin typeface="Cambria Math" panose="02040503050406030204" pitchFamily="18" charset="0"/>
                                  <a:ea typeface="Times New Roman" panose="02020603050405020304" pitchFamily="18" charset="0"/>
                                </a:rPr>
                                <m:t>𝜌</m:t>
                              </m:r>
                              <m:r>
                                <a:rPr lang="en-US" sz="2300" i="1" kern="100">
                                  <a:effectLst/>
                                  <a:latin typeface="Cambria Math" panose="02040503050406030204" pitchFamily="18" charset="0"/>
                                  <a:ea typeface="Times New Roman" panose="02020603050405020304" pitchFamily="18" charset="0"/>
                                </a:rPr>
                                <m:t>𝑔</m:t>
                              </m:r>
                              <m:sSub>
                                <m:sSubPr>
                                  <m:ctrlPr>
                                    <a:rPr lang="en-US" sz="2300" i="1" kern="100">
                                      <a:effectLst/>
                                      <a:latin typeface="Cambria Math" panose="02040503050406030204" pitchFamily="18" charset="0"/>
                                      <a:ea typeface="Times New Roman" panose="02020603050405020304" pitchFamily="18" charset="0"/>
                                    </a:rPr>
                                  </m:ctrlPr>
                                </m:sSubPr>
                                <m:e>
                                  <m:r>
                                    <a:rPr lang="en-US" sz="2300" i="1" kern="100">
                                      <a:effectLst/>
                                      <a:latin typeface="Cambria Math" panose="02040503050406030204" pitchFamily="18" charset="0"/>
                                      <a:ea typeface="Times New Roman" panose="02020603050405020304" pitchFamily="18" charset="0"/>
                                    </a:rPr>
                                    <m:t>𝐴</m:t>
                                  </m:r>
                                </m:e>
                                <m:sub>
                                  <m:r>
                                    <a:rPr lang="en-US" sz="2300" i="1" kern="100">
                                      <a:effectLst/>
                                      <a:latin typeface="Cambria Math" panose="02040503050406030204" pitchFamily="18" charset="0"/>
                                      <a:ea typeface="Times New Roman" panose="02020603050405020304" pitchFamily="18" charset="0"/>
                                    </a:rPr>
                                    <m:t>𝑊𝑃</m:t>
                                  </m:r>
                                </m:sub>
                              </m:sSub>
                              <m:d>
                                <m:dPr>
                                  <m:ctrlPr>
                                    <a:rPr lang="en-US" sz="2300" i="1" kern="100">
                                      <a:effectLst/>
                                      <a:latin typeface="Cambria Math" panose="02040503050406030204" pitchFamily="18" charset="0"/>
                                      <a:ea typeface="Times New Roman" panose="02020603050405020304" pitchFamily="18" charset="0"/>
                                    </a:rPr>
                                  </m:ctrlPr>
                                </m:dPr>
                                <m:e>
                                  <m:r>
                                    <m:rPr>
                                      <m:sty m:val="p"/>
                                    </m:rPr>
                                    <a:rPr lang="en-US" sz="2300" kern="100">
                                      <a:effectLst/>
                                      <a:latin typeface="Cambria Math" panose="02040503050406030204" pitchFamily="18" charset="0"/>
                                      <a:ea typeface="Times New Roman" panose="02020603050405020304" pitchFamily="18" charset="0"/>
                                    </a:rPr>
                                    <m:t>Δ</m:t>
                                  </m:r>
                                  <m:r>
                                    <a:rPr lang="en-US" sz="2300" i="1" kern="100">
                                      <a:effectLst/>
                                      <a:latin typeface="Cambria Math" panose="02040503050406030204" pitchFamily="18" charset="0"/>
                                      <a:ea typeface="Times New Roman" panose="02020603050405020304" pitchFamily="18" charset="0"/>
                                    </a:rPr>
                                    <m:t>𝑧</m:t>
                                  </m:r>
                                </m:e>
                              </m:d>
                              <m:func>
                                <m:funcPr>
                                  <m:ctrlPr>
                                    <a:rPr lang="en-US" sz="2300" i="1" kern="100">
                                      <a:effectLst/>
                                      <a:latin typeface="Cambria Math" panose="02040503050406030204" pitchFamily="18" charset="0"/>
                                      <a:ea typeface="Times New Roman" panose="02020603050405020304" pitchFamily="18" charset="0"/>
                                    </a:rPr>
                                  </m:ctrlPr>
                                </m:funcPr>
                                <m:fName>
                                  <m:r>
                                    <m:rPr>
                                      <m:sty m:val="p"/>
                                    </m:rPr>
                                    <a:rPr lang="en-US" sz="2300" kern="100">
                                      <a:effectLst/>
                                      <a:latin typeface="Cambria Math" panose="02040503050406030204" pitchFamily="18" charset="0"/>
                                      <a:ea typeface="Times New Roman" panose="02020603050405020304" pitchFamily="18" charset="0"/>
                                    </a:rPr>
                                    <m:t>sin</m:t>
                                  </m:r>
                                </m:fName>
                                <m:e>
                                  <m:d>
                                    <m:dPr>
                                      <m:ctrlPr>
                                        <a:rPr lang="en-US" sz="2300" i="1" kern="100">
                                          <a:effectLst/>
                                          <a:latin typeface="Cambria Math" panose="02040503050406030204" pitchFamily="18" charset="0"/>
                                          <a:ea typeface="Times New Roman" panose="02020603050405020304" pitchFamily="18" charset="0"/>
                                        </a:rPr>
                                      </m:ctrlPr>
                                    </m:dPr>
                                    <m:e>
                                      <m:r>
                                        <a:rPr lang="en-US" sz="2300" i="1" kern="100">
                                          <a:effectLst/>
                                          <a:latin typeface="Cambria Math" panose="02040503050406030204" pitchFamily="18" charset="0"/>
                                          <a:ea typeface="Times New Roman" panose="02020603050405020304" pitchFamily="18" charset="0"/>
                                        </a:rPr>
                                        <m:t>𝜙</m:t>
                                      </m:r>
                                    </m:e>
                                  </m:d>
                                </m:e>
                              </m:func>
                              <m:func>
                                <m:funcPr>
                                  <m:ctrlPr>
                                    <a:rPr lang="en-US" sz="2300" i="1" kern="100">
                                      <a:effectLst/>
                                      <a:latin typeface="Cambria Math" panose="02040503050406030204" pitchFamily="18" charset="0"/>
                                      <a:ea typeface="Times New Roman" panose="02020603050405020304" pitchFamily="18" charset="0"/>
                                    </a:rPr>
                                  </m:ctrlPr>
                                </m:funcPr>
                                <m:fName>
                                  <m:r>
                                    <m:rPr>
                                      <m:sty m:val="p"/>
                                    </m:rPr>
                                    <a:rPr lang="en-US" sz="2300" kern="100">
                                      <a:effectLst/>
                                      <a:latin typeface="Cambria Math" panose="02040503050406030204" pitchFamily="18" charset="0"/>
                                      <a:ea typeface="Times New Roman" panose="02020603050405020304" pitchFamily="18" charset="0"/>
                                    </a:rPr>
                                    <m:t>cos</m:t>
                                  </m:r>
                                </m:fName>
                                <m:e>
                                  <m:d>
                                    <m:dPr>
                                      <m:ctrlPr>
                                        <a:rPr lang="en-US" sz="2300" i="1" kern="100">
                                          <a:effectLst/>
                                          <a:latin typeface="Cambria Math" panose="02040503050406030204" pitchFamily="18" charset="0"/>
                                          <a:ea typeface="Times New Roman" panose="02020603050405020304" pitchFamily="18" charset="0"/>
                                        </a:rPr>
                                      </m:ctrlPr>
                                    </m:dPr>
                                    <m:e>
                                      <m:r>
                                        <a:rPr lang="en-US" sz="2300" i="1" kern="100">
                                          <a:effectLst/>
                                          <a:latin typeface="Cambria Math" panose="02040503050406030204" pitchFamily="18" charset="0"/>
                                          <a:ea typeface="Times New Roman" panose="02020603050405020304" pitchFamily="18" charset="0"/>
                                        </a:rPr>
                                        <m:t>𝜃</m:t>
                                      </m:r>
                                    </m:e>
                                  </m:d>
                                </m:e>
                              </m:func>
                              <m:r>
                                <a:rPr lang="en-US" sz="2300" kern="100">
                                  <a:effectLst/>
                                  <a:latin typeface="Cambria Math" panose="02040503050406030204" pitchFamily="18" charset="0"/>
                                  <a:ea typeface="Times New Roman" panose="02020603050405020304" pitchFamily="18" charset="0"/>
                                </a:rPr>
                                <m:t>+</m:t>
                              </m:r>
                            </m:e>
                            <m:e>
                              <m:sSub>
                                <m:sSubPr>
                                  <m:ctrlPr>
                                    <a:rPr lang="en-US" sz="2300" i="1" kern="100">
                                      <a:effectLst/>
                                      <a:latin typeface="Cambria Math" panose="02040503050406030204" pitchFamily="18" charset="0"/>
                                      <a:ea typeface="Times New Roman" panose="02020603050405020304" pitchFamily="18" charset="0"/>
                                    </a:rPr>
                                  </m:ctrlPr>
                                </m:sSubPr>
                                <m:e>
                                  <m:r>
                                    <a:rPr lang="en-US" sz="2300" i="1" kern="100">
                                      <a:effectLst/>
                                      <a:latin typeface="Cambria Math" panose="02040503050406030204" pitchFamily="18" charset="0"/>
                                      <a:ea typeface="Times New Roman" panose="02020603050405020304" pitchFamily="18" charset="0"/>
                                    </a:rPr>
                                    <m:t>𝑌</m:t>
                                  </m:r>
                                </m:e>
                                <m:sub>
                                  <m:r>
                                    <a:rPr lang="en-US" sz="2300" i="1" kern="100">
                                      <a:effectLst/>
                                      <a:latin typeface="Cambria Math" panose="02040503050406030204" pitchFamily="18" charset="0"/>
                                      <a:ea typeface="Times New Roman" panose="02020603050405020304" pitchFamily="18" charset="0"/>
                                    </a:rPr>
                                    <m:t>𝐻𝑢𝑙𝑙</m:t>
                                  </m:r>
                                </m:sub>
                              </m:sSub>
                              <m:r>
                                <a:rPr lang="en-US" sz="2300" kern="100">
                                  <a:effectLst/>
                                  <a:latin typeface="Cambria Math" panose="02040503050406030204" pitchFamily="18" charset="0"/>
                                  <a:ea typeface="Times New Roman" panose="02020603050405020304" pitchFamily="18" charset="0"/>
                                </a:rPr>
                                <m:t>+</m:t>
                              </m:r>
                              <m:sSub>
                                <m:sSubPr>
                                  <m:ctrlPr>
                                    <a:rPr lang="en-US" sz="2300" i="1" kern="100">
                                      <a:effectLst/>
                                      <a:latin typeface="Cambria Math" panose="02040503050406030204" pitchFamily="18" charset="0"/>
                                      <a:ea typeface="Times New Roman" panose="02020603050405020304" pitchFamily="18" charset="0"/>
                                    </a:rPr>
                                  </m:ctrlPr>
                                </m:sSubPr>
                                <m:e>
                                  <m:r>
                                    <a:rPr lang="en-US" sz="2300" i="1" kern="100">
                                      <a:effectLst/>
                                      <a:latin typeface="Cambria Math" panose="02040503050406030204" pitchFamily="18" charset="0"/>
                                      <a:ea typeface="Times New Roman" panose="02020603050405020304" pitchFamily="18" charset="0"/>
                                    </a:rPr>
                                    <m:t>𝑌</m:t>
                                  </m:r>
                                </m:e>
                                <m:sub>
                                  <m:r>
                                    <a:rPr lang="en-US" sz="2300" i="1" kern="100">
                                      <a:effectLst/>
                                      <a:latin typeface="Cambria Math" panose="02040503050406030204" pitchFamily="18" charset="0"/>
                                      <a:ea typeface="Times New Roman" panose="02020603050405020304" pitchFamily="18" charset="0"/>
                                    </a:rPr>
                                    <m:t>𝑃𝑟𝑜𝑝</m:t>
                                  </m:r>
                                </m:sub>
                              </m:sSub>
                              <m:r>
                                <a:rPr lang="en-US" sz="2300" kern="100">
                                  <a:effectLst/>
                                  <a:latin typeface="Cambria Math" panose="02040503050406030204" pitchFamily="18" charset="0"/>
                                  <a:ea typeface="Times New Roman" panose="02020603050405020304" pitchFamily="18" charset="0"/>
                                </a:rPr>
                                <m:t>+</m:t>
                              </m:r>
                              <m:sSub>
                                <m:sSubPr>
                                  <m:ctrlPr>
                                    <a:rPr lang="en-US" sz="2300" i="1" kern="100">
                                      <a:effectLst/>
                                      <a:latin typeface="Cambria Math" panose="02040503050406030204" pitchFamily="18" charset="0"/>
                                      <a:ea typeface="Times New Roman" panose="02020603050405020304" pitchFamily="18" charset="0"/>
                                    </a:rPr>
                                  </m:ctrlPr>
                                </m:sSubPr>
                                <m:e>
                                  <m:r>
                                    <a:rPr lang="en-US" sz="2300" i="1" kern="100">
                                      <a:effectLst/>
                                      <a:latin typeface="Cambria Math" panose="02040503050406030204" pitchFamily="18" charset="0"/>
                                      <a:ea typeface="Times New Roman" panose="02020603050405020304" pitchFamily="18" charset="0"/>
                                    </a:rPr>
                                    <m:t>𝑌</m:t>
                                  </m:r>
                                </m:e>
                                <m:sub>
                                  <m:r>
                                    <a:rPr lang="en-US" sz="2300" i="1" kern="100">
                                      <a:effectLst/>
                                      <a:latin typeface="Cambria Math" panose="02040503050406030204" pitchFamily="18" charset="0"/>
                                      <a:ea typeface="Times New Roman" panose="02020603050405020304" pitchFamily="18" charset="0"/>
                                    </a:rPr>
                                    <m:t>𝑊𝑖𝑛𝑑</m:t>
                                  </m:r>
                                </m:sub>
                              </m:sSub>
                              <m:r>
                                <a:rPr lang="en-US" sz="2300" i="1" kern="100">
                                  <a:effectLst/>
                                  <a:latin typeface="Cambria Math" panose="02040503050406030204" pitchFamily="18" charset="0"/>
                                  <a:ea typeface="Times New Roman" panose="02020603050405020304" pitchFamily="18" charset="0"/>
                                </a:rPr>
                                <m:t>#</m:t>
                              </m:r>
                            </m:e>
                          </m:eqArr>
                        </m:e>
                      </m:eqArr>
                    </m:oMath>
                  </m:oMathPara>
                </a14:m>
                <a:endParaRPr lang="en-US" sz="2300" kern="100" dirty="0">
                  <a:effectLst/>
                  <a:latin typeface="Times New Roman" panose="02020603050405020304" pitchFamily="18" charset="0"/>
                  <a:ea typeface="Calibri" panose="020F0502020204030204" pitchFamily="34" charset="0"/>
                </a:endParaRPr>
              </a:p>
              <a:p>
                <a:pPr marL="0" marR="0" algn="l">
                  <a:spcBef>
                    <a:spcPts val="0"/>
                  </a:spcBef>
                  <a:spcAft>
                    <a:spcPts val="0"/>
                  </a:spcAft>
                </a:pPr>
                <a:endParaRPr lang="en-US" sz="1500" kern="100" dirty="0">
                  <a:effectLst/>
                  <a:latin typeface="Times New Roman" panose="02020603050405020304" pitchFamily="18" charset="0"/>
                  <a:ea typeface="Calibri" panose="020F0502020204030204" pitchFamily="34" charset="0"/>
                </a:endParaRPr>
              </a:p>
              <a:p>
                <a:pPr marL="0" marR="0" algn="l">
                  <a:spcBef>
                    <a:spcPts val="0"/>
                  </a:spcBef>
                  <a:spcAft>
                    <a:spcPts val="0"/>
                  </a:spcAft>
                </a:pPr>
                <a14:m>
                  <m:oMathPara xmlns:m="http://schemas.openxmlformats.org/officeDocument/2006/math">
                    <m:oMathParaPr>
                      <m:jc m:val="left"/>
                    </m:oMathParaPr>
                    <m:oMath xmlns:m="http://schemas.openxmlformats.org/officeDocument/2006/math">
                      <m:d>
                        <m:dPr>
                          <m:ctrlPr>
                            <a:rPr lang="en-US" sz="2300" i="1" kern="100">
                              <a:effectLst/>
                              <a:latin typeface="Cambria Math" panose="02040503050406030204" pitchFamily="18" charset="0"/>
                              <a:ea typeface="Times New Roman" panose="02020603050405020304" pitchFamily="18" charset="0"/>
                            </a:rPr>
                          </m:ctrlPr>
                        </m:dPr>
                        <m:e>
                          <m:r>
                            <a:rPr lang="en-US" sz="2300" i="1" kern="100">
                              <a:effectLst/>
                              <a:latin typeface="Cambria Math" panose="02040503050406030204" pitchFamily="18" charset="0"/>
                              <a:ea typeface="Times New Roman" panose="02020603050405020304" pitchFamily="18" charset="0"/>
                            </a:rPr>
                            <m:t>𝑚</m:t>
                          </m:r>
                          <m:r>
                            <a:rPr lang="en-US" sz="2300" i="1" kern="100">
                              <a:effectLst/>
                              <a:latin typeface="Cambria Math" panose="02040503050406030204" pitchFamily="18" charset="0"/>
                              <a:ea typeface="Times New Roman" panose="02020603050405020304" pitchFamily="18" charset="0"/>
                            </a:rPr>
                            <m:t>−</m:t>
                          </m:r>
                          <m:sSub>
                            <m:sSubPr>
                              <m:ctrlPr>
                                <a:rPr lang="en-US" sz="2300" i="1" kern="100">
                                  <a:effectLst/>
                                  <a:latin typeface="Cambria Math" panose="02040503050406030204" pitchFamily="18" charset="0"/>
                                  <a:ea typeface="Times New Roman" panose="02020603050405020304" pitchFamily="18" charset="0"/>
                                </a:rPr>
                              </m:ctrlPr>
                            </m:sSubPr>
                            <m:e>
                              <m:r>
                                <a:rPr lang="en-US" sz="2300" i="1" kern="100">
                                  <a:effectLst/>
                                  <a:latin typeface="Cambria Math" panose="02040503050406030204" pitchFamily="18" charset="0"/>
                                  <a:ea typeface="Times New Roman" panose="02020603050405020304" pitchFamily="18" charset="0"/>
                                </a:rPr>
                                <m:t>𝑍</m:t>
                              </m:r>
                            </m:e>
                            <m:sub>
                              <m:acc>
                                <m:accPr>
                                  <m:chr m:val="̇"/>
                                  <m:ctrlPr>
                                    <a:rPr lang="en-US" sz="2300" i="1" kern="100">
                                      <a:effectLst/>
                                      <a:latin typeface="Cambria Math" panose="02040503050406030204" pitchFamily="18" charset="0"/>
                                      <a:ea typeface="Times New Roman" panose="02020603050405020304" pitchFamily="18" charset="0"/>
                                    </a:rPr>
                                  </m:ctrlPr>
                                </m:accPr>
                                <m:e>
                                  <m:r>
                                    <a:rPr lang="en-US" sz="2300" i="1" kern="100">
                                      <a:effectLst/>
                                      <a:latin typeface="Cambria Math" panose="02040503050406030204" pitchFamily="18" charset="0"/>
                                      <a:ea typeface="Times New Roman" panose="02020603050405020304" pitchFamily="18" charset="0"/>
                                    </a:rPr>
                                    <m:t>𝑤</m:t>
                                  </m:r>
                                </m:e>
                              </m:acc>
                            </m:sub>
                          </m:sSub>
                        </m:e>
                      </m:d>
                      <m:acc>
                        <m:accPr>
                          <m:chr m:val="̇"/>
                          <m:ctrlPr>
                            <a:rPr lang="en-US" sz="2300" i="1" kern="100">
                              <a:effectLst/>
                              <a:latin typeface="Cambria Math" panose="02040503050406030204" pitchFamily="18" charset="0"/>
                              <a:ea typeface="Times New Roman" panose="02020603050405020304" pitchFamily="18" charset="0"/>
                            </a:rPr>
                          </m:ctrlPr>
                        </m:accPr>
                        <m:e>
                          <m:r>
                            <a:rPr lang="en-US" sz="2300" i="1" kern="100">
                              <a:effectLst/>
                              <a:latin typeface="Cambria Math" panose="02040503050406030204" pitchFamily="18" charset="0"/>
                              <a:ea typeface="Times New Roman" panose="02020603050405020304" pitchFamily="18" charset="0"/>
                            </a:rPr>
                            <m:t>𝑤</m:t>
                          </m:r>
                        </m:e>
                      </m:acc>
                      <m:r>
                        <a:rPr lang="en-US" sz="2300" i="1" kern="100">
                          <a:effectLst/>
                          <a:latin typeface="Cambria Math" panose="02040503050406030204" pitchFamily="18" charset="0"/>
                          <a:ea typeface="Times New Roman" panose="02020603050405020304" pitchFamily="18" charset="0"/>
                        </a:rPr>
                        <m:t>−</m:t>
                      </m:r>
                      <m:d>
                        <m:dPr>
                          <m:ctrlPr>
                            <a:rPr lang="en-US" sz="2300" i="1" kern="100">
                              <a:effectLst/>
                              <a:latin typeface="Cambria Math" panose="02040503050406030204" pitchFamily="18" charset="0"/>
                              <a:ea typeface="Times New Roman" panose="02020603050405020304" pitchFamily="18" charset="0"/>
                            </a:rPr>
                          </m:ctrlPr>
                        </m:dPr>
                        <m:e>
                          <m:r>
                            <a:rPr lang="en-US" sz="2300" i="1" kern="100">
                              <a:effectLst/>
                              <a:latin typeface="Cambria Math" panose="02040503050406030204" pitchFamily="18" charset="0"/>
                              <a:ea typeface="Times New Roman" panose="02020603050405020304" pitchFamily="18" charset="0"/>
                            </a:rPr>
                            <m:t>𝑚</m:t>
                          </m:r>
                          <m:sSub>
                            <m:sSubPr>
                              <m:ctrlPr>
                                <a:rPr lang="en-US" sz="2300" i="1" kern="100">
                                  <a:effectLst/>
                                  <a:latin typeface="Cambria Math" panose="02040503050406030204" pitchFamily="18" charset="0"/>
                                  <a:ea typeface="Times New Roman" panose="02020603050405020304" pitchFamily="18" charset="0"/>
                                </a:rPr>
                              </m:ctrlPr>
                            </m:sSubPr>
                            <m:e>
                              <m:r>
                                <a:rPr lang="en-US" sz="2300" i="1" kern="100">
                                  <a:effectLst/>
                                  <a:latin typeface="Cambria Math" panose="02040503050406030204" pitchFamily="18" charset="0"/>
                                  <a:ea typeface="Times New Roman" panose="02020603050405020304" pitchFamily="18" charset="0"/>
                                </a:rPr>
                                <m:t>𝑥</m:t>
                              </m:r>
                            </m:e>
                            <m:sub>
                              <m:r>
                                <a:rPr lang="en-US" sz="2300" i="1" kern="100">
                                  <a:effectLst/>
                                  <a:latin typeface="Cambria Math" panose="02040503050406030204" pitchFamily="18" charset="0"/>
                                  <a:ea typeface="Times New Roman" panose="02020603050405020304" pitchFamily="18" charset="0"/>
                                </a:rPr>
                                <m:t>𝐺</m:t>
                              </m:r>
                            </m:sub>
                          </m:sSub>
                          <m:r>
                            <a:rPr lang="en-US" sz="2300" kern="100">
                              <a:effectLst/>
                              <a:latin typeface="Cambria Math" panose="02040503050406030204" pitchFamily="18" charset="0"/>
                              <a:ea typeface="Times New Roman" panose="02020603050405020304" pitchFamily="18" charset="0"/>
                            </a:rPr>
                            <m:t>+</m:t>
                          </m:r>
                          <m:sSub>
                            <m:sSubPr>
                              <m:ctrlPr>
                                <a:rPr lang="en-US" sz="2300" i="1" kern="100">
                                  <a:effectLst/>
                                  <a:latin typeface="Cambria Math" panose="02040503050406030204" pitchFamily="18" charset="0"/>
                                  <a:ea typeface="Times New Roman" panose="02020603050405020304" pitchFamily="18" charset="0"/>
                                </a:rPr>
                              </m:ctrlPr>
                            </m:sSubPr>
                            <m:e>
                              <m:r>
                                <a:rPr lang="en-US" sz="2300" i="1" kern="100">
                                  <a:effectLst/>
                                  <a:latin typeface="Cambria Math" panose="02040503050406030204" pitchFamily="18" charset="0"/>
                                  <a:ea typeface="Times New Roman" panose="02020603050405020304" pitchFamily="18" charset="0"/>
                                </a:rPr>
                                <m:t>𝑍</m:t>
                              </m:r>
                            </m:e>
                            <m:sub>
                              <m:acc>
                                <m:accPr>
                                  <m:chr m:val="̇"/>
                                  <m:ctrlPr>
                                    <a:rPr lang="en-US" sz="2300" i="1" kern="100">
                                      <a:effectLst/>
                                      <a:latin typeface="Cambria Math" panose="02040503050406030204" pitchFamily="18" charset="0"/>
                                      <a:ea typeface="Times New Roman" panose="02020603050405020304" pitchFamily="18" charset="0"/>
                                    </a:rPr>
                                  </m:ctrlPr>
                                </m:accPr>
                                <m:e>
                                  <m:r>
                                    <a:rPr lang="en-US" sz="2300" i="1" kern="100">
                                      <a:effectLst/>
                                      <a:latin typeface="Cambria Math" panose="02040503050406030204" pitchFamily="18" charset="0"/>
                                      <a:ea typeface="Times New Roman" panose="02020603050405020304" pitchFamily="18" charset="0"/>
                                    </a:rPr>
                                    <m:t>𝑞</m:t>
                                  </m:r>
                                </m:e>
                              </m:acc>
                            </m:sub>
                          </m:sSub>
                        </m:e>
                      </m:d>
                      <m:acc>
                        <m:accPr>
                          <m:chr m:val="̇"/>
                          <m:ctrlPr>
                            <a:rPr lang="en-US" sz="2300" i="1" kern="100">
                              <a:effectLst/>
                              <a:latin typeface="Cambria Math" panose="02040503050406030204" pitchFamily="18" charset="0"/>
                              <a:ea typeface="Times New Roman" panose="02020603050405020304" pitchFamily="18" charset="0"/>
                            </a:rPr>
                          </m:ctrlPr>
                        </m:accPr>
                        <m:e>
                          <m:r>
                            <a:rPr lang="en-US" sz="2300" i="1" kern="100">
                              <a:effectLst/>
                              <a:latin typeface="Cambria Math" panose="02040503050406030204" pitchFamily="18" charset="0"/>
                              <a:ea typeface="Times New Roman" panose="02020603050405020304" pitchFamily="18" charset="0"/>
                            </a:rPr>
                            <m:t>𝑞</m:t>
                          </m:r>
                        </m:e>
                      </m:acc>
                    </m:oMath>
                  </m:oMathPara>
                </a14:m>
                <a:endParaRPr lang="en-US" sz="2300" kern="100" dirty="0">
                  <a:effectLst/>
                  <a:latin typeface="Times New Roman" panose="02020603050405020304" pitchFamily="18" charset="0"/>
                  <a:ea typeface="Calibri" panose="020F0502020204030204" pitchFamily="34" charset="0"/>
                </a:endParaRPr>
              </a:p>
              <a:p>
                <a:pPr marL="914400" marR="0" algn="l">
                  <a:spcBef>
                    <a:spcPts val="0"/>
                  </a:spcBef>
                  <a:spcAft>
                    <a:spcPts val="0"/>
                  </a:spcAft>
                </a:pPr>
                <a14:m>
                  <m:oMathPara xmlns:m="http://schemas.openxmlformats.org/officeDocument/2006/math">
                    <m:oMathParaPr>
                      <m:jc m:val="left"/>
                    </m:oMathParaPr>
                    <m:oMath xmlns:m="http://schemas.openxmlformats.org/officeDocument/2006/math">
                      <m:eqArr>
                        <m:eqArrPr>
                          <m:ctrlPr>
                            <a:rPr lang="en-US" sz="2300" i="1" kern="100">
                              <a:effectLst/>
                              <a:latin typeface="Cambria Math" panose="02040503050406030204" pitchFamily="18" charset="0"/>
                              <a:ea typeface="Times New Roman" panose="02020603050405020304" pitchFamily="18" charset="0"/>
                            </a:rPr>
                          </m:ctrlPr>
                        </m:eqArrPr>
                        <m:e>
                          <m:r>
                            <a:rPr lang="en-US" sz="2300" i="1" kern="100">
                              <a:effectLst/>
                              <a:latin typeface="Cambria Math" panose="02040503050406030204" pitchFamily="18" charset="0"/>
                              <a:ea typeface="Times New Roman" panose="02020603050405020304" pitchFamily="18" charset="0"/>
                            </a:rPr>
                            <m:t>𝑚</m:t>
                          </m:r>
                          <m:d>
                            <m:dPr>
                              <m:ctrlPr>
                                <a:rPr lang="en-US" sz="2300" i="1" kern="100">
                                  <a:effectLst/>
                                  <a:latin typeface="Cambria Math" panose="02040503050406030204" pitchFamily="18" charset="0"/>
                                  <a:ea typeface="Times New Roman" panose="02020603050405020304" pitchFamily="18" charset="0"/>
                                </a:rPr>
                              </m:ctrlPr>
                            </m:dPr>
                            <m:e>
                              <m:r>
                                <a:rPr lang="en-US" sz="2300" i="1" kern="100">
                                  <a:effectLst/>
                                  <a:latin typeface="Cambria Math" panose="02040503050406030204" pitchFamily="18" charset="0"/>
                                  <a:ea typeface="Times New Roman" panose="02020603050405020304" pitchFamily="18" charset="0"/>
                                </a:rPr>
                                <m:t>𝑢𝑞</m:t>
                              </m:r>
                              <m:r>
                                <a:rPr lang="en-US" sz="2300" i="1" kern="100">
                                  <a:effectLst/>
                                  <a:latin typeface="Cambria Math" panose="02040503050406030204" pitchFamily="18" charset="0"/>
                                  <a:ea typeface="Times New Roman" panose="02020603050405020304" pitchFamily="18" charset="0"/>
                                </a:rPr>
                                <m:t>−</m:t>
                              </m:r>
                              <m:r>
                                <a:rPr lang="en-US" sz="2300" i="1" kern="100">
                                  <a:effectLst/>
                                  <a:latin typeface="Cambria Math" panose="02040503050406030204" pitchFamily="18" charset="0"/>
                                  <a:ea typeface="Times New Roman" panose="02020603050405020304" pitchFamily="18" charset="0"/>
                                </a:rPr>
                                <m:t>𝑣𝑝</m:t>
                              </m:r>
                              <m:r>
                                <a:rPr lang="en-US" sz="2300" kern="100">
                                  <a:effectLst/>
                                  <a:latin typeface="Cambria Math" panose="02040503050406030204" pitchFamily="18" charset="0"/>
                                  <a:ea typeface="Times New Roman" panose="02020603050405020304" pitchFamily="18" charset="0"/>
                                </a:rPr>
                                <m:t>+</m:t>
                              </m:r>
                              <m:sSub>
                                <m:sSubPr>
                                  <m:ctrlPr>
                                    <a:rPr lang="en-US" sz="2300" i="1" kern="100">
                                      <a:effectLst/>
                                      <a:latin typeface="Cambria Math" panose="02040503050406030204" pitchFamily="18" charset="0"/>
                                      <a:ea typeface="Times New Roman" panose="02020603050405020304" pitchFamily="18" charset="0"/>
                                    </a:rPr>
                                  </m:ctrlPr>
                                </m:sSubPr>
                                <m:e>
                                  <m:r>
                                    <a:rPr lang="en-US" sz="2300" i="1" kern="100">
                                      <a:effectLst/>
                                      <a:latin typeface="Cambria Math" panose="02040503050406030204" pitchFamily="18" charset="0"/>
                                      <a:ea typeface="Times New Roman" panose="02020603050405020304" pitchFamily="18" charset="0"/>
                                    </a:rPr>
                                    <m:t>𝑧</m:t>
                                  </m:r>
                                </m:e>
                                <m:sub>
                                  <m:r>
                                    <a:rPr lang="en-US" sz="2300" i="1" kern="100">
                                      <a:effectLst/>
                                      <a:latin typeface="Cambria Math" panose="02040503050406030204" pitchFamily="18" charset="0"/>
                                      <a:ea typeface="Times New Roman" panose="02020603050405020304" pitchFamily="18" charset="0"/>
                                    </a:rPr>
                                    <m:t>𝐺</m:t>
                                  </m:r>
                                </m:sub>
                              </m:sSub>
                              <m:d>
                                <m:dPr>
                                  <m:ctrlPr>
                                    <a:rPr lang="en-US" sz="2300" i="1" kern="100">
                                      <a:effectLst/>
                                      <a:latin typeface="Cambria Math" panose="02040503050406030204" pitchFamily="18" charset="0"/>
                                      <a:ea typeface="Times New Roman" panose="02020603050405020304" pitchFamily="18" charset="0"/>
                                    </a:rPr>
                                  </m:ctrlPr>
                                </m:dPr>
                                <m:e>
                                  <m:sSup>
                                    <m:sSupPr>
                                      <m:ctrlPr>
                                        <a:rPr lang="en-US" sz="2300" i="1" kern="100">
                                          <a:effectLst/>
                                          <a:latin typeface="Cambria Math" panose="02040503050406030204" pitchFamily="18" charset="0"/>
                                          <a:ea typeface="Times New Roman" panose="02020603050405020304" pitchFamily="18" charset="0"/>
                                        </a:rPr>
                                      </m:ctrlPr>
                                    </m:sSupPr>
                                    <m:e>
                                      <m:r>
                                        <a:rPr lang="en-US" sz="2300" i="1" kern="100">
                                          <a:effectLst/>
                                          <a:latin typeface="Cambria Math" panose="02040503050406030204" pitchFamily="18" charset="0"/>
                                          <a:ea typeface="Times New Roman" panose="02020603050405020304" pitchFamily="18" charset="0"/>
                                        </a:rPr>
                                        <m:t>𝑝</m:t>
                                      </m:r>
                                    </m:e>
                                    <m:sup>
                                      <m:r>
                                        <a:rPr lang="en-US" sz="2300" kern="100">
                                          <a:effectLst/>
                                          <a:latin typeface="Cambria Math" panose="02040503050406030204" pitchFamily="18" charset="0"/>
                                          <a:ea typeface="Times New Roman" panose="02020603050405020304" pitchFamily="18" charset="0"/>
                                        </a:rPr>
                                        <m:t>2</m:t>
                                      </m:r>
                                    </m:sup>
                                  </m:sSup>
                                  <m:r>
                                    <a:rPr lang="en-US" sz="2300" kern="100">
                                      <a:effectLst/>
                                      <a:latin typeface="Cambria Math" panose="02040503050406030204" pitchFamily="18" charset="0"/>
                                      <a:ea typeface="Times New Roman" panose="02020603050405020304" pitchFamily="18" charset="0"/>
                                    </a:rPr>
                                    <m:t>+</m:t>
                                  </m:r>
                                  <m:sSup>
                                    <m:sSupPr>
                                      <m:ctrlPr>
                                        <a:rPr lang="en-US" sz="2300" i="1" kern="100">
                                          <a:effectLst/>
                                          <a:latin typeface="Cambria Math" panose="02040503050406030204" pitchFamily="18" charset="0"/>
                                          <a:ea typeface="Times New Roman" panose="02020603050405020304" pitchFamily="18" charset="0"/>
                                        </a:rPr>
                                      </m:ctrlPr>
                                    </m:sSupPr>
                                    <m:e>
                                      <m:r>
                                        <a:rPr lang="en-US" sz="2300" i="1" kern="100">
                                          <a:effectLst/>
                                          <a:latin typeface="Cambria Math" panose="02040503050406030204" pitchFamily="18" charset="0"/>
                                          <a:ea typeface="Times New Roman" panose="02020603050405020304" pitchFamily="18" charset="0"/>
                                        </a:rPr>
                                        <m:t>𝑞</m:t>
                                      </m:r>
                                    </m:e>
                                    <m:sup>
                                      <m:r>
                                        <a:rPr lang="en-US" sz="2300" kern="100">
                                          <a:effectLst/>
                                          <a:latin typeface="Cambria Math" panose="02040503050406030204" pitchFamily="18" charset="0"/>
                                          <a:ea typeface="Times New Roman" panose="02020603050405020304" pitchFamily="18" charset="0"/>
                                        </a:rPr>
                                        <m:t>2</m:t>
                                      </m:r>
                                    </m:sup>
                                  </m:sSup>
                                </m:e>
                              </m:d>
                              <m:r>
                                <a:rPr lang="en-US" sz="2300" i="1" kern="100">
                                  <a:effectLst/>
                                  <a:latin typeface="Cambria Math" panose="02040503050406030204" pitchFamily="18" charset="0"/>
                                  <a:ea typeface="Times New Roman" panose="02020603050405020304" pitchFamily="18" charset="0"/>
                                </a:rPr>
                                <m:t>−</m:t>
                              </m:r>
                              <m:sSub>
                                <m:sSubPr>
                                  <m:ctrlPr>
                                    <a:rPr lang="en-US" sz="2300" i="1" kern="100">
                                      <a:effectLst/>
                                      <a:latin typeface="Cambria Math" panose="02040503050406030204" pitchFamily="18" charset="0"/>
                                      <a:ea typeface="Times New Roman" panose="02020603050405020304" pitchFamily="18" charset="0"/>
                                    </a:rPr>
                                  </m:ctrlPr>
                                </m:sSubPr>
                                <m:e>
                                  <m:r>
                                    <a:rPr lang="en-US" sz="2300" i="1" kern="100">
                                      <a:effectLst/>
                                      <a:latin typeface="Cambria Math" panose="02040503050406030204" pitchFamily="18" charset="0"/>
                                      <a:ea typeface="Times New Roman" panose="02020603050405020304" pitchFamily="18" charset="0"/>
                                    </a:rPr>
                                    <m:t>𝑥</m:t>
                                  </m:r>
                                </m:e>
                                <m:sub>
                                  <m:r>
                                    <a:rPr lang="en-US" sz="2300" i="1" kern="100">
                                      <a:effectLst/>
                                      <a:latin typeface="Cambria Math" panose="02040503050406030204" pitchFamily="18" charset="0"/>
                                      <a:ea typeface="Times New Roman" panose="02020603050405020304" pitchFamily="18" charset="0"/>
                                    </a:rPr>
                                    <m:t>𝐺</m:t>
                                  </m:r>
                                </m:sub>
                              </m:sSub>
                              <m:r>
                                <a:rPr lang="en-US" sz="2300" i="1" kern="100">
                                  <a:effectLst/>
                                  <a:latin typeface="Cambria Math" panose="02040503050406030204" pitchFamily="18" charset="0"/>
                                  <a:ea typeface="Times New Roman" panose="02020603050405020304" pitchFamily="18" charset="0"/>
                                </a:rPr>
                                <m:t>𝑟𝑝</m:t>
                              </m:r>
                            </m:e>
                          </m:d>
                          <m:r>
                            <a:rPr lang="en-US" sz="2300" i="1" kern="100">
                              <a:effectLst/>
                              <a:latin typeface="Cambria Math" panose="02040503050406030204" pitchFamily="18" charset="0"/>
                              <a:ea typeface="Times New Roman" panose="02020603050405020304" pitchFamily="18" charset="0"/>
                            </a:rPr>
                            <m:t>−</m:t>
                          </m:r>
                          <m:r>
                            <a:rPr lang="en-US" sz="2300" i="1" kern="100">
                              <a:effectLst/>
                              <a:latin typeface="Cambria Math" panose="02040503050406030204" pitchFamily="18" charset="0"/>
                              <a:ea typeface="Times New Roman" panose="02020603050405020304" pitchFamily="18" charset="0"/>
                            </a:rPr>
                            <m:t>𝜌</m:t>
                          </m:r>
                          <m:r>
                            <a:rPr lang="en-US" sz="2300" i="1" kern="100">
                              <a:effectLst/>
                              <a:latin typeface="Cambria Math" panose="02040503050406030204" pitchFamily="18" charset="0"/>
                              <a:ea typeface="Times New Roman" panose="02020603050405020304" pitchFamily="18" charset="0"/>
                            </a:rPr>
                            <m:t>𝑔</m:t>
                          </m:r>
                          <m:sSub>
                            <m:sSubPr>
                              <m:ctrlPr>
                                <a:rPr lang="en-US" sz="2300" i="1" kern="100">
                                  <a:effectLst/>
                                  <a:latin typeface="Cambria Math" panose="02040503050406030204" pitchFamily="18" charset="0"/>
                                  <a:ea typeface="Times New Roman" panose="02020603050405020304" pitchFamily="18" charset="0"/>
                                </a:rPr>
                              </m:ctrlPr>
                            </m:sSubPr>
                            <m:e>
                              <m:r>
                                <a:rPr lang="en-US" sz="2300" i="1" kern="100">
                                  <a:effectLst/>
                                  <a:latin typeface="Cambria Math" panose="02040503050406030204" pitchFamily="18" charset="0"/>
                                  <a:ea typeface="Times New Roman" panose="02020603050405020304" pitchFamily="18" charset="0"/>
                                </a:rPr>
                                <m:t>𝐴</m:t>
                              </m:r>
                            </m:e>
                            <m:sub>
                              <m:r>
                                <a:rPr lang="en-US" sz="2300" i="1" kern="100">
                                  <a:effectLst/>
                                  <a:latin typeface="Cambria Math" panose="02040503050406030204" pitchFamily="18" charset="0"/>
                                  <a:ea typeface="Times New Roman" panose="02020603050405020304" pitchFamily="18" charset="0"/>
                                </a:rPr>
                                <m:t>𝑊𝑃</m:t>
                              </m:r>
                            </m:sub>
                          </m:sSub>
                          <m:d>
                            <m:dPr>
                              <m:ctrlPr>
                                <a:rPr lang="en-US" sz="2300" i="1" kern="100">
                                  <a:effectLst/>
                                  <a:latin typeface="Cambria Math" panose="02040503050406030204" pitchFamily="18" charset="0"/>
                                  <a:ea typeface="Times New Roman" panose="02020603050405020304" pitchFamily="18" charset="0"/>
                                </a:rPr>
                              </m:ctrlPr>
                            </m:dPr>
                            <m:e>
                              <m:r>
                                <m:rPr>
                                  <m:sty m:val="p"/>
                                </m:rPr>
                                <a:rPr lang="en-US" sz="2300" kern="100">
                                  <a:effectLst/>
                                  <a:latin typeface="Cambria Math" panose="02040503050406030204" pitchFamily="18" charset="0"/>
                                  <a:ea typeface="Times New Roman" panose="02020603050405020304" pitchFamily="18" charset="0"/>
                                </a:rPr>
                                <m:t>Δ</m:t>
                              </m:r>
                              <m:r>
                                <a:rPr lang="en-US" sz="2300" i="1" kern="100">
                                  <a:effectLst/>
                                  <a:latin typeface="Cambria Math" panose="02040503050406030204" pitchFamily="18" charset="0"/>
                                  <a:ea typeface="Times New Roman" panose="02020603050405020304" pitchFamily="18" charset="0"/>
                                </a:rPr>
                                <m:t>𝑧</m:t>
                              </m:r>
                            </m:e>
                          </m:d>
                          <m:func>
                            <m:funcPr>
                              <m:ctrlPr>
                                <a:rPr lang="en-US" sz="2300" i="1" kern="100">
                                  <a:effectLst/>
                                  <a:latin typeface="Cambria Math" panose="02040503050406030204" pitchFamily="18" charset="0"/>
                                  <a:ea typeface="Times New Roman" panose="02020603050405020304" pitchFamily="18" charset="0"/>
                                </a:rPr>
                              </m:ctrlPr>
                            </m:funcPr>
                            <m:fName>
                              <m:r>
                                <m:rPr>
                                  <m:sty m:val="p"/>
                                </m:rPr>
                                <a:rPr lang="en-US" sz="2300" kern="100">
                                  <a:effectLst/>
                                  <a:latin typeface="Cambria Math" panose="02040503050406030204" pitchFamily="18" charset="0"/>
                                  <a:ea typeface="Times New Roman" panose="02020603050405020304" pitchFamily="18" charset="0"/>
                                </a:rPr>
                                <m:t>cos</m:t>
                              </m:r>
                            </m:fName>
                            <m:e>
                              <m:d>
                                <m:dPr>
                                  <m:ctrlPr>
                                    <a:rPr lang="en-US" sz="2300" i="1" kern="100">
                                      <a:effectLst/>
                                      <a:latin typeface="Cambria Math" panose="02040503050406030204" pitchFamily="18" charset="0"/>
                                      <a:ea typeface="Times New Roman" panose="02020603050405020304" pitchFamily="18" charset="0"/>
                                    </a:rPr>
                                  </m:ctrlPr>
                                </m:dPr>
                                <m:e>
                                  <m:r>
                                    <a:rPr lang="en-US" sz="2300" i="1" kern="100">
                                      <a:effectLst/>
                                      <a:latin typeface="Cambria Math" panose="02040503050406030204" pitchFamily="18" charset="0"/>
                                      <a:ea typeface="Times New Roman" panose="02020603050405020304" pitchFamily="18" charset="0"/>
                                    </a:rPr>
                                    <m:t>𝜙</m:t>
                                  </m:r>
                                </m:e>
                              </m:d>
                            </m:e>
                          </m:func>
                          <m:func>
                            <m:funcPr>
                              <m:ctrlPr>
                                <a:rPr lang="en-US" sz="2300" i="1" kern="100">
                                  <a:effectLst/>
                                  <a:latin typeface="Cambria Math" panose="02040503050406030204" pitchFamily="18" charset="0"/>
                                  <a:ea typeface="Times New Roman" panose="02020603050405020304" pitchFamily="18" charset="0"/>
                                </a:rPr>
                              </m:ctrlPr>
                            </m:funcPr>
                            <m:fName>
                              <m:r>
                                <m:rPr>
                                  <m:sty m:val="p"/>
                                </m:rPr>
                                <a:rPr lang="en-US" sz="2300" kern="100">
                                  <a:effectLst/>
                                  <a:latin typeface="Cambria Math" panose="02040503050406030204" pitchFamily="18" charset="0"/>
                                  <a:ea typeface="Times New Roman" panose="02020603050405020304" pitchFamily="18" charset="0"/>
                                </a:rPr>
                                <m:t>cos</m:t>
                              </m:r>
                            </m:fName>
                            <m:e>
                              <m:d>
                                <m:dPr>
                                  <m:ctrlPr>
                                    <a:rPr lang="en-US" sz="2300" i="1" kern="100">
                                      <a:effectLst/>
                                      <a:latin typeface="Cambria Math" panose="02040503050406030204" pitchFamily="18" charset="0"/>
                                      <a:ea typeface="Times New Roman" panose="02020603050405020304" pitchFamily="18" charset="0"/>
                                    </a:rPr>
                                  </m:ctrlPr>
                                </m:dPr>
                                <m:e>
                                  <m:r>
                                    <a:rPr lang="en-US" sz="2300" i="1" kern="100">
                                      <a:effectLst/>
                                      <a:latin typeface="Cambria Math" panose="02040503050406030204" pitchFamily="18" charset="0"/>
                                      <a:ea typeface="Times New Roman" panose="02020603050405020304" pitchFamily="18" charset="0"/>
                                    </a:rPr>
                                    <m:t>𝜃</m:t>
                                  </m:r>
                                </m:e>
                              </m:d>
                            </m:e>
                          </m:func>
                          <m:r>
                            <a:rPr lang="en-US" sz="2300" kern="100">
                              <a:effectLst/>
                              <a:latin typeface="Cambria Math" panose="02040503050406030204" pitchFamily="18" charset="0"/>
                              <a:ea typeface="Times New Roman" panose="02020603050405020304" pitchFamily="18" charset="0"/>
                            </a:rPr>
                            <m:t>+</m:t>
                          </m:r>
                        </m:e>
                        <m:e>
                          <m:r>
                            <a:rPr lang="en-US" sz="2300" i="1" kern="100">
                              <a:effectLst/>
                              <a:latin typeface="Cambria Math" panose="02040503050406030204" pitchFamily="18" charset="0"/>
                              <a:ea typeface="Times New Roman" panose="02020603050405020304" pitchFamily="18" charset="0"/>
                            </a:rPr>
                            <m:t>𝜌</m:t>
                          </m:r>
                          <m:r>
                            <a:rPr lang="en-US" sz="2300" i="1" kern="100">
                              <a:effectLst/>
                              <a:latin typeface="Cambria Math" panose="02040503050406030204" pitchFamily="18" charset="0"/>
                              <a:ea typeface="Times New Roman" panose="02020603050405020304" pitchFamily="18" charset="0"/>
                            </a:rPr>
                            <m:t>𝑔</m:t>
                          </m:r>
                          <m:sSub>
                            <m:sSubPr>
                              <m:ctrlPr>
                                <a:rPr lang="en-US" sz="2300" i="1" kern="100">
                                  <a:effectLst/>
                                  <a:latin typeface="Cambria Math" panose="02040503050406030204" pitchFamily="18" charset="0"/>
                                  <a:ea typeface="Times New Roman" panose="02020603050405020304" pitchFamily="18" charset="0"/>
                                </a:rPr>
                              </m:ctrlPr>
                            </m:sSubPr>
                            <m:e>
                              <m:r>
                                <a:rPr lang="en-US" sz="2300" i="1" kern="100">
                                  <a:effectLst/>
                                  <a:latin typeface="Cambria Math" panose="02040503050406030204" pitchFamily="18" charset="0"/>
                                  <a:ea typeface="Times New Roman" panose="02020603050405020304" pitchFamily="18" charset="0"/>
                                </a:rPr>
                                <m:t>𝐴</m:t>
                              </m:r>
                            </m:e>
                            <m:sub>
                              <m:r>
                                <a:rPr lang="en-US" sz="2300" i="1" kern="100">
                                  <a:effectLst/>
                                  <a:latin typeface="Cambria Math" panose="02040503050406030204" pitchFamily="18" charset="0"/>
                                  <a:ea typeface="Times New Roman" panose="02020603050405020304" pitchFamily="18" charset="0"/>
                                </a:rPr>
                                <m:t>𝑊𝑃</m:t>
                              </m:r>
                            </m:sub>
                          </m:sSub>
                          <m:sSub>
                            <m:sSubPr>
                              <m:ctrlPr>
                                <a:rPr lang="en-US" sz="2300" i="1" kern="100">
                                  <a:effectLst/>
                                  <a:latin typeface="Cambria Math" panose="02040503050406030204" pitchFamily="18" charset="0"/>
                                  <a:ea typeface="Times New Roman" panose="02020603050405020304" pitchFamily="18" charset="0"/>
                                </a:rPr>
                              </m:ctrlPr>
                            </m:sSubPr>
                            <m:e>
                              <m:r>
                                <a:rPr lang="en-US" sz="2300" i="1" kern="100">
                                  <a:effectLst/>
                                  <a:latin typeface="Cambria Math" panose="02040503050406030204" pitchFamily="18" charset="0"/>
                                  <a:ea typeface="Times New Roman" panose="02020603050405020304" pitchFamily="18" charset="0"/>
                                </a:rPr>
                                <m:t>𝑥</m:t>
                              </m:r>
                            </m:e>
                            <m:sub>
                              <m:r>
                                <a:rPr lang="en-US" sz="2300" i="1" kern="100">
                                  <a:effectLst/>
                                  <a:latin typeface="Cambria Math" panose="02040503050406030204" pitchFamily="18" charset="0"/>
                                  <a:ea typeface="Times New Roman" panose="02020603050405020304" pitchFamily="18" charset="0"/>
                                </a:rPr>
                                <m:t>𝑓</m:t>
                              </m:r>
                            </m:sub>
                          </m:sSub>
                          <m:r>
                            <a:rPr lang="en-US" sz="2300" i="1" kern="100">
                              <a:effectLst/>
                              <a:latin typeface="Cambria Math" panose="02040503050406030204" pitchFamily="18" charset="0"/>
                              <a:ea typeface="Times New Roman" panose="02020603050405020304" pitchFamily="18" charset="0"/>
                            </a:rPr>
                            <m:t>𝜃</m:t>
                          </m:r>
                          <m:r>
                            <a:rPr lang="en-US" sz="2300" i="1" kern="100">
                              <a:effectLst/>
                              <a:latin typeface="Cambria Math" panose="02040503050406030204" pitchFamily="18" charset="0"/>
                              <a:ea typeface="Times New Roman" panose="02020603050405020304" pitchFamily="18" charset="0"/>
                            </a:rPr>
                            <m:t>−</m:t>
                          </m:r>
                          <m:r>
                            <a:rPr lang="en-US" sz="2300" kern="100">
                              <a:effectLst/>
                              <a:latin typeface="Cambria Math" panose="02040503050406030204" pitchFamily="18" charset="0"/>
                              <a:ea typeface="Times New Roman" panose="02020603050405020304" pitchFamily="18" charset="0"/>
                            </a:rPr>
                            <m:t>2</m:t>
                          </m:r>
                          <m:sSub>
                            <m:sSubPr>
                              <m:ctrlPr>
                                <a:rPr lang="en-US" sz="2300" i="1" kern="100">
                                  <a:effectLst/>
                                  <a:latin typeface="Cambria Math" panose="02040503050406030204" pitchFamily="18" charset="0"/>
                                  <a:ea typeface="Times New Roman" panose="02020603050405020304" pitchFamily="18" charset="0"/>
                                </a:rPr>
                              </m:ctrlPr>
                            </m:sSubPr>
                            <m:e>
                              <m:r>
                                <a:rPr lang="en-US" sz="2300" i="1" kern="100">
                                  <a:effectLst/>
                                  <a:latin typeface="Cambria Math" panose="02040503050406030204" pitchFamily="18" charset="0"/>
                                  <a:ea typeface="Times New Roman" panose="02020603050405020304" pitchFamily="18" charset="0"/>
                                </a:rPr>
                                <m:t>𝜁</m:t>
                              </m:r>
                            </m:e>
                            <m:sub>
                              <m:r>
                                <a:rPr lang="en-US" sz="2300" i="1" kern="100">
                                  <a:effectLst/>
                                  <a:latin typeface="Cambria Math" panose="02040503050406030204" pitchFamily="18" charset="0"/>
                                  <a:ea typeface="Times New Roman" panose="02020603050405020304" pitchFamily="18" charset="0"/>
                                </a:rPr>
                                <m:t>𝑤</m:t>
                              </m:r>
                            </m:sub>
                          </m:sSub>
                          <m:sSub>
                            <m:sSubPr>
                              <m:ctrlPr>
                                <a:rPr lang="en-US" sz="2300" i="1" kern="100">
                                  <a:effectLst/>
                                  <a:latin typeface="Cambria Math" panose="02040503050406030204" pitchFamily="18" charset="0"/>
                                  <a:ea typeface="Times New Roman" panose="02020603050405020304" pitchFamily="18" charset="0"/>
                                </a:rPr>
                              </m:ctrlPr>
                            </m:sSubPr>
                            <m:e>
                              <m:r>
                                <a:rPr lang="en-US" sz="2300" i="1" kern="100">
                                  <a:effectLst/>
                                  <a:latin typeface="Cambria Math" panose="02040503050406030204" pitchFamily="18" charset="0"/>
                                  <a:ea typeface="Times New Roman" panose="02020603050405020304" pitchFamily="18" charset="0"/>
                                </a:rPr>
                                <m:t>𝜔</m:t>
                              </m:r>
                            </m:e>
                            <m:sub>
                              <m:r>
                                <a:rPr lang="en-US" sz="2300" i="1" kern="100">
                                  <a:effectLst/>
                                  <a:latin typeface="Cambria Math" panose="02040503050406030204" pitchFamily="18" charset="0"/>
                                  <a:ea typeface="Times New Roman" panose="02020603050405020304" pitchFamily="18" charset="0"/>
                                </a:rPr>
                                <m:t>𝑤</m:t>
                              </m:r>
                            </m:sub>
                          </m:sSub>
                          <m:r>
                            <a:rPr lang="en-US" sz="2300" i="1" kern="100">
                              <a:effectLst/>
                              <a:latin typeface="Cambria Math" panose="02040503050406030204" pitchFamily="18" charset="0"/>
                              <a:ea typeface="Times New Roman" panose="02020603050405020304" pitchFamily="18" charset="0"/>
                            </a:rPr>
                            <m:t>𝑤</m:t>
                          </m:r>
                          <m:r>
                            <a:rPr lang="en-US" sz="2300" i="1" kern="100">
                              <a:effectLst/>
                              <a:latin typeface="Cambria Math" panose="02040503050406030204" pitchFamily="18" charset="0"/>
                              <a:ea typeface="Times New Roman" panose="02020603050405020304" pitchFamily="18" charset="0"/>
                            </a:rPr>
                            <m:t>#</m:t>
                          </m:r>
                        </m:e>
                      </m:eqArr>
                    </m:oMath>
                  </m:oMathPara>
                </a14:m>
                <a:endParaRPr lang="en-US" sz="2300" kern="100" dirty="0">
                  <a:effectLst/>
                  <a:latin typeface="Times New Roman" panose="02020603050405020304" pitchFamily="18" charset="0"/>
                  <a:ea typeface="Calibri" panose="020F0502020204030204" pitchFamily="34" charset="0"/>
                </a:endParaRPr>
              </a:p>
              <a:p>
                <a:pPr marL="0" marR="0" algn="l">
                  <a:spcBef>
                    <a:spcPts val="0"/>
                  </a:spcBef>
                  <a:spcAft>
                    <a:spcPts val="0"/>
                  </a:spcAft>
                </a:pPr>
                <a:endParaRPr lang="en-US" sz="1500" kern="100" dirty="0">
                  <a:effectLst/>
                  <a:latin typeface="Times New Roman" panose="02020603050405020304" pitchFamily="18" charset="0"/>
                  <a:ea typeface="Calibri" panose="020F0502020204030204" pitchFamily="34" charset="0"/>
                </a:endParaRPr>
              </a:p>
              <a:p>
                <a:pPr marL="0" marR="0" algn="l">
                  <a:spcBef>
                    <a:spcPts val="0"/>
                  </a:spcBef>
                  <a:spcAft>
                    <a:spcPts val="0"/>
                  </a:spcAft>
                </a:pPr>
                <a14:m>
                  <m:oMathPara xmlns:m="http://schemas.openxmlformats.org/officeDocument/2006/math">
                    <m:oMathParaPr>
                      <m:jc m:val="left"/>
                    </m:oMathParaPr>
                    <m:oMath xmlns:m="http://schemas.openxmlformats.org/officeDocument/2006/math">
                      <m:r>
                        <a:rPr lang="en-US" sz="2300" i="1" kern="100">
                          <a:effectLst/>
                          <a:latin typeface="Cambria Math" panose="02040503050406030204" pitchFamily="18" charset="0"/>
                          <a:ea typeface="Calibri" panose="020F0502020204030204" pitchFamily="34" charset="0"/>
                        </a:rPr>
                        <m:t>−</m:t>
                      </m:r>
                      <m:d>
                        <m:dPr>
                          <m:ctrlPr>
                            <a:rPr lang="en-US" sz="2300" i="1" kern="100">
                              <a:effectLst/>
                              <a:latin typeface="Cambria Math" panose="02040503050406030204" pitchFamily="18" charset="0"/>
                              <a:ea typeface="Calibri" panose="020F0502020204030204" pitchFamily="34" charset="0"/>
                            </a:rPr>
                          </m:ctrlPr>
                        </m:dPr>
                        <m:e>
                          <m:r>
                            <a:rPr lang="en-US" sz="2300" i="1" kern="100">
                              <a:effectLst/>
                              <a:latin typeface="Cambria Math" panose="02040503050406030204" pitchFamily="18" charset="0"/>
                              <a:ea typeface="Calibri" panose="020F0502020204030204" pitchFamily="34" charset="0"/>
                            </a:rPr>
                            <m:t>𝑚</m:t>
                          </m:r>
                          <m:sSub>
                            <m:sSubPr>
                              <m:ctrlPr>
                                <a:rPr lang="en-US" sz="2300" i="1" kern="100">
                                  <a:effectLst/>
                                  <a:latin typeface="Cambria Math" panose="02040503050406030204" pitchFamily="18" charset="0"/>
                                  <a:ea typeface="Calibri" panose="020F0502020204030204" pitchFamily="34" charset="0"/>
                                </a:rPr>
                              </m:ctrlPr>
                            </m:sSubPr>
                            <m:e>
                              <m:r>
                                <a:rPr lang="en-US" sz="2300" i="1" kern="100">
                                  <a:effectLst/>
                                  <a:latin typeface="Cambria Math" panose="02040503050406030204" pitchFamily="18" charset="0"/>
                                  <a:ea typeface="Calibri" panose="020F0502020204030204" pitchFamily="34" charset="0"/>
                                </a:rPr>
                                <m:t>𝑧</m:t>
                              </m:r>
                            </m:e>
                            <m:sub>
                              <m:r>
                                <a:rPr lang="en-US" sz="2300" i="1" kern="100">
                                  <a:effectLst/>
                                  <a:latin typeface="Cambria Math" panose="02040503050406030204" pitchFamily="18" charset="0"/>
                                  <a:ea typeface="Calibri" panose="020F0502020204030204" pitchFamily="34" charset="0"/>
                                </a:rPr>
                                <m:t>𝐺</m:t>
                              </m:r>
                            </m:sub>
                          </m:sSub>
                          <m:r>
                            <a:rPr lang="en-US" sz="2300" kern="100">
                              <a:effectLst/>
                              <a:latin typeface="Cambria Math" panose="02040503050406030204" pitchFamily="18" charset="0"/>
                              <a:ea typeface="Calibri" panose="020F0502020204030204" pitchFamily="34" charset="0"/>
                            </a:rPr>
                            <m:t>+</m:t>
                          </m:r>
                          <m:sSub>
                            <m:sSubPr>
                              <m:ctrlPr>
                                <a:rPr lang="en-US" sz="2300" i="1" kern="100">
                                  <a:effectLst/>
                                  <a:latin typeface="Cambria Math" panose="02040503050406030204" pitchFamily="18" charset="0"/>
                                  <a:ea typeface="Calibri" panose="020F0502020204030204" pitchFamily="34" charset="0"/>
                                </a:rPr>
                              </m:ctrlPr>
                            </m:sSubPr>
                            <m:e>
                              <m:r>
                                <a:rPr lang="en-US" sz="2300" i="1" kern="100">
                                  <a:effectLst/>
                                  <a:latin typeface="Cambria Math" panose="02040503050406030204" pitchFamily="18" charset="0"/>
                                  <a:ea typeface="Calibri" panose="020F0502020204030204" pitchFamily="34" charset="0"/>
                                </a:rPr>
                                <m:t>𝐾</m:t>
                              </m:r>
                            </m:e>
                            <m:sub>
                              <m:acc>
                                <m:accPr>
                                  <m:chr m:val="̇"/>
                                  <m:ctrlPr>
                                    <a:rPr lang="en-US" sz="2300" i="1" kern="100">
                                      <a:effectLst/>
                                      <a:latin typeface="Cambria Math" panose="02040503050406030204" pitchFamily="18" charset="0"/>
                                      <a:ea typeface="Calibri" panose="020F0502020204030204" pitchFamily="34" charset="0"/>
                                    </a:rPr>
                                  </m:ctrlPr>
                                </m:accPr>
                                <m:e>
                                  <m:r>
                                    <a:rPr lang="en-US" sz="2300" i="1" kern="100">
                                      <a:effectLst/>
                                      <a:latin typeface="Cambria Math" panose="02040503050406030204" pitchFamily="18" charset="0"/>
                                      <a:ea typeface="Calibri" panose="020F0502020204030204" pitchFamily="34" charset="0"/>
                                    </a:rPr>
                                    <m:t>𝑣</m:t>
                                  </m:r>
                                </m:e>
                              </m:acc>
                            </m:sub>
                          </m:sSub>
                        </m:e>
                      </m:d>
                      <m:acc>
                        <m:accPr>
                          <m:chr m:val="̇"/>
                          <m:ctrlPr>
                            <a:rPr lang="en-US" sz="2300" i="1" kern="100">
                              <a:effectLst/>
                              <a:latin typeface="Cambria Math" panose="02040503050406030204" pitchFamily="18" charset="0"/>
                              <a:ea typeface="Calibri" panose="020F0502020204030204" pitchFamily="34" charset="0"/>
                            </a:rPr>
                          </m:ctrlPr>
                        </m:accPr>
                        <m:e>
                          <m:r>
                            <a:rPr lang="en-US" sz="2300" i="1" kern="100">
                              <a:effectLst/>
                              <a:latin typeface="Cambria Math" panose="02040503050406030204" pitchFamily="18" charset="0"/>
                              <a:ea typeface="Calibri" panose="020F0502020204030204" pitchFamily="34" charset="0"/>
                            </a:rPr>
                            <m:t>𝑣</m:t>
                          </m:r>
                        </m:e>
                      </m:acc>
                      <m:r>
                        <a:rPr lang="en-US" sz="2300" kern="100">
                          <a:effectLst/>
                          <a:latin typeface="Cambria Math" panose="02040503050406030204" pitchFamily="18" charset="0"/>
                          <a:ea typeface="Calibri" panose="020F0502020204030204" pitchFamily="34" charset="0"/>
                        </a:rPr>
                        <m:t>+</m:t>
                      </m:r>
                      <m:d>
                        <m:dPr>
                          <m:ctrlPr>
                            <a:rPr lang="en-US" sz="2300" i="1" kern="100">
                              <a:effectLst/>
                              <a:latin typeface="Cambria Math" panose="02040503050406030204" pitchFamily="18" charset="0"/>
                              <a:ea typeface="Calibri" panose="020F0502020204030204" pitchFamily="34" charset="0"/>
                            </a:rPr>
                          </m:ctrlPr>
                        </m:dPr>
                        <m:e>
                          <m:sSub>
                            <m:sSubPr>
                              <m:ctrlPr>
                                <a:rPr lang="en-US" sz="2300" i="1" kern="100">
                                  <a:effectLst/>
                                  <a:latin typeface="Cambria Math" panose="02040503050406030204" pitchFamily="18" charset="0"/>
                                  <a:ea typeface="Calibri" panose="020F0502020204030204" pitchFamily="34" charset="0"/>
                                </a:rPr>
                              </m:ctrlPr>
                            </m:sSubPr>
                            <m:e>
                              <m:r>
                                <a:rPr lang="en-US" sz="2300" i="1" kern="100">
                                  <a:effectLst/>
                                  <a:latin typeface="Cambria Math" panose="02040503050406030204" pitchFamily="18" charset="0"/>
                                  <a:ea typeface="Calibri" panose="020F0502020204030204" pitchFamily="34" charset="0"/>
                                </a:rPr>
                                <m:t>𝐼</m:t>
                              </m:r>
                            </m:e>
                            <m:sub>
                              <m:r>
                                <a:rPr lang="en-US" sz="2300" i="1" kern="100">
                                  <a:effectLst/>
                                  <a:latin typeface="Cambria Math" panose="02040503050406030204" pitchFamily="18" charset="0"/>
                                  <a:ea typeface="Calibri" panose="020F0502020204030204" pitchFamily="34" charset="0"/>
                                </a:rPr>
                                <m:t>𝑋</m:t>
                              </m:r>
                            </m:sub>
                          </m:sSub>
                          <m:r>
                            <a:rPr lang="en-US" sz="2300" i="1" kern="100">
                              <a:effectLst/>
                              <a:latin typeface="Cambria Math" panose="02040503050406030204" pitchFamily="18" charset="0"/>
                              <a:ea typeface="Calibri" panose="020F0502020204030204" pitchFamily="34" charset="0"/>
                            </a:rPr>
                            <m:t>−</m:t>
                          </m:r>
                          <m:sSub>
                            <m:sSubPr>
                              <m:ctrlPr>
                                <a:rPr lang="en-US" sz="2300" i="1" kern="100">
                                  <a:effectLst/>
                                  <a:latin typeface="Cambria Math" panose="02040503050406030204" pitchFamily="18" charset="0"/>
                                  <a:ea typeface="Calibri" panose="020F0502020204030204" pitchFamily="34" charset="0"/>
                                </a:rPr>
                              </m:ctrlPr>
                            </m:sSubPr>
                            <m:e>
                              <m:r>
                                <a:rPr lang="en-US" sz="2300" i="1" kern="100">
                                  <a:effectLst/>
                                  <a:latin typeface="Cambria Math" panose="02040503050406030204" pitchFamily="18" charset="0"/>
                                  <a:ea typeface="Calibri" panose="020F0502020204030204" pitchFamily="34" charset="0"/>
                                </a:rPr>
                                <m:t>𝐾</m:t>
                              </m:r>
                            </m:e>
                            <m:sub>
                              <m:acc>
                                <m:accPr>
                                  <m:chr m:val="̇"/>
                                  <m:ctrlPr>
                                    <a:rPr lang="en-US" sz="2300" i="1" kern="100">
                                      <a:effectLst/>
                                      <a:latin typeface="Cambria Math" panose="02040503050406030204" pitchFamily="18" charset="0"/>
                                      <a:ea typeface="Calibri" panose="020F0502020204030204" pitchFamily="34" charset="0"/>
                                    </a:rPr>
                                  </m:ctrlPr>
                                </m:accPr>
                                <m:e>
                                  <m:r>
                                    <a:rPr lang="en-US" sz="2300" i="1" kern="100">
                                      <a:effectLst/>
                                      <a:latin typeface="Cambria Math" panose="02040503050406030204" pitchFamily="18" charset="0"/>
                                      <a:ea typeface="Calibri" panose="020F0502020204030204" pitchFamily="34" charset="0"/>
                                    </a:rPr>
                                    <m:t>𝑝</m:t>
                                  </m:r>
                                </m:e>
                              </m:acc>
                            </m:sub>
                          </m:sSub>
                        </m:e>
                      </m:d>
                      <m:acc>
                        <m:accPr>
                          <m:chr m:val="̇"/>
                          <m:ctrlPr>
                            <a:rPr lang="en-US" sz="2300" i="1" kern="100">
                              <a:effectLst/>
                              <a:latin typeface="Cambria Math" panose="02040503050406030204" pitchFamily="18" charset="0"/>
                              <a:ea typeface="Calibri" panose="020F0502020204030204" pitchFamily="34" charset="0"/>
                            </a:rPr>
                          </m:ctrlPr>
                        </m:accPr>
                        <m:e>
                          <m:r>
                            <a:rPr lang="en-US" sz="2300" i="1" kern="100">
                              <a:effectLst/>
                              <a:latin typeface="Cambria Math" panose="02040503050406030204" pitchFamily="18" charset="0"/>
                              <a:ea typeface="Calibri" panose="020F0502020204030204" pitchFamily="34" charset="0"/>
                            </a:rPr>
                            <m:t>𝑝</m:t>
                          </m:r>
                        </m:e>
                      </m:acc>
                      <m:r>
                        <a:rPr lang="en-US" sz="2300" kern="100">
                          <a:effectLst/>
                          <a:latin typeface="Cambria Math" panose="02040503050406030204" pitchFamily="18" charset="0"/>
                          <a:ea typeface="Calibri" panose="020F0502020204030204" pitchFamily="34" charset="0"/>
                        </a:rPr>
                        <m:t>+</m:t>
                      </m:r>
                      <m:d>
                        <m:dPr>
                          <m:ctrlPr>
                            <a:rPr lang="en-US" sz="2300" i="1" kern="100">
                              <a:effectLst/>
                              <a:latin typeface="Cambria Math" panose="02040503050406030204" pitchFamily="18" charset="0"/>
                              <a:ea typeface="Calibri" panose="020F0502020204030204" pitchFamily="34" charset="0"/>
                            </a:rPr>
                          </m:ctrlPr>
                        </m:dPr>
                        <m:e>
                          <m:r>
                            <a:rPr lang="en-US" sz="2300" i="1" kern="100">
                              <a:effectLst/>
                              <a:latin typeface="Cambria Math" panose="02040503050406030204" pitchFamily="18" charset="0"/>
                              <a:ea typeface="Calibri" panose="020F0502020204030204" pitchFamily="34" charset="0"/>
                            </a:rPr>
                            <m:t>𝑚</m:t>
                          </m:r>
                          <m:sSub>
                            <m:sSubPr>
                              <m:ctrlPr>
                                <a:rPr lang="en-US" sz="2300" i="1" kern="100">
                                  <a:effectLst/>
                                  <a:latin typeface="Cambria Math" panose="02040503050406030204" pitchFamily="18" charset="0"/>
                                  <a:ea typeface="Calibri" panose="020F0502020204030204" pitchFamily="34" charset="0"/>
                                </a:rPr>
                              </m:ctrlPr>
                            </m:sSubPr>
                            <m:e>
                              <m:r>
                                <a:rPr lang="en-US" sz="2300" i="1" kern="100">
                                  <a:effectLst/>
                                  <a:latin typeface="Cambria Math" panose="02040503050406030204" pitchFamily="18" charset="0"/>
                                  <a:ea typeface="Calibri" panose="020F0502020204030204" pitchFamily="34" charset="0"/>
                                </a:rPr>
                                <m:t>𝑥</m:t>
                              </m:r>
                            </m:e>
                            <m:sub>
                              <m:r>
                                <a:rPr lang="en-US" sz="2300" i="1" kern="100">
                                  <a:effectLst/>
                                  <a:latin typeface="Cambria Math" panose="02040503050406030204" pitchFamily="18" charset="0"/>
                                  <a:ea typeface="Calibri" panose="020F0502020204030204" pitchFamily="34" charset="0"/>
                                </a:rPr>
                                <m:t>𝐺</m:t>
                              </m:r>
                            </m:sub>
                          </m:sSub>
                          <m:sSub>
                            <m:sSubPr>
                              <m:ctrlPr>
                                <a:rPr lang="en-US" sz="2300" i="1" kern="100">
                                  <a:effectLst/>
                                  <a:latin typeface="Cambria Math" panose="02040503050406030204" pitchFamily="18" charset="0"/>
                                  <a:ea typeface="Calibri" panose="020F0502020204030204" pitchFamily="34" charset="0"/>
                                </a:rPr>
                              </m:ctrlPr>
                            </m:sSubPr>
                            <m:e>
                              <m:r>
                                <a:rPr lang="en-US" sz="2300" i="1" kern="100">
                                  <a:effectLst/>
                                  <a:latin typeface="Cambria Math" panose="02040503050406030204" pitchFamily="18" charset="0"/>
                                  <a:ea typeface="Calibri" panose="020F0502020204030204" pitchFamily="34" charset="0"/>
                                </a:rPr>
                                <m:t>𝑧</m:t>
                              </m:r>
                            </m:e>
                            <m:sub>
                              <m:r>
                                <a:rPr lang="en-US" sz="2300" i="1" kern="100">
                                  <a:effectLst/>
                                  <a:latin typeface="Cambria Math" panose="02040503050406030204" pitchFamily="18" charset="0"/>
                                  <a:ea typeface="Calibri" panose="020F0502020204030204" pitchFamily="34" charset="0"/>
                                </a:rPr>
                                <m:t>𝐺</m:t>
                              </m:r>
                            </m:sub>
                          </m:sSub>
                          <m:r>
                            <a:rPr lang="en-US" sz="2300" i="1" kern="100">
                              <a:effectLst/>
                              <a:latin typeface="Cambria Math" panose="02040503050406030204" pitchFamily="18" charset="0"/>
                              <a:ea typeface="Calibri" panose="020F0502020204030204" pitchFamily="34" charset="0"/>
                            </a:rPr>
                            <m:t>−</m:t>
                          </m:r>
                          <m:sSub>
                            <m:sSubPr>
                              <m:ctrlPr>
                                <a:rPr lang="en-US" sz="2300" i="1" kern="100">
                                  <a:effectLst/>
                                  <a:latin typeface="Cambria Math" panose="02040503050406030204" pitchFamily="18" charset="0"/>
                                  <a:ea typeface="Calibri" panose="020F0502020204030204" pitchFamily="34" charset="0"/>
                                </a:rPr>
                              </m:ctrlPr>
                            </m:sSubPr>
                            <m:e>
                              <m:r>
                                <a:rPr lang="en-US" sz="2300" i="1" kern="100">
                                  <a:effectLst/>
                                  <a:latin typeface="Cambria Math" panose="02040503050406030204" pitchFamily="18" charset="0"/>
                                  <a:ea typeface="Calibri" panose="020F0502020204030204" pitchFamily="34" charset="0"/>
                                </a:rPr>
                                <m:t>𝐾</m:t>
                              </m:r>
                            </m:e>
                            <m:sub>
                              <m:acc>
                                <m:accPr>
                                  <m:chr m:val="̇"/>
                                  <m:ctrlPr>
                                    <a:rPr lang="en-US" sz="2300" i="1" kern="100">
                                      <a:effectLst/>
                                      <a:latin typeface="Cambria Math" panose="02040503050406030204" pitchFamily="18" charset="0"/>
                                      <a:ea typeface="Calibri" panose="020F0502020204030204" pitchFamily="34" charset="0"/>
                                    </a:rPr>
                                  </m:ctrlPr>
                                </m:accPr>
                                <m:e>
                                  <m:r>
                                    <a:rPr lang="en-US" sz="2300" i="1" kern="100">
                                      <a:effectLst/>
                                      <a:latin typeface="Cambria Math" panose="02040503050406030204" pitchFamily="18" charset="0"/>
                                      <a:ea typeface="Calibri" panose="020F0502020204030204" pitchFamily="34" charset="0"/>
                                    </a:rPr>
                                    <m:t>𝑟</m:t>
                                  </m:r>
                                </m:e>
                              </m:acc>
                            </m:sub>
                          </m:sSub>
                        </m:e>
                      </m:d>
                      <m:acc>
                        <m:accPr>
                          <m:chr m:val="̇"/>
                          <m:ctrlPr>
                            <a:rPr lang="en-US" sz="2300" i="1" kern="100">
                              <a:effectLst/>
                              <a:latin typeface="Cambria Math" panose="02040503050406030204" pitchFamily="18" charset="0"/>
                              <a:ea typeface="Calibri" panose="020F0502020204030204" pitchFamily="34" charset="0"/>
                            </a:rPr>
                          </m:ctrlPr>
                        </m:accPr>
                        <m:e>
                          <m:r>
                            <a:rPr lang="en-US" sz="2300" i="1" kern="100">
                              <a:effectLst/>
                              <a:latin typeface="Cambria Math" panose="02040503050406030204" pitchFamily="18" charset="0"/>
                              <a:ea typeface="Calibri" panose="020F0502020204030204" pitchFamily="34" charset="0"/>
                            </a:rPr>
                            <m:t>𝑟</m:t>
                          </m:r>
                        </m:e>
                      </m:acc>
                      <m:r>
                        <a:rPr lang="en-US" sz="2300" b="0" i="1" kern="100" smtClean="0">
                          <a:effectLst/>
                          <a:latin typeface="Cambria Math" panose="02040503050406030204" pitchFamily="18" charset="0"/>
                          <a:ea typeface="Calibri" panose="020F0502020204030204" pitchFamily="34" charset="0"/>
                        </a:rPr>
                        <m:t>=</m:t>
                      </m:r>
                    </m:oMath>
                  </m:oMathPara>
                </a14:m>
                <a:endParaRPr lang="en-US" sz="2300" kern="100" dirty="0">
                  <a:effectLst/>
                  <a:latin typeface="Times New Roman" panose="02020603050405020304" pitchFamily="18" charset="0"/>
                  <a:ea typeface="Calibri" panose="020F0502020204030204" pitchFamily="34" charset="0"/>
                </a:endParaRPr>
              </a:p>
              <a:p>
                <a:pPr marL="914400" indent="-914400" algn="l">
                  <a:spcBef>
                    <a:spcPts val="0"/>
                  </a:spcBef>
                </a:pPr>
                <a14:m>
                  <m:oMathPara xmlns:m="http://schemas.openxmlformats.org/officeDocument/2006/math">
                    <m:oMathParaPr>
                      <m:jc m:val="left"/>
                    </m:oMathParaPr>
                    <m:oMath xmlns:m="http://schemas.openxmlformats.org/officeDocument/2006/math">
                      <m:eqArr>
                        <m:eqArrPr>
                          <m:ctrlPr>
                            <a:rPr lang="en-US" sz="2300" i="1" kern="100">
                              <a:effectLst/>
                              <a:latin typeface="Cambria Math" panose="02040503050406030204" pitchFamily="18" charset="0"/>
                              <a:ea typeface="Times New Roman" panose="02020603050405020304" pitchFamily="18" charset="0"/>
                            </a:rPr>
                          </m:ctrlPr>
                        </m:eqArrPr>
                        <m:e>
                          <m:eqArr>
                            <m:eqArrPr>
                              <m:ctrlPr>
                                <a:rPr lang="en-US" sz="2300" i="1" kern="100">
                                  <a:effectLst/>
                                  <a:latin typeface="Cambria Math" panose="02040503050406030204" pitchFamily="18" charset="0"/>
                                  <a:ea typeface="Calibri" panose="020F0502020204030204" pitchFamily="34" charset="0"/>
                                </a:rPr>
                              </m:ctrlPr>
                            </m:eqArrPr>
                            <m:e>
                              <m:r>
                                <a:rPr lang="en-US" sz="2300" i="1" kern="100">
                                  <a:effectLst/>
                                  <a:latin typeface="Cambria Math" panose="02040503050406030204" pitchFamily="18" charset="0"/>
                                  <a:ea typeface="Calibri" panose="020F0502020204030204" pitchFamily="34" charset="0"/>
                                </a:rPr>
                                <m:t>𝑚</m:t>
                              </m:r>
                              <m:d>
                                <m:dPr>
                                  <m:ctrlPr>
                                    <a:rPr lang="en-US" sz="2300" i="1" kern="100">
                                      <a:effectLst/>
                                      <a:latin typeface="Cambria Math" panose="02040503050406030204" pitchFamily="18" charset="0"/>
                                      <a:ea typeface="Calibri" panose="020F0502020204030204" pitchFamily="34" charset="0"/>
                                    </a:rPr>
                                  </m:ctrlPr>
                                </m:dPr>
                                <m:e>
                                  <m:sSub>
                                    <m:sSubPr>
                                      <m:ctrlPr>
                                        <a:rPr lang="en-US" sz="2300" i="1" kern="100">
                                          <a:effectLst/>
                                          <a:latin typeface="Cambria Math" panose="02040503050406030204" pitchFamily="18" charset="0"/>
                                          <a:ea typeface="Calibri" panose="020F0502020204030204" pitchFamily="34" charset="0"/>
                                        </a:rPr>
                                      </m:ctrlPr>
                                    </m:sSubPr>
                                    <m:e>
                                      <m:r>
                                        <a:rPr lang="en-US" sz="2300" i="1" kern="100">
                                          <a:effectLst/>
                                          <a:latin typeface="Cambria Math" panose="02040503050406030204" pitchFamily="18" charset="0"/>
                                          <a:ea typeface="Calibri" panose="020F0502020204030204" pitchFamily="34" charset="0"/>
                                        </a:rPr>
                                        <m:t>𝑧</m:t>
                                      </m:r>
                                    </m:e>
                                    <m:sub>
                                      <m:r>
                                        <a:rPr lang="en-US" sz="2300" i="1" kern="100">
                                          <a:effectLst/>
                                          <a:latin typeface="Cambria Math" panose="02040503050406030204" pitchFamily="18" charset="0"/>
                                          <a:ea typeface="Calibri" panose="020F0502020204030204" pitchFamily="34" charset="0"/>
                                        </a:rPr>
                                        <m:t>𝐺</m:t>
                                      </m:r>
                                    </m:sub>
                                  </m:sSub>
                                  <m:r>
                                    <a:rPr lang="en-US" sz="2300" i="1" kern="100">
                                      <a:effectLst/>
                                      <a:latin typeface="Cambria Math" panose="02040503050406030204" pitchFamily="18" charset="0"/>
                                      <a:ea typeface="Calibri" panose="020F0502020204030204" pitchFamily="34" charset="0"/>
                                    </a:rPr>
                                    <m:t>𝑢𝑟</m:t>
                                  </m:r>
                                  <m:r>
                                    <a:rPr lang="en-US" sz="2300" i="1" kern="100">
                                      <a:effectLst/>
                                      <a:latin typeface="Cambria Math" panose="02040503050406030204" pitchFamily="18" charset="0"/>
                                      <a:ea typeface="Calibri" panose="020F0502020204030204" pitchFamily="34" charset="0"/>
                                    </a:rPr>
                                    <m:t>−</m:t>
                                  </m:r>
                                  <m:sSub>
                                    <m:sSubPr>
                                      <m:ctrlPr>
                                        <a:rPr lang="en-US" sz="2300" i="1" kern="100">
                                          <a:effectLst/>
                                          <a:latin typeface="Cambria Math" panose="02040503050406030204" pitchFamily="18" charset="0"/>
                                          <a:ea typeface="Calibri" panose="020F0502020204030204" pitchFamily="34" charset="0"/>
                                        </a:rPr>
                                      </m:ctrlPr>
                                    </m:sSubPr>
                                    <m:e>
                                      <m:r>
                                        <a:rPr lang="en-US" sz="2300" i="1" kern="100">
                                          <a:effectLst/>
                                          <a:latin typeface="Cambria Math" panose="02040503050406030204" pitchFamily="18" charset="0"/>
                                          <a:ea typeface="Calibri" panose="020F0502020204030204" pitchFamily="34" charset="0"/>
                                        </a:rPr>
                                        <m:t>𝑧</m:t>
                                      </m:r>
                                    </m:e>
                                    <m:sub>
                                      <m:r>
                                        <a:rPr lang="en-US" sz="2300" i="1" kern="100">
                                          <a:effectLst/>
                                          <a:latin typeface="Cambria Math" panose="02040503050406030204" pitchFamily="18" charset="0"/>
                                          <a:ea typeface="Calibri" panose="020F0502020204030204" pitchFamily="34" charset="0"/>
                                        </a:rPr>
                                        <m:t>𝐺</m:t>
                                      </m:r>
                                    </m:sub>
                                  </m:sSub>
                                  <m:r>
                                    <a:rPr lang="en-US" sz="2300" i="1" kern="100">
                                      <a:effectLst/>
                                      <a:latin typeface="Cambria Math" panose="02040503050406030204" pitchFamily="18" charset="0"/>
                                      <a:ea typeface="Calibri" panose="020F0502020204030204" pitchFamily="34" charset="0"/>
                                    </a:rPr>
                                    <m:t>𝑤𝑝</m:t>
                                  </m:r>
                                  <m:r>
                                    <a:rPr lang="en-US" sz="2300" i="1" kern="100">
                                      <a:effectLst/>
                                      <a:latin typeface="Cambria Math" panose="02040503050406030204" pitchFamily="18" charset="0"/>
                                      <a:ea typeface="Calibri" panose="020F0502020204030204" pitchFamily="34" charset="0"/>
                                    </a:rPr>
                                    <m:t>−</m:t>
                                  </m:r>
                                  <m:sSub>
                                    <m:sSubPr>
                                      <m:ctrlPr>
                                        <a:rPr lang="en-US" sz="2300" i="1" kern="100">
                                          <a:effectLst/>
                                          <a:latin typeface="Cambria Math" panose="02040503050406030204" pitchFamily="18" charset="0"/>
                                          <a:ea typeface="Calibri" panose="020F0502020204030204" pitchFamily="34" charset="0"/>
                                        </a:rPr>
                                      </m:ctrlPr>
                                    </m:sSubPr>
                                    <m:e>
                                      <m:r>
                                        <a:rPr lang="en-US" sz="2300" i="1" kern="100">
                                          <a:effectLst/>
                                          <a:latin typeface="Cambria Math" panose="02040503050406030204" pitchFamily="18" charset="0"/>
                                          <a:ea typeface="Calibri" panose="020F0502020204030204" pitchFamily="34" charset="0"/>
                                        </a:rPr>
                                        <m:t>𝑥</m:t>
                                      </m:r>
                                    </m:e>
                                    <m:sub>
                                      <m:r>
                                        <a:rPr lang="en-US" sz="2300" i="1" kern="100">
                                          <a:effectLst/>
                                          <a:latin typeface="Cambria Math" panose="02040503050406030204" pitchFamily="18" charset="0"/>
                                          <a:ea typeface="Calibri" panose="020F0502020204030204" pitchFamily="34" charset="0"/>
                                        </a:rPr>
                                        <m:t>𝐺</m:t>
                                      </m:r>
                                    </m:sub>
                                  </m:sSub>
                                  <m:sSub>
                                    <m:sSubPr>
                                      <m:ctrlPr>
                                        <a:rPr lang="en-US" sz="2300" i="1" kern="100">
                                          <a:effectLst/>
                                          <a:latin typeface="Cambria Math" panose="02040503050406030204" pitchFamily="18" charset="0"/>
                                          <a:ea typeface="Calibri" panose="020F0502020204030204" pitchFamily="34" charset="0"/>
                                        </a:rPr>
                                      </m:ctrlPr>
                                    </m:sSubPr>
                                    <m:e>
                                      <m:r>
                                        <a:rPr lang="en-US" sz="2300" i="1" kern="100">
                                          <a:effectLst/>
                                          <a:latin typeface="Cambria Math" panose="02040503050406030204" pitchFamily="18" charset="0"/>
                                          <a:ea typeface="Calibri" panose="020F0502020204030204" pitchFamily="34" charset="0"/>
                                        </a:rPr>
                                        <m:t>𝑧</m:t>
                                      </m:r>
                                    </m:e>
                                    <m:sub>
                                      <m:r>
                                        <a:rPr lang="en-US" sz="2300" i="1" kern="100">
                                          <a:effectLst/>
                                          <a:latin typeface="Cambria Math" panose="02040503050406030204" pitchFamily="18" charset="0"/>
                                          <a:ea typeface="Calibri" panose="020F0502020204030204" pitchFamily="34" charset="0"/>
                                        </a:rPr>
                                        <m:t>𝐺</m:t>
                                      </m:r>
                                    </m:sub>
                                  </m:sSub>
                                  <m:r>
                                    <a:rPr lang="en-US" sz="2300" i="1" kern="100">
                                      <a:effectLst/>
                                      <a:latin typeface="Cambria Math" panose="02040503050406030204" pitchFamily="18" charset="0"/>
                                      <a:ea typeface="Calibri" panose="020F0502020204030204" pitchFamily="34" charset="0"/>
                                    </a:rPr>
                                    <m:t>𝑝𝑞</m:t>
                                  </m:r>
                                </m:e>
                              </m:d>
                              <m:r>
                                <a:rPr lang="en-US" sz="2300" kern="100">
                                  <a:effectLst/>
                                  <a:latin typeface="Cambria Math" panose="02040503050406030204" pitchFamily="18" charset="0"/>
                                  <a:ea typeface="Calibri" panose="020F0502020204030204" pitchFamily="34" charset="0"/>
                                </a:rPr>
                                <m:t>+</m:t>
                              </m:r>
                              <m:d>
                                <m:dPr>
                                  <m:ctrlPr>
                                    <a:rPr lang="en-US" sz="2300" i="1" kern="100">
                                      <a:effectLst/>
                                      <a:latin typeface="Cambria Math" panose="02040503050406030204" pitchFamily="18" charset="0"/>
                                      <a:ea typeface="Calibri" panose="020F0502020204030204" pitchFamily="34" charset="0"/>
                                    </a:rPr>
                                  </m:ctrlPr>
                                </m:dPr>
                                <m:e>
                                  <m:sSub>
                                    <m:sSubPr>
                                      <m:ctrlPr>
                                        <a:rPr lang="en-US" sz="2300" i="1" kern="100">
                                          <a:effectLst/>
                                          <a:latin typeface="Cambria Math" panose="02040503050406030204" pitchFamily="18" charset="0"/>
                                          <a:ea typeface="Calibri" panose="020F0502020204030204" pitchFamily="34" charset="0"/>
                                        </a:rPr>
                                      </m:ctrlPr>
                                    </m:sSubPr>
                                    <m:e>
                                      <m:r>
                                        <a:rPr lang="en-US" sz="2300" i="1" kern="100">
                                          <a:effectLst/>
                                          <a:latin typeface="Cambria Math" panose="02040503050406030204" pitchFamily="18" charset="0"/>
                                          <a:ea typeface="Calibri" panose="020F0502020204030204" pitchFamily="34" charset="0"/>
                                        </a:rPr>
                                        <m:t>𝐼</m:t>
                                      </m:r>
                                    </m:e>
                                    <m:sub>
                                      <m:r>
                                        <a:rPr lang="en-US" sz="2300" i="1" kern="100">
                                          <a:effectLst/>
                                          <a:latin typeface="Cambria Math" panose="02040503050406030204" pitchFamily="18" charset="0"/>
                                          <a:ea typeface="Calibri" panose="020F0502020204030204" pitchFamily="34" charset="0"/>
                                        </a:rPr>
                                        <m:t>𝑌</m:t>
                                      </m:r>
                                    </m:sub>
                                  </m:sSub>
                                  <m:r>
                                    <a:rPr lang="en-US" sz="2300" i="1" kern="100">
                                      <a:effectLst/>
                                      <a:latin typeface="Cambria Math" panose="02040503050406030204" pitchFamily="18" charset="0"/>
                                      <a:ea typeface="Calibri" panose="020F0502020204030204" pitchFamily="34" charset="0"/>
                                    </a:rPr>
                                    <m:t>−</m:t>
                                  </m:r>
                                  <m:sSub>
                                    <m:sSubPr>
                                      <m:ctrlPr>
                                        <a:rPr lang="en-US" sz="2300" i="1" kern="100">
                                          <a:effectLst/>
                                          <a:latin typeface="Cambria Math" panose="02040503050406030204" pitchFamily="18" charset="0"/>
                                          <a:ea typeface="Calibri" panose="020F0502020204030204" pitchFamily="34" charset="0"/>
                                        </a:rPr>
                                      </m:ctrlPr>
                                    </m:sSubPr>
                                    <m:e>
                                      <m:r>
                                        <a:rPr lang="en-US" sz="2300" i="1" kern="100">
                                          <a:effectLst/>
                                          <a:latin typeface="Cambria Math" panose="02040503050406030204" pitchFamily="18" charset="0"/>
                                          <a:ea typeface="Calibri" panose="020F0502020204030204" pitchFamily="34" charset="0"/>
                                        </a:rPr>
                                        <m:t>𝐼</m:t>
                                      </m:r>
                                    </m:e>
                                    <m:sub>
                                      <m:r>
                                        <a:rPr lang="en-US" sz="2300" i="1" kern="100">
                                          <a:effectLst/>
                                          <a:latin typeface="Cambria Math" panose="02040503050406030204" pitchFamily="18" charset="0"/>
                                          <a:ea typeface="Calibri" panose="020F0502020204030204" pitchFamily="34" charset="0"/>
                                        </a:rPr>
                                        <m:t>𝑧</m:t>
                                      </m:r>
                                    </m:sub>
                                  </m:sSub>
                                </m:e>
                              </m:d>
                              <m:r>
                                <a:rPr lang="en-US" sz="2300" i="1" kern="100">
                                  <a:effectLst/>
                                  <a:latin typeface="Cambria Math" panose="02040503050406030204" pitchFamily="18" charset="0"/>
                                  <a:ea typeface="Times New Roman" panose="02020603050405020304" pitchFamily="18" charset="0"/>
                                </a:rPr>
                                <m:t>𝑞𝑟</m:t>
                              </m:r>
                              <m:r>
                                <a:rPr lang="en-US" sz="2300" i="1" kern="100">
                                  <a:effectLst/>
                                  <a:latin typeface="Cambria Math" panose="02040503050406030204" pitchFamily="18" charset="0"/>
                                  <a:ea typeface="Times New Roman" panose="02020603050405020304" pitchFamily="18" charset="0"/>
                                </a:rPr>
                                <m:t>−</m:t>
                              </m:r>
                              <m:r>
                                <a:rPr lang="en-US" sz="2300" i="1" kern="100">
                                  <a:effectLst/>
                                  <a:latin typeface="Cambria Math" panose="02040503050406030204" pitchFamily="18" charset="0"/>
                                  <a:ea typeface="Times New Roman" panose="02020603050405020304" pitchFamily="18" charset="0"/>
                                </a:rPr>
                                <m:t>𝑚𝑔𝐺</m:t>
                              </m:r>
                              <m:sSub>
                                <m:sSubPr>
                                  <m:ctrlPr>
                                    <a:rPr lang="en-US" sz="2300" i="1" kern="100">
                                      <a:effectLst/>
                                      <a:latin typeface="Cambria Math" panose="02040503050406030204" pitchFamily="18" charset="0"/>
                                      <a:ea typeface="Times New Roman" panose="02020603050405020304" pitchFamily="18" charset="0"/>
                                    </a:rPr>
                                  </m:ctrlPr>
                                </m:sSubPr>
                                <m:e>
                                  <m:r>
                                    <a:rPr lang="en-US" sz="2300" i="1" kern="100">
                                      <a:effectLst/>
                                      <a:latin typeface="Cambria Math" panose="02040503050406030204" pitchFamily="18" charset="0"/>
                                      <a:ea typeface="Times New Roman" panose="02020603050405020304" pitchFamily="18" charset="0"/>
                                    </a:rPr>
                                    <m:t>𝑀</m:t>
                                  </m:r>
                                </m:e>
                                <m:sub>
                                  <m:r>
                                    <a:rPr lang="en-US" sz="2300" i="1" kern="100">
                                      <a:effectLst/>
                                      <a:latin typeface="Cambria Math" panose="02040503050406030204" pitchFamily="18" charset="0"/>
                                      <a:ea typeface="Times New Roman" panose="02020603050405020304" pitchFamily="18" charset="0"/>
                                    </a:rPr>
                                    <m:t>𝑇𝑂</m:t>
                                  </m:r>
                                </m:sub>
                              </m:sSub>
                              <m:func>
                                <m:funcPr>
                                  <m:ctrlPr>
                                    <a:rPr lang="en-US" sz="2300" i="1" kern="100">
                                      <a:effectLst/>
                                      <a:latin typeface="Cambria Math" panose="02040503050406030204" pitchFamily="18" charset="0"/>
                                      <a:ea typeface="Times New Roman" panose="02020603050405020304" pitchFamily="18" charset="0"/>
                                    </a:rPr>
                                  </m:ctrlPr>
                                </m:funcPr>
                                <m:fName>
                                  <m:r>
                                    <m:rPr>
                                      <m:sty m:val="p"/>
                                    </m:rPr>
                                    <a:rPr lang="en-US" sz="2300" kern="100">
                                      <a:effectLst/>
                                      <a:latin typeface="Cambria Math" panose="02040503050406030204" pitchFamily="18" charset="0"/>
                                      <a:ea typeface="Times New Roman" panose="02020603050405020304" pitchFamily="18" charset="0"/>
                                    </a:rPr>
                                    <m:t>sin</m:t>
                                  </m:r>
                                </m:fName>
                                <m:e>
                                  <m:d>
                                    <m:dPr>
                                      <m:ctrlPr>
                                        <a:rPr lang="en-US" sz="2300" i="1" kern="100">
                                          <a:effectLst/>
                                          <a:latin typeface="Cambria Math" panose="02040503050406030204" pitchFamily="18" charset="0"/>
                                          <a:ea typeface="Times New Roman" panose="02020603050405020304" pitchFamily="18" charset="0"/>
                                        </a:rPr>
                                      </m:ctrlPr>
                                    </m:dPr>
                                    <m:e>
                                      <m:r>
                                        <a:rPr lang="en-US" sz="2300" i="1" kern="100">
                                          <a:effectLst/>
                                          <a:latin typeface="Cambria Math" panose="02040503050406030204" pitchFamily="18" charset="0"/>
                                          <a:ea typeface="Times New Roman" panose="02020603050405020304" pitchFamily="18" charset="0"/>
                                        </a:rPr>
                                        <m:t>𝜙</m:t>
                                      </m:r>
                                    </m:e>
                                  </m:d>
                                </m:e>
                              </m:func>
                              <m:func>
                                <m:funcPr>
                                  <m:ctrlPr>
                                    <a:rPr lang="en-US" sz="2300" i="1" kern="100">
                                      <a:effectLst/>
                                      <a:latin typeface="Cambria Math" panose="02040503050406030204" pitchFamily="18" charset="0"/>
                                      <a:ea typeface="Times New Roman" panose="02020603050405020304" pitchFamily="18" charset="0"/>
                                    </a:rPr>
                                  </m:ctrlPr>
                                </m:funcPr>
                                <m:fName>
                                  <m:r>
                                    <m:rPr>
                                      <m:sty m:val="p"/>
                                    </m:rPr>
                                    <a:rPr lang="en-US" sz="2300" kern="100">
                                      <a:effectLst/>
                                      <a:latin typeface="Cambria Math" panose="02040503050406030204" pitchFamily="18" charset="0"/>
                                      <a:ea typeface="Times New Roman" panose="02020603050405020304" pitchFamily="18" charset="0"/>
                                    </a:rPr>
                                    <m:t>cos</m:t>
                                  </m:r>
                                </m:fName>
                                <m:e>
                                  <m:d>
                                    <m:dPr>
                                      <m:ctrlPr>
                                        <a:rPr lang="en-US" sz="2300" i="1" kern="100">
                                          <a:effectLst/>
                                          <a:latin typeface="Cambria Math" panose="02040503050406030204" pitchFamily="18" charset="0"/>
                                          <a:ea typeface="Times New Roman" panose="02020603050405020304" pitchFamily="18" charset="0"/>
                                        </a:rPr>
                                      </m:ctrlPr>
                                    </m:dPr>
                                    <m:e>
                                      <m:r>
                                        <a:rPr lang="en-US" sz="2300" i="1" kern="100">
                                          <a:effectLst/>
                                          <a:latin typeface="Cambria Math" panose="02040503050406030204" pitchFamily="18" charset="0"/>
                                          <a:ea typeface="Times New Roman" panose="02020603050405020304" pitchFamily="18" charset="0"/>
                                        </a:rPr>
                                        <m:t>𝜙</m:t>
                                      </m:r>
                                    </m:e>
                                  </m:d>
                                </m:e>
                              </m:func>
                              <m:func>
                                <m:funcPr>
                                  <m:ctrlPr>
                                    <a:rPr lang="en-US" sz="2300" i="1" kern="100">
                                      <a:effectLst/>
                                      <a:latin typeface="Cambria Math" panose="02040503050406030204" pitchFamily="18" charset="0"/>
                                      <a:ea typeface="Times New Roman" panose="02020603050405020304" pitchFamily="18" charset="0"/>
                                    </a:rPr>
                                  </m:ctrlPr>
                                </m:funcPr>
                                <m:fName>
                                  <m:r>
                                    <m:rPr>
                                      <m:sty m:val="p"/>
                                    </m:rPr>
                                    <a:rPr lang="en-US" sz="2300" kern="100">
                                      <a:effectLst/>
                                      <a:latin typeface="Cambria Math" panose="02040503050406030204" pitchFamily="18" charset="0"/>
                                      <a:ea typeface="Times New Roman" panose="02020603050405020304" pitchFamily="18" charset="0"/>
                                    </a:rPr>
                                    <m:t>cos</m:t>
                                  </m:r>
                                </m:fName>
                                <m:e>
                                  <m:d>
                                    <m:dPr>
                                      <m:ctrlPr>
                                        <a:rPr lang="en-US" sz="2300" i="1" kern="100">
                                          <a:effectLst/>
                                          <a:latin typeface="Cambria Math" panose="02040503050406030204" pitchFamily="18" charset="0"/>
                                          <a:ea typeface="Times New Roman" panose="02020603050405020304" pitchFamily="18" charset="0"/>
                                        </a:rPr>
                                      </m:ctrlPr>
                                    </m:dPr>
                                    <m:e>
                                      <m:r>
                                        <a:rPr lang="en-US" sz="2300" i="1" kern="100">
                                          <a:effectLst/>
                                          <a:latin typeface="Cambria Math" panose="02040503050406030204" pitchFamily="18" charset="0"/>
                                          <a:ea typeface="Times New Roman" panose="02020603050405020304" pitchFamily="18" charset="0"/>
                                        </a:rPr>
                                        <m:t>𝜃</m:t>
                                      </m:r>
                                    </m:e>
                                  </m:d>
                                </m:e>
                              </m:func>
                              <m:r>
                                <a:rPr lang="en-US" sz="2300" kern="100">
                                  <a:effectLst/>
                                  <a:latin typeface="Cambria Math" panose="02040503050406030204" pitchFamily="18" charset="0"/>
                                  <a:ea typeface="Times New Roman" panose="02020603050405020304" pitchFamily="18" charset="0"/>
                                </a:rPr>
                                <m:t>+</m:t>
                              </m:r>
                            </m:e>
                            <m:e>
                              <m:sSub>
                                <m:sSubPr>
                                  <m:ctrlPr>
                                    <a:rPr lang="en-US" sz="2300" i="1" kern="100">
                                      <a:latin typeface="Cambria Math" panose="02040503050406030204" pitchFamily="18" charset="0"/>
                                      <a:ea typeface="Times New Roman" panose="02020603050405020304" pitchFamily="18" charset="0"/>
                                    </a:rPr>
                                  </m:ctrlPr>
                                </m:sSubPr>
                                <m:e>
                                  <m:r>
                                    <a:rPr lang="en-US" sz="2300" i="1" kern="100">
                                      <a:latin typeface="Cambria Math" panose="02040503050406030204" pitchFamily="18" charset="0"/>
                                      <a:ea typeface="Times New Roman" panose="02020603050405020304" pitchFamily="18" charset="0"/>
                                    </a:rPr>
                                    <m:t>𝐾</m:t>
                                  </m:r>
                                </m:e>
                                <m:sub>
                                  <m:r>
                                    <a:rPr lang="en-US" sz="2300" i="1" kern="100">
                                      <a:latin typeface="Cambria Math" panose="02040503050406030204" pitchFamily="18" charset="0"/>
                                      <a:ea typeface="Times New Roman" panose="02020603050405020304" pitchFamily="18" charset="0"/>
                                    </a:rPr>
                                    <m:t>𝐻𝑢𝑙𝑙</m:t>
                                  </m:r>
                                </m:sub>
                              </m:sSub>
                              <m:r>
                                <a:rPr lang="en-US" sz="2300" kern="100">
                                  <a:latin typeface="Cambria Math" panose="02040503050406030204" pitchFamily="18" charset="0"/>
                                  <a:ea typeface="Times New Roman" panose="02020603050405020304" pitchFamily="18" charset="0"/>
                                </a:rPr>
                                <m:t>+</m:t>
                              </m:r>
                              <m:sSub>
                                <m:sSubPr>
                                  <m:ctrlPr>
                                    <a:rPr lang="en-US" sz="2300" i="1" kern="100">
                                      <a:latin typeface="Cambria Math" panose="02040503050406030204" pitchFamily="18" charset="0"/>
                                      <a:ea typeface="Times New Roman" panose="02020603050405020304" pitchFamily="18" charset="0"/>
                                    </a:rPr>
                                  </m:ctrlPr>
                                </m:sSubPr>
                                <m:e>
                                  <m:r>
                                    <a:rPr lang="en-US" sz="2300" i="1" kern="100">
                                      <a:latin typeface="Cambria Math" panose="02040503050406030204" pitchFamily="18" charset="0"/>
                                      <a:ea typeface="Times New Roman" panose="02020603050405020304" pitchFamily="18" charset="0"/>
                                    </a:rPr>
                                    <m:t>𝐾</m:t>
                                  </m:r>
                                </m:e>
                                <m:sub>
                                  <m:r>
                                    <a:rPr lang="en-US" sz="2300" i="1" kern="100">
                                      <a:latin typeface="Cambria Math" panose="02040503050406030204" pitchFamily="18" charset="0"/>
                                      <a:ea typeface="Times New Roman" panose="02020603050405020304" pitchFamily="18" charset="0"/>
                                    </a:rPr>
                                    <m:t>𝑃𝑟𝑜𝑝</m:t>
                                  </m:r>
                                </m:sub>
                              </m:sSub>
                              <m:r>
                                <a:rPr lang="en-US" sz="2300" kern="100">
                                  <a:latin typeface="Cambria Math" panose="02040503050406030204" pitchFamily="18" charset="0"/>
                                  <a:ea typeface="Times New Roman" panose="02020603050405020304" pitchFamily="18" charset="0"/>
                                </a:rPr>
                                <m:t>+</m:t>
                              </m:r>
                              <m:sSub>
                                <m:sSubPr>
                                  <m:ctrlPr>
                                    <a:rPr lang="en-US" sz="2300" i="1" kern="100">
                                      <a:latin typeface="Cambria Math" panose="02040503050406030204" pitchFamily="18" charset="0"/>
                                      <a:ea typeface="Times New Roman" panose="02020603050405020304" pitchFamily="18" charset="0"/>
                                    </a:rPr>
                                  </m:ctrlPr>
                                </m:sSubPr>
                                <m:e>
                                  <m:r>
                                    <a:rPr lang="en-US" sz="2300" i="1" kern="100">
                                      <a:latin typeface="Cambria Math" panose="02040503050406030204" pitchFamily="18" charset="0"/>
                                      <a:ea typeface="Times New Roman" panose="02020603050405020304" pitchFamily="18" charset="0"/>
                                    </a:rPr>
                                    <m:t>𝐾</m:t>
                                  </m:r>
                                </m:e>
                                <m:sub>
                                  <m:r>
                                    <a:rPr lang="en-US" sz="2300" i="1" kern="100">
                                      <a:latin typeface="Cambria Math" panose="02040503050406030204" pitchFamily="18" charset="0"/>
                                      <a:ea typeface="Times New Roman" panose="02020603050405020304" pitchFamily="18" charset="0"/>
                                    </a:rPr>
                                    <m:t>𝑊𝑖𝑛𝑑</m:t>
                                  </m:r>
                                </m:sub>
                              </m:sSub>
                              <m:r>
                                <a:rPr lang="en-US" sz="2300" i="1" kern="100">
                                  <a:latin typeface="Cambria Math" panose="02040503050406030204" pitchFamily="18" charset="0"/>
                                  <a:ea typeface="Times New Roman" panose="02020603050405020304" pitchFamily="18" charset="0"/>
                                </a:rPr>
                                <m:t>−</m:t>
                              </m:r>
                              <m:r>
                                <a:rPr lang="en-US" sz="2300" kern="100">
                                  <a:latin typeface="Cambria Math" panose="02040503050406030204" pitchFamily="18" charset="0"/>
                                  <a:ea typeface="Times New Roman" panose="02020603050405020304" pitchFamily="18" charset="0"/>
                                </a:rPr>
                                <m:t>2</m:t>
                              </m:r>
                              <m:sSub>
                                <m:sSubPr>
                                  <m:ctrlPr>
                                    <a:rPr lang="en-US" sz="2300" i="1" kern="100">
                                      <a:latin typeface="Cambria Math" panose="02040503050406030204" pitchFamily="18" charset="0"/>
                                      <a:ea typeface="Times New Roman" panose="02020603050405020304" pitchFamily="18" charset="0"/>
                                    </a:rPr>
                                  </m:ctrlPr>
                                </m:sSubPr>
                                <m:e>
                                  <m:r>
                                    <a:rPr lang="en-US" sz="2300" i="1" kern="100">
                                      <a:latin typeface="Cambria Math" panose="02040503050406030204" pitchFamily="18" charset="0"/>
                                      <a:ea typeface="Times New Roman" panose="02020603050405020304" pitchFamily="18" charset="0"/>
                                    </a:rPr>
                                    <m:t>𝜁</m:t>
                                  </m:r>
                                </m:e>
                                <m:sub>
                                  <m:r>
                                    <a:rPr lang="en-US" sz="2300" i="1" kern="100">
                                      <a:latin typeface="Cambria Math" panose="02040503050406030204" pitchFamily="18" charset="0"/>
                                      <a:ea typeface="Times New Roman" panose="02020603050405020304" pitchFamily="18" charset="0"/>
                                    </a:rPr>
                                    <m:t>𝜙</m:t>
                                  </m:r>
                                </m:sub>
                              </m:sSub>
                              <m:sSub>
                                <m:sSubPr>
                                  <m:ctrlPr>
                                    <a:rPr lang="en-US" sz="2300" i="1" kern="100">
                                      <a:latin typeface="Cambria Math" panose="02040503050406030204" pitchFamily="18" charset="0"/>
                                      <a:ea typeface="Times New Roman" panose="02020603050405020304" pitchFamily="18" charset="0"/>
                                    </a:rPr>
                                  </m:ctrlPr>
                                </m:sSubPr>
                                <m:e>
                                  <m:r>
                                    <a:rPr lang="en-US" sz="2300" i="1" kern="100">
                                      <a:latin typeface="Cambria Math" panose="02040503050406030204" pitchFamily="18" charset="0"/>
                                      <a:ea typeface="Times New Roman" panose="02020603050405020304" pitchFamily="18" charset="0"/>
                                    </a:rPr>
                                    <m:t>𝜔</m:t>
                                  </m:r>
                                </m:e>
                                <m:sub>
                                  <m:r>
                                    <a:rPr lang="en-US" sz="2300" i="1" kern="100">
                                      <a:latin typeface="Cambria Math" panose="02040503050406030204" pitchFamily="18" charset="0"/>
                                      <a:ea typeface="Times New Roman" panose="02020603050405020304" pitchFamily="18" charset="0"/>
                                    </a:rPr>
                                    <m:t>𝜙</m:t>
                                  </m:r>
                                </m:sub>
                              </m:sSub>
                              <m:r>
                                <a:rPr lang="en-US" sz="2300" i="1" kern="100">
                                  <a:latin typeface="Cambria Math" panose="02040503050406030204" pitchFamily="18" charset="0"/>
                                  <a:ea typeface="Times New Roman" panose="02020603050405020304" pitchFamily="18" charset="0"/>
                                </a:rPr>
                                <m:t>𝑝</m:t>
                              </m:r>
                              <m:r>
                                <a:rPr lang="en-US" sz="2300" i="1" kern="100">
                                  <a:effectLst/>
                                  <a:latin typeface="Cambria Math" panose="02040503050406030204" pitchFamily="18" charset="0"/>
                                  <a:ea typeface="Calibri" panose="020F0502020204030204" pitchFamily="34" charset="0"/>
                                </a:rPr>
                                <m:t>#</m:t>
                              </m:r>
                            </m:e>
                          </m:eqArr>
                        </m:e>
                      </m:eqArr>
                    </m:oMath>
                  </m:oMathPara>
                </a14:m>
                <a:endParaRPr lang="en-US" sz="2300" kern="100" dirty="0">
                  <a:latin typeface="Times New Roman" panose="02020603050405020304" pitchFamily="18" charset="0"/>
                  <a:ea typeface="Calibri" panose="020F0502020204030204" pitchFamily="34" charset="0"/>
                </a:endParaRPr>
              </a:p>
              <a:p>
                <a:pPr marL="0" marR="0" algn="l">
                  <a:spcBef>
                    <a:spcPts val="0"/>
                  </a:spcBef>
                  <a:spcAft>
                    <a:spcPts val="0"/>
                  </a:spcAft>
                  <a:tabLst>
                    <a:tab pos="914400" algn="l"/>
                  </a:tabLst>
                </a:pPr>
                <a:endParaRPr lang="en-US" sz="1500" kern="100" dirty="0">
                  <a:effectLst/>
                  <a:latin typeface="Times New Roman" panose="02020603050405020304" pitchFamily="18" charset="0"/>
                  <a:ea typeface="Calibri" panose="020F0502020204030204" pitchFamily="34" charset="0"/>
                </a:endParaRPr>
              </a:p>
              <a:p>
                <a:pPr marL="0" marR="0" algn="l">
                  <a:spcBef>
                    <a:spcPts val="0"/>
                  </a:spcBef>
                  <a:spcAft>
                    <a:spcPts val="0"/>
                  </a:spcAft>
                </a:pPr>
                <a14:m>
                  <m:oMathPara xmlns:m="http://schemas.openxmlformats.org/officeDocument/2006/math">
                    <m:oMathParaPr>
                      <m:jc m:val="left"/>
                    </m:oMathParaPr>
                    <m:oMath xmlns:m="http://schemas.openxmlformats.org/officeDocument/2006/math">
                      <m:d>
                        <m:dPr>
                          <m:ctrlPr>
                            <a:rPr lang="en-US" sz="2300" i="1" kern="100">
                              <a:effectLst/>
                              <a:latin typeface="Cambria Math" panose="02040503050406030204" pitchFamily="18" charset="0"/>
                              <a:ea typeface="Calibri" panose="020F0502020204030204" pitchFamily="34" charset="0"/>
                            </a:rPr>
                          </m:ctrlPr>
                        </m:dPr>
                        <m:e>
                          <m:r>
                            <a:rPr lang="en-US" sz="2300" i="1" kern="100">
                              <a:effectLst/>
                              <a:latin typeface="Cambria Math" panose="02040503050406030204" pitchFamily="18" charset="0"/>
                              <a:ea typeface="Calibri" panose="020F0502020204030204" pitchFamily="34" charset="0"/>
                            </a:rPr>
                            <m:t>𝑚</m:t>
                          </m:r>
                          <m:sSub>
                            <m:sSubPr>
                              <m:ctrlPr>
                                <a:rPr lang="en-US" sz="2300" i="1" kern="100">
                                  <a:effectLst/>
                                  <a:latin typeface="Cambria Math" panose="02040503050406030204" pitchFamily="18" charset="0"/>
                                  <a:ea typeface="Calibri" panose="020F0502020204030204" pitchFamily="34" charset="0"/>
                                </a:rPr>
                              </m:ctrlPr>
                            </m:sSubPr>
                            <m:e>
                              <m:r>
                                <a:rPr lang="en-US" sz="2300" i="1" kern="100">
                                  <a:effectLst/>
                                  <a:latin typeface="Cambria Math" panose="02040503050406030204" pitchFamily="18" charset="0"/>
                                  <a:ea typeface="Calibri" panose="020F0502020204030204" pitchFamily="34" charset="0"/>
                                </a:rPr>
                                <m:t>𝑧</m:t>
                              </m:r>
                            </m:e>
                            <m:sub>
                              <m:r>
                                <a:rPr lang="en-US" sz="2300" i="1" kern="100">
                                  <a:effectLst/>
                                  <a:latin typeface="Cambria Math" panose="02040503050406030204" pitchFamily="18" charset="0"/>
                                  <a:ea typeface="Calibri" panose="020F0502020204030204" pitchFamily="34" charset="0"/>
                                </a:rPr>
                                <m:t>𝐺</m:t>
                              </m:r>
                            </m:sub>
                          </m:sSub>
                          <m:r>
                            <a:rPr lang="en-US" sz="2300" i="1" kern="100">
                              <a:effectLst/>
                              <a:latin typeface="Cambria Math" panose="02040503050406030204" pitchFamily="18" charset="0"/>
                              <a:ea typeface="Calibri" panose="020F0502020204030204" pitchFamily="34" charset="0"/>
                            </a:rPr>
                            <m:t>−</m:t>
                          </m:r>
                          <m:r>
                            <a:rPr lang="en-US" sz="2300" kern="100">
                              <a:effectLst/>
                              <a:latin typeface="Cambria Math" panose="02040503050406030204" pitchFamily="18" charset="0"/>
                              <a:ea typeface="Calibri" panose="020F0502020204030204" pitchFamily="34" charset="0"/>
                            </a:rPr>
                            <m:t>0.5</m:t>
                          </m:r>
                          <m:sSub>
                            <m:sSubPr>
                              <m:ctrlPr>
                                <a:rPr lang="en-US" sz="2300" i="1" kern="100">
                                  <a:effectLst/>
                                  <a:latin typeface="Cambria Math" panose="02040503050406030204" pitchFamily="18" charset="0"/>
                                  <a:ea typeface="Calibri" panose="020F0502020204030204" pitchFamily="34" charset="0"/>
                                </a:rPr>
                              </m:ctrlPr>
                            </m:sSubPr>
                            <m:e>
                              <m:r>
                                <a:rPr lang="en-US" sz="2300" i="1" kern="100">
                                  <a:effectLst/>
                                  <a:latin typeface="Cambria Math" panose="02040503050406030204" pitchFamily="18" charset="0"/>
                                  <a:ea typeface="Calibri" panose="020F0502020204030204" pitchFamily="34" charset="0"/>
                                </a:rPr>
                                <m:t>𝑋</m:t>
                              </m:r>
                            </m:e>
                            <m:sub>
                              <m:acc>
                                <m:accPr>
                                  <m:chr m:val="̇"/>
                                  <m:ctrlPr>
                                    <a:rPr lang="en-US" sz="2300" i="1" kern="100">
                                      <a:effectLst/>
                                      <a:latin typeface="Cambria Math" panose="02040503050406030204" pitchFamily="18" charset="0"/>
                                      <a:ea typeface="Calibri" panose="020F0502020204030204" pitchFamily="34" charset="0"/>
                                    </a:rPr>
                                  </m:ctrlPr>
                                </m:accPr>
                                <m:e>
                                  <m:r>
                                    <a:rPr lang="en-US" sz="2300" i="1" kern="100">
                                      <a:effectLst/>
                                      <a:latin typeface="Cambria Math" panose="02040503050406030204" pitchFamily="18" charset="0"/>
                                      <a:ea typeface="Calibri" panose="020F0502020204030204" pitchFamily="34" charset="0"/>
                                    </a:rPr>
                                    <m:t>𝑢</m:t>
                                  </m:r>
                                </m:e>
                              </m:acc>
                            </m:sub>
                          </m:sSub>
                          <m:r>
                            <a:rPr lang="en-US" sz="2300" i="1" kern="100">
                              <a:effectLst/>
                              <a:latin typeface="Cambria Math" panose="02040503050406030204" pitchFamily="18" charset="0"/>
                              <a:ea typeface="Calibri" panose="020F0502020204030204" pitchFamily="34" charset="0"/>
                            </a:rPr>
                            <m:t>𝑇</m:t>
                          </m:r>
                        </m:e>
                      </m:d>
                      <m:acc>
                        <m:accPr>
                          <m:chr m:val="̇"/>
                          <m:ctrlPr>
                            <a:rPr lang="en-US" sz="2300" i="1" kern="100">
                              <a:effectLst/>
                              <a:latin typeface="Cambria Math" panose="02040503050406030204" pitchFamily="18" charset="0"/>
                              <a:ea typeface="Calibri" panose="020F0502020204030204" pitchFamily="34" charset="0"/>
                            </a:rPr>
                          </m:ctrlPr>
                        </m:accPr>
                        <m:e>
                          <m:r>
                            <a:rPr lang="en-US" sz="2300" i="1" kern="100">
                              <a:effectLst/>
                              <a:latin typeface="Cambria Math" panose="02040503050406030204" pitchFamily="18" charset="0"/>
                              <a:ea typeface="Calibri" panose="020F0502020204030204" pitchFamily="34" charset="0"/>
                            </a:rPr>
                            <m:t>𝑢</m:t>
                          </m:r>
                        </m:e>
                      </m:acc>
                      <m:r>
                        <a:rPr lang="en-US" sz="2300" i="1" kern="100">
                          <a:effectLst/>
                          <a:latin typeface="Cambria Math" panose="02040503050406030204" pitchFamily="18" charset="0"/>
                          <a:ea typeface="Calibri" panose="020F0502020204030204" pitchFamily="34" charset="0"/>
                        </a:rPr>
                        <m:t>−</m:t>
                      </m:r>
                      <m:d>
                        <m:dPr>
                          <m:ctrlPr>
                            <a:rPr lang="en-US" sz="2300" i="1" kern="100">
                              <a:effectLst/>
                              <a:latin typeface="Cambria Math" panose="02040503050406030204" pitchFamily="18" charset="0"/>
                              <a:ea typeface="Calibri" panose="020F0502020204030204" pitchFamily="34" charset="0"/>
                            </a:rPr>
                          </m:ctrlPr>
                        </m:dPr>
                        <m:e>
                          <m:r>
                            <a:rPr lang="en-US" sz="2300" i="1" kern="100">
                              <a:effectLst/>
                              <a:latin typeface="Cambria Math" panose="02040503050406030204" pitchFamily="18" charset="0"/>
                              <a:ea typeface="Calibri" panose="020F0502020204030204" pitchFamily="34" charset="0"/>
                            </a:rPr>
                            <m:t>𝑚</m:t>
                          </m:r>
                          <m:sSub>
                            <m:sSubPr>
                              <m:ctrlPr>
                                <a:rPr lang="en-US" sz="2300" i="1" kern="100">
                                  <a:effectLst/>
                                  <a:latin typeface="Cambria Math" panose="02040503050406030204" pitchFamily="18" charset="0"/>
                                  <a:ea typeface="Calibri" panose="020F0502020204030204" pitchFamily="34" charset="0"/>
                                </a:rPr>
                              </m:ctrlPr>
                            </m:sSubPr>
                            <m:e>
                              <m:r>
                                <a:rPr lang="en-US" sz="2300" i="1" kern="100">
                                  <a:effectLst/>
                                  <a:latin typeface="Cambria Math" panose="02040503050406030204" pitchFamily="18" charset="0"/>
                                  <a:ea typeface="Calibri" panose="020F0502020204030204" pitchFamily="34" charset="0"/>
                                </a:rPr>
                                <m:t>𝑥</m:t>
                              </m:r>
                            </m:e>
                            <m:sub>
                              <m:r>
                                <a:rPr lang="en-US" sz="2300" i="1" kern="100">
                                  <a:effectLst/>
                                  <a:latin typeface="Cambria Math" panose="02040503050406030204" pitchFamily="18" charset="0"/>
                                  <a:ea typeface="Calibri" panose="020F0502020204030204" pitchFamily="34" charset="0"/>
                                </a:rPr>
                                <m:t>𝐺</m:t>
                              </m:r>
                            </m:sub>
                          </m:sSub>
                          <m:r>
                            <a:rPr lang="en-US" sz="2300" kern="100">
                              <a:effectLst/>
                              <a:latin typeface="Cambria Math" panose="02040503050406030204" pitchFamily="18" charset="0"/>
                              <a:ea typeface="Calibri" panose="020F0502020204030204" pitchFamily="34" charset="0"/>
                            </a:rPr>
                            <m:t>+</m:t>
                          </m:r>
                          <m:sSub>
                            <m:sSubPr>
                              <m:ctrlPr>
                                <a:rPr lang="en-US" sz="2300" i="1" kern="100">
                                  <a:effectLst/>
                                  <a:latin typeface="Cambria Math" panose="02040503050406030204" pitchFamily="18" charset="0"/>
                                  <a:ea typeface="Calibri" panose="020F0502020204030204" pitchFamily="34" charset="0"/>
                                </a:rPr>
                              </m:ctrlPr>
                            </m:sSubPr>
                            <m:e>
                              <m:r>
                                <a:rPr lang="en-US" sz="2300" i="1" kern="100">
                                  <a:effectLst/>
                                  <a:latin typeface="Cambria Math" panose="02040503050406030204" pitchFamily="18" charset="0"/>
                                  <a:ea typeface="Calibri" panose="020F0502020204030204" pitchFamily="34" charset="0"/>
                                </a:rPr>
                                <m:t>𝑍</m:t>
                              </m:r>
                            </m:e>
                            <m:sub>
                              <m:acc>
                                <m:accPr>
                                  <m:chr m:val="̇"/>
                                  <m:ctrlPr>
                                    <a:rPr lang="en-US" sz="2300" i="1" kern="100">
                                      <a:effectLst/>
                                      <a:latin typeface="Cambria Math" panose="02040503050406030204" pitchFamily="18" charset="0"/>
                                      <a:ea typeface="Calibri" panose="020F0502020204030204" pitchFamily="34" charset="0"/>
                                    </a:rPr>
                                  </m:ctrlPr>
                                </m:accPr>
                                <m:e>
                                  <m:r>
                                    <a:rPr lang="en-US" sz="2300" i="1" kern="100">
                                      <a:effectLst/>
                                      <a:latin typeface="Cambria Math" panose="02040503050406030204" pitchFamily="18" charset="0"/>
                                      <a:ea typeface="Calibri" panose="020F0502020204030204" pitchFamily="34" charset="0"/>
                                    </a:rPr>
                                    <m:t>𝑞</m:t>
                                  </m:r>
                                </m:e>
                              </m:acc>
                            </m:sub>
                          </m:sSub>
                        </m:e>
                      </m:d>
                      <m:acc>
                        <m:accPr>
                          <m:chr m:val="̇"/>
                          <m:ctrlPr>
                            <a:rPr lang="en-US" sz="2300" i="1" kern="100">
                              <a:effectLst/>
                              <a:latin typeface="Cambria Math" panose="02040503050406030204" pitchFamily="18" charset="0"/>
                              <a:ea typeface="Calibri" panose="020F0502020204030204" pitchFamily="34" charset="0"/>
                            </a:rPr>
                          </m:ctrlPr>
                        </m:accPr>
                        <m:e>
                          <m:r>
                            <a:rPr lang="en-US" sz="2300" i="1" kern="100">
                              <a:effectLst/>
                              <a:latin typeface="Cambria Math" panose="02040503050406030204" pitchFamily="18" charset="0"/>
                              <a:ea typeface="Calibri" panose="020F0502020204030204" pitchFamily="34" charset="0"/>
                            </a:rPr>
                            <m:t>𝑤</m:t>
                          </m:r>
                        </m:e>
                      </m:acc>
                      <m:r>
                        <a:rPr lang="en-US" sz="2300" kern="100">
                          <a:effectLst/>
                          <a:latin typeface="Cambria Math" panose="02040503050406030204" pitchFamily="18" charset="0"/>
                          <a:ea typeface="Calibri" panose="020F0502020204030204" pitchFamily="34" charset="0"/>
                        </a:rPr>
                        <m:t>+</m:t>
                      </m:r>
                      <m:d>
                        <m:dPr>
                          <m:ctrlPr>
                            <a:rPr lang="en-US" sz="2300" i="1" kern="100">
                              <a:effectLst/>
                              <a:latin typeface="Cambria Math" panose="02040503050406030204" pitchFamily="18" charset="0"/>
                              <a:ea typeface="Calibri" panose="020F0502020204030204" pitchFamily="34" charset="0"/>
                            </a:rPr>
                          </m:ctrlPr>
                        </m:dPr>
                        <m:e>
                          <m:sSub>
                            <m:sSubPr>
                              <m:ctrlPr>
                                <a:rPr lang="en-US" sz="2300" i="1" kern="100">
                                  <a:effectLst/>
                                  <a:latin typeface="Cambria Math" panose="02040503050406030204" pitchFamily="18" charset="0"/>
                                  <a:ea typeface="Calibri" panose="020F0502020204030204" pitchFamily="34" charset="0"/>
                                </a:rPr>
                              </m:ctrlPr>
                            </m:sSubPr>
                            <m:e>
                              <m:r>
                                <a:rPr lang="en-US" sz="2300" i="1" kern="100">
                                  <a:effectLst/>
                                  <a:latin typeface="Cambria Math" panose="02040503050406030204" pitchFamily="18" charset="0"/>
                                  <a:ea typeface="Calibri" panose="020F0502020204030204" pitchFamily="34" charset="0"/>
                                </a:rPr>
                                <m:t>𝐼</m:t>
                              </m:r>
                            </m:e>
                            <m:sub>
                              <m:r>
                                <a:rPr lang="en-US" sz="2300" i="1" kern="100">
                                  <a:effectLst/>
                                  <a:latin typeface="Cambria Math" panose="02040503050406030204" pitchFamily="18" charset="0"/>
                                  <a:ea typeface="Calibri" panose="020F0502020204030204" pitchFamily="34" charset="0"/>
                                </a:rPr>
                                <m:t>𝑌</m:t>
                              </m:r>
                            </m:sub>
                          </m:sSub>
                          <m:r>
                            <a:rPr lang="en-US" sz="2300" i="1" kern="100">
                              <a:effectLst/>
                              <a:latin typeface="Cambria Math" panose="02040503050406030204" pitchFamily="18" charset="0"/>
                              <a:ea typeface="Calibri" panose="020F0502020204030204" pitchFamily="34" charset="0"/>
                            </a:rPr>
                            <m:t>−</m:t>
                          </m:r>
                          <m:sSub>
                            <m:sSubPr>
                              <m:ctrlPr>
                                <a:rPr lang="en-US" sz="2300" i="1" kern="100">
                                  <a:effectLst/>
                                  <a:latin typeface="Cambria Math" panose="02040503050406030204" pitchFamily="18" charset="0"/>
                                  <a:ea typeface="Calibri" panose="020F0502020204030204" pitchFamily="34" charset="0"/>
                                </a:rPr>
                              </m:ctrlPr>
                            </m:sSubPr>
                            <m:e>
                              <m:r>
                                <a:rPr lang="en-US" sz="2300" i="1" kern="100">
                                  <a:effectLst/>
                                  <a:latin typeface="Cambria Math" panose="02040503050406030204" pitchFamily="18" charset="0"/>
                                  <a:ea typeface="Calibri" panose="020F0502020204030204" pitchFamily="34" charset="0"/>
                                </a:rPr>
                                <m:t>𝑀</m:t>
                              </m:r>
                            </m:e>
                            <m:sub>
                              <m:acc>
                                <m:accPr>
                                  <m:chr m:val="̇"/>
                                  <m:ctrlPr>
                                    <a:rPr lang="en-US" sz="2300" i="1" kern="100">
                                      <a:effectLst/>
                                      <a:latin typeface="Cambria Math" panose="02040503050406030204" pitchFamily="18" charset="0"/>
                                      <a:ea typeface="Calibri" panose="020F0502020204030204" pitchFamily="34" charset="0"/>
                                    </a:rPr>
                                  </m:ctrlPr>
                                </m:accPr>
                                <m:e>
                                  <m:r>
                                    <a:rPr lang="en-US" sz="2300" i="1" kern="100">
                                      <a:effectLst/>
                                      <a:latin typeface="Cambria Math" panose="02040503050406030204" pitchFamily="18" charset="0"/>
                                      <a:ea typeface="Calibri" panose="020F0502020204030204" pitchFamily="34" charset="0"/>
                                    </a:rPr>
                                    <m:t>𝑞</m:t>
                                  </m:r>
                                </m:e>
                              </m:acc>
                            </m:sub>
                          </m:sSub>
                        </m:e>
                      </m:d>
                      <m:acc>
                        <m:accPr>
                          <m:chr m:val="̇"/>
                          <m:ctrlPr>
                            <a:rPr lang="en-US" sz="2300" i="1" kern="100">
                              <a:effectLst/>
                              <a:latin typeface="Cambria Math" panose="02040503050406030204" pitchFamily="18" charset="0"/>
                              <a:ea typeface="Calibri" panose="020F0502020204030204" pitchFamily="34" charset="0"/>
                            </a:rPr>
                          </m:ctrlPr>
                        </m:accPr>
                        <m:e>
                          <m:r>
                            <a:rPr lang="en-US" sz="2300" i="1" kern="100">
                              <a:effectLst/>
                              <a:latin typeface="Cambria Math" panose="02040503050406030204" pitchFamily="18" charset="0"/>
                              <a:ea typeface="Calibri" panose="020F0502020204030204" pitchFamily="34" charset="0"/>
                            </a:rPr>
                            <m:t>𝑞</m:t>
                          </m:r>
                        </m:e>
                      </m:acc>
                      <m:r>
                        <a:rPr lang="en-US" sz="2300" b="0" i="1" kern="100" smtClean="0">
                          <a:effectLst/>
                          <a:latin typeface="Cambria Math" panose="02040503050406030204" pitchFamily="18" charset="0"/>
                          <a:ea typeface="Calibri" panose="020F0502020204030204" pitchFamily="34" charset="0"/>
                        </a:rPr>
                        <m:t>=</m:t>
                      </m:r>
                    </m:oMath>
                  </m:oMathPara>
                </a14:m>
                <a:endParaRPr lang="en-US" sz="2300" kern="100" dirty="0">
                  <a:effectLst/>
                  <a:latin typeface="Times New Roman" panose="02020603050405020304" pitchFamily="18" charset="0"/>
                  <a:ea typeface="Calibri" panose="020F0502020204030204" pitchFamily="34" charset="0"/>
                </a:endParaRPr>
              </a:p>
              <a:p>
                <a:pPr marL="914400" indent="-914400" algn="l">
                  <a:spcBef>
                    <a:spcPts val="0"/>
                  </a:spcBef>
                </a:pPr>
                <a14:m>
                  <m:oMathPara xmlns:m="http://schemas.openxmlformats.org/officeDocument/2006/math">
                    <m:oMathParaPr>
                      <m:jc m:val="left"/>
                    </m:oMathParaPr>
                    <m:oMath xmlns:m="http://schemas.openxmlformats.org/officeDocument/2006/math">
                      <m:eqArr>
                        <m:eqArrPr>
                          <m:ctrlPr>
                            <a:rPr lang="en-US" sz="2300" i="1" kern="100" smtClean="0">
                              <a:effectLst/>
                              <a:latin typeface="Cambria Math" panose="02040503050406030204" pitchFamily="18" charset="0"/>
                              <a:ea typeface="Calibri" panose="020F0502020204030204" pitchFamily="34" charset="0"/>
                            </a:rPr>
                          </m:ctrlPr>
                        </m:eqArrPr>
                        <m:e>
                          <m:r>
                            <a:rPr lang="en-US" sz="2300" i="1" kern="100">
                              <a:effectLst/>
                              <a:latin typeface="Cambria Math" panose="02040503050406030204" pitchFamily="18" charset="0"/>
                              <a:ea typeface="Calibri" panose="020F0502020204030204" pitchFamily="34" charset="0"/>
                            </a:rPr>
                            <m:t>𝑚</m:t>
                          </m:r>
                          <m:d>
                            <m:dPr>
                              <m:ctrlPr>
                                <a:rPr lang="en-US" sz="2300" i="1" kern="100">
                                  <a:effectLst/>
                                  <a:latin typeface="Cambria Math" panose="02040503050406030204" pitchFamily="18" charset="0"/>
                                  <a:ea typeface="Calibri" panose="020F0502020204030204" pitchFamily="34" charset="0"/>
                                </a:rPr>
                              </m:ctrlPr>
                            </m:dPr>
                            <m:e>
                              <m:sSub>
                                <m:sSubPr>
                                  <m:ctrlPr>
                                    <a:rPr lang="en-US" sz="2300" i="1" kern="100">
                                      <a:effectLst/>
                                      <a:latin typeface="Cambria Math" panose="02040503050406030204" pitchFamily="18" charset="0"/>
                                      <a:ea typeface="Calibri" panose="020F0502020204030204" pitchFamily="34" charset="0"/>
                                    </a:rPr>
                                  </m:ctrlPr>
                                </m:sSubPr>
                                <m:e>
                                  <m:r>
                                    <a:rPr lang="en-US" sz="2300" i="1" kern="100">
                                      <a:effectLst/>
                                      <a:latin typeface="Cambria Math" panose="02040503050406030204" pitchFamily="18" charset="0"/>
                                      <a:ea typeface="Calibri" panose="020F0502020204030204" pitchFamily="34" charset="0"/>
                                    </a:rPr>
                                    <m:t>𝑧</m:t>
                                  </m:r>
                                </m:e>
                                <m:sub>
                                  <m:r>
                                    <a:rPr lang="en-US" sz="2300" i="1" kern="100">
                                      <a:effectLst/>
                                      <a:latin typeface="Cambria Math" panose="02040503050406030204" pitchFamily="18" charset="0"/>
                                      <a:ea typeface="Calibri" panose="020F0502020204030204" pitchFamily="34" charset="0"/>
                                    </a:rPr>
                                    <m:t>𝐺</m:t>
                                  </m:r>
                                </m:sub>
                              </m:sSub>
                              <m:r>
                                <a:rPr lang="en-US" sz="2300" i="1" kern="100">
                                  <a:effectLst/>
                                  <a:latin typeface="Cambria Math" panose="02040503050406030204" pitchFamily="18" charset="0"/>
                                  <a:ea typeface="Calibri" panose="020F0502020204030204" pitchFamily="34" charset="0"/>
                                </a:rPr>
                                <m:t>𝑣𝑟</m:t>
                              </m:r>
                              <m:r>
                                <a:rPr lang="en-US" sz="2300" i="1" kern="100">
                                  <a:effectLst/>
                                  <a:latin typeface="Cambria Math" panose="02040503050406030204" pitchFamily="18" charset="0"/>
                                  <a:ea typeface="Calibri" panose="020F0502020204030204" pitchFamily="34" charset="0"/>
                                </a:rPr>
                                <m:t>−</m:t>
                              </m:r>
                              <m:sSub>
                                <m:sSubPr>
                                  <m:ctrlPr>
                                    <a:rPr lang="en-US" sz="2300" i="1" kern="100">
                                      <a:effectLst/>
                                      <a:latin typeface="Cambria Math" panose="02040503050406030204" pitchFamily="18" charset="0"/>
                                      <a:ea typeface="Calibri" panose="020F0502020204030204" pitchFamily="34" charset="0"/>
                                    </a:rPr>
                                  </m:ctrlPr>
                                </m:sSubPr>
                                <m:e>
                                  <m:r>
                                    <a:rPr lang="en-US" sz="2300" i="1" kern="100">
                                      <a:effectLst/>
                                      <a:latin typeface="Cambria Math" panose="02040503050406030204" pitchFamily="18" charset="0"/>
                                      <a:ea typeface="Calibri" panose="020F0502020204030204" pitchFamily="34" charset="0"/>
                                    </a:rPr>
                                    <m:t>𝑧</m:t>
                                  </m:r>
                                </m:e>
                                <m:sub>
                                  <m:r>
                                    <a:rPr lang="en-US" sz="2300" i="1" kern="100">
                                      <a:effectLst/>
                                      <a:latin typeface="Cambria Math" panose="02040503050406030204" pitchFamily="18" charset="0"/>
                                      <a:ea typeface="Calibri" panose="020F0502020204030204" pitchFamily="34" charset="0"/>
                                    </a:rPr>
                                    <m:t>𝐺</m:t>
                                  </m:r>
                                </m:sub>
                              </m:sSub>
                              <m:r>
                                <a:rPr lang="en-US" sz="2300" i="1" kern="100">
                                  <a:effectLst/>
                                  <a:latin typeface="Cambria Math" panose="02040503050406030204" pitchFamily="18" charset="0"/>
                                  <a:ea typeface="Calibri" panose="020F0502020204030204" pitchFamily="34" charset="0"/>
                                </a:rPr>
                                <m:t>𝑤𝑞</m:t>
                              </m:r>
                              <m:r>
                                <a:rPr lang="en-US" sz="2300" kern="100">
                                  <a:effectLst/>
                                  <a:latin typeface="Cambria Math" panose="02040503050406030204" pitchFamily="18" charset="0"/>
                                  <a:ea typeface="Calibri" panose="020F0502020204030204" pitchFamily="34" charset="0"/>
                                </a:rPr>
                                <m:t>+</m:t>
                              </m:r>
                              <m:sSub>
                                <m:sSubPr>
                                  <m:ctrlPr>
                                    <a:rPr lang="en-US" sz="2300" i="1" kern="100">
                                      <a:effectLst/>
                                      <a:latin typeface="Cambria Math" panose="02040503050406030204" pitchFamily="18" charset="0"/>
                                      <a:ea typeface="Calibri" panose="020F0502020204030204" pitchFamily="34" charset="0"/>
                                    </a:rPr>
                                  </m:ctrlPr>
                                </m:sSubPr>
                                <m:e>
                                  <m:r>
                                    <a:rPr lang="en-US" sz="2300" i="1" kern="100">
                                      <a:effectLst/>
                                      <a:latin typeface="Cambria Math" panose="02040503050406030204" pitchFamily="18" charset="0"/>
                                      <a:ea typeface="Calibri" panose="020F0502020204030204" pitchFamily="34" charset="0"/>
                                    </a:rPr>
                                    <m:t>𝑥</m:t>
                                  </m:r>
                                </m:e>
                                <m:sub>
                                  <m:r>
                                    <a:rPr lang="en-US" sz="2300" i="1" kern="100">
                                      <a:effectLst/>
                                      <a:latin typeface="Cambria Math" panose="02040503050406030204" pitchFamily="18" charset="0"/>
                                      <a:ea typeface="Calibri" panose="020F0502020204030204" pitchFamily="34" charset="0"/>
                                    </a:rPr>
                                    <m:t>𝐺</m:t>
                                  </m:r>
                                </m:sub>
                              </m:sSub>
                              <m:r>
                                <a:rPr lang="en-US" sz="2300" i="1" kern="100">
                                  <a:effectLst/>
                                  <a:latin typeface="Cambria Math" panose="02040503050406030204" pitchFamily="18" charset="0"/>
                                  <a:ea typeface="Calibri" panose="020F0502020204030204" pitchFamily="34" charset="0"/>
                                </a:rPr>
                                <m:t>𝑣𝑝</m:t>
                              </m:r>
                              <m:r>
                                <a:rPr lang="en-US" sz="2300" i="1" kern="100">
                                  <a:effectLst/>
                                  <a:latin typeface="Cambria Math" panose="02040503050406030204" pitchFamily="18" charset="0"/>
                                  <a:ea typeface="Calibri" panose="020F0502020204030204" pitchFamily="34" charset="0"/>
                                </a:rPr>
                                <m:t>−</m:t>
                              </m:r>
                              <m:sSub>
                                <m:sSubPr>
                                  <m:ctrlPr>
                                    <a:rPr lang="en-US" sz="2300" i="1" kern="100">
                                      <a:effectLst/>
                                      <a:latin typeface="Cambria Math" panose="02040503050406030204" pitchFamily="18" charset="0"/>
                                      <a:ea typeface="Calibri" panose="020F0502020204030204" pitchFamily="34" charset="0"/>
                                    </a:rPr>
                                  </m:ctrlPr>
                                </m:sSubPr>
                                <m:e>
                                  <m:r>
                                    <a:rPr lang="en-US" sz="2300" i="1" kern="100">
                                      <a:effectLst/>
                                      <a:latin typeface="Cambria Math" panose="02040503050406030204" pitchFamily="18" charset="0"/>
                                      <a:ea typeface="Calibri" panose="020F0502020204030204" pitchFamily="34" charset="0"/>
                                    </a:rPr>
                                    <m:t>𝑥</m:t>
                                  </m:r>
                                </m:e>
                                <m:sub>
                                  <m:r>
                                    <a:rPr lang="en-US" sz="2300" i="1" kern="100">
                                      <a:effectLst/>
                                      <a:latin typeface="Cambria Math" panose="02040503050406030204" pitchFamily="18" charset="0"/>
                                      <a:ea typeface="Calibri" panose="020F0502020204030204" pitchFamily="34" charset="0"/>
                                    </a:rPr>
                                    <m:t>𝐺</m:t>
                                  </m:r>
                                </m:sub>
                              </m:sSub>
                              <m:r>
                                <a:rPr lang="en-US" sz="2300" i="1" kern="100">
                                  <a:effectLst/>
                                  <a:latin typeface="Cambria Math" panose="02040503050406030204" pitchFamily="18" charset="0"/>
                                  <a:ea typeface="Calibri" panose="020F0502020204030204" pitchFamily="34" charset="0"/>
                                </a:rPr>
                                <m:t>𝑢𝑞</m:t>
                              </m:r>
                              <m:r>
                                <a:rPr lang="en-US" sz="2300" kern="100">
                                  <a:effectLst/>
                                  <a:latin typeface="Cambria Math" panose="02040503050406030204" pitchFamily="18" charset="0"/>
                                  <a:ea typeface="Calibri" panose="020F0502020204030204" pitchFamily="34" charset="0"/>
                                </a:rPr>
                                <m:t>+</m:t>
                              </m:r>
                              <m:sSub>
                                <m:sSubPr>
                                  <m:ctrlPr>
                                    <a:rPr lang="en-US" sz="2300" i="1" kern="100">
                                      <a:effectLst/>
                                      <a:latin typeface="Cambria Math" panose="02040503050406030204" pitchFamily="18" charset="0"/>
                                      <a:ea typeface="Calibri" panose="020F0502020204030204" pitchFamily="34" charset="0"/>
                                    </a:rPr>
                                  </m:ctrlPr>
                                </m:sSubPr>
                                <m:e>
                                  <m:r>
                                    <a:rPr lang="en-US" sz="2300" i="1" kern="100">
                                      <a:effectLst/>
                                      <a:latin typeface="Cambria Math" panose="02040503050406030204" pitchFamily="18" charset="0"/>
                                      <a:ea typeface="Calibri" panose="020F0502020204030204" pitchFamily="34" charset="0"/>
                                    </a:rPr>
                                    <m:t>𝑥</m:t>
                                  </m:r>
                                </m:e>
                                <m:sub>
                                  <m:r>
                                    <a:rPr lang="en-US" sz="2300" i="1" kern="100">
                                      <a:effectLst/>
                                      <a:latin typeface="Cambria Math" panose="02040503050406030204" pitchFamily="18" charset="0"/>
                                      <a:ea typeface="Calibri" panose="020F0502020204030204" pitchFamily="34" charset="0"/>
                                    </a:rPr>
                                    <m:t>𝐺</m:t>
                                  </m:r>
                                </m:sub>
                              </m:sSub>
                              <m:sSub>
                                <m:sSubPr>
                                  <m:ctrlPr>
                                    <a:rPr lang="en-US" sz="2300" i="1" kern="100">
                                      <a:effectLst/>
                                      <a:latin typeface="Cambria Math" panose="02040503050406030204" pitchFamily="18" charset="0"/>
                                      <a:ea typeface="Calibri" panose="020F0502020204030204" pitchFamily="34" charset="0"/>
                                    </a:rPr>
                                  </m:ctrlPr>
                                </m:sSubPr>
                                <m:e>
                                  <m:r>
                                    <a:rPr lang="en-US" sz="2300" i="1" kern="100">
                                      <a:effectLst/>
                                      <a:latin typeface="Cambria Math" panose="02040503050406030204" pitchFamily="18" charset="0"/>
                                      <a:ea typeface="Calibri" panose="020F0502020204030204" pitchFamily="34" charset="0"/>
                                    </a:rPr>
                                    <m:t>𝑧</m:t>
                                  </m:r>
                                </m:e>
                                <m:sub>
                                  <m:r>
                                    <a:rPr lang="en-US" sz="2300" i="1" kern="100">
                                      <a:effectLst/>
                                      <a:latin typeface="Cambria Math" panose="02040503050406030204" pitchFamily="18" charset="0"/>
                                      <a:ea typeface="Calibri" panose="020F0502020204030204" pitchFamily="34" charset="0"/>
                                    </a:rPr>
                                    <m:t>𝐺</m:t>
                                  </m:r>
                                </m:sub>
                              </m:sSub>
                              <m:d>
                                <m:dPr>
                                  <m:ctrlPr>
                                    <a:rPr lang="en-US" sz="2300" i="1" kern="100">
                                      <a:effectLst/>
                                      <a:latin typeface="Cambria Math" panose="02040503050406030204" pitchFamily="18" charset="0"/>
                                      <a:ea typeface="Calibri" panose="020F0502020204030204" pitchFamily="34" charset="0"/>
                                    </a:rPr>
                                  </m:ctrlPr>
                                </m:dPr>
                                <m:e>
                                  <m:sSup>
                                    <m:sSupPr>
                                      <m:ctrlPr>
                                        <a:rPr lang="en-US" sz="2300" i="1" kern="100">
                                          <a:effectLst/>
                                          <a:latin typeface="Cambria Math" panose="02040503050406030204" pitchFamily="18" charset="0"/>
                                          <a:ea typeface="Calibri" panose="020F0502020204030204" pitchFamily="34" charset="0"/>
                                        </a:rPr>
                                      </m:ctrlPr>
                                    </m:sSupPr>
                                    <m:e>
                                      <m:r>
                                        <a:rPr lang="en-US" sz="2300" i="1" kern="100">
                                          <a:effectLst/>
                                          <a:latin typeface="Cambria Math" panose="02040503050406030204" pitchFamily="18" charset="0"/>
                                          <a:ea typeface="Calibri" panose="020F0502020204030204" pitchFamily="34" charset="0"/>
                                        </a:rPr>
                                        <m:t>𝑝</m:t>
                                      </m:r>
                                    </m:e>
                                    <m:sup>
                                      <m:r>
                                        <a:rPr lang="en-US" sz="2300" kern="100">
                                          <a:effectLst/>
                                          <a:latin typeface="Cambria Math" panose="02040503050406030204" pitchFamily="18" charset="0"/>
                                          <a:ea typeface="Calibri" panose="020F0502020204030204" pitchFamily="34" charset="0"/>
                                        </a:rPr>
                                        <m:t>2</m:t>
                                      </m:r>
                                    </m:sup>
                                  </m:sSup>
                                  <m:r>
                                    <a:rPr lang="en-US" sz="2300" i="1" kern="100">
                                      <a:effectLst/>
                                      <a:latin typeface="Cambria Math" panose="02040503050406030204" pitchFamily="18" charset="0"/>
                                      <a:ea typeface="Calibri" panose="020F0502020204030204" pitchFamily="34" charset="0"/>
                                    </a:rPr>
                                    <m:t>−</m:t>
                                  </m:r>
                                  <m:sSup>
                                    <m:sSupPr>
                                      <m:ctrlPr>
                                        <a:rPr lang="en-US" sz="2300" i="1" kern="100">
                                          <a:effectLst/>
                                          <a:latin typeface="Cambria Math" panose="02040503050406030204" pitchFamily="18" charset="0"/>
                                          <a:ea typeface="Calibri" panose="020F0502020204030204" pitchFamily="34" charset="0"/>
                                        </a:rPr>
                                      </m:ctrlPr>
                                    </m:sSupPr>
                                    <m:e>
                                      <m:r>
                                        <a:rPr lang="en-US" sz="2300" i="1" kern="100">
                                          <a:effectLst/>
                                          <a:latin typeface="Cambria Math" panose="02040503050406030204" pitchFamily="18" charset="0"/>
                                          <a:ea typeface="Calibri" panose="020F0502020204030204" pitchFamily="34" charset="0"/>
                                        </a:rPr>
                                        <m:t>𝑟</m:t>
                                      </m:r>
                                    </m:e>
                                    <m:sup>
                                      <m:r>
                                        <a:rPr lang="en-US" sz="2300" kern="100">
                                          <a:effectLst/>
                                          <a:latin typeface="Cambria Math" panose="02040503050406030204" pitchFamily="18" charset="0"/>
                                          <a:ea typeface="Calibri" panose="020F0502020204030204" pitchFamily="34" charset="0"/>
                                        </a:rPr>
                                        <m:t>2</m:t>
                                      </m:r>
                                    </m:sup>
                                  </m:sSup>
                                </m:e>
                              </m:d>
                            </m:e>
                          </m:d>
                          <m:r>
                            <a:rPr lang="en-US" sz="2300" kern="100">
                              <a:effectLst/>
                              <a:latin typeface="Cambria Math" panose="02040503050406030204" pitchFamily="18" charset="0"/>
                              <a:ea typeface="Calibri" panose="020F0502020204030204" pitchFamily="34" charset="0"/>
                            </a:rPr>
                            <m:t>+</m:t>
                          </m:r>
                          <m:d>
                            <m:dPr>
                              <m:ctrlPr>
                                <a:rPr lang="en-US" sz="2300" i="1" kern="100">
                                  <a:effectLst/>
                                  <a:latin typeface="Cambria Math" panose="02040503050406030204" pitchFamily="18" charset="0"/>
                                  <a:ea typeface="Calibri" panose="020F0502020204030204" pitchFamily="34" charset="0"/>
                                </a:rPr>
                              </m:ctrlPr>
                            </m:dPr>
                            <m:e>
                              <m:sSub>
                                <m:sSubPr>
                                  <m:ctrlPr>
                                    <a:rPr lang="en-US" sz="2300" i="1" kern="100">
                                      <a:effectLst/>
                                      <a:latin typeface="Cambria Math" panose="02040503050406030204" pitchFamily="18" charset="0"/>
                                      <a:ea typeface="Calibri" panose="020F0502020204030204" pitchFamily="34" charset="0"/>
                                    </a:rPr>
                                  </m:ctrlPr>
                                </m:sSubPr>
                                <m:e>
                                  <m:r>
                                    <a:rPr lang="en-US" sz="2300" i="1" kern="100">
                                      <a:effectLst/>
                                      <a:latin typeface="Cambria Math" panose="02040503050406030204" pitchFamily="18" charset="0"/>
                                      <a:ea typeface="Calibri" panose="020F0502020204030204" pitchFamily="34" charset="0"/>
                                    </a:rPr>
                                    <m:t>𝐼</m:t>
                                  </m:r>
                                </m:e>
                                <m:sub>
                                  <m:r>
                                    <a:rPr lang="en-US" sz="2300" i="1" kern="100">
                                      <a:effectLst/>
                                      <a:latin typeface="Cambria Math" panose="02040503050406030204" pitchFamily="18" charset="0"/>
                                      <a:ea typeface="Calibri" panose="020F0502020204030204" pitchFamily="34" charset="0"/>
                                    </a:rPr>
                                    <m:t>𝑍</m:t>
                                  </m:r>
                                </m:sub>
                              </m:sSub>
                              <m:r>
                                <a:rPr lang="en-US" sz="2300" i="1" kern="100">
                                  <a:effectLst/>
                                  <a:latin typeface="Cambria Math" panose="02040503050406030204" pitchFamily="18" charset="0"/>
                                  <a:ea typeface="Calibri" panose="020F0502020204030204" pitchFamily="34" charset="0"/>
                                </a:rPr>
                                <m:t>−</m:t>
                              </m:r>
                              <m:sSub>
                                <m:sSubPr>
                                  <m:ctrlPr>
                                    <a:rPr lang="en-US" sz="2300" i="1" kern="100">
                                      <a:effectLst/>
                                      <a:latin typeface="Cambria Math" panose="02040503050406030204" pitchFamily="18" charset="0"/>
                                      <a:ea typeface="Calibri" panose="020F0502020204030204" pitchFamily="34" charset="0"/>
                                    </a:rPr>
                                  </m:ctrlPr>
                                </m:sSubPr>
                                <m:e>
                                  <m:r>
                                    <a:rPr lang="en-US" sz="2300" i="1" kern="100">
                                      <a:effectLst/>
                                      <a:latin typeface="Cambria Math" panose="02040503050406030204" pitchFamily="18" charset="0"/>
                                      <a:ea typeface="Calibri" panose="020F0502020204030204" pitchFamily="34" charset="0"/>
                                    </a:rPr>
                                    <m:t>𝐼</m:t>
                                  </m:r>
                                </m:e>
                                <m:sub>
                                  <m:r>
                                    <a:rPr lang="en-US" sz="2300" i="1" kern="100">
                                      <a:effectLst/>
                                      <a:latin typeface="Cambria Math" panose="02040503050406030204" pitchFamily="18" charset="0"/>
                                      <a:ea typeface="Calibri" panose="020F0502020204030204" pitchFamily="34" charset="0"/>
                                    </a:rPr>
                                    <m:t>𝑋</m:t>
                                  </m:r>
                                </m:sub>
                              </m:sSub>
                            </m:e>
                          </m:d>
                          <m:r>
                            <a:rPr lang="en-US" sz="2300" i="1" kern="100">
                              <a:effectLst/>
                              <a:latin typeface="Cambria Math" panose="02040503050406030204" pitchFamily="18" charset="0"/>
                              <a:ea typeface="Times New Roman" panose="02020603050405020304" pitchFamily="18" charset="0"/>
                            </a:rPr>
                            <m:t>𝑝𝑟</m:t>
                          </m:r>
                          <m:r>
                            <a:rPr lang="en-US" sz="2300" i="1" kern="100">
                              <a:effectLst/>
                              <a:latin typeface="Cambria Math" panose="02040503050406030204" pitchFamily="18" charset="0"/>
                              <a:ea typeface="Times New Roman" panose="02020603050405020304" pitchFamily="18" charset="0"/>
                            </a:rPr>
                            <m:t>−</m:t>
                          </m:r>
                        </m:e>
                        <m:e>
                          <m:r>
                            <a:rPr lang="en-US" sz="2300" i="1" kern="100">
                              <a:latin typeface="Cambria Math" panose="02040503050406030204" pitchFamily="18" charset="0"/>
                              <a:ea typeface="Times New Roman" panose="02020603050405020304" pitchFamily="18" charset="0"/>
                            </a:rPr>
                            <m:t>𝑚𝑔𝐺</m:t>
                          </m:r>
                          <m:sSub>
                            <m:sSubPr>
                              <m:ctrlPr>
                                <a:rPr lang="en-US" sz="2300" i="1" kern="100">
                                  <a:latin typeface="Cambria Math" panose="02040503050406030204" pitchFamily="18" charset="0"/>
                                  <a:ea typeface="Times New Roman" panose="02020603050405020304" pitchFamily="18" charset="0"/>
                                </a:rPr>
                              </m:ctrlPr>
                            </m:sSubPr>
                            <m:e>
                              <m:r>
                                <a:rPr lang="en-US" sz="2300" i="1" kern="100">
                                  <a:latin typeface="Cambria Math" panose="02040503050406030204" pitchFamily="18" charset="0"/>
                                  <a:ea typeface="Times New Roman" panose="02020603050405020304" pitchFamily="18" charset="0"/>
                                </a:rPr>
                                <m:t>𝑀</m:t>
                              </m:r>
                            </m:e>
                            <m:sub>
                              <m:r>
                                <a:rPr lang="en-US" sz="2300" i="1" kern="100">
                                  <a:latin typeface="Cambria Math" panose="02040503050406030204" pitchFamily="18" charset="0"/>
                                  <a:ea typeface="Times New Roman" panose="02020603050405020304" pitchFamily="18" charset="0"/>
                                </a:rPr>
                                <m:t>𝐿𝑂</m:t>
                              </m:r>
                            </m:sub>
                          </m:sSub>
                          <m:func>
                            <m:funcPr>
                              <m:ctrlPr>
                                <a:rPr lang="en-US" sz="2300" i="1" kern="100">
                                  <a:latin typeface="Cambria Math" panose="02040503050406030204" pitchFamily="18" charset="0"/>
                                  <a:ea typeface="Times New Roman" panose="02020603050405020304" pitchFamily="18" charset="0"/>
                                </a:rPr>
                              </m:ctrlPr>
                            </m:funcPr>
                            <m:fName>
                              <m:r>
                                <m:rPr>
                                  <m:sty m:val="p"/>
                                </m:rPr>
                                <a:rPr lang="en-US" sz="2300" kern="100">
                                  <a:latin typeface="Cambria Math" panose="02040503050406030204" pitchFamily="18" charset="0"/>
                                  <a:ea typeface="Times New Roman" panose="02020603050405020304" pitchFamily="18" charset="0"/>
                                </a:rPr>
                                <m:t>sin</m:t>
                              </m:r>
                            </m:fName>
                            <m:e>
                              <m:d>
                                <m:dPr>
                                  <m:ctrlPr>
                                    <a:rPr lang="en-US" sz="2300" i="1" kern="100">
                                      <a:latin typeface="Cambria Math" panose="02040503050406030204" pitchFamily="18" charset="0"/>
                                      <a:ea typeface="Times New Roman" panose="02020603050405020304" pitchFamily="18" charset="0"/>
                                    </a:rPr>
                                  </m:ctrlPr>
                                </m:dPr>
                                <m:e>
                                  <m:r>
                                    <a:rPr lang="en-US" sz="2300" i="1" kern="100">
                                      <a:latin typeface="Cambria Math" panose="02040503050406030204" pitchFamily="18" charset="0"/>
                                      <a:ea typeface="Times New Roman" panose="02020603050405020304" pitchFamily="18" charset="0"/>
                                    </a:rPr>
                                    <m:t>𝜃</m:t>
                                  </m:r>
                                </m:e>
                              </m:d>
                            </m:e>
                          </m:func>
                          <m:func>
                            <m:funcPr>
                              <m:ctrlPr>
                                <a:rPr lang="en-US" sz="2300" i="1" kern="100">
                                  <a:latin typeface="Cambria Math" panose="02040503050406030204" pitchFamily="18" charset="0"/>
                                  <a:ea typeface="Times New Roman" panose="02020603050405020304" pitchFamily="18" charset="0"/>
                                </a:rPr>
                              </m:ctrlPr>
                            </m:funcPr>
                            <m:fName>
                              <m:r>
                                <m:rPr>
                                  <m:sty m:val="p"/>
                                </m:rPr>
                                <a:rPr lang="en-US" sz="2300" kern="100">
                                  <a:latin typeface="Cambria Math" panose="02040503050406030204" pitchFamily="18" charset="0"/>
                                  <a:ea typeface="Times New Roman" panose="02020603050405020304" pitchFamily="18" charset="0"/>
                                </a:rPr>
                                <m:t>cos</m:t>
                              </m:r>
                            </m:fName>
                            <m:e>
                              <m:d>
                                <m:dPr>
                                  <m:ctrlPr>
                                    <a:rPr lang="en-US" sz="2300" i="1" kern="100">
                                      <a:latin typeface="Cambria Math" panose="02040503050406030204" pitchFamily="18" charset="0"/>
                                      <a:ea typeface="Times New Roman" panose="02020603050405020304" pitchFamily="18" charset="0"/>
                                    </a:rPr>
                                  </m:ctrlPr>
                                </m:dPr>
                                <m:e>
                                  <m:r>
                                    <a:rPr lang="en-US" sz="2300" i="1" kern="100">
                                      <a:latin typeface="Cambria Math" panose="02040503050406030204" pitchFamily="18" charset="0"/>
                                      <a:ea typeface="Times New Roman" panose="02020603050405020304" pitchFamily="18" charset="0"/>
                                    </a:rPr>
                                    <m:t>𝜙</m:t>
                                  </m:r>
                                </m:e>
                              </m:d>
                            </m:e>
                          </m:func>
                          <m:func>
                            <m:funcPr>
                              <m:ctrlPr>
                                <a:rPr lang="en-US" sz="2300" i="1" kern="100">
                                  <a:latin typeface="Cambria Math" panose="02040503050406030204" pitchFamily="18" charset="0"/>
                                  <a:ea typeface="Times New Roman" panose="02020603050405020304" pitchFamily="18" charset="0"/>
                                </a:rPr>
                              </m:ctrlPr>
                            </m:funcPr>
                            <m:fName>
                              <m:r>
                                <m:rPr>
                                  <m:sty m:val="p"/>
                                </m:rPr>
                                <a:rPr lang="en-US" sz="2300" kern="100">
                                  <a:latin typeface="Cambria Math" panose="02040503050406030204" pitchFamily="18" charset="0"/>
                                  <a:ea typeface="Times New Roman" panose="02020603050405020304" pitchFamily="18" charset="0"/>
                                </a:rPr>
                                <m:t>cos</m:t>
                              </m:r>
                            </m:fName>
                            <m:e>
                              <m:d>
                                <m:dPr>
                                  <m:ctrlPr>
                                    <a:rPr lang="en-US" sz="2300" i="1" kern="100">
                                      <a:latin typeface="Cambria Math" panose="02040503050406030204" pitchFamily="18" charset="0"/>
                                      <a:ea typeface="Times New Roman" panose="02020603050405020304" pitchFamily="18" charset="0"/>
                                    </a:rPr>
                                  </m:ctrlPr>
                                </m:dPr>
                                <m:e>
                                  <m:r>
                                    <a:rPr lang="en-US" sz="2300" i="1" kern="100">
                                      <a:latin typeface="Cambria Math" panose="02040503050406030204" pitchFamily="18" charset="0"/>
                                      <a:ea typeface="Times New Roman" panose="02020603050405020304" pitchFamily="18" charset="0"/>
                                    </a:rPr>
                                    <m:t>𝜃</m:t>
                                  </m:r>
                                </m:e>
                              </m:d>
                            </m:e>
                          </m:func>
                          <m:r>
                            <a:rPr lang="en-US" sz="2300" i="1" kern="100">
                              <a:latin typeface="Cambria Math" panose="02040503050406030204" pitchFamily="18" charset="0"/>
                              <a:ea typeface="Times New Roman" panose="02020603050405020304" pitchFamily="18" charset="0"/>
                            </a:rPr>
                            <m:t>+</m:t>
                          </m:r>
                          <m:r>
                            <a:rPr lang="en-US" sz="2300" i="1" kern="100">
                              <a:latin typeface="Cambria Math" panose="02040503050406030204" pitchFamily="18" charset="0"/>
                              <a:ea typeface="Times New Roman" panose="02020603050405020304" pitchFamily="18" charset="0"/>
                            </a:rPr>
                            <m:t>𝜌</m:t>
                          </m:r>
                          <m:r>
                            <a:rPr lang="en-US" sz="2300" i="1" kern="100">
                              <a:latin typeface="Cambria Math" panose="02040503050406030204" pitchFamily="18" charset="0"/>
                              <a:ea typeface="Times New Roman" panose="02020603050405020304" pitchFamily="18" charset="0"/>
                            </a:rPr>
                            <m:t>𝑔</m:t>
                          </m:r>
                          <m:sSub>
                            <m:sSubPr>
                              <m:ctrlPr>
                                <a:rPr lang="en-US" sz="2300" i="1" kern="100">
                                  <a:latin typeface="Cambria Math" panose="02040503050406030204" pitchFamily="18" charset="0"/>
                                  <a:ea typeface="Times New Roman" panose="02020603050405020304" pitchFamily="18" charset="0"/>
                                </a:rPr>
                              </m:ctrlPr>
                            </m:sSubPr>
                            <m:e>
                              <m:r>
                                <a:rPr lang="en-US" sz="2300" i="1" kern="100">
                                  <a:latin typeface="Cambria Math" panose="02040503050406030204" pitchFamily="18" charset="0"/>
                                  <a:ea typeface="Times New Roman" panose="02020603050405020304" pitchFamily="18" charset="0"/>
                                </a:rPr>
                                <m:t>𝐴</m:t>
                              </m:r>
                            </m:e>
                            <m:sub>
                              <m:r>
                                <a:rPr lang="en-US" sz="2300" i="1" kern="100">
                                  <a:latin typeface="Cambria Math" panose="02040503050406030204" pitchFamily="18" charset="0"/>
                                  <a:ea typeface="Times New Roman" panose="02020603050405020304" pitchFamily="18" charset="0"/>
                                </a:rPr>
                                <m:t>𝑊𝑃</m:t>
                              </m:r>
                            </m:sub>
                          </m:sSub>
                          <m:sSub>
                            <m:sSubPr>
                              <m:ctrlPr>
                                <a:rPr lang="en-US" sz="2300" i="1" kern="100">
                                  <a:latin typeface="Cambria Math" panose="02040503050406030204" pitchFamily="18" charset="0"/>
                                  <a:ea typeface="Times New Roman" panose="02020603050405020304" pitchFamily="18" charset="0"/>
                                </a:rPr>
                              </m:ctrlPr>
                            </m:sSubPr>
                            <m:e>
                              <m:r>
                                <a:rPr lang="en-US" sz="2300" i="1" kern="100">
                                  <a:latin typeface="Cambria Math" panose="02040503050406030204" pitchFamily="18" charset="0"/>
                                  <a:ea typeface="Times New Roman" panose="02020603050405020304" pitchFamily="18" charset="0"/>
                                </a:rPr>
                                <m:t>𝑥</m:t>
                              </m:r>
                            </m:e>
                            <m:sub>
                              <m:r>
                                <a:rPr lang="en-US" sz="2300" i="1" kern="100">
                                  <a:latin typeface="Cambria Math" panose="02040503050406030204" pitchFamily="18" charset="0"/>
                                  <a:ea typeface="Times New Roman" panose="02020603050405020304" pitchFamily="18" charset="0"/>
                                </a:rPr>
                                <m:t>𝐹</m:t>
                              </m:r>
                            </m:sub>
                          </m:sSub>
                          <m:r>
                            <m:rPr>
                              <m:sty m:val="p"/>
                            </m:rPr>
                            <a:rPr lang="en-US" sz="2300" kern="100">
                              <a:latin typeface="Cambria Math" panose="02040503050406030204" pitchFamily="18" charset="0"/>
                              <a:ea typeface="Times New Roman" panose="02020603050405020304" pitchFamily="18" charset="0"/>
                            </a:rPr>
                            <m:t>Δ</m:t>
                          </m:r>
                          <m:r>
                            <a:rPr lang="en-US" sz="2300" i="1" kern="100">
                              <a:latin typeface="Cambria Math" panose="02040503050406030204" pitchFamily="18" charset="0"/>
                              <a:ea typeface="Times New Roman" panose="02020603050405020304" pitchFamily="18" charset="0"/>
                            </a:rPr>
                            <m:t>𝑧</m:t>
                          </m:r>
                          <m:r>
                            <a:rPr lang="en-US" sz="2300" kern="100">
                              <a:latin typeface="Cambria Math" panose="02040503050406030204" pitchFamily="18" charset="0"/>
                              <a:ea typeface="Times New Roman" panose="02020603050405020304" pitchFamily="18" charset="0"/>
                            </a:rPr>
                            <m:t>+</m:t>
                          </m:r>
                          <m:sSub>
                            <m:sSubPr>
                              <m:ctrlPr>
                                <a:rPr lang="en-US" sz="2300" i="1" kern="100">
                                  <a:latin typeface="Cambria Math" panose="02040503050406030204" pitchFamily="18" charset="0"/>
                                  <a:ea typeface="Times New Roman" panose="02020603050405020304" pitchFamily="18" charset="0"/>
                                </a:rPr>
                              </m:ctrlPr>
                            </m:sSubPr>
                            <m:e>
                              <m:r>
                                <a:rPr lang="en-US" sz="2300" i="1" kern="100">
                                  <a:latin typeface="Cambria Math" panose="02040503050406030204" pitchFamily="18" charset="0"/>
                                  <a:ea typeface="Times New Roman" panose="02020603050405020304" pitchFamily="18" charset="0"/>
                                </a:rPr>
                                <m:t>𝑀</m:t>
                              </m:r>
                            </m:e>
                            <m:sub>
                              <m:r>
                                <a:rPr lang="en-US" sz="2300" i="1" kern="100">
                                  <a:latin typeface="Cambria Math" panose="02040503050406030204" pitchFamily="18" charset="0"/>
                                  <a:ea typeface="Times New Roman" panose="02020603050405020304" pitchFamily="18" charset="0"/>
                                </a:rPr>
                                <m:t>𝑃𝑟𝑜𝑝</m:t>
                              </m:r>
                            </m:sub>
                          </m:sSub>
                          <m:r>
                            <a:rPr lang="en-US" sz="2300" i="1" kern="100">
                              <a:latin typeface="Cambria Math" panose="02040503050406030204" pitchFamily="18" charset="0"/>
                              <a:ea typeface="Times New Roman" panose="02020603050405020304" pitchFamily="18" charset="0"/>
                            </a:rPr>
                            <m:t>−</m:t>
                          </m:r>
                          <m:r>
                            <a:rPr lang="en-US" sz="2300" kern="100">
                              <a:latin typeface="Cambria Math" panose="02040503050406030204" pitchFamily="18" charset="0"/>
                              <a:ea typeface="Times New Roman" panose="02020603050405020304" pitchFamily="18" charset="0"/>
                            </a:rPr>
                            <m:t>2</m:t>
                          </m:r>
                          <m:sSub>
                            <m:sSubPr>
                              <m:ctrlPr>
                                <a:rPr lang="en-US" sz="2300" i="1" kern="100">
                                  <a:latin typeface="Cambria Math" panose="02040503050406030204" pitchFamily="18" charset="0"/>
                                  <a:ea typeface="Times New Roman" panose="02020603050405020304" pitchFamily="18" charset="0"/>
                                </a:rPr>
                              </m:ctrlPr>
                            </m:sSubPr>
                            <m:e>
                              <m:r>
                                <a:rPr lang="en-US" sz="2300" i="1" kern="100">
                                  <a:latin typeface="Cambria Math" panose="02040503050406030204" pitchFamily="18" charset="0"/>
                                  <a:ea typeface="Times New Roman" panose="02020603050405020304" pitchFamily="18" charset="0"/>
                                </a:rPr>
                                <m:t>𝜁</m:t>
                              </m:r>
                            </m:e>
                            <m:sub>
                              <m:r>
                                <a:rPr lang="en-US" sz="2300" i="1" kern="100">
                                  <a:latin typeface="Cambria Math" panose="02040503050406030204" pitchFamily="18" charset="0"/>
                                  <a:ea typeface="Times New Roman" panose="02020603050405020304" pitchFamily="18" charset="0"/>
                                </a:rPr>
                                <m:t>𝜃</m:t>
                              </m:r>
                            </m:sub>
                          </m:sSub>
                          <m:sSub>
                            <m:sSubPr>
                              <m:ctrlPr>
                                <a:rPr lang="en-US" sz="2300" i="1" kern="100">
                                  <a:latin typeface="Cambria Math" panose="02040503050406030204" pitchFamily="18" charset="0"/>
                                  <a:ea typeface="Times New Roman" panose="02020603050405020304" pitchFamily="18" charset="0"/>
                                </a:rPr>
                              </m:ctrlPr>
                            </m:sSubPr>
                            <m:e>
                              <m:r>
                                <a:rPr lang="en-US" sz="2300" i="1" kern="100">
                                  <a:latin typeface="Cambria Math" panose="02040503050406030204" pitchFamily="18" charset="0"/>
                                  <a:ea typeface="Times New Roman" panose="02020603050405020304" pitchFamily="18" charset="0"/>
                                </a:rPr>
                                <m:t>𝜔</m:t>
                              </m:r>
                            </m:e>
                            <m:sub>
                              <m:r>
                                <a:rPr lang="en-US" sz="2300" i="1" kern="100">
                                  <a:latin typeface="Cambria Math" panose="02040503050406030204" pitchFamily="18" charset="0"/>
                                  <a:ea typeface="Times New Roman" panose="02020603050405020304" pitchFamily="18" charset="0"/>
                                </a:rPr>
                                <m:t>𝜃</m:t>
                              </m:r>
                            </m:sub>
                          </m:sSub>
                          <m:r>
                            <a:rPr lang="en-US" sz="2300" i="1" kern="100">
                              <a:latin typeface="Cambria Math" panose="02040503050406030204" pitchFamily="18" charset="0"/>
                              <a:ea typeface="Times New Roman" panose="02020603050405020304" pitchFamily="18" charset="0"/>
                            </a:rPr>
                            <m:t>𝑞</m:t>
                          </m:r>
                        </m:e>
                      </m:eqArr>
                    </m:oMath>
                  </m:oMathPara>
                </a14:m>
                <a:endParaRPr lang="en-US" sz="2300" kern="100" dirty="0">
                  <a:latin typeface="Times New Roman" panose="02020603050405020304" pitchFamily="18" charset="0"/>
                  <a:ea typeface="Calibri" panose="020F0502020204030204" pitchFamily="34" charset="0"/>
                </a:endParaRPr>
              </a:p>
              <a:p>
                <a:pPr marL="0" marR="0" algn="l">
                  <a:spcBef>
                    <a:spcPts val="0"/>
                  </a:spcBef>
                  <a:spcAft>
                    <a:spcPts val="0"/>
                  </a:spcAft>
                  <a:tabLst>
                    <a:tab pos="914400" algn="l"/>
                  </a:tabLst>
                </a:pPr>
                <a:endParaRPr lang="en-US" sz="1500" kern="100" dirty="0">
                  <a:effectLst/>
                  <a:latin typeface="Times New Roman" panose="02020603050405020304" pitchFamily="18" charset="0"/>
                  <a:ea typeface="Calibri" panose="020F0502020204030204" pitchFamily="34" charset="0"/>
                </a:endParaRPr>
              </a:p>
              <a:p>
                <a:pPr marL="0" marR="0" algn="l">
                  <a:spcBef>
                    <a:spcPts val="0"/>
                  </a:spcBef>
                  <a:spcAft>
                    <a:spcPts val="0"/>
                  </a:spcAft>
                </a:pPr>
                <a14:m>
                  <m:oMathPara xmlns:m="http://schemas.openxmlformats.org/officeDocument/2006/math">
                    <m:oMathParaPr>
                      <m:jc m:val="left"/>
                    </m:oMathParaPr>
                    <m:oMath xmlns:m="http://schemas.openxmlformats.org/officeDocument/2006/math">
                      <m:d>
                        <m:dPr>
                          <m:ctrlPr>
                            <a:rPr lang="en-US" sz="2300" i="1" kern="100">
                              <a:effectLst/>
                              <a:latin typeface="Cambria Math" panose="02040503050406030204" pitchFamily="18" charset="0"/>
                              <a:ea typeface="Calibri" panose="020F0502020204030204" pitchFamily="34" charset="0"/>
                            </a:rPr>
                          </m:ctrlPr>
                        </m:dPr>
                        <m:e>
                          <m:r>
                            <a:rPr lang="en-US" sz="2300" i="1" kern="100">
                              <a:effectLst/>
                              <a:latin typeface="Cambria Math" panose="02040503050406030204" pitchFamily="18" charset="0"/>
                              <a:ea typeface="Calibri" panose="020F0502020204030204" pitchFamily="34" charset="0"/>
                            </a:rPr>
                            <m:t>𝑚</m:t>
                          </m:r>
                          <m:sSub>
                            <m:sSubPr>
                              <m:ctrlPr>
                                <a:rPr lang="en-US" sz="2300" i="1" kern="100">
                                  <a:effectLst/>
                                  <a:latin typeface="Cambria Math" panose="02040503050406030204" pitchFamily="18" charset="0"/>
                                  <a:ea typeface="Calibri" panose="020F0502020204030204" pitchFamily="34" charset="0"/>
                                </a:rPr>
                              </m:ctrlPr>
                            </m:sSubPr>
                            <m:e>
                              <m:r>
                                <a:rPr lang="en-US" sz="2300" i="1" kern="100">
                                  <a:effectLst/>
                                  <a:latin typeface="Cambria Math" panose="02040503050406030204" pitchFamily="18" charset="0"/>
                                  <a:ea typeface="Calibri" panose="020F0502020204030204" pitchFamily="34" charset="0"/>
                                </a:rPr>
                                <m:t>𝑥</m:t>
                              </m:r>
                            </m:e>
                            <m:sub>
                              <m:r>
                                <a:rPr lang="en-US" sz="2300" i="1" kern="100">
                                  <a:effectLst/>
                                  <a:latin typeface="Cambria Math" panose="02040503050406030204" pitchFamily="18" charset="0"/>
                                  <a:ea typeface="Calibri" panose="020F0502020204030204" pitchFamily="34" charset="0"/>
                                </a:rPr>
                                <m:t>𝐺</m:t>
                              </m:r>
                            </m:sub>
                          </m:sSub>
                          <m:r>
                            <a:rPr lang="en-US" sz="2300" i="1" kern="100">
                              <a:effectLst/>
                              <a:latin typeface="Cambria Math" panose="02040503050406030204" pitchFamily="18" charset="0"/>
                              <a:ea typeface="Calibri" panose="020F0502020204030204" pitchFamily="34" charset="0"/>
                            </a:rPr>
                            <m:t>+</m:t>
                          </m:r>
                          <m:sSub>
                            <m:sSubPr>
                              <m:ctrlPr>
                                <a:rPr lang="en-US" sz="2300" i="1" kern="100">
                                  <a:effectLst/>
                                  <a:latin typeface="Cambria Math" panose="02040503050406030204" pitchFamily="18" charset="0"/>
                                  <a:ea typeface="Calibri" panose="020F0502020204030204" pitchFamily="34" charset="0"/>
                                </a:rPr>
                              </m:ctrlPr>
                            </m:sSubPr>
                            <m:e>
                              <m:r>
                                <a:rPr lang="en-US" sz="2300" i="1" kern="100">
                                  <a:effectLst/>
                                  <a:latin typeface="Cambria Math" panose="02040503050406030204" pitchFamily="18" charset="0"/>
                                  <a:ea typeface="Calibri" panose="020F0502020204030204" pitchFamily="34" charset="0"/>
                                </a:rPr>
                                <m:t>𝑁</m:t>
                              </m:r>
                            </m:e>
                            <m:sub>
                              <m:acc>
                                <m:accPr>
                                  <m:chr m:val="̇"/>
                                  <m:ctrlPr>
                                    <a:rPr lang="en-US" sz="2300" i="1" kern="100">
                                      <a:effectLst/>
                                      <a:latin typeface="Cambria Math" panose="02040503050406030204" pitchFamily="18" charset="0"/>
                                      <a:ea typeface="Calibri" panose="020F0502020204030204" pitchFamily="34" charset="0"/>
                                    </a:rPr>
                                  </m:ctrlPr>
                                </m:accPr>
                                <m:e>
                                  <m:r>
                                    <a:rPr lang="en-US" sz="2300" i="1" kern="100">
                                      <a:effectLst/>
                                      <a:latin typeface="Cambria Math" panose="02040503050406030204" pitchFamily="18" charset="0"/>
                                      <a:ea typeface="Calibri" panose="020F0502020204030204" pitchFamily="34" charset="0"/>
                                    </a:rPr>
                                    <m:t>𝑣</m:t>
                                  </m:r>
                                </m:e>
                              </m:acc>
                            </m:sub>
                          </m:sSub>
                        </m:e>
                      </m:d>
                      <m:acc>
                        <m:accPr>
                          <m:chr m:val="̇"/>
                          <m:ctrlPr>
                            <a:rPr lang="en-US" sz="2300" i="1" kern="100">
                              <a:effectLst/>
                              <a:latin typeface="Cambria Math" panose="02040503050406030204" pitchFamily="18" charset="0"/>
                              <a:ea typeface="Calibri" panose="020F0502020204030204" pitchFamily="34" charset="0"/>
                            </a:rPr>
                          </m:ctrlPr>
                        </m:accPr>
                        <m:e>
                          <m:r>
                            <a:rPr lang="en-US" sz="2300" i="1" kern="100">
                              <a:effectLst/>
                              <a:latin typeface="Cambria Math" panose="02040503050406030204" pitchFamily="18" charset="0"/>
                              <a:ea typeface="Calibri" panose="020F0502020204030204" pitchFamily="34" charset="0"/>
                            </a:rPr>
                            <m:t>𝑣</m:t>
                          </m:r>
                        </m:e>
                      </m:acc>
                      <m:r>
                        <a:rPr lang="en-US" sz="2300" i="1" kern="100">
                          <a:effectLst/>
                          <a:latin typeface="Cambria Math" panose="02040503050406030204" pitchFamily="18" charset="0"/>
                          <a:ea typeface="Calibri" panose="020F0502020204030204" pitchFamily="34" charset="0"/>
                        </a:rPr>
                        <m:t>−</m:t>
                      </m:r>
                      <m:d>
                        <m:dPr>
                          <m:ctrlPr>
                            <a:rPr lang="en-US" sz="2300" i="1" kern="100">
                              <a:effectLst/>
                              <a:latin typeface="Cambria Math" panose="02040503050406030204" pitchFamily="18" charset="0"/>
                              <a:ea typeface="Calibri" panose="020F0502020204030204" pitchFamily="34" charset="0"/>
                            </a:rPr>
                          </m:ctrlPr>
                        </m:dPr>
                        <m:e>
                          <m:r>
                            <a:rPr lang="en-US" sz="2300" i="1" kern="100">
                              <a:effectLst/>
                              <a:latin typeface="Cambria Math" panose="02040503050406030204" pitchFamily="18" charset="0"/>
                              <a:ea typeface="Calibri" panose="020F0502020204030204" pitchFamily="34" charset="0"/>
                            </a:rPr>
                            <m:t>𝑚</m:t>
                          </m:r>
                          <m:sSub>
                            <m:sSubPr>
                              <m:ctrlPr>
                                <a:rPr lang="en-US" sz="2300" i="1" kern="100">
                                  <a:effectLst/>
                                  <a:latin typeface="Cambria Math" panose="02040503050406030204" pitchFamily="18" charset="0"/>
                                  <a:ea typeface="Calibri" panose="020F0502020204030204" pitchFamily="34" charset="0"/>
                                </a:rPr>
                              </m:ctrlPr>
                            </m:sSubPr>
                            <m:e>
                              <m:r>
                                <a:rPr lang="en-US" sz="2300" i="1" kern="100">
                                  <a:effectLst/>
                                  <a:latin typeface="Cambria Math" panose="02040503050406030204" pitchFamily="18" charset="0"/>
                                  <a:ea typeface="Calibri" panose="020F0502020204030204" pitchFamily="34" charset="0"/>
                                </a:rPr>
                                <m:t>𝑥</m:t>
                              </m:r>
                            </m:e>
                            <m:sub>
                              <m:r>
                                <a:rPr lang="en-US" sz="2300" i="1" kern="100">
                                  <a:effectLst/>
                                  <a:latin typeface="Cambria Math" panose="02040503050406030204" pitchFamily="18" charset="0"/>
                                  <a:ea typeface="Calibri" panose="020F0502020204030204" pitchFamily="34" charset="0"/>
                                </a:rPr>
                                <m:t>𝐺</m:t>
                              </m:r>
                            </m:sub>
                          </m:sSub>
                          <m:sSub>
                            <m:sSubPr>
                              <m:ctrlPr>
                                <a:rPr lang="en-US" sz="2300" i="1" kern="100">
                                  <a:effectLst/>
                                  <a:latin typeface="Cambria Math" panose="02040503050406030204" pitchFamily="18" charset="0"/>
                                  <a:ea typeface="Calibri" panose="020F0502020204030204" pitchFamily="34" charset="0"/>
                                </a:rPr>
                              </m:ctrlPr>
                            </m:sSubPr>
                            <m:e>
                              <m:r>
                                <a:rPr lang="en-US" sz="2300" i="1" kern="100">
                                  <a:effectLst/>
                                  <a:latin typeface="Cambria Math" panose="02040503050406030204" pitchFamily="18" charset="0"/>
                                  <a:ea typeface="Calibri" panose="020F0502020204030204" pitchFamily="34" charset="0"/>
                                </a:rPr>
                                <m:t>𝑧</m:t>
                              </m:r>
                            </m:e>
                            <m:sub>
                              <m:r>
                                <a:rPr lang="en-US" sz="2300" i="1" kern="100">
                                  <a:effectLst/>
                                  <a:latin typeface="Cambria Math" panose="02040503050406030204" pitchFamily="18" charset="0"/>
                                  <a:ea typeface="Calibri" panose="020F0502020204030204" pitchFamily="34" charset="0"/>
                                </a:rPr>
                                <m:t>𝐺</m:t>
                              </m:r>
                            </m:sub>
                          </m:sSub>
                          <m:r>
                            <a:rPr lang="en-US" sz="2300" i="1" kern="100">
                              <a:effectLst/>
                              <a:latin typeface="Cambria Math" panose="02040503050406030204" pitchFamily="18" charset="0"/>
                              <a:ea typeface="Calibri" panose="020F0502020204030204" pitchFamily="34" charset="0"/>
                            </a:rPr>
                            <m:t>−</m:t>
                          </m:r>
                          <m:sSub>
                            <m:sSubPr>
                              <m:ctrlPr>
                                <a:rPr lang="en-US" sz="2300" i="1" kern="100">
                                  <a:effectLst/>
                                  <a:latin typeface="Cambria Math" panose="02040503050406030204" pitchFamily="18" charset="0"/>
                                  <a:ea typeface="Calibri" panose="020F0502020204030204" pitchFamily="34" charset="0"/>
                                </a:rPr>
                              </m:ctrlPr>
                            </m:sSubPr>
                            <m:e>
                              <m:r>
                                <a:rPr lang="en-US" sz="2300" i="1" kern="100">
                                  <a:effectLst/>
                                  <a:latin typeface="Cambria Math" panose="02040503050406030204" pitchFamily="18" charset="0"/>
                                  <a:ea typeface="Calibri" panose="020F0502020204030204" pitchFamily="34" charset="0"/>
                                </a:rPr>
                                <m:t>𝐾</m:t>
                              </m:r>
                            </m:e>
                            <m:sub>
                              <m:acc>
                                <m:accPr>
                                  <m:chr m:val="̇"/>
                                  <m:ctrlPr>
                                    <a:rPr lang="en-US" sz="2300" i="1" kern="100">
                                      <a:effectLst/>
                                      <a:latin typeface="Cambria Math" panose="02040503050406030204" pitchFamily="18" charset="0"/>
                                      <a:ea typeface="Calibri" panose="020F0502020204030204" pitchFamily="34" charset="0"/>
                                    </a:rPr>
                                  </m:ctrlPr>
                                </m:accPr>
                                <m:e>
                                  <m:r>
                                    <a:rPr lang="en-US" sz="2300" i="1" kern="100">
                                      <a:effectLst/>
                                      <a:latin typeface="Cambria Math" panose="02040503050406030204" pitchFamily="18" charset="0"/>
                                      <a:ea typeface="Calibri" panose="020F0502020204030204" pitchFamily="34" charset="0"/>
                                    </a:rPr>
                                    <m:t>𝑟</m:t>
                                  </m:r>
                                </m:e>
                              </m:acc>
                            </m:sub>
                          </m:sSub>
                        </m:e>
                      </m:d>
                      <m:acc>
                        <m:accPr>
                          <m:chr m:val="̇"/>
                          <m:ctrlPr>
                            <a:rPr lang="en-US" sz="2300" i="1" kern="100">
                              <a:effectLst/>
                              <a:latin typeface="Cambria Math" panose="02040503050406030204" pitchFamily="18" charset="0"/>
                              <a:ea typeface="Calibri" panose="020F0502020204030204" pitchFamily="34" charset="0"/>
                            </a:rPr>
                          </m:ctrlPr>
                        </m:accPr>
                        <m:e>
                          <m:r>
                            <a:rPr lang="en-US" sz="2300" i="1" kern="100">
                              <a:effectLst/>
                              <a:latin typeface="Cambria Math" panose="02040503050406030204" pitchFamily="18" charset="0"/>
                              <a:ea typeface="Calibri" panose="020F0502020204030204" pitchFamily="34" charset="0"/>
                            </a:rPr>
                            <m:t>𝑝</m:t>
                          </m:r>
                        </m:e>
                      </m:acc>
                      <m:r>
                        <a:rPr lang="en-US" sz="2300" i="1" kern="100">
                          <a:effectLst/>
                          <a:latin typeface="Cambria Math" panose="02040503050406030204" pitchFamily="18" charset="0"/>
                          <a:ea typeface="Calibri" panose="020F0502020204030204" pitchFamily="34" charset="0"/>
                        </a:rPr>
                        <m:t>+</m:t>
                      </m:r>
                      <m:d>
                        <m:dPr>
                          <m:ctrlPr>
                            <a:rPr lang="en-US" sz="2300" i="1" kern="100">
                              <a:effectLst/>
                              <a:latin typeface="Cambria Math" panose="02040503050406030204" pitchFamily="18" charset="0"/>
                              <a:ea typeface="Calibri" panose="020F0502020204030204" pitchFamily="34" charset="0"/>
                            </a:rPr>
                          </m:ctrlPr>
                        </m:dPr>
                        <m:e>
                          <m:sSub>
                            <m:sSubPr>
                              <m:ctrlPr>
                                <a:rPr lang="en-US" sz="2300" i="1" kern="100">
                                  <a:effectLst/>
                                  <a:latin typeface="Cambria Math" panose="02040503050406030204" pitchFamily="18" charset="0"/>
                                  <a:ea typeface="Calibri" panose="020F0502020204030204" pitchFamily="34" charset="0"/>
                                </a:rPr>
                              </m:ctrlPr>
                            </m:sSubPr>
                            <m:e>
                              <m:r>
                                <a:rPr lang="en-US" sz="2300" i="1" kern="100">
                                  <a:effectLst/>
                                  <a:latin typeface="Cambria Math" panose="02040503050406030204" pitchFamily="18" charset="0"/>
                                  <a:ea typeface="Calibri" panose="020F0502020204030204" pitchFamily="34" charset="0"/>
                                </a:rPr>
                                <m:t>𝐼</m:t>
                              </m:r>
                            </m:e>
                            <m:sub>
                              <m:r>
                                <a:rPr lang="en-US" sz="2300" i="1" kern="100">
                                  <a:effectLst/>
                                  <a:latin typeface="Cambria Math" panose="02040503050406030204" pitchFamily="18" charset="0"/>
                                  <a:ea typeface="Calibri" panose="020F0502020204030204" pitchFamily="34" charset="0"/>
                                </a:rPr>
                                <m:t>𝑍</m:t>
                              </m:r>
                            </m:sub>
                          </m:sSub>
                          <m:r>
                            <a:rPr lang="en-US" sz="2300" i="1" kern="100">
                              <a:effectLst/>
                              <a:latin typeface="Cambria Math" panose="02040503050406030204" pitchFamily="18" charset="0"/>
                              <a:ea typeface="Calibri" panose="020F0502020204030204" pitchFamily="34" charset="0"/>
                            </a:rPr>
                            <m:t>−</m:t>
                          </m:r>
                          <m:sSub>
                            <m:sSubPr>
                              <m:ctrlPr>
                                <a:rPr lang="en-US" sz="2300" i="1" kern="100">
                                  <a:effectLst/>
                                  <a:latin typeface="Cambria Math" panose="02040503050406030204" pitchFamily="18" charset="0"/>
                                  <a:ea typeface="Calibri" panose="020F0502020204030204" pitchFamily="34" charset="0"/>
                                </a:rPr>
                              </m:ctrlPr>
                            </m:sSubPr>
                            <m:e>
                              <m:r>
                                <a:rPr lang="en-US" sz="2300" i="1" kern="100">
                                  <a:effectLst/>
                                  <a:latin typeface="Cambria Math" panose="02040503050406030204" pitchFamily="18" charset="0"/>
                                  <a:ea typeface="Calibri" panose="020F0502020204030204" pitchFamily="34" charset="0"/>
                                </a:rPr>
                                <m:t>𝑁</m:t>
                              </m:r>
                            </m:e>
                            <m:sub>
                              <m:acc>
                                <m:accPr>
                                  <m:chr m:val="̇"/>
                                  <m:ctrlPr>
                                    <a:rPr lang="en-US" sz="2300" i="1" kern="100">
                                      <a:effectLst/>
                                      <a:latin typeface="Cambria Math" panose="02040503050406030204" pitchFamily="18" charset="0"/>
                                      <a:ea typeface="Calibri" panose="020F0502020204030204" pitchFamily="34" charset="0"/>
                                    </a:rPr>
                                  </m:ctrlPr>
                                </m:accPr>
                                <m:e>
                                  <m:r>
                                    <a:rPr lang="en-US" sz="2300" i="1" kern="100">
                                      <a:effectLst/>
                                      <a:latin typeface="Cambria Math" panose="02040503050406030204" pitchFamily="18" charset="0"/>
                                      <a:ea typeface="Calibri" panose="020F0502020204030204" pitchFamily="34" charset="0"/>
                                    </a:rPr>
                                    <m:t>𝑟</m:t>
                                  </m:r>
                                </m:e>
                              </m:acc>
                            </m:sub>
                          </m:sSub>
                        </m:e>
                      </m:d>
                      <m:acc>
                        <m:accPr>
                          <m:chr m:val="̇"/>
                          <m:ctrlPr>
                            <a:rPr lang="en-US" sz="2300" i="1" kern="100">
                              <a:effectLst/>
                              <a:latin typeface="Cambria Math" panose="02040503050406030204" pitchFamily="18" charset="0"/>
                              <a:ea typeface="Calibri" panose="020F0502020204030204" pitchFamily="34" charset="0"/>
                            </a:rPr>
                          </m:ctrlPr>
                        </m:accPr>
                        <m:e>
                          <m:r>
                            <a:rPr lang="en-US" sz="2300" i="1" kern="100">
                              <a:effectLst/>
                              <a:latin typeface="Cambria Math" panose="02040503050406030204" pitchFamily="18" charset="0"/>
                              <a:ea typeface="Calibri" panose="020F0502020204030204" pitchFamily="34" charset="0"/>
                            </a:rPr>
                            <m:t>𝑟</m:t>
                          </m:r>
                        </m:e>
                      </m:acc>
                      <m:r>
                        <a:rPr lang="en-US" sz="2300" b="0" i="1" kern="100" smtClean="0">
                          <a:effectLst/>
                          <a:latin typeface="Cambria Math" panose="02040503050406030204" pitchFamily="18" charset="0"/>
                          <a:ea typeface="Calibri" panose="020F0502020204030204" pitchFamily="34" charset="0"/>
                        </a:rPr>
                        <m:t>=</m:t>
                      </m:r>
                    </m:oMath>
                  </m:oMathPara>
                </a14:m>
                <a:endParaRPr lang="en-US" sz="2300" kern="100" dirty="0">
                  <a:effectLst/>
                  <a:latin typeface="Times New Roman" panose="02020603050405020304" pitchFamily="18" charset="0"/>
                  <a:ea typeface="Calibri" panose="020F0502020204030204" pitchFamily="34" charset="0"/>
                </a:endParaRPr>
              </a:p>
              <a:p>
                <a:pPr marL="914400" marR="0" indent="-914400" algn="l">
                  <a:spcBef>
                    <a:spcPts val="0"/>
                  </a:spcBef>
                  <a:spcAft>
                    <a:spcPts val="0"/>
                  </a:spcAft>
                </a:pPr>
                <a14:m>
                  <m:oMathPara xmlns:m="http://schemas.openxmlformats.org/officeDocument/2006/math">
                    <m:oMathParaPr>
                      <m:jc m:val="left"/>
                    </m:oMathParaPr>
                    <m:oMath xmlns:m="http://schemas.openxmlformats.org/officeDocument/2006/math">
                      <m:eqArr>
                        <m:eqArrPr>
                          <m:ctrlPr>
                            <a:rPr lang="en-US" sz="2300" i="1" kern="100">
                              <a:effectLst/>
                              <a:latin typeface="Cambria Math" panose="02040503050406030204" pitchFamily="18" charset="0"/>
                              <a:ea typeface="Calibri" panose="020F0502020204030204" pitchFamily="34" charset="0"/>
                            </a:rPr>
                          </m:ctrlPr>
                        </m:eqArrPr>
                        <m:e>
                          <m:r>
                            <a:rPr lang="en-US" sz="2300" i="1" kern="100">
                              <a:effectLst/>
                              <a:latin typeface="Cambria Math" panose="02040503050406030204" pitchFamily="18" charset="0"/>
                              <a:ea typeface="Calibri" panose="020F0502020204030204" pitchFamily="34" charset="0"/>
                            </a:rPr>
                            <m:t>𝑚</m:t>
                          </m:r>
                          <m:d>
                            <m:dPr>
                              <m:ctrlPr>
                                <a:rPr lang="en-US" sz="2300" i="1" kern="100">
                                  <a:effectLst/>
                                  <a:latin typeface="Cambria Math" panose="02040503050406030204" pitchFamily="18" charset="0"/>
                                  <a:ea typeface="Calibri" panose="020F0502020204030204" pitchFamily="34" charset="0"/>
                                </a:rPr>
                              </m:ctrlPr>
                            </m:dPr>
                            <m:e>
                              <m:sSub>
                                <m:sSubPr>
                                  <m:ctrlPr>
                                    <a:rPr lang="en-US" sz="2300" i="1" kern="100">
                                      <a:effectLst/>
                                      <a:latin typeface="Cambria Math" panose="02040503050406030204" pitchFamily="18" charset="0"/>
                                      <a:ea typeface="Calibri" panose="020F0502020204030204" pitchFamily="34" charset="0"/>
                                    </a:rPr>
                                  </m:ctrlPr>
                                </m:sSubPr>
                                <m:e>
                                  <m:r>
                                    <a:rPr lang="en-US" sz="2300" i="1" kern="100">
                                      <a:effectLst/>
                                      <a:latin typeface="Cambria Math" panose="02040503050406030204" pitchFamily="18" charset="0"/>
                                      <a:ea typeface="Calibri" panose="020F0502020204030204" pitchFamily="34" charset="0"/>
                                    </a:rPr>
                                    <m:t>𝑥</m:t>
                                  </m:r>
                                </m:e>
                                <m:sub>
                                  <m:r>
                                    <a:rPr lang="en-US" sz="2300" i="1" kern="100">
                                      <a:effectLst/>
                                      <a:latin typeface="Cambria Math" panose="02040503050406030204" pitchFamily="18" charset="0"/>
                                      <a:ea typeface="Calibri" panose="020F0502020204030204" pitchFamily="34" charset="0"/>
                                    </a:rPr>
                                    <m:t>𝐺</m:t>
                                  </m:r>
                                </m:sub>
                              </m:sSub>
                              <m:r>
                                <a:rPr lang="en-US" sz="2300" i="1" kern="100">
                                  <a:effectLst/>
                                  <a:latin typeface="Cambria Math" panose="02040503050406030204" pitchFamily="18" charset="0"/>
                                  <a:ea typeface="Calibri" panose="020F0502020204030204" pitchFamily="34" charset="0"/>
                                </a:rPr>
                                <m:t>𝑤𝑝</m:t>
                              </m:r>
                              <m:r>
                                <a:rPr lang="en-US" sz="2300" i="1" kern="100">
                                  <a:effectLst/>
                                  <a:latin typeface="Cambria Math" panose="02040503050406030204" pitchFamily="18" charset="0"/>
                                  <a:ea typeface="Calibri" panose="020F0502020204030204" pitchFamily="34" charset="0"/>
                                </a:rPr>
                                <m:t>−</m:t>
                              </m:r>
                              <m:sSub>
                                <m:sSubPr>
                                  <m:ctrlPr>
                                    <a:rPr lang="en-US" sz="2300" i="1" kern="100">
                                      <a:effectLst/>
                                      <a:latin typeface="Cambria Math" panose="02040503050406030204" pitchFamily="18" charset="0"/>
                                      <a:ea typeface="Calibri" panose="020F0502020204030204" pitchFamily="34" charset="0"/>
                                    </a:rPr>
                                  </m:ctrlPr>
                                </m:sSubPr>
                                <m:e>
                                  <m:r>
                                    <a:rPr lang="en-US" sz="2300" i="1" kern="100">
                                      <a:effectLst/>
                                      <a:latin typeface="Cambria Math" panose="02040503050406030204" pitchFamily="18" charset="0"/>
                                      <a:ea typeface="Calibri" panose="020F0502020204030204" pitchFamily="34" charset="0"/>
                                    </a:rPr>
                                    <m:t>𝑥</m:t>
                                  </m:r>
                                </m:e>
                                <m:sub>
                                  <m:r>
                                    <a:rPr lang="en-US" sz="2300" i="1" kern="100">
                                      <a:effectLst/>
                                      <a:latin typeface="Cambria Math" panose="02040503050406030204" pitchFamily="18" charset="0"/>
                                      <a:ea typeface="Calibri" panose="020F0502020204030204" pitchFamily="34" charset="0"/>
                                    </a:rPr>
                                    <m:t>𝐺</m:t>
                                  </m:r>
                                </m:sub>
                              </m:sSub>
                              <m:r>
                                <a:rPr lang="en-US" sz="2300" i="1" kern="100">
                                  <a:effectLst/>
                                  <a:latin typeface="Cambria Math" panose="02040503050406030204" pitchFamily="18" charset="0"/>
                                  <a:ea typeface="Calibri" panose="020F0502020204030204" pitchFamily="34" charset="0"/>
                                </a:rPr>
                                <m:t>𝑢𝑟</m:t>
                              </m:r>
                              <m:r>
                                <a:rPr lang="en-US" sz="2300" i="1" kern="100">
                                  <a:effectLst/>
                                  <a:latin typeface="Cambria Math" panose="02040503050406030204" pitchFamily="18" charset="0"/>
                                  <a:ea typeface="Calibri" panose="020F0502020204030204" pitchFamily="34" charset="0"/>
                                </a:rPr>
                                <m:t>+</m:t>
                              </m:r>
                              <m:sSub>
                                <m:sSubPr>
                                  <m:ctrlPr>
                                    <a:rPr lang="en-US" sz="2300" i="1" kern="100">
                                      <a:effectLst/>
                                      <a:latin typeface="Cambria Math" panose="02040503050406030204" pitchFamily="18" charset="0"/>
                                      <a:ea typeface="Calibri" panose="020F0502020204030204" pitchFamily="34" charset="0"/>
                                    </a:rPr>
                                  </m:ctrlPr>
                                </m:sSubPr>
                                <m:e>
                                  <m:r>
                                    <a:rPr lang="en-US" sz="2300" i="1" kern="100">
                                      <a:effectLst/>
                                      <a:latin typeface="Cambria Math" panose="02040503050406030204" pitchFamily="18" charset="0"/>
                                      <a:ea typeface="Calibri" panose="020F0502020204030204" pitchFamily="34" charset="0"/>
                                    </a:rPr>
                                    <m:t>𝑥</m:t>
                                  </m:r>
                                </m:e>
                                <m:sub>
                                  <m:r>
                                    <a:rPr lang="en-US" sz="2300" i="1" kern="100">
                                      <a:effectLst/>
                                      <a:latin typeface="Cambria Math" panose="02040503050406030204" pitchFamily="18" charset="0"/>
                                      <a:ea typeface="Calibri" panose="020F0502020204030204" pitchFamily="34" charset="0"/>
                                    </a:rPr>
                                    <m:t>𝐺</m:t>
                                  </m:r>
                                </m:sub>
                              </m:sSub>
                              <m:sSub>
                                <m:sSubPr>
                                  <m:ctrlPr>
                                    <a:rPr lang="en-US" sz="2300" i="1" kern="100">
                                      <a:effectLst/>
                                      <a:latin typeface="Cambria Math" panose="02040503050406030204" pitchFamily="18" charset="0"/>
                                      <a:ea typeface="Calibri" panose="020F0502020204030204" pitchFamily="34" charset="0"/>
                                    </a:rPr>
                                  </m:ctrlPr>
                                </m:sSubPr>
                                <m:e>
                                  <m:r>
                                    <a:rPr lang="en-US" sz="2300" i="1" kern="100">
                                      <a:effectLst/>
                                      <a:latin typeface="Cambria Math" panose="02040503050406030204" pitchFamily="18" charset="0"/>
                                      <a:ea typeface="Calibri" panose="020F0502020204030204" pitchFamily="34" charset="0"/>
                                    </a:rPr>
                                    <m:t>𝑧</m:t>
                                  </m:r>
                                </m:e>
                                <m:sub>
                                  <m:r>
                                    <a:rPr lang="en-US" sz="2300" i="1" kern="100">
                                      <a:effectLst/>
                                      <a:latin typeface="Cambria Math" panose="02040503050406030204" pitchFamily="18" charset="0"/>
                                      <a:ea typeface="Calibri" panose="020F0502020204030204" pitchFamily="34" charset="0"/>
                                    </a:rPr>
                                    <m:t>𝐺</m:t>
                                  </m:r>
                                </m:sub>
                              </m:sSub>
                              <m:r>
                                <a:rPr lang="en-US" sz="2300" i="1" kern="100">
                                  <a:effectLst/>
                                  <a:latin typeface="Cambria Math" panose="02040503050406030204" pitchFamily="18" charset="0"/>
                                  <a:ea typeface="Calibri" panose="020F0502020204030204" pitchFamily="34" charset="0"/>
                                </a:rPr>
                                <m:t>𝑞𝑟</m:t>
                              </m:r>
                            </m:e>
                          </m:d>
                          <m:r>
                            <a:rPr lang="en-US" sz="2300" i="1" kern="100">
                              <a:effectLst/>
                              <a:latin typeface="Cambria Math" panose="02040503050406030204" pitchFamily="18" charset="0"/>
                              <a:ea typeface="Calibri" panose="020F0502020204030204" pitchFamily="34" charset="0"/>
                            </a:rPr>
                            <m:t>+</m:t>
                          </m:r>
                          <m:d>
                            <m:dPr>
                              <m:ctrlPr>
                                <a:rPr lang="en-US" sz="2300" i="1" kern="100">
                                  <a:effectLst/>
                                  <a:latin typeface="Cambria Math" panose="02040503050406030204" pitchFamily="18" charset="0"/>
                                  <a:ea typeface="Calibri" panose="020F0502020204030204" pitchFamily="34" charset="0"/>
                                </a:rPr>
                              </m:ctrlPr>
                            </m:dPr>
                            <m:e>
                              <m:sSub>
                                <m:sSubPr>
                                  <m:ctrlPr>
                                    <a:rPr lang="en-US" sz="2300" i="1" kern="100">
                                      <a:effectLst/>
                                      <a:latin typeface="Cambria Math" panose="02040503050406030204" pitchFamily="18" charset="0"/>
                                      <a:ea typeface="Calibri" panose="020F0502020204030204" pitchFamily="34" charset="0"/>
                                    </a:rPr>
                                  </m:ctrlPr>
                                </m:sSubPr>
                                <m:e>
                                  <m:r>
                                    <a:rPr lang="en-US" sz="2300" i="1" kern="100">
                                      <a:effectLst/>
                                      <a:latin typeface="Cambria Math" panose="02040503050406030204" pitchFamily="18" charset="0"/>
                                      <a:ea typeface="Calibri" panose="020F0502020204030204" pitchFamily="34" charset="0"/>
                                    </a:rPr>
                                    <m:t>𝐼</m:t>
                                  </m:r>
                                </m:e>
                                <m:sub>
                                  <m:r>
                                    <a:rPr lang="en-US" sz="2300" i="1" kern="100">
                                      <a:effectLst/>
                                      <a:latin typeface="Cambria Math" panose="02040503050406030204" pitchFamily="18" charset="0"/>
                                      <a:ea typeface="Calibri" panose="020F0502020204030204" pitchFamily="34" charset="0"/>
                                    </a:rPr>
                                    <m:t>𝑋</m:t>
                                  </m:r>
                                </m:sub>
                              </m:sSub>
                              <m:r>
                                <a:rPr lang="en-US" sz="2300" i="1" kern="100">
                                  <a:effectLst/>
                                  <a:latin typeface="Cambria Math" panose="02040503050406030204" pitchFamily="18" charset="0"/>
                                  <a:ea typeface="Calibri" panose="020F0502020204030204" pitchFamily="34" charset="0"/>
                                </a:rPr>
                                <m:t>−</m:t>
                              </m:r>
                              <m:sSub>
                                <m:sSubPr>
                                  <m:ctrlPr>
                                    <a:rPr lang="en-US" sz="2300" i="1" kern="100">
                                      <a:effectLst/>
                                      <a:latin typeface="Cambria Math" panose="02040503050406030204" pitchFamily="18" charset="0"/>
                                      <a:ea typeface="Calibri" panose="020F0502020204030204" pitchFamily="34" charset="0"/>
                                    </a:rPr>
                                  </m:ctrlPr>
                                </m:sSubPr>
                                <m:e>
                                  <m:r>
                                    <a:rPr lang="en-US" sz="2300" i="1" kern="100">
                                      <a:effectLst/>
                                      <a:latin typeface="Cambria Math" panose="02040503050406030204" pitchFamily="18" charset="0"/>
                                      <a:ea typeface="Calibri" panose="020F0502020204030204" pitchFamily="34" charset="0"/>
                                    </a:rPr>
                                    <m:t>𝐼</m:t>
                                  </m:r>
                                </m:e>
                                <m:sub>
                                  <m:r>
                                    <a:rPr lang="en-US" sz="2300" i="1" kern="100">
                                      <a:effectLst/>
                                      <a:latin typeface="Cambria Math" panose="02040503050406030204" pitchFamily="18" charset="0"/>
                                      <a:ea typeface="Calibri" panose="020F0502020204030204" pitchFamily="34" charset="0"/>
                                    </a:rPr>
                                    <m:t>𝑌</m:t>
                                  </m:r>
                                </m:sub>
                              </m:sSub>
                            </m:e>
                          </m:d>
                          <m:r>
                            <a:rPr lang="en-US" sz="2300" i="1" kern="100">
                              <a:effectLst/>
                              <a:latin typeface="Cambria Math" panose="02040503050406030204" pitchFamily="18" charset="0"/>
                              <a:ea typeface="Times New Roman" panose="02020603050405020304" pitchFamily="18" charset="0"/>
                            </a:rPr>
                            <m:t>𝑝𝑞</m:t>
                          </m:r>
                          <m:r>
                            <a:rPr lang="en-US" sz="2300" i="1" kern="100">
                              <a:effectLst/>
                              <a:latin typeface="Cambria Math" panose="02040503050406030204" pitchFamily="18" charset="0"/>
                              <a:ea typeface="Times New Roman" panose="02020603050405020304" pitchFamily="18" charset="0"/>
                            </a:rPr>
                            <m:t>−</m:t>
                          </m:r>
                        </m:e>
                        <m:e>
                          <m:r>
                            <a:rPr lang="en-US" sz="2300" i="1" kern="100">
                              <a:latin typeface="Cambria Math" panose="02040503050406030204" pitchFamily="18" charset="0"/>
                              <a:ea typeface="Times New Roman" panose="02020603050405020304" pitchFamily="18" charset="0"/>
                            </a:rPr>
                            <m:t>𝜌</m:t>
                          </m:r>
                          <m:r>
                            <a:rPr lang="en-US" sz="2300" i="1" kern="100">
                              <a:latin typeface="Cambria Math" panose="02040503050406030204" pitchFamily="18" charset="0"/>
                              <a:ea typeface="Times New Roman" panose="02020603050405020304" pitchFamily="18" charset="0"/>
                            </a:rPr>
                            <m:t>𝑔</m:t>
                          </m:r>
                          <m:r>
                            <m:rPr>
                              <m:sty m:val="p"/>
                            </m:rPr>
                            <a:rPr lang="en-US" sz="2300" kern="100">
                              <a:latin typeface="Cambria Math" panose="02040503050406030204" pitchFamily="18" charset="0"/>
                              <a:ea typeface="Times New Roman" panose="02020603050405020304" pitchFamily="18" charset="0"/>
                            </a:rPr>
                            <m:t>∇</m:t>
                          </m:r>
                          <m:d>
                            <m:dPr>
                              <m:ctrlPr>
                                <a:rPr lang="en-US" sz="2300" i="1" kern="100">
                                  <a:latin typeface="Cambria Math" panose="02040503050406030204" pitchFamily="18" charset="0"/>
                                  <a:ea typeface="Times New Roman" panose="02020603050405020304" pitchFamily="18" charset="0"/>
                                </a:rPr>
                              </m:ctrlPr>
                            </m:dPr>
                            <m:e>
                              <m:r>
                                <a:rPr lang="en-US" sz="2300" i="1" kern="100">
                                  <a:latin typeface="Cambria Math" panose="02040503050406030204" pitchFamily="18" charset="0"/>
                                  <a:ea typeface="Times New Roman" panose="02020603050405020304" pitchFamily="18" charset="0"/>
                                </a:rPr>
                                <m:t>−</m:t>
                              </m:r>
                              <m:r>
                                <a:rPr lang="en-US" sz="2300" i="1" kern="100">
                                  <a:latin typeface="Cambria Math" panose="02040503050406030204" pitchFamily="18" charset="0"/>
                                  <a:ea typeface="Times New Roman" panose="02020603050405020304" pitchFamily="18" charset="0"/>
                                </a:rPr>
                                <m:t>𝐺</m:t>
                              </m:r>
                              <m:sSub>
                                <m:sSubPr>
                                  <m:ctrlPr>
                                    <a:rPr lang="en-US" sz="2300" i="1" kern="100">
                                      <a:latin typeface="Cambria Math" panose="02040503050406030204" pitchFamily="18" charset="0"/>
                                      <a:ea typeface="Times New Roman" panose="02020603050405020304" pitchFamily="18" charset="0"/>
                                    </a:rPr>
                                  </m:ctrlPr>
                                </m:sSubPr>
                                <m:e>
                                  <m:r>
                                    <a:rPr lang="en-US" sz="2300" i="1" kern="100">
                                      <a:latin typeface="Cambria Math" panose="02040503050406030204" pitchFamily="18" charset="0"/>
                                      <a:ea typeface="Times New Roman" panose="02020603050405020304" pitchFamily="18" charset="0"/>
                                    </a:rPr>
                                    <m:t>𝑀</m:t>
                                  </m:r>
                                </m:e>
                                <m:sub>
                                  <m:r>
                                    <a:rPr lang="en-US" sz="2300" i="1" kern="100">
                                      <a:latin typeface="Cambria Math" panose="02040503050406030204" pitchFamily="18" charset="0"/>
                                      <a:ea typeface="Times New Roman" panose="02020603050405020304" pitchFamily="18" charset="0"/>
                                    </a:rPr>
                                    <m:t>𝐿𝑂</m:t>
                                  </m:r>
                                </m:sub>
                              </m:sSub>
                              <m:func>
                                <m:funcPr>
                                  <m:ctrlPr>
                                    <a:rPr lang="en-US" sz="2300" i="1" kern="100">
                                      <a:latin typeface="Cambria Math" panose="02040503050406030204" pitchFamily="18" charset="0"/>
                                      <a:ea typeface="Times New Roman" panose="02020603050405020304" pitchFamily="18" charset="0"/>
                                    </a:rPr>
                                  </m:ctrlPr>
                                </m:funcPr>
                                <m:fName>
                                  <m:r>
                                    <m:rPr>
                                      <m:sty m:val="p"/>
                                    </m:rPr>
                                    <a:rPr lang="en-US" sz="2300" kern="100">
                                      <a:latin typeface="Cambria Math" panose="02040503050406030204" pitchFamily="18" charset="0"/>
                                      <a:ea typeface="Times New Roman" panose="02020603050405020304" pitchFamily="18" charset="0"/>
                                    </a:rPr>
                                    <m:t>cos</m:t>
                                  </m:r>
                                </m:fName>
                                <m:e>
                                  <m:d>
                                    <m:dPr>
                                      <m:ctrlPr>
                                        <a:rPr lang="en-US" sz="2300" i="1" kern="100">
                                          <a:latin typeface="Cambria Math" panose="02040503050406030204" pitchFamily="18" charset="0"/>
                                          <a:ea typeface="Times New Roman" panose="02020603050405020304" pitchFamily="18" charset="0"/>
                                        </a:rPr>
                                      </m:ctrlPr>
                                    </m:dPr>
                                    <m:e>
                                      <m:r>
                                        <a:rPr lang="en-US" sz="2300" i="1" kern="100">
                                          <a:latin typeface="Cambria Math" panose="02040503050406030204" pitchFamily="18" charset="0"/>
                                          <a:ea typeface="Times New Roman" panose="02020603050405020304" pitchFamily="18" charset="0"/>
                                        </a:rPr>
                                        <m:t>𝜃</m:t>
                                      </m:r>
                                    </m:e>
                                  </m:d>
                                </m:e>
                              </m:func>
                              <m:r>
                                <a:rPr lang="en-US" sz="2300" i="1" kern="100">
                                  <a:latin typeface="Cambria Math" panose="02040503050406030204" pitchFamily="18" charset="0"/>
                                  <a:ea typeface="Times New Roman" panose="02020603050405020304" pitchFamily="18" charset="0"/>
                                </a:rPr>
                                <m:t>+</m:t>
                              </m:r>
                              <m:r>
                                <a:rPr lang="en-US" sz="2300" i="1" kern="100">
                                  <a:latin typeface="Cambria Math" panose="02040503050406030204" pitchFamily="18" charset="0"/>
                                  <a:ea typeface="Times New Roman" panose="02020603050405020304" pitchFamily="18" charset="0"/>
                                </a:rPr>
                                <m:t>𝐺</m:t>
                              </m:r>
                              <m:sSub>
                                <m:sSubPr>
                                  <m:ctrlPr>
                                    <a:rPr lang="en-US" sz="2300" i="1" kern="100">
                                      <a:latin typeface="Cambria Math" panose="02040503050406030204" pitchFamily="18" charset="0"/>
                                      <a:ea typeface="Times New Roman" panose="02020603050405020304" pitchFamily="18" charset="0"/>
                                    </a:rPr>
                                  </m:ctrlPr>
                                </m:sSubPr>
                                <m:e>
                                  <m:r>
                                    <a:rPr lang="en-US" sz="2300" i="1" kern="100">
                                      <a:latin typeface="Cambria Math" panose="02040503050406030204" pitchFamily="18" charset="0"/>
                                      <a:ea typeface="Times New Roman" panose="02020603050405020304" pitchFamily="18" charset="0"/>
                                    </a:rPr>
                                    <m:t>𝑀</m:t>
                                  </m:r>
                                </m:e>
                                <m:sub>
                                  <m:r>
                                    <a:rPr lang="en-US" sz="2300" i="1" kern="100">
                                      <a:latin typeface="Cambria Math" panose="02040503050406030204" pitchFamily="18" charset="0"/>
                                      <a:ea typeface="Times New Roman" panose="02020603050405020304" pitchFamily="18" charset="0"/>
                                    </a:rPr>
                                    <m:t>𝑇𝑂</m:t>
                                  </m:r>
                                </m:sub>
                              </m:sSub>
                            </m:e>
                          </m:d>
                          <m:func>
                            <m:funcPr>
                              <m:ctrlPr>
                                <a:rPr lang="en-US" sz="2300" i="1" kern="100">
                                  <a:latin typeface="Cambria Math" panose="02040503050406030204" pitchFamily="18" charset="0"/>
                                  <a:ea typeface="Times New Roman" panose="02020603050405020304" pitchFamily="18" charset="0"/>
                                </a:rPr>
                              </m:ctrlPr>
                            </m:funcPr>
                            <m:fName>
                              <m:r>
                                <m:rPr>
                                  <m:sty m:val="p"/>
                                </m:rPr>
                                <a:rPr lang="en-US" sz="2300" kern="100">
                                  <a:latin typeface="Cambria Math" panose="02040503050406030204" pitchFamily="18" charset="0"/>
                                  <a:ea typeface="Times New Roman" panose="02020603050405020304" pitchFamily="18" charset="0"/>
                                </a:rPr>
                                <m:t>sin</m:t>
                              </m:r>
                            </m:fName>
                            <m:e>
                              <m:d>
                                <m:dPr>
                                  <m:ctrlPr>
                                    <a:rPr lang="en-US" sz="2300" i="1" kern="100">
                                      <a:latin typeface="Cambria Math" panose="02040503050406030204" pitchFamily="18" charset="0"/>
                                      <a:ea typeface="Times New Roman" panose="02020603050405020304" pitchFamily="18" charset="0"/>
                                    </a:rPr>
                                  </m:ctrlPr>
                                </m:dPr>
                                <m:e>
                                  <m:r>
                                    <a:rPr lang="en-US" sz="2300" i="1" kern="100">
                                      <a:latin typeface="Cambria Math" panose="02040503050406030204" pitchFamily="18" charset="0"/>
                                      <a:ea typeface="Times New Roman" panose="02020603050405020304" pitchFamily="18" charset="0"/>
                                    </a:rPr>
                                    <m:t>𝜙</m:t>
                                  </m:r>
                                </m:e>
                              </m:d>
                            </m:e>
                          </m:func>
                          <m:func>
                            <m:funcPr>
                              <m:ctrlPr>
                                <a:rPr lang="en-US" sz="2300" i="1" kern="100">
                                  <a:latin typeface="Cambria Math" panose="02040503050406030204" pitchFamily="18" charset="0"/>
                                  <a:ea typeface="Times New Roman" panose="02020603050405020304" pitchFamily="18" charset="0"/>
                                </a:rPr>
                              </m:ctrlPr>
                            </m:funcPr>
                            <m:fName>
                              <m:r>
                                <m:rPr>
                                  <m:sty m:val="p"/>
                                </m:rPr>
                                <a:rPr lang="en-US" sz="2300" kern="100">
                                  <a:latin typeface="Cambria Math" panose="02040503050406030204" pitchFamily="18" charset="0"/>
                                  <a:ea typeface="Times New Roman" panose="02020603050405020304" pitchFamily="18" charset="0"/>
                                </a:rPr>
                                <m:t>sin</m:t>
                              </m:r>
                            </m:fName>
                            <m:e>
                              <m:d>
                                <m:dPr>
                                  <m:ctrlPr>
                                    <a:rPr lang="en-US" sz="2300" i="1" kern="100">
                                      <a:latin typeface="Cambria Math" panose="02040503050406030204" pitchFamily="18" charset="0"/>
                                      <a:ea typeface="Times New Roman" panose="02020603050405020304" pitchFamily="18" charset="0"/>
                                    </a:rPr>
                                  </m:ctrlPr>
                                </m:dPr>
                                <m:e>
                                  <m:r>
                                    <a:rPr lang="en-US" sz="2300" i="1" kern="100">
                                      <a:latin typeface="Cambria Math" panose="02040503050406030204" pitchFamily="18" charset="0"/>
                                      <a:ea typeface="Times New Roman" panose="02020603050405020304" pitchFamily="18" charset="0"/>
                                    </a:rPr>
                                    <m:t>𝜃</m:t>
                                  </m:r>
                                </m:e>
                              </m:d>
                            </m:e>
                          </m:func>
                          <m:r>
                            <a:rPr lang="en-US" sz="2300" i="1" kern="100">
                              <a:effectLst/>
                              <a:latin typeface="Cambria Math" panose="02040503050406030204" pitchFamily="18" charset="0"/>
                              <a:ea typeface="Times New Roman" panose="02020603050405020304" pitchFamily="18" charset="0"/>
                            </a:rPr>
                            <m:t>+</m:t>
                          </m:r>
                          <m:sSub>
                            <m:sSubPr>
                              <m:ctrlPr>
                                <a:rPr lang="en-US" sz="2300" i="1" kern="100">
                                  <a:latin typeface="Cambria Math" panose="02040503050406030204" pitchFamily="18" charset="0"/>
                                  <a:ea typeface="Times New Roman" panose="02020603050405020304" pitchFamily="18" charset="0"/>
                                </a:rPr>
                              </m:ctrlPr>
                            </m:sSubPr>
                            <m:e>
                              <m:r>
                                <a:rPr lang="en-US" sz="2300" i="1" kern="100">
                                  <a:latin typeface="Cambria Math" panose="02040503050406030204" pitchFamily="18" charset="0"/>
                                  <a:ea typeface="Times New Roman" panose="02020603050405020304" pitchFamily="18" charset="0"/>
                                </a:rPr>
                                <m:t>𝑁</m:t>
                              </m:r>
                            </m:e>
                            <m:sub>
                              <m:r>
                                <a:rPr lang="en-US" sz="2300" i="1" kern="100">
                                  <a:latin typeface="Cambria Math" panose="02040503050406030204" pitchFamily="18" charset="0"/>
                                  <a:ea typeface="Times New Roman" panose="02020603050405020304" pitchFamily="18" charset="0"/>
                                </a:rPr>
                                <m:t>𝐻𝑢𝑙𝑙</m:t>
                              </m:r>
                            </m:sub>
                          </m:sSub>
                          <m:r>
                            <a:rPr lang="en-US" sz="2300" i="1" kern="100">
                              <a:latin typeface="Cambria Math" panose="02040503050406030204" pitchFamily="18" charset="0"/>
                              <a:ea typeface="Times New Roman" panose="02020603050405020304" pitchFamily="18" charset="0"/>
                            </a:rPr>
                            <m:t>+</m:t>
                          </m:r>
                          <m:sSub>
                            <m:sSubPr>
                              <m:ctrlPr>
                                <a:rPr lang="en-US" sz="2300" i="1" kern="100">
                                  <a:latin typeface="Cambria Math" panose="02040503050406030204" pitchFamily="18" charset="0"/>
                                  <a:ea typeface="Times New Roman" panose="02020603050405020304" pitchFamily="18" charset="0"/>
                                </a:rPr>
                              </m:ctrlPr>
                            </m:sSubPr>
                            <m:e>
                              <m:r>
                                <a:rPr lang="en-US" sz="2300" i="1" kern="100">
                                  <a:latin typeface="Cambria Math" panose="02040503050406030204" pitchFamily="18" charset="0"/>
                                  <a:ea typeface="Times New Roman" panose="02020603050405020304" pitchFamily="18" charset="0"/>
                                </a:rPr>
                                <m:t>𝑁</m:t>
                              </m:r>
                            </m:e>
                            <m:sub>
                              <m:r>
                                <a:rPr lang="en-US" sz="2300" i="1" kern="100">
                                  <a:latin typeface="Cambria Math" panose="02040503050406030204" pitchFamily="18" charset="0"/>
                                  <a:ea typeface="Times New Roman" panose="02020603050405020304" pitchFamily="18" charset="0"/>
                                </a:rPr>
                                <m:t>𝑃𝑟𝑜𝑝</m:t>
                              </m:r>
                            </m:sub>
                          </m:sSub>
                          <m:r>
                            <a:rPr lang="en-US" sz="2300" i="1" kern="100">
                              <a:latin typeface="Cambria Math" panose="02040503050406030204" pitchFamily="18" charset="0"/>
                              <a:ea typeface="Times New Roman" panose="02020603050405020304" pitchFamily="18" charset="0"/>
                            </a:rPr>
                            <m:t>+</m:t>
                          </m:r>
                          <m:sSub>
                            <m:sSubPr>
                              <m:ctrlPr>
                                <a:rPr lang="en-US" sz="2300" i="1" kern="100">
                                  <a:latin typeface="Cambria Math" panose="02040503050406030204" pitchFamily="18" charset="0"/>
                                  <a:ea typeface="Times New Roman" panose="02020603050405020304" pitchFamily="18" charset="0"/>
                                </a:rPr>
                              </m:ctrlPr>
                            </m:sSubPr>
                            <m:e>
                              <m:r>
                                <a:rPr lang="en-US" sz="2300" i="1" kern="100">
                                  <a:latin typeface="Cambria Math" panose="02040503050406030204" pitchFamily="18" charset="0"/>
                                  <a:ea typeface="Times New Roman" panose="02020603050405020304" pitchFamily="18" charset="0"/>
                                </a:rPr>
                                <m:t>𝑁</m:t>
                              </m:r>
                            </m:e>
                            <m:sub>
                              <m:r>
                                <a:rPr lang="en-US" sz="2300" i="1" kern="100">
                                  <a:latin typeface="Cambria Math" panose="02040503050406030204" pitchFamily="18" charset="0"/>
                                  <a:ea typeface="Times New Roman" panose="02020603050405020304" pitchFamily="18" charset="0"/>
                                </a:rPr>
                                <m:t>𝑊𝑖𝑛𝑑</m:t>
                              </m:r>
                            </m:sub>
                          </m:sSub>
                          <m:r>
                            <a:rPr lang="en-US" sz="2300" i="1" kern="100">
                              <a:effectLst/>
                              <a:latin typeface="Cambria Math" panose="02040503050406030204" pitchFamily="18" charset="0"/>
                              <a:ea typeface="Calibri" panose="020F0502020204030204" pitchFamily="34" charset="0"/>
                            </a:rPr>
                            <m:t>#</m:t>
                          </m:r>
                        </m:e>
                      </m:eqArr>
                    </m:oMath>
                  </m:oMathPara>
                </a14:m>
                <a:endParaRPr lang="en-US" sz="2300" dirty="0">
                  <a:latin typeface="Cambria" panose="02040503050406030204" pitchFamily="18" charset="0"/>
                </a:endParaRPr>
              </a:p>
            </p:txBody>
          </p:sp>
        </mc:Choice>
        <mc:Fallback xmlns="">
          <p:sp>
            <p:nvSpPr>
              <p:cNvPr id="93" name="Subtitle 2">
                <a:extLst>
                  <a:ext uri="{FF2B5EF4-FFF2-40B4-BE49-F238E27FC236}">
                    <a16:creationId xmlns:a16="http://schemas.microsoft.com/office/drawing/2014/main" id="{A91586A6-7C43-7644-CEF4-A16F93C0A94B}"/>
                  </a:ext>
                </a:extLst>
              </p:cNvPr>
              <p:cNvSpPr txBox="1">
                <a:spLocks noRot="1" noChangeAspect="1" noMove="1" noResize="1" noEditPoints="1" noAdjustHandles="1" noChangeArrowheads="1" noChangeShapeType="1" noTextEdit="1"/>
              </p:cNvSpPr>
              <p:nvPr/>
            </p:nvSpPr>
            <p:spPr>
              <a:xfrm>
                <a:off x="32591448" y="5966187"/>
                <a:ext cx="10930155" cy="8116235"/>
              </a:xfrm>
              <a:prstGeom prst="rect">
                <a:avLst/>
              </a:prstGeom>
              <a:blipFill>
                <a:blip r:embed="rId8"/>
                <a:stretch>
                  <a:fillRect t="-1725"/>
                </a:stretch>
              </a:blipFill>
              <a:ln>
                <a:solidFill>
                  <a:schemeClr val="bg2">
                    <a:lumMod val="50000"/>
                  </a:schemeClr>
                </a:solidFill>
              </a:ln>
            </p:spPr>
            <p:txBody>
              <a:bodyPr/>
              <a:lstStyle/>
              <a:p>
                <a:r>
                  <a:rPr lang="en-US">
                    <a:noFill/>
                  </a:rPr>
                  <a:t> </a:t>
                </a:r>
              </a:p>
            </p:txBody>
          </p:sp>
        </mc:Fallback>
      </mc:AlternateContent>
      <p:sp>
        <p:nvSpPr>
          <p:cNvPr id="94" name="Subtitle 2">
            <a:extLst>
              <a:ext uri="{FF2B5EF4-FFF2-40B4-BE49-F238E27FC236}">
                <a16:creationId xmlns:a16="http://schemas.microsoft.com/office/drawing/2014/main" id="{D331B224-7826-2DB4-5D1D-8925AE46B1BB}"/>
              </a:ext>
            </a:extLst>
          </p:cNvPr>
          <p:cNvSpPr txBox="1">
            <a:spLocks/>
          </p:cNvSpPr>
          <p:nvPr/>
        </p:nvSpPr>
        <p:spPr>
          <a:xfrm>
            <a:off x="32591448" y="14086519"/>
            <a:ext cx="10914743" cy="5794408"/>
          </a:xfrm>
          <a:prstGeom prst="rect">
            <a:avLst/>
          </a:prstGeom>
          <a:noFill/>
          <a:ln>
            <a:noFill/>
          </a:ln>
        </p:spPr>
        <p:txBody>
          <a:bodyPr vert="horz" lIns="106674" tIns="53337" rIns="106674" bIns="53337" rtlCol="0" anchor="t">
            <a:normAutofit/>
          </a:bodyPr>
          <a:lstStyle>
            <a:lvl1pPr marL="0" indent="0" algn="ctr" defTabSz="3840480" rtl="0" eaLnBrk="1" latinLnBrk="0" hangingPunct="1">
              <a:lnSpc>
                <a:spcPct val="90000"/>
              </a:lnSpc>
              <a:spcBef>
                <a:spcPts val="4200"/>
              </a:spcBef>
              <a:buFont typeface="Arial" panose="020B0604020202020204" pitchFamily="34" charset="0"/>
              <a:buNone/>
              <a:defRPr sz="10080" kern="1200">
                <a:solidFill>
                  <a:schemeClr val="tx1"/>
                </a:solidFill>
                <a:latin typeface="+mn-lt"/>
                <a:ea typeface="+mn-ea"/>
                <a:cs typeface="+mn-cs"/>
              </a:defRPr>
            </a:lvl1pPr>
            <a:lvl2pPr marL="1920240" indent="0" algn="ctr" defTabSz="3840480" rtl="0" eaLnBrk="1" latinLnBrk="0" hangingPunct="1">
              <a:lnSpc>
                <a:spcPct val="90000"/>
              </a:lnSpc>
              <a:spcBef>
                <a:spcPts val="2100"/>
              </a:spcBef>
              <a:buFont typeface="Arial" panose="020B0604020202020204" pitchFamily="34" charset="0"/>
              <a:buNone/>
              <a:defRPr sz="8400" kern="1200">
                <a:solidFill>
                  <a:schemeClr val="tx1"/>
                </a:solidFill>
                <a:latin typeface="+mn-lt"/>
                <a:ea typeface="+mn-ea"/>
                <a:cs typeface="+mn-cs"/>
              </a:defRPr>
            </a:lvl2pPr>
            <a:lvl3pPr marL="3840480" indent="0" algn="ctr" defTabSz="3840480" rtl="0" eaLnBrk="1" latinLnBrk="0" hangingPunct="1">
              <a:lnSpc>
                <a:spcPct val="90000"/>
              </a:lnSpc>
              <a:spcBef>
                <a:spcPts val="2100"/>
              </a:spcBef>
              <a:buFont typeface="Arial" panose="020B0604020202020204" pitchFamily="34" charset="0"/>
              <a:buNone/>
              <a:defRPr sz="7560" kern="1200">
                <a:solidFill>
                  <a:schemeClr val="tx1"/>
                </a:solidFill>
                <a:latin typeface="+mn-lt"/>
                <a:ea typeface="+mn-ea"/>
                <a:cs typeface="+mn-cs"/>
              </a:defRPr>
            </a:lvl3pPr>
            <a:lvl4pPr marL="576072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4pPr>
            <a:lvl5pPr marL="768096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5pPr>
            <a:lvl6pPr marL="960120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6pPr>
            <a:lvl7pPr marL="1152144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7pPr>
            <a:lvl8pPr marL="1344168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8pPr>
            <a:lvl9pPr marL="1536192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9pPr>
          </a:lstStyle>
          <a:p>
            <a:pPr marL="228600" indent="-228600" algn="l">
              <a:lnSpc>
                <a:spcPct val="100000"/>
              </a:lnSpc>
              <a:spcBef>
                <a:spcPts val="1200"/>
              </a:spcBef>
              <a:buFont typeface="Arial" panose="020B0604020202020204" pitchFamily="34" charset="0"/>
              <a:buChar char="•"/>
            </a:pPr>
            <a:r>
              <a:rPr lang="en-US" sz="3200" dirty="0">
                <a:latin typeface="Cambria" panose="02040503050406030204" pitchFamily="18" charset="0"/>
              </a:rPr>
              <a:t>Mass and location documented for each vehicle component to determine mass, center of gravity, and moment of inertia.</a:t>
            </a:r>
          </a:p>
          <a:p>
            <a:pPr marL="228600" indent="-228600" algn="l">
              <a:lnSpc>
                <a:spcPct val="100000"/>
              </a:lnSpc>
              <a:spcBef>
                <a:spcPts val="1200"/>
              </a:spcBef>
              <a:buFont typeface="Arial" panose="020B0604020202020204" pitchFamily="34" charset="0"/>
              <a:buChar char="•"/>
            </a:pPr>
            <a:r>
              <a:rPr lang="en-US" sz="3200" dirty="0">
                <a:latin typeface="Cambria" panose="02040503050406030204" pitchFamily="18" charset="0"/>
              </a:rPr>
              <a:t>Hydrodynamic derivatives determined from low aspect air foil theory [4]</a:t>
            </a:r>
          </a:p>
          <a:p>
            <a:pPr marL="228600" indent="-228600" algn="l">
              <a:lnSpc>
                <a:spcPct val="100000"/>
              </a:lnSpc>
              <a:spcBef>
                <a:spcPts val="1200"/>
              </a:spcBef>
              <a:buFont typeface="Arial" panose="020B0604020202020204" pitchFamily="34" charset="0"/>
              <a:buChar char="•"/>
            </a:pPr>
            <a:r>
              <a:rPr lang="en-US" sz="3200" dirty="0">
                <a:latin typeface="Cambria" panose="02040503050406030204" pitchFamily="18" charset="0"/>
              </a:rPr>
              <a:t>Time domain simulations completed via ode3 fixed time step solver</a:t>
            </a:r>
          </a:p>
          <a:p>
            <a:pPr marL="228600" indent="-228600" algn="l">
              <a:lnSpc>
                <a:spcPct val="100000"/>
              </a:lnSpc>
              <a:spcBef>
                <a:spcPts val="1200"/>
              </a:spcBef>
              <a:buFont typeface="Arial" panose="020B0604020202020204" pitchFamily="34" charset="0"/>
              <a:buChar char="•"/>
            </a:pPr>
            <a:r>
              <a:rPr lang="en-US" sz="3200" dirty="0">
                <a:latin typeface="Cambria" panose="02040503050406030204" pitchFamily="18" charset="0"/>
              </a:rPr>
              <a:t>Propulsor thrust forces modelled via experimental bollard thrust measurements [5] and quadratic decay model for vehicle speed of advance [6].</a:t>
            </a:r>
          </a:p>
          <a:p>
            <a:pPr marL="228600" indent="-228600" algn="l">
              <a:lnSpc>
                <a:spcPct val="100000"/>
              </a:lnSpc>
              <a:spcBef>
                <a:spcPts val="1200"/>
              </a:spcBef>
              <a:buFont typeface="Arial" panose="020B0604020202020204" pitchFamily="34" charset="0"/>
              <a:buChar char="•"/>
            </a:pPr>
            <a:r>
              <a:rPr lang="en-US" sz="3200" dirty="0">
                <a:latin typeface="Cambria" panose="02040503050406030204" pitchFamily="18" charset="0"/>
              </a:rPr>
              <a:t>Motion model adapted for this application from [7] and [8]</a:t>
            </a:r>
          </a:p>
        </p:txBody>
      </p:sp>
      <p:sp>
        <p:nvSpPr>
          <p:cNvPr id="42" name="Subtitle 2">
            <a:extLst>
              <a:ext uri="{FF2B5EF4-FFF2-40B4-BE49-F238E27FC236}">
                <a16:creationId xmlns:a16="http://schemas.microsoft.com/office/drawing/2014/main" id="{B714F540-7082-8C1A-4F28-4464557B35A4}"/>
              </a:ext>
            </a:extLst>
          </p:cNvPr>
          <p:cNvSpPr txBox="1">
            <a:spLocks/>
          </p:cNvSpPr>
          <p:nvPr/>
        </p:nvSpPr>
        <p:spPr>
          <a:xfrm>
            <a:off x="32606860" y="20735307"/>
            <a:ext cx="10914743" cy="1486518"/>
          </a:xfrm>
          <a:prstGeom prst="rect">
            <a:avLst/>
          </a:prstGeom>
          <a:noFill/>
          <a:ln>
            <a:noFill/>
          </a:ln>
        </p:spPr>
        <p:txBody>
          <a:bodyPr vert="horz" lIns="106674" tIns="53337" rIns="106674" bIns="53337" rtlCol="0" anchor="t">
            <a:noAutofit/>
          </a:bodyPr>
          <a:lstStyle>
            <a:lvl1pPr marL="0" indent="0" algn="ctr" defTabSz="3840480" rtl="0" eaLnBrk="1" latinLnBrk="0" hangingPunct="1">
              <a:lnSpc>
                <a:spcPct val="90000"/>
              </a:lnSpc>
              <a:spcBef>
                <a:spcPts val="4200"/>
              </a:spcBef>
              <a:buFont typeface="Arial" panose="020B0604020202020204" pitchFamily="34" charset="0"/>
              <a:buNone/>
              <a:defRPr sz="10080" kern="1200">
                <a:solidFill>
                  <a:schemeClr val="tx1"/>
                </a:solidFill>
                <a:latin typeface="+mn-lt"/>
                <a:ea typeface="+mn-ea"/>
                <a:cs typeface="+mn-cs"/>
              </a:defRPr>
            </a:lvl1pPr>
            <a:lvl2pPr marL="1920240" indent="0" algn="ctr" defTabSz="3840480" rtl="0" eaLnBrk="1" latinLnBrk="0" hangingPunct="1">
              <a:lnSpc>
                <a:spcPct val="90000"/>
              </a:lnSpc>
              <a:spcBef>
                <a:spcPts val="2100"/>
              </a:spcBef>
              <a:buFont typeface="Arial" panose="020B0604020202020204" pitchFamily="34" charset="0"/>
              <a:buNone/>
              <a:defRPr sz="8400" kern="1200">
                <a:solidFill>
                  <a:schemeClr val="tx1"/>
                </a:solidFill>
                <a:latin typeface="+mn-lt"/>
                <a:ea typeface="+mn-ea"/>
                <a:cs typeface="+mn-cs"/>
              </a:defRPr>
            </a:lvl2pPr>
            <a:lvl3pPr marL="3840480" indent="0" algn="ctr" defTabSz="3840480" rtl="0" eaLnBrk="1" latinLnBrk="0" hangingPunct="1">
              <a:lnSpc>
                <a:spcPct val="90000"/>
              </a:lnSpc>
              <a:spcBef>
                <a:spcPts val="2100"/>
              </a:spcBef>
              <a:buFont typeface="Arial" panose="020B0604020202020204" pitchFamily="34" charset="0"/>
              <a:buNone/>
              <a:defRPr sz="7560" kern="1200">
                <a:solidFill>
                  <a:schemeClr val="tx1"/>
                </a:solidFill>
                <a:latin typeface="+mn-lt"/>
                <a:ea typeface="+mn-ea"/>
                <a:cs typeface="+mn-cs"/>
              </a:defRPr>
            </a:lvl3pPr>
            <a:lvl4pPr marL="576072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4pPr>
            <a:lvl5pPr marL="768096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5pPr>
            <a:lvl6pPr marL="960120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6pPr>
            <a:lvl7pPr marL="1152144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7pPr>
            <a:lvl8pPr marL="1344168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8pPr>
            <a:lvl9pPr marL="1536192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9pPr>
          </a:lstStyle>
          <a:p>
            <a:pPr algn="l">
              <a:spcBef>
                <a:spcPts val="0"/>
              </a:spcBef>
            </a:pPr>
            <a:r>
              <a:rPr lang="en-US" sz="2500" i="1" dirty="0">
                <a:latin typeface="Cambria" panose="02040503050406030204" pitchFamily="18" charset="0"/>
              </a:rPr>
              <a:t>This research is supported by the U.S. Coast Guard, Coast Guard Academy Department of Naval Architecture &amp; Marine Engineering, NAVSEA Naval Engineering Education Consortium (grant N00174-20-1-0006), NH </a:t>
            </a:r>
            <a:r>
              <a:rPr lang="en-US" sz="2500" i="1" dirty="0" err="1">
                <a:latin typeface="Cambria" panose="02040503050406030204" pitchFamily="18" charset="0"/>
              </a:rPr>
              <a:t>SeaGrant</a:t>
            </a:r>
            <a:r>
              <a:rPr lang="en-US" sz="2500" i="1" dirty="0">
                <a:latin typeface="Cambria" panose="02040503050406030204" pitchFamily="18" charset="0"/>
              </a:rPr>
              <a:t>, John Ahearn, and the members of Team MANTARAY. </a:t>
            </a:r>
          </a:p>
        </p:txBody>
      </p:sp>
      <p:sp>
        <p:nvSpPr>
          <p:cNvPr id="8" name="Subtitle 2">
            <a:extLst>
              <a:ext uri="{FF2B5EF4-FFF2-40B4-BE49-F238E27FC236}">
                <a16:creationId xmlns:a16="http://schemas.microsoft.com/office/drawing/2014/main" id="{0E36AE08-ED52-0533-1AD7-03673B216A56}"/>
              </a:ext>
            </a:extLst>
          </p:cNvPr>
          <p:cNvSpPr txBox="1">
            <a:spLocks/>
          </p:cNvSpPr>
          <p:nvPr/>
        </p:nvSpPr>
        <p:spPr>
          <a:xfrm>
            <a:off x="454878" y="25642267"/>
            <a:ext cx="10914742" cy="2577713"/>
          </a:xfrm>
          <a:prstGeom prst="rect">
            <a:avLst/>
          </a:prstGeom>
          <a:noFill/>
          <a:ln>
            <a:noFill/>
          </a:ln>
        </p:spPr>
        <p:txBody>
          <a:bodyPr vert="horz" lIns="106674" tIns="53337" rIns="106674" bIns="53337" numCol="2" rtlCol="0" anchor="t">
            <a:normAutofit/>
          </a:bodyPr>
          <a:lstStyle>
            <a:lvl1pPr marL="0" indent="0" algn="ctr" defTabSz="3840480" rtl="0" eaLnBrk="1" latinLnBrk="0" hangingPunct="1">
              <a:lnSpc>
                <a:spcPct val="90000"/>
              </a:lnSpc>
              <a:spcBef>
                <a:spcPts val="4200"/>
              </a:spcBef>
              <a:buFont typeface="Arial" panose="020B0604020202020204" pitchFamily="34" charset="0"/>
              <a:buNone/>
              <a:defRPr sz="10080" kern="1200">
                <a:solidFill>
                  <a:schemeClr val="tx1"/>
                </a:solidFill>
                <a:latin typeface="+mn-lt"/>
                <a:ea typeface="+mn-ea"/>
                <a:cs typeface="+mn-cs"/>
              </a:defRPr>
            </a:lvl1pPr>
            <a:lvl2pPr marL="1920240" indent="0" algn="ctr" defTabSz="3840480" rtl="0" eaLnBrk="1" latinLnBrk="0" hangingPunct="1">
              <a:lnSpc>
                <a:spcPct val="90000"/>
              </a:lnSpc>
              <a:spcBef>
                <a:spcPts val="2100"/>
              </a:spcBef>
              <a:buFont typeface="Arial" panose="020B0604020202020204" pitchFamily="34" charset="0"/>
              <a:buNone/>
              <a:defRPr sz="8400" kern="1200">
                <a:solidFill>
                  <a:schemeClr val="tx1"/>
                </a:solidFill>
                <a:latin typeface="+mn-lt"/>
                <a:ea typeface="+mn-ea"/>
                <a:cs typeface="+mn-cs"/>
              </a:defRPr>
            </a:lvl2pPr>
            <a:lvl3pPr marL="3840480" indent="0" algn="ctr" defTabSz="3840480" rtl="0" eaLnBrk="1" latinLnBrk="0" hangingPunct="1">
              <a:lnSpc>
                <a:spcPct val="90000"/>
              </a:lnSpc>
              <a:spcBef>
                <a:spcPts val="2100"/>
              </a:spcBef>
              <a:buFont typeface="Arial" panose="020B0604020202020204" pitchFamily="34" charset="0"/>
              <a:buNone/>
              <a:defRPr sz="7560" kern="1200">
                <a:solidFill>
                  <a:schemeClr val="tx1"/>
                </a:solidFill>
                <a:latin typeface="+mn-lt"/>
                <a:ea typeface="+mn-ea"/>
                <a:cs typeface="+mn-cs"/>
              </a:defRPr>
            </a:lvl3pPr>
            <a:lvl4pPr marL="576072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4pPr>
            <a:lvl5pPr marL="768096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5pPr>
            <a:lvl6pPr marL="960120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6pPr>
            <a:lvl7pPr marL="1152144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7pPr>
            <a:lvl8pPr marL="1344168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8pPr>
            <a:lvl9pPr marL="1536192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9pPr>
          </a:lstStyle>
          <a:p>
            <a:pPr marL="471488" indent="-471488" algn="l">
              <a:lnSpc>
                <a:spcPct val="100000"/>
              </a:lnSpc>
              <a:spcBef>
                <a:spcPts val="1200"/>
              </a:spcBef>
              <a:buFont typeface="Arial" panose="020B0604020202020204" pitchFamily="34" charset="0"/>
              <a:buChar char="•"/>
            </a:pPr>
            <a:r>
              <a:rPr lang="en-US" sz="3200" dirty="0">
                <a:latin typeface="Cambria" panose="02040503050406030204" pitchFamily="18" charset="0"/>
              </a:rPr>
              <a:t>Hulls and Deck CNC Milled from CAD Model</a:t>
            </a:r>
          </a:p>
          <a:p>
            <a:pPr marL="471488" indent="-471488" algn="l">
              <a:lnSpc>
                <a:spcPct val="100000"/>
              </a:lnSpc>
              <a:spcBef>
                <a:spcPts val="1200"/>
              </a:spcBef>
              <a:buFont typeface="Arial" panose="020B0604020202020204" pitchFamily="34" charset="0"/>
              <a:buChar char="•"/>
            </a:pPr>
            <a:r>
              <a:rPr lang="en-US" sz="3200" dirty="0">
                <a:latin typeface="Cambria" panose="02040503050406030204" pitchFamily="18" charset="0"/>
              </a:rPr>
              <a:t>Hull Material: Model Foam </a:t>
            </a:r>
          </a:p>
          <a:p>
            <a:pPr marL="471488" indent="-471488" algn="l">
              <a:lnSpc>
                <a:spcPct val="100000"/>
              </a:lnSpc>
              <a:spcBef>
                <a:spcPts val="1200"/>
              </a:spcBef>
              <a:buFont typeface="Arial" panose="020B0604020202020204" pitchFamily="34" charset="0"/>
              <a:buChar char="•"/>
            </a:pPr>
            <a:r>
              <a:rPr lang="en-US" sz="3200" dirty="0">
                <a:latin typeface="Cambria" panose="02040503050406030204" pitchFamily="18" charset="0"/>
              </a:rPr>
              <a:t>Deck Material: Plywood</a:t>
            </a:r>
          </a:p>
          <a:p>
            <a:pPr marL="471488" indent="-471488" algn="l">
              <a:lnSpc>
                <a:spcPct val="100000"/>
              </a:lnSpc>
              <a:spcBef>
                <a:spcPts val="1200"/>
              </a:spcBef>
              <a:buFont typeface="Arial" panose="020B0604020202020204" pitchFamily="34" charset="0"/>
              <a:buChar char="•"/>
            </a:pPr>
            <a:r>
              <a:rPr lang="en-US" sz="3200" dirty="0">
                <a:latin typeface="Cambria" panose="02040503050406030204" pitchFamily="18" charset="0"/>
              </a:rPr>
              <a:t>Epoxy Encapsulated</a:t>
            </a:r>
          </a:p>
          <a:p>
            <a:pPr marL="471488" indent="-471488" algn="l">
              <a:lnSpc>
                <a:spcPct val="100000"/>
              </a:lnSpc>
              <a:spcBef>
                <a:spcPts val="1200"/>
              </a:spcBef>
              <a:buFont typeface="Arial" panose="020B0604020202020204" pitchFamily="34" charset="0"/>
              <a:buChar char="•"/>
            </a:pPr>
            <a:r>
              <a:rPr lang="en-US" sz="3200" dirty="0">
                <a:latin typeface="Cambria" panose="02040503050406030204" pitchFamily="18" charset="0"/>
              </a:rPr>
              <a:t>Dual Thrusters</a:t>
            </a:r>
          </a:p>
          <a:p>
            <a:pPr marL="471488" indent="-471488" algn="l">
              <a:lnSpc>
                <a:spcPct val="100000"/>
              </a:lnSpc>
              <a:spcBef>
                <a:spcPts val="1200"/>
              </a:spcBef>
              <a:buFont typeface="Arial" panose="020B0604020202020204" pitchFamily="34" charset="0"/>
              <a:buChar char="•"/>
            </a:pPr>
            <a:r>
              <a:rPr lang="en-US" sz="3200" dirty="0">
                <a:latin typeface="Cambria" panose="02040503050406030204" pitchFamily="18" charset="0"/>
              </a:rPr>
              <a:t>Differential Thrust Steering</a:t>
            </a:r>
          </a:p>
        </p:txBody>
      </p:sp>
      <p:graphicFrame>
        <p:nvGraphicFramePr>
          <p:cNvPr id="11" name="Table 11">
            <a:extLst>
              <a:ext uri="{FF2B5EF4-FFF2-40B4-BE49-F238E27FC236}">
                <a16:creationId xmlns:a16="http://schemas.microsoft.com/office/drawing/2014/main" id="{2C076A0F-332B-CF14-660A-CABC1405E98C}"/>
              </a:ext>
            </a:extLst>
          </p:cNvPr>
          <p:cNvGraphicFramePr>
            <a:graphicFrameLocks noGrp="1"/>
          </p:cNvGraphicFramePr>
          <p:nvPr>
            <p:extLst>
              <p:ext uri="{D42A27DB-BD31-4B8C-83A1-F6EECF244321}">
                <p14:modId xmlns:p14="http://schemas.microsoft.com/office/powerpoint/2010/main" val="380344590"/>
              </p:ext>
            </p:extLst>
          </p:nvPr>
        </p:nvGraphicFramePr>
        <p:xfrm>
          <a:off x="7467600" y="29097064"/>
          <a:ext cx="3902020" cy="2590800"/>
        </p:xfrm>
        <a:graphic>
          <a:graphicData uri="http://schemas.openxmlformats.org/drawingml/2006/table">
            <a:tbl>
              <a:tblPr firstRow="1" bandRow="1">
                <a:tableStyleId>{5C22544A-7EE6-4342-B048-85BDC9FD1C3A}</a:tableStyleId>
              </a:tblPr>
              <a:tblGrid>
                <a:gridCol w="2553771">
                  <a:extLst>
                    <a:ext uri="{9D8B030D-6E8A-4147-A177-3AD203B41FA5}">
                      <a16:colId xmlns:a16="http://schemas.microsoft.com/office/drawing/2014/main" val="178677105"/>
                    </a:ext>
                  </a:extLst>
                </a:gridCol>
                <a:gridCol w="1348249">
                  <a:extLst>
                    <a:ext uri="{9D8B030D-6E8A-4147-A177-3AD203B41FA5}">
                      <a16:colId xmlns:a16="http://schemas.microsoft.com/office/drawing/2014/main" val="2316412991"/>
                    </a:ext>
                  </a:extLst>
                </a:gridCol>
              </a:tblGrid>
              <a:tr h="515543">
                <a:tc gridSpan="2">
                  <a:txBody>
                    <a:bodyPr/>
                    <a:lstStyle/>
                    <a:p>
                      <a:pPr algn="ctr"/>
                      <a:r>
                        <a:rPr lang="en-US" sz="2800" dirty="0">
                          <a:latin typeface="Cambria" panose="02040503050406030204" pitchFamily="18" charset="0"/>
                          <a:ea typeface="Cambria" panose="02040503050406030204" pitchFamily="18" charset="0"/>
                        </a:rPr>
                        <a:t>Principal Dimensions</a:t>
                      </a:r>
                    </a:p>
                  </a:txBody>
                  <a:tcPr/>
                </a:tc>
                <a:tc hMerge="1">
                  <a:txBody>
                    <a:bodyPr/>
                    <a:lstStyle/>
                    <a:p>
                      <a:endParaRPr lang="en-US" sz="3200" dirty="0">
                        <a:latin typeface="Cambria" panose="02040503050406030204" pitchFamily="18" charset="0"/>
                        <a:ea typeface="Cambria" panose="02040503050406030204" pitchFamily="18" charset="0"/>
                      </a:endParaRPr>
                    </a:p>
                  </a:txBody>
                  <a:tcPr/>
                </a:tc>
                <a:extLst>
                  <a:ext uri="{0D108BD9-81ED-4DB2-BD59-A6C34878D82A}">
                    <a16:rowId xmlns:a16="http://schemas.microsoft.com/office/drawing/2014/main" val="277100840"/>
                  </a:ext>
                </a:extLst>
              </a:tr>
              <a:tr h="515543">
                <a:tc>
                  <a:txBody>
                    <a:bodyPr/>
                    <a:lstStyle/>
                    <a:p>
                      <a:r>
                        <a:rPr lang="en-US" sz="2800" dirty="0">
                          <a:latin typeface="Cambria" panose="02040503050406030204" pitchFamily="18" charset="0"/>
                          <a:ea typeface="Cambria" panose="02040503050406030204" pitchFamily="18" charset="0"/>
                        </a:rPr>
                        <a:t>Length Overall</a:t>
                      </a:r>
                    </a:p>
                  </a:txBody>
                  <a:tcPr/>
                </a:tc>
                <a:tc>
                  <a:txBody>
                    <a:bodyPr/>
                    <a:lstStyle/>
                    <a:p>
                      <a:r>
                        <a:rPr lang="en-US" sz="2800" dirty="0">
                          <a:latin typeface="Cambria" panose="02040503050406030204" pitchFamily="18" charset="0"/>
                          <a:ea typeface="Cambria" panose="02040503050406030204" pitchFamily="18" charset="0"/>
                        </a:rPr>
                        <a:t>100 cm</a:t>
                      </a:r>
                    </a:p>
                  </a:txBody>
                  <a:tcPr/>
                </a:tc>
                <a:extLst>
                  <a:ext uri="{0D108BD9-81ED-4DB2-BD59-A6C34878D82A}">
                    <a16:rowId xmlns:a16="http://schemas.microsoft.com/office/drawing/2014/main" val="54554707"/>
                  </a:ext>
                </a:extLst>
              </a:tr>
              <a:tr h="515543">
                <a:tc>
                  <a:txBody>
                    <a:bodyPr/>
                    <a:lstStyle/>
                    <a:p>
                      <a:r>
                        <a:rPr lang="en-US" sz="2800" dirty="0">
                          <a:latin typeface="Cambria" panose="02040503050406030204" pitchFamily="18" charset="0"/>
                          <a:ea typeface="Cambria" panose="02040503050406030204" pitchFamily="18" charset="0"/>
                        </a:rPr>
                        <a:t>Beam</a:t>
                      </a:r>
                    </a:p>
                  </a:txBody>
                  <a:tcPr/>
                </a:tc>
                <a:tc>
                  <a:txBody>
                    <a:bodyPr/>
                    <a:lstStyle/>
                    <a:p>
                      <a:r>
                        <a:rPr lang="en-US" sz="2800" dirty="0">
                          <a:latin typeface="Cambria" panose="02040503050406030204" pitchFamily="18" charset="0"/>
                          <a:ea typeface="Cambria" panose="02040503050406030204" pitchFamily="18" charset="0"/>
                        </a:rPr>
                        <a:t>50 cm</a:t>
                      </a:r>
                    </a:p>
                  </a:txBody>
                  <a:tcPr/>
                </a:tc>
                <a:extLst>
                  <a:ext uri="{0D108BD9-81ED-4DB2-BD59-A6C34878D82A}">
                    <a16:rowId xmlns:a16="http://schemas.microsoft.com/office/drawing/2014/main" val="1855050524"/>
                  </a:ext>
                </a:extLst>
              </a:tr>
              <a:tr h="515543">
                <a:tc>
                  <a:txBody>
                    <a:bodyPr/>
                    <a:lstStyle/>
                    <a:p>
                      <a:r>
                        <a:rPr lang="en-US" sz="2800" dirty="0">
                          <a:latin typeface="Cambria" panose="02040503050406030204" pitchFamily="18" charset="0"/>
                          <a:ea typeface="Cambria" panose="02040503050406030204" pitchFamily="18" charset="0"/>
                        </a:rPr>
                        <a:t>Displacement</a:t>
                      </a:r>
                    </a:p>
                  </a:txBody>
                  <a:tcPr/>
                </a:tc>
                <a:tc>
                  <a:txBody>
                    <a:bodyPr/>
                    <a:lstStyle/>
                    <a:p>
                      <a:r>
                        <a:rPr lang="en-US" sz="2800" dirty="0">
                          <a:latin typeface="Cambria" panose="02040503050406030204" pitchFamily="18" charset="0"/>
                          <a:ea typeface="Cambria" panose="02040503050406030204" pitchFamily="18" charset="0"/>
                        </a:rPr>
                        <a:t>10 kg</a:t>
                      </a:r>
                    </a:p>
                  </a:txBody>
                  <a:tcPr/>
                </a:tc>
                <a:extLst>
                  <a:ext uri="{0D108BD9-81ED-4DB2-BD59-A6C34878D82A}">
                    <a16:rowId xmlns:a16="http://schemas.microsoft.com/office/drawing/2014/main" val="738978471"/>
                  </a:ext>
                </a:extLst>
              </a:tr>
              <a:tr h="515543">
                <a:tc>
                  <a:txBody>
                    <a:bodyPr/>
                    <a:lstStyle/>
                    <a:p>
                      <a:r>
                        <a:rPr lang="en-US" sz="2800" dirty="0">
                          <a:latin typeface="Cambria" panose="02040503050406030204" pitchFamily="18" charset="0"/>
                          <a:ea typeface="Cambria" panose="02040503050406030204" pitchFamily="18" charset="0"/>
                        </a:rPr>
                        <a:t>Top Speed</a:t>
                      </a:r>
                    </a:p>
                  </a:txBody>
                  <a:tcPr/>
                </a:tc>
                <a:tc>
                  <a:txBody>
                    <a:bodyPr/>
                    <a:lstStyle/>
                    <a:p>
                      <a:r>
                        <a:rPr lang="en-US" sz="2800" dirty="0">
                          <a:latin typeface="Cambria" panose="02040503050406030204" pitchFamily="18" charset="0"/>
                          <a:ea typeface="Cambria" panose="02040503050406030204" pitchFamily="18" charset="0"/>
                        </a:rPr>
                        <a:t>2 m/s</a:t>
                      </a:r>
                    </a:p>
                  </a:txBody>
                  <a:tcPr/>
                </a:tc>
                <a:extLst>
                  <a:ext uri="{0D108BD9-81ED-4DB2-BD59-A6C34878D82A}">
                    <a16:rowId xmlns:a16="http://schemas.microsoft.com/office/drawing/2014/main" val="1841714594"/>
                  </a:ext>
                </a:extLst>
              </a:tr>
            </a:tbl>
          </a:graphicData>
        </a:graphic>
      </p:graphicFrame>
      <p:pic>
        <p:nvPicPr>
          <p:cNvPr id="22" name="Picture 21" descr="Chart, box and whisker chart&#10;&#10;Description automatically generated">
            <a:extLst>
              <a:ext uri="{FF2B5EF4-FFF2-40B4-BE49-F238E27FC236}">
                <a16:creationId xmlns:a16="http://schemas.microsoft.com/office/drawing/2014/main" id="{2397CDF5-4AEB-EF17-86FF-11C73FF3B2D3}"/>
              </a:ext>
            </a:extLst>
          </p:cNvPr>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26413413" y="20052182"/>
            <a:ext cx="5881734" cy="4411301"/>
          </a:xfrm>
          <a:prstGeom prst="rect">
            <a:avLst/>
          </a:prstGeom>
        </p:spPr>
      </p:pic>
      <p:pic>
        <p:nvPicPr>
          <p:cNvPr id="30" name="Picture 29" descr="Chart&#10;&#10;Description automatically generated">
            <a:extLst>
              <a:ext uri="{FF2B5EF4-FFF2-40B4-BE49-F238E27FC236}">
                <a16:creationId xmlns:a16="http://schemas.microsoft.com/office/drawing/2014/main" id="{EBCC969D-E23D-B571-BF51-E460D2B80A7B}"/>
              </a:ext>
            </a:extLst>
          </p:cNvPr>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11658781" y="27119405"/>
            <a:ext cx="6901824" cy="5176368"/>
          </a:xfrm>
          <a:prstGeom prst="rect">
            <a:avLst/>
          </a:prstGeom>
          <a:ln>
            <a:noFill/>
          </a:ln>
        </p:spPr>
      </p:pic>
      <p:pic>
        <p:nvPicPr>
          <p:cNvPr id="34" name="Picture 33" descr="Chart&#10;&#10;Description automatically generated">
            <a:extLst>
              <a:ext uri="{FF2B5EF4-FFF2-40B4-BE49-F238E27FC236}">
                <a16:creationId xmlns:a16="http://schemas.microsoft.com/office/drawing/2014/main" id="{F39DD50A-A2BC-184B-C17F-BD6DCCCAD8DD}"/>
              </a:ext>
            </a:extLst>
          </p:cNvPr>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a:off x="18570787" y="27119405"/>
            <a:ext cx="6901824" cy="5176368"/>
          </a:xfrm>
          <a:prstGeom prst="rect">
            <a:avLst/>
          </a:prstGeom>
          <a:ln>
            <a:noFill/>
          </a:ln>
        </p:spPr>
      </p:pic>
      <p:sp>
        <p:nvSpPr>
          <p:cNvPr id="56" name="Subtitle 2">
            <a:extLst>
              <a:ext uri="{FF2B5EF4-FFF2-40B4-BE49-F238E27FC236}">
                <a16:creationId xmlns:a16="http://schemas.microsoft.com/office/drawing/2014/main" id="{BC16FE31-AB82-AD8E-0517-3E08A8EEC9A4}"/>
              </a:ext>
            </a:extLst>
          </p:cNvPr>
          <p:cNvSpPr txBox="1">
            <a:spLocks/>
          </p:cNvSpPr>
          <p:nvPr/>
        </p:nvSpPr>
        <p:spPr>
          <a:xfrm>
            <a:off x="20821664" y="6191007"/>
            <a:ext cx="10914742" cy="1761038"/>
          </a:xfrm>
          <a:prstGeom prst="rect">
            <a:avLst/>
          </a:prstGeom>
          <a:noFill/>
          <a:ln>
            <a:noFill/>
          </a:ln>
        </p:spPr>
        <p:txBody>
          <a:bodyPr vert="horz" lIns="106674" tIns="53337" rIns="106674" bIns="53337" rtlCol="0" anchor="t">
            <a:noAutofit/>
          </a:bodyPr>
          <a:lstStyle>
            <a:lvl1pPr marL="0" indent="0" algn="ctr" defTabSz="3840480" rtl="0" eaLnBrk="1" latinLnBrk="0" hangingPunct="1">
              <a:lnSpc>
                <a:spcPct val="90000"/>
              </a:lnSpc>
              <a:spcBef>
                <a:spcPts val="4200"/>
              </a:spcBef>
              <a:buFont typeface="Arial" panose="020B0604020202020204" pitchFamily="34" charset="0"/>
              <a:buNone/>
              <a:defRPr sz="10080" kern="1200">
                <a:solidFill>
                  <a:schemeClr val="tx1"/>
                </a:solidFill>
                <a:latin typeface="+mn-lt"/>
                <a:ea typeface="+mn-ea"/>
                <a:cs typeface="+mn-cs"/>
              </a:defRPr>
            </a:lvl1pPr>
            <a:lvl2pPr marL="1920240" indent="0" algn="ctr" defTabSz="3840480" rtl="0" eaLnBrk="1" latinLnBrk="0" hangingPunct="1">
              <a:lnSpc>
                <a:spcPct val="90000"/>
              </a:lnSpc>
              <a:spcBef>
                <a:spcPts val="2100"/>
              </a:spcBef>
              <a:buFont typeface="Arial" panose="020B0604020202020204" pitchFamily="34" charset="0"/>
              <a:buNone/>
              <a:defRPr sz="8400" kern="1200">
                <a:solidFill>
                  <a:schemeClr val="tx1"/>
                </a:solidFill>
                <a:latin typeface="+mn-lt"/>
                <a:ea typeface="+mn-ea"/>
                <a:cs typeface="+mn-cs"/>
              </a:defRPr>
            </a:lvl2pPr>
            <a:lvl3pPr marL="3840480" indent="0" algn="ctr" defTabSz="3840480" rtl="0" eaLnBrk="1" latinLnBrk="0" hangingPunct="1">
              <a:lnSpc>
                <a:spcPct val="90000"/>
              </a:lnSpc>
              <a:spcBef>
                <a:spcPts val="2100"/>
              </a:spcBef>
              <a:buFont typeface="Arial" panose="020B0604020202020204" pitchFamily="34" charset="0"/>
              <a:buNone/>
              <a:defRPr sz="7560" kern="1200">
                <a:solidFill>
                  <a:schemeClr val="tx1"/>
                </a:solidFill>
                <a:latin typeface="+mn-lt"/>
                <a:ea typeface="+mn-ea"/>
                <a:cs typeface="+mn-cs"/>
              </a:defRPr>
            </a:lvl3pPr>
            <a:lvl4pPr marL="576072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4pPr>
            <a:lvl5pPr marL="768096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5pPr>
            <a:lvl6pPr marL="960120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6pPr>
            <a:lvl7pPr marL="1152144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7pPr>
            <a:lvl8pPr marL="1344168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8pPr>
            <a:lvl9pPr marL="1536192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9pPr>
          </a:lstStyle>
          <a:p>
            <a:pPr marL="0" lvl="1" algn="l">
              <a:lnSpc>
                <a:spcPct val="100000"/>
              </a:lnSpc>
              <a:tabLst>
                <a:tab pos="465138" algn="l"/>
              </a:tabLst>
            </a:pPr>
            <a:r>
              <a:rPr lang="en-US" sz="3200" dirty="0">
                <a:latin typeface="Cambria" panose="02040503050406030204" pitchFamily="18" charset="0"/>
              </a:rPr>
              <a:t>The Motion Planner is triggered when an obstacle is detected on the planned </a:t>
            </a:r>
            <a:r>
              <a:rPr lang="en-US" sz="3200" dirty="0" err="1">
                <a:latin typeface="Cambria" panose="02040503050406030204" pitchFamily="18" charset="0"/>
              </a:rPr>
              <a:t>trackline</a:t>
            </a:r>
            <a:r>
              <a:rPr lang="en-US" sz="3200" dirty="0">
                <a:latin typeface="Cambria" panose="02040503050406030204" pitchFamily="18" charset="0"/>
              </a:rPr>
              <a:t>. </a:t>
            </a:r>
          </a:p>
        </p:txBody>
      </p:sp>
      <p:sp>
        <p:nvSpPr>
          <p:cNvPr id="57" name="Subtitle 2">
            <a:extLst>
              <a:ext uri="{FF2B5EF4-FFF2-40B4-BE49-F238E27FC236}">
                <a16:creationId xmlns:a16="http://schemas.microsoft.com/office/drawing/2014/main" id="{80428590-963A-F02F-FE25-3E8B180D395D}"/>
              </a:ext>
            </a:extLst>
          </p:cNvPr>
          <p:cNvSpPr txBox="1">
            <a:spLocks/>
          </p:cNvSpPr>
          <p:nvPr/>
        </p:nvSpPr>
        <p:spPr>
          <a:xfrm>
            <a:off x="11807428" y="24844288"/>
            <a:ext cx="6652791" cy="2045258"/>
          </a:xfrm>
          <a:prstGeom prst="rect">
            <a:avLst/>
          </a:prstGeom>
          <a:noFill/>
          <a:ln>
            <a:noFill/>
          </a:ln>
        </p:spPr>
        <p:txBody>
          <a:bodyPr vert="horz" lIns="106674" tIns="53337" rIns="106674" bIns="53337" numCol="1" rtlCol="0" anchor="t">
            <a:normAutofit lnSpcReduction="10000"/>
          </a:bodyPr>
          <a:lstStyle>
            <a:lvl1pPr marL="0" indent="0" algn="ctr" defTabSz="3840480" rtl="0" eaLnBrk="1" latinLnBrk="0" hangingPunct="1">
              <a:lnSpc>
                <a:spcPct val="90000"/>
              </a:lnSpc>
              <a:spcBef>
                <a:spcPts val="4200"/>
              </a:spcBef>
              <a:buFont typeface="Arial" panose="020B0604020202020204" pitchFamily="34" charset="0"/>
              <a:buNone/>
              <a:defRPr sz="10080" kern="1200">
                <a:solidFill>
                  <a:schemeClr val="tx1"/>
                </a:solidFill>
                <a:latin typeface="+mn-lt"/>
                <a:ea typeface="+mn-ea"/>
                <a:cs typeface="+mn-cs"/>
              </a:defRPr>
            </a:lvl1pPr>
            <a:lvl2pPr marL="1920240" indent="0" algn="ctr" defTabSz="3840480" rtl="0" eaLnBrk="1" latinLnBrk="0" hangingPunct="1">
              <a:lnSpc>
                <a:spcPct val="90000"/>
              </a:lnSpc>
              <a:spcBef>
                <a:spcPts val="2100"/>
              </a:spcBef>
              <a:buFont typeface="Arial" panose="020B0604020202020204" pitchFamily="34" charset="0"/>
              <a:buNone/>
              <a:defRPr sz="8400" kern="1200">
                <a:solidFill>
                  <a:schemeClr val="tx1"/>
                </a:solidFill>
                <a:latin typeface="+mn-lt"/>
                <a:ea typeface="+mn-ea"/>
                <a:cs typeface="+mn-cs"/>
              </a:defRPr>
            </a:lvl2pPr>
            <a:lvl3pPr marL="3840480" indent="0" algn="ctr" defTabSz="3840480" rtl="0" eaLnBrk="1" latinLnBrk="0" hangingPunct="1">
              <a:lnSpc>
                <a:spcPct val="90000"/>
              </a:lnSpc>
              <a:spcBef>
                <a:spcPts val="2100"/>
              </a:spcBef>
              <a:buFont typeface="Arial" panose="020B0604020202020204" pitchFamily="34" charset="0"/>
              <a:buNone/>
              <a:defRPr sz="7560" kern="1200">
                <a:solidFill>
                  <a:schemeClr val="tx1"/>
                </a:solidFill>
                <a:latin typeface="+mn-lt"/>
                <a:ea typeface="+mn-ea"/>
                <a:cs typeface="+mn-cs"/>
              </a:defRPr>
            </a:lvl3pPr>
            <a:lvl4pPr marL="576072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4pPr>
            <a:lvl5pPr marL="768096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5pPr>
            <a:lvl6pPr marL="960120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6pPr>
            <a:lvl7pPr marL="1152144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7pPr>
            <a:lvl8pPr marL="1344168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8pPr>
            <a:lvl9pPr marL="1536192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9pPr>
          </a:lstStyle>
          <a:p>
            <a:pPr marL="0" lvl="1">
              <a:lnSpc>
                <a:spcPct val="100000"/>
              </a:lnSpc>
              <a:spcBef>
                <a:spcPts val="0"/>
              </a:spcBef>
              <a:tabLst>
                <a:tab pos="465138" algn="l"/>
              </a:tabLst>
            </a:pPr>
            <a:r>
              <a:rPr lang="en-US" sz="3200" dirty="0">
                <a:latin typeface="Cambria" panose="02040503050406030204" pitchFamily="18" charset="0"/>
              </a:rPr>
              <a:t>Speed of Advance (SOA) Scheme</a:t>
            </a:r>
          </a:p>
          <a:p>
            <a:pPr marL="0" lvl="1" indent="228600" algn="l">
              <a:lnSpc>
                <a:spcPct val="100000"/>
              </a:lnSpc>
              <a:spcBef>
                <a:spcPts val="0"/>
              </a:spcBef>
              <a:buFont typeface="Arial" panose="020B0604020202020204" pitchFamily="34" charset="0"/>
              <a:buChar char="•"/>
            </a:pPr>
            <a:r>
              <a:rPr lang="en-US" sz="2500" dirty="0">
                <a:latin typeface="Cambria" panose="02040503050406030204" pitchFamily="18" charset="0"/>
              </a:rPr>
              <a:t>In Situ Input: collision location, vehicle state</a:t>
            </a:r>
          </a:p>
          <a:p>
            <a:pPr marL="0" lvl="1" indent="228600" algn="l">
              <a:lnSpc>
                <a:spcPct val="100000"/>
              </a:lnSpc>
              <a:spcBef>
                <a:spcPts val="0"/>
              </a:spcBef>
              <a:buFont typeface="Arial" panose="020B0604020202020204" pitchFamily="34" charset="0"/>
              <a:buChar char="•"/>
            </a:pPr>
            <a:r>
              <a:rPr lang="en-US" sz="2500" dirty="0">
                <a:latin typeface="Cambria" panose="02040503050406030204" pitchFamily="18" charset="0"/>
              </a:rPr>
              <a:t>Approach: use a priori typical maneuver definitions for mission SOA to explore solution space</a:t>
            </a:r>
          </a:p>
          <a:p>
            <a:pPr marL="0" lvl="1">
              <a:lnSpc>
                <a:spcPct val="100000"/>
              </a:lnSpc>
              <a:tabLst>
                <a:tab pos="465138" algn="l"/>
              </a:tabLst>
            </a:pPr>
            <a:endParaRPr lang="en-US" sz="3200" dirty="0">
              <a:latin typeface="Cambria" panose="02040503050406030204" pitchFamily="18" charset="0"/>
            </a:endParaRPr>
          </a:p>
        </p:txBody>
      </p:sp>
      <p:sp>
        <p:nvSpPr>
          <p:cNvPr id="62" name="Subtitle 2">
            <a:extLst>
              <a:ext uri="{FF2B5EF4-FFF2-40B4-BE49-F238E27FC236}">
                <a16:creationId xmlns:a16="http://schemas.microsoft.com/office/drawing/2014/main" id="{3E3ABD9C-D5F3-28D8-263C-544DDCA63872}"/>
              </a:ext>
            </a:extLst>
          </p:cNvPr>
          <p:cNvSpPr txBox="1">
            <a:spLocks/>
          </p:cNvSpPr>
          <p:nvPr/>
        </p:nvSpPr>
        <p:spPr>
          <a:xfrm>
            <a:off x="20821664" y="4927623"/>
            <a:ext cx="11095250" cy="913158"/>
          </a:xfrm>
          <a:prstGeom prst="rect">
            <a:avLst/>
          </a:prstGeom>
          <a:solidFill>
            <a:srgbClr val="002060"/>
          </a:solidFill>
          <a:ln>
            <a:solidFill>
              <a:srgbClr val="002060"/>
            </a:solidFill>
          </a:ln>
        </p:spPr>
        <p:txBody>
          <a:bodyPr vert="horz" lIns="106674" tIns="53337" rIns="106674" bIns="53337" rtlCol="0" anchor="ctr">
            <a:noAutofit/>
          </a:bodyPr>
          <a:lstStyle>
            <a:lvl1pPr marL="0" indent="0" algn="ctr" defTabSz="3840480" rtl="0" eaLnBrk="1" latinLnBrk="0" hangingPunct="1">
              <a:lnSpc>
                <a:spcPct val="90000"/>
              </a:lnSpc>
              <a:spcBef>
                <a:spcPts val="4200"/>
              </a:spcBef>
              <a:buFont typeface="Arial" panose="020B0604020202020204" pitchFamily="34" charset="0"/>
              <a:buNone/>
              <a:defRPr sz="10080" kern="1200">
                <a:solidFill>
                  <a:schemeClr val="tx1"/>
                </a:solidFill>
                <a:latin typeface="+mn-lt"/>
                <a:ea typeface="+mn-ea"/>
                <a:cs typeface="+mn-cs"/>
              </a:defRPr>
            </a:lvl1pPr>
            <a:lvl2pPr marL="1920240" indent="0" algn="ctr" defTabSz="3840480" rtl="0" eaLnBrk="1" latinLnBrk="0" hangingPunct="1">
              <a:lnSpc>
                <a:spcPct val="90000"/>
              </a:lnSpc>
              <a:spcBef>
                <a:spcPts val="2100"/>
              </a:spcBef>
              <a:buFont typeface="Arial" panose="020B0604020202020204" pitchFamily="34" charset="0"/>
              <a:buNone/>
              <a:defRPr sz="8400" kern="1200">
                <a:solidFill>
                  <a:schemeClr val="tx1"/>
                </a:solidFill>
                <a:latin typeface="+mn-lt"/>
                <a:ea typeface="+mn-ea"/>
                <a:cs typeface="+mn-cs"/>
              </a:defRPr>
            </a:lvl2pPr>
            <a:lvl3pPr marL="3840480" indent="0" algn="ctr" defTabSz="3840480" rtl="0" eaLnBrk="1" latinLnBrk="0" hangingPunct="1">
              <a:lnSpc>
                <a:spcPct val="90000"/>
              </a:lnSpc>
              <a:spcBef>
                <a:spcPts val="2100"/>
              </a:spcBef>
              <a:buFont typeface="Arial" panose="020B0604020202020204" pitchFamily="34" charset="0"/>
              <a:buNone/>
              <a:defRPr sz="7560" kern="1200">
                <a:solidFill>
                  <a:schemeClr val="tx1"/>
                </a:solidFill>
                <a:latin typeface="+mn-lt"/>
                <a:ea typeface="+mn-ea"/>
                <a:cs typeface="+mn-cs"/>
              </a:defRPr>
            </a:lvl3pPr>
            <a:lvl4pPr marL="576072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4pPr>
            <a:lvl5pPr marL="768096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5pPr>
            <a:lvl6pPr marL="960120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6pPr>
            <a:lvl7pPr marL="1152144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7pPr>
            <a:lvl8pPr marL="1344168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8pPr>
            <a:lvl9pPr marL="1536192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9pPr>
          </a:lstStyle>
          <a:p>
            <a:r>
              <a:rPr lang="en-US" sz="4200" dirty="0">
                <a:solidFill>
                  <a:schemeClr val="bg1"/>
                </a:solidFill>
                <a:latin typeface="Tahoma" panose="020B0604030504040204" pitchFamily="34" charset="0"/>
                <a:ea typeface="Tahoma" panose="020B0604030504040204" pitchFamily="34" charset="0"/>
                <a:cs typeface="Tahoma" panose="020B0604030504040204" pitchFamily="34" charset="0"/>
              </a:rPr>
              <a:t>Obstacle Avoidance Scenario</a:t>
            </a:r>
          </a:p>
        </p:txBody>
      </p:sp>
      <p:sp>
        <p:nvSpPr>
          <p:cNvPr id="65" name="Subtitle 2">
            <a:extLst>
              <a:ext uri="{FF2B5EF4-FFF2-40B4-BE49-F238E27FC236}">
                <a16:creationId xmlns:a16="http://schemas.microsoft.com/office/drawing/2014/main" id="{340CEDF5-2103-BD34-C16C-215CBBBE47BD}"/>
              </a:ext>
            </a:extLst>
          </p:cNvPr>
          <p:cNvSpPr txBox="1">
            <a:spLocks/>
          </p:cNvSpPr>
          <p:nvPr/>
        </p:nvSpPr>
        <p:spPr>
          <a:xfrm>
            <a:off x="11906194" y="19740331"/>
            <a:ext cx="8126737" cy="5086632"/>
          </a:xfrm>
          <a:prstGeom prst="rect">
            <a:avLst/>
          </a:prstGeom>
          <a:noFill/>
          <a:ln>
            <a:noFill/>
          </a:ln>
        </p:spPr>
        <p:txBody>
          <a:bodyPr vert="horz" lIns="106674" tIns="53337" rIns="106674" bIns="53337" rtlCol="0" anchor="t">
            <a:noAutofit/>
          </a:bodyPr>
          <a:lstStyle>
            <a:lvl1pPr marL="0" indent="0" algn="ctr" defTabSz="3840480" rtl="0" eaLnBrk="1" latinLnBrk="0" hangingPunct="1">
              <a:lnSpc>
                <a:spcPct val="90000"/>
              </a:lnSpc>
              <a:spcBef>
                <a:spcPts val="4200"/>
              </a:spcBef>
              <a:buFont typeface="Arial" panose="020B0604020202020204" pitchFamily="34" charset="0"/>
              <a:buNone/>
              <a:defRPr sz="10080" kern="1200">
                <a:solidFill>
                  <a:schemeClr val="tx1"/>
                </a:solidFill>
                <a:latin typeface="+mn-lt"/>
                <a:ea typeface="+mn-ea"/>
                <a:cs typeface="+mn-cs"/>
              </a:defRPr>
            </a:lvl1pPr>
            <a:lvl2pPr marL="1920240" indent="0" algn="ctr" defTabSz="3840480" rtl="0" eaLnBrk="1" latinLnBrk="0" hangingPunct="1">
              <a:lnSpc>
                <a:spcPct val="90000"/>
              </a:lnSpc>
              <a:spcBef>
                <a:spcPts val="2100"/>
              </a:spcBef>
              <a:buFont typeface="Arial" panose="020B0604020202020204" pitchFamily="34" charset="0"/>
              <a:buNone/>
              <a:defRPr sz="8400" kern="1200">
                <a:solidFill>
                  <a:schemeClr val="tx1"/>
                </a:solidFill>
                <a:latin typeface="+mn-lt"/>
                <a:ea typeface="+mn-ea"/>
                <a:cs typeface="+mn-cs"/>
              </a:defRPr>
            </a:lvl2pPr>
            <a:lvl3pPr marL="3840480" indent="0" algn="ctr" defTabSz="3840480" rtl="0" eaLnBrk="1" latinLnBrk="0" hangingPunct="1">
              <a:lnSpc>
                <a:spcPct val="90000"/>
              </a:lnSpc>
              <a:spcBef>
                <a:spcPts val="2100"/>
              </a:spcBef>
              <a:buFont typeface="Arial" panose="020B0604020202020204" pitchFamily="34" charset="0"/>
              <a:buNone/>
              <a:defRPr sz="7560" kern="1200">
                <a:solidFill>
                  <a:schemeClr val="tx1"/>
                </a:solidFill>
                <a:latin typeface="+mn-lt"/>
                <a:ea typeface="+mn-ea"/>
                <a:cs typeface="+mn-cs"/>
              </a:defRPr>
            </a:lvl3pPr>
            <a:lvl4pPr marL="576072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4pPr>
            <a:lvl5pPr marL="768096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5pPr>
            <a:lvl6pPr marL="960120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6pPr>
            <a:lvl7pPr marL="1152144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7pPr>
            <a:lvl8pPr marL="1344168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8pPr>
            <a:lvl9pPr marL="1536192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9pPr>
          </a:lstStyle>
          <a:p>
            <a:pPr marL="0" lvl="1" algn="l">
              <a:lnSpc>
                <a:spcPct val="100000"/>
              </a:lnSpc>
              <a:tabLst>
                <a:tab pos="465138" algn="l"/>
              </a:tabLst>
            </a:pPr>
            <a:r>
              <a:rPr lang="en-US" sz="3200" dirty="0">
                <a:latin typeface="Cambria" panose="02040503050406030204" pitchFamily="18" charset="0"/>
              </a:rPr>
              <a:t>The computational demand of the motion model solver is managed by limiting the number of candidate maneuvers. Novel parameterization schemes in the Maneuver Generator stage accomplish this using knowledge of the vehicle’s dynamics and the scenario to explore the solution space with a small number of maneuvers. Three parameterization schemes for static obstacle avoidance are outlined below. </a:t>
            </a:r>
          </a:p>
        </p:txBody>
      </p:sp>
      <p:sp>
        <p:nvSpPr>
          <p:cNvPr id="66" name="Subtitle 2">
            <a:extLst>
              <a:ext uri="{FF2B5EF4-FFF2-40B4-BE49-F238E27FC236}">
                <a16:creationId xmlns:a16="http://schemas.microsoft.com/office/drawing/2014/main" id="{E7D4B329-41DA-6C6B-61F2-07BDBB88F8D6}"/>
              </a:ext>
            </a:extLst>
          </p:cNvPr>
          <p:cNvSpPr txBox="1">
            <a:spLocks/>
          </p:cNvSpPr>
          <p:nvPr/>
        </p:nvSpPr>
        <p:spPr>
          <a:xfrm>
            <a:off x="18709468" y="24814263"/>
            <a:ext cx="6719319" cy="2478037"/>
          </a:xfrm>
          <a:prstGeom prst="rect">
            <a:avLst/>
          </a:prstGeom>
          <a:noFill/>
          <a:ln>
            <a:noFill/>
          </a:ln>
        </p:spPr>
        <p:txBody>
          <a:bodyPr vert="horz" lIns="106674" tIns="53337" rIns="106674" bIns="53337" numCol="1" rtlCol="0" anchor="t">
            <a:normAutofit lnSpcReduction="10000"/>
          </a:bodyPr>
          <a:lstStyle>
            <a:lvl1pPr marL="0" indent="0" algn="ctr" defTabSz="3840480" rtl="0" eaLnBrk="1" latinLnBrk="0" hangingPunct="1">
              <a:lnSpc>
                <a:spcPct val="90000"/>
              </a:lnSpc>
              <a:spcBef>
                <a:spcPts val="4200"/>
              </a:spcBef>
              <a:buFont typeface="Arial" panose="020B0604020202020204" pitchFamily="34" charset="0"/>
              <a:buNone/>
              <a:defRPr sz="10080" kern="1200">
                <a:solidFill>
                  <a:schemeClr val="tx1"/>
                </a:solidFill>
                <a:latin typeface="+mn-lt"/>
                <a:ea typeface="+mn-ea"/>
                <a:cs typeface="+mn-cs"/>
              </a:defRPr>
            </a:lvl1pPr>
            <a:lvl2pPr marL="1920240" indent="0" algn="ctr" defTabSz="3840480" rtl="0" eaLnBrk="1" latinLnBrk="0" hangingPunct="1">
              <a:lnSpc>
                <a:spcPct val="90000"/>
              </a:lnSpc>
              <a:spcBef>
                <a:spcPts val="2100"/>
              </a:spcBef>
              <a:buFont typeface="Arial" panose="020B0604020202020204" pitchFamily="34" charset="0"/>
              <a:buNone/>
              <a:defRPr sz="8400" kern="1200">
                <a:solidFill>
                  <a:schemeClr val="tx1"/>
                </a:solidFill>
                <a:latin typeface="+mn-lt"/>
                <a:ea typeface="+mn-ea"/>
                <a:cs typeface="+mn-cs"/>
              </a:defRPr>
            </a:lvl2pPr>
            <a:lvl3pPr marL="3840480" indent="0" algn="ctr" defTabSz="3840480" rtl="0" eaLnBrk="1" latinLnBrk="0" hangingPunct="1">
              <a:lnSpc>
                <a:spcPct val="90000"/>
              </a:lnSpc>
              <a:spcBef>
                <a:spcPts val="2100"/>
              </a:spcBef>
              <a:buFont typeface="Arial" panose="020B0604020202020204" pitchFamily="34" charset="0"/>
              <a:buNone/>
              <a:defRPr sz="7560" kern="1200">
                <a:solidFill>
                  <a:schemeClr val="tx1"/>
                </a:solidFill>
                <a:latin typeface="+mn-lt"/>
                <a:ea typeface="+mn-ea"/>
                <a:cs typeface="+mn-cs"/>
              </a:defRPr>
            </a:lvl3pPr>
            <a:lvl4pPr marL="576072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4pPr>
            <a:lvl5pPr marL="768096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5pPr>
            <a:lvl6pPr marL="960120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6pPr>
            <a:lvl7pPr marL="1152144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7pPr>
            <a:lvl8pPr marL="1344168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8pPr>
            <a:lvl9pPr marL="1536192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9pPr>
          </a:lstStyle>
          <a:p>
            <a:pPr marL="0" lvl="1">
              <a:lnSpc>
                <a:spcPct val="100000"/>
              </a:lnSpc>
              <a:spcBef>
                <a:spcPts val="0"/>
              </a:spcBef>
              <a:tabLst>
                <a:tab pos="465138" algn="l"/>
              </a:tabLst>
            </a:pPr>
            <a:r>
              <a:rPr lang="en-US" sz="3200" dirty="0">
                <a:latin typeface="Cambria" panose="02040503050406030204" pitchFamily="18" charset="0"/>
              </a:rPr>
              <a:t>Obstacle Geometry Scheme</a:t>
            </a:r>
          </a:p>
          <a:p>
            <a:pPr marL="0" lvl="1" indent="228600" algn="l">
              <a:lnSpc>
                <a:spcPct val="100000"/>
              </a:lnSpc>
              <a:spcBef>
                <a:spcPts val="0"/>
              </a:spcBef>
              <a:buFont typeface="Arial" panose="020B0604020202020204" pitchFamily="34" charset="0"/>
              <a:buChar char="•"/>
            </a:pPr>
            <a:r>
              <a:rPr lang="en-US" sz="2500" dirty="0">
                <a:latin typeface="Cambria" panose="02040503050406030204" pitchFamily="18" charset="0"/>
              </a:rPr>
              <a:t>In Situ Input: collision location, vehicle state, obstacle width on each side of the </a:t>
            </a:r>
            <a:r>
              <a:rPr lang="en-US" sz="2500" dirty="0" err="1">
                <a:latin typeface="Cambria" panose="02040503050406030204" pitchFamily="18" charset="0"/>
              </a:rPr>
              <a:t>trackline</a:t>
            </a:r>
            <a:endParaRPr lang="en-US" sz="2500" dirty="0">
              <a:latin typeface="Cambria" panose="02040503050406030204" pitchFamily="18" charset="0"/>
            </a:endParaRPr>
          </a:p>
          <a:p>
            <a:pPr marL="0" lvl="1" indent="228600" algn="l">
              <a:lnSpc>
                <a:spcPct val="100000"/>
              </a:lnSpc>
              <a:spcBef>
                <a:spcPts val="0"/>
              </a:spcBef>
              <a:buFont typeface="Arial" panose="020B0604020202020204" pitchFamily="34" charset="0"/>
              <a:buChar char="•"/>
            </a:pPr>
            <a:r>
              <a:rPr lang="en-US" sz="2500" dirty="0">
                <a:latin typeface="Cambria" panose="02040503050406030204" pitchFamily="18" charset="0"/>
              </a:rPr>
              <a:t>Approach: (1) start from SOA scheme results, (2) adjust turning moment and leg duration to suit obstacle width</a:t>
            </a:r>
          </a:p>
        </p:txBody>
      </p:sp>
      <p:sp>
        <p:nvSpPr>
          <p:cNvPr id="67" name="Subtitle 2">
            <a:extLst>
              <a:ext uri="{FF2B5EF4-FFF2-40B4-BE49-F238E27FC236}">
                <a16:creationId xmlns:a16="http://schemas.microsoft.com/office/drawing/2014/main" id="{D723639B-8859-70DC-6CB4-3A20B202996C}"/>
              </a:ext>
            </a:extLst>
          </p:cNvPr>
          <p:cNvSpPr txBox="1">
            <a:spLocks/>
          </p:cNvSpPr>
          <p:nvPr/>
        </p:nvSpPr>
        <p:spPr>
          <a:xfrm>
            <a:off x="25561130" y="24844288"/>
            <a:ext cx="6652791" cy="2397212"/>
          </a:xfrm>
          <a:prstGeom prst="rect">
            <a:avLst/>
          </a:prstGeom>
          <a:noFill/>
          <a:ln>
            <a:noFill/>
          </a:ln>
        </p:spPr>
        <p:txBody>
          <a:bodyPr vert="horz" lIns="106674" tIns="53337" rIns="106674" bIns="53337" numCol="1" rtlCol="0" anchor="t">
            <a:normAutofit lnSpcReduction="10000"/>
          </a:bodyPr>
          <a:lstStyle>
            <a:lvl1pPr marL="0" indent="0" algn="ctr" defTabSz="3840480" rtl="0" eaLnBrk="1" latinLnBrk="0" hangingPunct="1">
              <a:lnSpc>
                <a:spcPct val="90000"/>
              </a:lnSpc>
              <a:spcBef>
                <a:spcPts val="4200"/>
              </a:spcBef>
              <a:buFont typeface="Arial" panose="020B0604020202020204" pitchFamily="34" charset="0"/>
              <a:buNone/>
              <a:defRPr sz="10080" kern="1200">
                <a:solidFill>
                  <a:schemeClr val="tx1"/>
                </a:solidFill>
                <a:latin typeface="+mn-lt"/>
                <a:ea typeface="+mn-ea"/>
                <a:cs typeface="+mn-cs"/>
              </a:defRPr>
            </a:lvl1pPr>
            <a:lvl2pPr marL="1920240" indent="0" algn="ctr" defTabSz="3840480" rtl="0" eaLnBrk="1" latinLnBrk="0" hangingPunct="1">
              <a:lnSpc>
                <a:spcPct val="90000"/>
              </a:lnSpc>
              <a:spcBef>
                <a:spcPts val="2100"/>
              </a:spcBef>
              <a:buFont typeface="Arial" panose="020B0604020202020204" pitchFamily="34" charset="0"/>
              <a:buNone/>
              <a:defRPr sz="8400" kern="1200">
                <a:solidFill>
                  <a:schemeClr val="tx1"/>
                </a:solidFill>
                <a:latin typeface="+mn-lt"/>
                <a:ea typeface="+mn-ea"/>
                <a:cs typeface="+mn-cs"/>
              </a:defRPr>
            </a:lvl2pPr>
            <a:lvl3pPr marL="3840480" indent="0" algn="ctr" defTabSz="3840480" rtl="0" eaLnBrk="1" latinLnBrk="0" hangingPunct="1">
              <a:lnSpc>
                <a:spcPct val="90000"/>
              </a:lnSpc>
              <a:spcBef>
                <a:spcPts val="2100"/>
              </a:spcBef>
              <a:buFont typeface="Arial" panose="020B0604020202020204" pitchFamily="34" charset="0"/>
              <a:buNone/>
              <a:defRPr sz="7560" kern="1200">
                <a:solidFill>
                  <a:schemeClr val="tx1"/>
                </a:solidFill>
                <a:latin typeface="+mn-lt"/>
                <a:ea typeface="+mn-ea"/>
                <a:cs typeface="+mn-cs"/>
              </a:defRPr>
            </a:lvl3pPr>
            <a:lvl4pPr marL="576072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4pPr>
            <a:lvl5pPr marL="768096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5pPr>
            <a:lvl6pPr marL="960120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6pPr>
            <a:lvl7pPr marL="1152144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7pPr>
            <a:lvl8pPr marL="1344168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8pPr>
            <a:lvl9pPr marL="1536192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9pPr>
          </a:lstStyle>
          <a:p>
            <a:pPr marL="0" lvl="1">
              <a:lnSpc>
                <a:spcPct val="100000"/>
              </a:lnSpc>
              <a:spcBef>
                <a:spcPts val="0"/>
              </a:spcBef>
              <a:tabLst>
                <a:tab pos="465138" algn="l"/>
              </a:tabLst>
            </a:pPr>
            <a:r>
              <a:rPr lang="en-US" sz="3200" dirty="0">
                <a:latin typeface="Cambria" panose="02040503050406030204" pitchFamily="18" charset="0"/>
              </a:rPr>
              <a:t>Clear Headings Scheme</a:t>
            </a:r>
          </a:p>
          <a:p>
            <a:pPr marL="0" lvl="1" indent="228600" algn="l">
              <a:lnSpc>
                <a:spcPct val="100000"/>
              </a:lnSpc>
              <a:spcBef>
                <a:spcPts val="0"/>
              </a:spcBef>
              <a:buFont typeface="Arial" panose="020B0604020202020204" pitchFamily="34" charset="0"/>
              <a:buChar char="•"/>
            </a:pPr>
            <a:r>
              <a:rPr lang="en-US" sz="2500" dirty="0">
                <a:latin typeface="Cambria" panose="02040503050406030204" pitchFamily="18" charset="0"/>
              </a:rPr>
              <a:t>In Situ Input: collision location, vehicle state, obstacle map </a:t>
            </a:r>
          </a:p>
          <a:p>
            <a:pPr marL="0" lvl="1" indent="228600" algn="l">
              <a:lnSpc>
                <a:spcPct val="100000"/>
              </a:lnSpc>
              <a:spcBef>
                <a:spcPts val="0"/>
              </a:spcBef>
              <a:buFont typeface="Arial" panose="020B0604020202020204" pitchFamily="34" charset="0"/>
              <a:buChar char="•"/>
            </a:pPr>
            <a:r>
              <a:rPr lang="en-US" sz="2500" dirty="0">
                <a:latin typeface="Cambria" panose="02040503050406030204" pitchFamily="18" charset="0"/>
              </a:rPr>
              <a:t>Approach: (1) check obstacle map for clear headings on either side of the </a:t>
            </a:r>
            <a:r>
              <a:rPr lang="en-US" sz="2500" dirty="0" err="1">
                <a:latin typeface="Cambria" panose="02040503050406030204" pitchFamily="18" charset="0"/>
              </a:rPr>
              <a:t>trackline</a:t>
            </a:r>
            <a:r>
              <a:rPr lang="en-US" sz="2500" dirty="0">
                <a:latin typeface="Cambria" panose="02040503050406030204" pitchFamily="18" charset="0"/>
              </a:rPr>
              <a:t>, (2) shape  maneuvers to following clear headings</a:t>
            </a:r>
          </a:p>
          <a:p>
            <a:pPr marL="0" lvl="1">
              <a:lnSpc>
                <a:spcPct val="100000"/>
              </a:lnSpc>
              <a:tabLst>
                <a:tab pos="465138" algn="l"/>
              </a:tabLst>
            </a:pPr>
            <a:endParaRPr lang="en-US" sz="3200" dirty="0">
              <a:latin typeface="Cambria" panose="02040503050406030204" pitchFamily="18" charset="0"/>
            </a:endParaRPr>
          </a:p>
        </p:txBody>
      </p:sp>
      <p:cxnSp>
        <p:nvCxnSpPr>
          <p:cNvPr id="69" name="Straight Connector 68">
            <a:extLst>
              <a:ext uri="{FF2B5EF4-FFF2-40B4-BE49-F238E27FC236}">
                <a16:creationId xmlns:a16="http://schemas.microsoft.com/office/drawing/2014/main" id="{227672BF-EDE6-9754-286C-E6186EBED3BE}"/>
              </a:ext>
            </a:extLst>
          </p:cNvPr>
          <p:cNvCxnSpPr/>
          <p:nvPr/>
        </p:nvCxnSpPr>
        <p:spPr>
          <a:xfrm>
            <a:off x="20072332" y="19970941"/>
            <a:ext cx="7261" cy="4446049"/>
          </a:xfrm>
          <a:prstGeom prst="line">
            <a:avLst/>
          </a:prstGeom>
          <a:ln w="9525">
            <a:solidFill>
              <a:schemeClr val="bg2">
                <a:lumMod val="50000"/>
              </a:schemeClr>
            </a:solidFill>
          </a:ln>
        </p:spPr>
        <p:style>
          <a:lnRef idx="1">
            <a:schemeClr val="accent1"/>
          </a:lnRef>
          <a:fillRef idx="0">
            <a:schemeClr val="accent1"/>
          </a:fillRef>
          <a:effectRef idx="0">
            <a:schemeClr val="accent1"/>
          </a:effectRef>
          <a:fontRef idx="minor">
            <a:schemeClr val="tx1"/>
          </a:fontRef>
        </p:style>
      </p:cxnSp>
      <p:sp>
        <p:nvSpPr>
          <p:cNvPr id="70" name="Subtitle 2">
            <a:extLst>
              <a:ext uri="{FF2B5EF4-FFF2-40B4-BE49-F238E27FC236}">
                <a16:creationId xmlns:a16="http://schemas.microsoft.com/office/drawing/2014/main" id="{F16750A8-CE59-5C04-1B95-2F786E9CEAC9}"/>
              </a:ext>
            </a:extLst>
          </p:cNvPr>
          <p:cNvSpPr txBox="1">
            <a:spLocks/>
          </p:cNvSpPr>
          <p:nvPr/>
        </p:nvSpPr>
        <p:spPr>
          <a:xfrm>
            <a:off x="20280515" y="19740331"/>
            <a:ext cx="5977537" cy="4889849"/>
          </a:xfrm>
          <a:prstGeom prst="rect">
            <a:avLst/>
          </a:prstGeom>
          <a:noFill/>
          <a:ln>
            <a:noFill/>
          </a:ln>
        </p:spPr>
        <p:txBody>
          <a:bodyPr vert="horz" lIns="106674" tIns="53337" rIns="106674" bIns="53337" rtlCol="0" anchor="t">
            <a:noAutofit/>
          </a:bodyPr>
          <a:lstStyle>
            <a:lvl1pPr marL="0" indent="0" algn="ctr" defTabSz="3840480" rtl="0" eaLnBrk="1" latinLnBrk="0" hangingPunct="1">
              <a:lnSpc>
                <a:spcPct val="90000"/>
              </a:lnSpc>
              <a:spcBef>
                <a:spcPts val="4200"/>
              </a:spcBef>
              <a:buFont typeface="Arial" panose="020B0604020202020204" pitchFamily="34" charset="0"/>
              <a:buNone/>
              <a:defRPr sz="10080" kern="1200">
                <a:solidFill>
                  <a:schemeClr val="tx1"/>
                </a:solidFill>
                <a:latin typeface="+mn-lt"/>
                <a:ea typeface="+mn-ea"/>
                <a:cs typeface="+mn-cs"/>
              </a:defRPr>
            </a:lvl1pPr>
            <a:lvl2pPr marL="1920240" indent="0" algn="ctr" defTabSz="3840480" rtl="0" eaLnBrk="1" latinLnBrk="0" hangingPunct="1">
              <a:lnSpc>
                <a:spcPct val="90000"/>
              </a:lnSpc>
              <a:spcBef>
                <a:spcPts val="2100"/>
              </a:spcBef>
              <a:buFont typeface="Arial" panose="020B0604020202020204" pitchFamily="34" charset="0"/>
              <a:buNone/>
              <a:defRPr sz="8400" kern="1200">
                <a:solidFill>
                  <a:schemeClr val="tx1"/>
                </a:solidFill>
                <a:latin typeface="+mn-lt"/>
                <a:ea typeface="+mn-ea"/>
                <a:cs typeface="+mn-cs"/>
              </a:defRPr>
            </a:lvl2pPr>
            <a:lvl3pPr marL="3840480" indent="0" algn="ctr" defTabSz="3840480" rtl="0" eaLnBrk="1" latinLnBrk="0" hangingPunct="1">
              <a:lnSpc>
                <a:spcPct val="90000"/>
              </a:lnSpc>
              <a:spcBef>
                <a:spcPts val="2100"/>
              </a:spcBef>
              <a:buFont typeface="Arial" panose="020B0604020202020204" pitchFamily="34" charset="0"/>
              <a:buNone/>
              <a:defRPr sz="7560" kern="1200">
                <a:solidFill>
                  <a:schemeClr val="tx1"/>
                </a:solidFill>
                <a:latin typeface="+mn-lt"/>
                <a:ea typeface="+mn-ea"/>
                <a:cs typeface="+mn-cs"/>
              </a:defRPr>
            </a:lvl3pPr>
            <a:lvl4pPr marL="576072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4pPr>
            <a:lvl5pPr marL="768096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5pPr>
            <a:lvl6pPr marL="960120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6pPr>
            <a:lvl7pPr marL="1152144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7pPr>
            <a:lvl8pPr marL="1344168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8pPr>
            <a:lvl9pPr marL="1536192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9pPr>
          </a:lstStyle>
          <a:p>
            <a:pPr marL="0" lvl="1" algn="l">
              <a:lnSpc>
                <a:spcPct val="100000"/>
              </a:lnSpc>
              <a:tabLst>
                <a:tab pos="465138" algn="l"/>
              </a:tabLst>
            </a:pPr>
            <a:r>
              <a:rPr lang="en-US" sz="3200" dirty="0">
                <a:latin typeface="Cambria" panose="02040503050406030204" pitchFamily="18" charset="0"/>
              </a:rPr>
              <a:t>Example obstacle avoidance scenario: The planned vehicle </a:t>
            </a:r>
            <a:r>
              <a:rPr lang="en-US" sz="3200" dirty="0" err="1">
                <a:latin typeface="Cambria" panose="02040503050406030204" pitchFamily="18" charset="0"/>
              </a:rPr>
              <a:t>trackline</a:t>
            </a:r>
            <a:r>
              <a:rPr lang="en-US" sz="3200" dirty="0">
                <a:latin typeface="Cambria" panose="02040503050406030204" pitchFamily="18" charset="0"/>
              </a:rPr>
              <a:t> (shown in blue)  is defined by a waypoint list. Three obstacles (shown in black) are positioned along the </a:t>
            </a:r>
            <a:r>
              <a:rPr lang="en-US" sz="3200" dirty="0" err="1">
                <a:latin typeface="Cambria" panose="02040503050406030204" pitchFamily="18" charset="0"/>
              </a:rPr>
              <a:t>trackline</a:t>
            </a:r>
            <a:r>
              <a:rPr lang="en-US" sz="3200" dirty="0">
                <a:latin typeface="Cambria" panose="02040503050406030204" pitchFamily="18" charset="0"/>
              </a:rPr>
              <a:t>. </a:t>
            </a:r>
          </a:p>
          <a:p>
            <a:pPr marL="0" lvl="1" algn="l">
              <a:lnSpc>
                <a:spcPct val="100000"/>
              </a:lnSpc>
              <a:spcBef>
                <a:spcPts val="3200"/>
              </a:spcBef>
              <a:tabLst>
                <a:tab pos="465138" algn="l"/>
              </a:tabLst>
            </a:pPr>
            <a:r>
              <a:rPr lang="en-US" sz="3200" dirty="0">
                <a:latin typeface="Cambria" panose="02040503050406030204" pitchFamily="18" charset="0"/>
              </a:rPr>
              <a:t>Avoiding the south-west obstacle is explored in simulations below.</a:t>
            </a:r>
          </a:p>
        </p:txBody>
      </p:sp>
      <p:pic>
        <p:nvPicPr>
          <p:cNvPr id="32" name="Picture 31" descr="Chart&#10;&#10;Description automatically generated">
            <a:extLst>
              <a:ext uri="{FF2B5EF4-FFF2-40B4-BE49-F238E27FC236}">
                <a16:creationId xmlns:a16="http://schemas.microsoft.com/office/drawing/2014/main" id="{BF570537-95C0-3CB5-6FF4-5006C69C526C}"/>
              </a:ext>
            </a:extLst>
          </p:cNvPr>
          <p:cNvPicPr>
            <a:picLocks noChangeAspect="1"/>
          </p:cNvPicPr>
          <p:nvPr/>
        </p:nvPicPr>
        <p:blipFill>
          <a:blip r:embed="rId12">
            <a:extLst>
              <a:ext uri="{28A0092B-C50C-407E-A947-70E740481C1C}">
                <a14:useLocalDpi xmlns:a14="http://schemas.microsoft.com/office/drawing/2010/main" val="0"/>
              </a:ext>
            </a:extLst>
          </a:blip>
          <a:stretch>
            <a:fillRect/>
          </a:stretch>
        </p:blipFill>
        <p:spPr>
          <a:xfrm>
            <a:off x="25428787" y="27119405"/>
            <a:ext cx="6901823" cy="5176368"/>
          </a:xfrm>
          <a:prstGeom prst="rect">
            <a:avLst/>
          </a:prstGeom>
          <a:ln>
            <a:noFill/>
          </a:ln>
        </p:spPr>
      </p:pic>
      <p:sp>
        <p:nvSpPr>
          <p:cNvPr id="5" name="Rectangle 4">
            <a:extLst>
              <a:ext uri="{FF2B5EF4-FFF2-40B4-BE49-F238E27FC236}">
                <a16:creationId xmlns:a16="http://schemas.microsoft.com/office/drawing/2014/main" id="{CE8392D2-3B3F-63F3-D41A-DC8AF2ECA5C6}"/>
              </a:ext>
            </a:extLst>
          </p:cNvPr>
          <p:cNvSpPr/>
          <p:nvPr/>
        </p:nvSpPr>
        <p:spPr>
          <a:xfrm>
            <a:off x="11658610" y="24699134"/>
            <a:ext cx="6887294" cy="7618279"/>
          </a:xfrm>
          <a:prstGeom prst="rect">
            <a:avLst/>
          </a:prstGeom>
          <a:no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D41DE44E-3081-F1BD-1FEA-851676FCE568}"/>
              </a:ext>
            </a:extLst>
          </p:cNvPr>
          <p:cNvSpPr/>
          <p:nvPr/>
        </p:nvSpPr>
        <p:spPr>
          <a:xfrm>
            <a:off x="18545917" y="24699134"/>
            <a:ext cx="6887294" cy="7618279"/>
          </a:xfrm>
          <a:prstGeom prst="rect">
            <a:avLst/>
          </a:prstGeom>
          <a:no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E6E605F3-D4A6-2B60-33FB-22909846C409}"/>
              </a:ext>
            </a:extLst>
          </p:cNvPr>
          <p:cNvSpPr/>
          <p:nvPr/>
        </p:nvSpPr>
        <p:spPr>
          <a:xfrm>
            <a:off x="25433211" y="24699134"/>
            <a:ext cx="6887294" cy="7618279"/>
          </a:xfrm>
          <a:prstGeom prst="rect">
            <a:avLst/>
          </a:prstGeom>
          <a:no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6" name="Picture 3" descr="Logo, company name&#10;&#10;Description automatically generated">
            <a:extLst>
              <a:ext uri="{FF2B5EF4-FFF2-40B4-BE49-F238E27FC236}">
                <a16:creationId xmlns:a16="http://schemas.microsoft.com/office/drawing/2014/main" id="{F1831053-9E5A-55AF-739B-A275F887FFB6}"/>
              </a:ext>
            </a:extLst>
          </p:cNvPr>
          <p:cNvPicPr>
            <a:picLocks noChangeAspect="1"/>
          </p:cNvPicPr>
          <p:nvPr/>
        </p:nvPicPr>
        <p:blipFill>
          <a:blip r:embed="rId13"/>
          <a:stretch>
            <a:fillRect/>
          </a:stretch>
        </p:blipFill>
        <p:spPr>
          <a:xfrm>
            <a:off x="4426473" y="2341096"/>
            <a:ext cx="3365796" cy="1918132"/>
          </a:xfrm>
          <a:prstGeom prst="rect">
            <a:avLst/>
          </a:prstGeom>
        </p:spPr>
      </p:pic>
      <p:pic>
        <p:nvPicPr>
          <p:cNvPr id="17" name="Picture 6" descr="Logo&#10;&#10;Description automatically generated">
            <a:extLst>
              <a:ext uri="{FF2B5EF4-FFF2-40B4-BE49-F238E27FC236}">
                <a16:creationId xmlns:a16="http://schemas.microsoft.com/office/drawing/2014/main" id="{3DA1D077-0E00-1782-86BA-1ED1A063BD56}"/>
              </a:ext>
            </a:extLst>
          </p:cNvPr>
          <p:cNvPicPr>
            <a:picLocks noChangeAspect="1"/>
          </p:cNvPicPr>
          <p:nvPr/>
        </p:nvPicPr>
        <p:blipFill>
          <a:blip r:embed="rId14"/>
          <a:stretch>
            <a:fillRect/>
          </a:stretch>
        </p:blipFill>
        <p:spPr>
          <a:xfrm>
            <a:off x="33948183" y="2684206"/>
            <a:ext cx="2589369" cy="1349544"/>
          </a:xfrm>
          <a:prstGeom prst="rect">
            <a:avLst/>
          </a:prstGeom>
        </p:spPr>
      </p:pic>
      <p:pic>
        <p:nvPicPr>
          <p:cNvPr id="18" name="Picture 7" descr="Logo, company name&#10;&#10;Description automatically generated">
            <a:extLst>
              <a:ext uri="{FF2B5EF4-FFF2-40B4-BE49-F238E27FC236}">
                <a16:creationId xmlns:a16="http://schemas.microsoft.com/office/drawing/2014/main" id="{E39ACECD-F76A-B57E-17B8-1560A0B8C509}"/>
              </a:ext>
            </a:extLst>
          </p:cNvPr>
          <p:cNvPicPr>
            <a:picLocks noChangeAspect="1"/>
          </p:cNvPicPr>
          <p:nvPr/>
        </p:nvPicPr>
        <p:blipFill>
          <a:blip r:embed="rId15"/>
          <a:stretch>
            <a:fillRect/>
          </a:stretch>
        </p:blipFill>
        <p:spPr>
          <a:xfrm>
            <a:off x="36699762" y="2684207"/>
            <a:ext cx="2337603" cy="1349544"/>
          </a:xfrm>
          <a:prstGeom prst="rect">
            <a:avLst/>
          </a:prstGeom>
        </p:spPr>
      </p:pic>
      <p:pic>
        <p:nvPicPr>
          <p:cNvPr id="19" name="Picture 4" descr="United States Coast Guard Academy - Wikipedia">
            <a:extLst>
              <a:ext uri="{FF2B5EF4-FFF2-40B4-BE49-F238E27FC236}">
                <a16:creationId xmlns:a16="http://schemas.microsoft.com/office/drawing/2014/main" id="{05B891ED-F12B-8966-9295-B4ED3B23C3A4}"/>
              </a:ext>
            </a:extLst>
          </p:cNvPr>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39426871" y="980628"/>
            <a:ext cx="3043231" cy="305312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1858862"/>
      </p:ext>
    </p:extLst>
  </p:cSld>
  <p:clrMapOvr>
    <a:masterClrMapping/>
  </p:clrMapOvr>
</p:sld>
</file>

<file path=ppt/theme/theme1.xml><?xml version="1.0" encoding="utf-8"?>
<a:theme xmlns:a="http://schemas.openxmlformats.org/drawingml/2006/main" name="NEEC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NEEC Theme" id="{B640042E-7562-4564-A6C4-320DF5562279}" vid="{ABA7813D-44D7-4A47-B96C-B3D58779F3CB}"/>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EsriMapsInfo xmlns="ESRI.ArcGIS.Mapping.OfficeIntegration.PowerPointInfo">
  <Version>Version1</Version>
  <RequiresSignIn>False</RequiresSignIn>
</EsriMapsInfo>
</file>

<file path=customXml/item2.xml><?xml version="1.0" encoding="utf-8"?>
<EsriMapsInfo xmlns="ESRI.ArcGIS.Mapping.OfficeIntegration.PowerPointInfo">
  <Version>Version1</Version>
  <RequiresSignIn>False</RequiresSignIn>
</EsriMapsInfo>
</file>

<file path=customXml/itemProps1.xml><?xml version="1.0" encoding="utf-8"?>
<ds:datastoreItem xmlns:ds="http://schemas.openxmlformats.org/officeDocument/2006/customXml" ds:itemID="{1966D790-D06C-4361-94B8-8BED25FA40AD}">
  <ds:schemaRefs>
    <ds:schemaRef ds:uri="ESRI.ArcGIS.Mapping.OfficeIntegration.PowerPointInfo"/>
  </ds:schemaRefs>
</ds:datastoreItem>
</file>

<file path=customXml/itemProps2.xml><?xml version="1.0" encoding="utf-8"?>
<ds:datastoreItem xmlns:ds="http://schemas.openxmlformats.org/officeDocument/2006/customXml" ds:itemID="{E8B49EBC-8012-49EB-A634-9AC004CF8E85}">
  <ds:schemaRefs>
    <ds:schemaRef ds:uri="ESRI.ArcGIS.Mapping.OfficeIntegration.PowerPointInfo"/>
  </ds:schemaRefs>
</ds:datastoreItem>
</file>

<file path=docProps/app.xml><?xml version="1.0" encoding="utf-8"?>
<Properties xmlns="http://schemas.openxmlformats.org/officeDocument/2006/extended-properties" xmlns:vt="http://schemas.openxmlformats.org/officeDocument/2006/docPropsVTypes">
  <Template>Office Theme</Template>
  <TotalTime>2646</TotalTime>
  <Words>1140</Words>
  <Application>Microsoft Office PowerPoint</Application>
  <PresentationFormat>Custom</PresentationFormat>
  <Paragraphs>105</Paragraphs>
  <Slides>1</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vt:i4>
      </vt:variant>
    </vt:vector>
  </HeadingPairs>
  <TitlesOfParts>
    <vt:vector size="9" baseType="lpstr">
      <vt:lpstr>Arial</vt:lpstr>
      <vt:lpstr>Calibri</vt:lpstr>
      <vt:lpstr>Cambria</vt:lpstr>
      <vt:lpstr>Cambria Math</vt:lpstr>
      <vt:lpstr>Segoe UI</vt:lpstr>
      <vt:lpstr>Tahoma</vt:lpstr>
      <vt:lpstr>Times New Roman</vt:lpstr>
      <vt:lpstr>NEEC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Rhiannon Jacobs</dc:creator>
  <cp:lastModifiedBy>Nick Custer</cp:lastModifiedBy>
  <cp:revision>153</cp:revision>
  <dcterms:created xsi:type="dcterms:W3CDTF">2016-03-05T16:55:12Z</dcterms:created>
  <dcterms:modified xsi:type="dcterms:W3CDTF">2023-04-06T19:13:04Z</dcterms:modified>
</cp:coreProperties>
</file>