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17279938" cy="12960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3" userDrawn="1">
          <p15:clr>
            <a:srgbClr val="A4A3A4"/>
          </p15:clr>
        </p15:guide>
        <p15:guide id="2" pos="54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56"/>
    <a:srgbClr val="548235"/>
    <a:srgbClr val="0033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F538C-EF0E-46DD-9BEE-CA891C9AF122}" v="127" dt="2023-04-10T02:57:26.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34" d="100"/>
          <a:sy n="34" d="100"/>
        </p:scale>
        <p:origin x="1524" y="138"/>
      </p:cViewPr>
      <p:guideLst>
        <p:guide orient="horz" pos="4083"/>
        <p:guide pos="544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hika Rani" userId="4277a81d-94de-44d9-a769-4e6be6e7cf5b" providerId="ADAL" clId="{1C1F538C-EF0E-46DD-9BEE-CA891C9AF122}"/>
    <pc:docChg chg="undo custSel modSld">
      <pc:chgData name="Radhika Rani" userId="4277a81d-94de-44d9-a769-4e6be6e7cf5b" providerId="ADAL" clId="{1C1F538C-EF0E-46DD-9BEE-CA891C9AF122}" dt="2023-04-10T12:23:27.507" v="1024" actId="1076"/>
      <pc:docMkLst>
        <pc:docMk/>
      </pc:docMkLst>
      <pc:sldChg chg="addSp delSp modSp mod setBg">
        <pc:chgData name="Radhika Rani" userId="4277a81d-94de-44d9-a769-4e6be6e7cf5b" providerId="ADAL" clId="{1C1F538C-EF0E-46DD-9BEE-CA891C9AF122}" dt="2023-04-10T12:23:27.507" v="1024" actId="1076"/>
        <pc:sldMkLst>
          <pc:docMk/>
          <pc:sldMk cId="2303045298" sldId="256"/>
        </pc:sldMkLst>
        <pc:spChg chg="add mod">
          <ac:chgData name="Radhika Rani" userId="4277a81d-94de-44d9-a769-4e6be6e7cf5b" providerId="ADAL" clId="{1C1F538C-EF0E-46DD-9BEE-CA891C9AF122}" dt="2023-04-10T03:00:29.675" v="953" actId="1076"/>
          <ac:spMkLst>
            <pc:docMk/>
            <pc:sldMk cId="2303045298" sldId="256"/>
            <ac:spMk id="2" creationId="{94AFAD71-E41E-BE2F-C095-7DB065D85409}"/>
          </ac:spMkLst>
        </pc:spChg>
        <pc:spChg chg="add mod">
          <ac:chgData name="Radhika Rani" userId="4277a81d-94de-44d9-a769-4e6be6e7cf5b" providerId="ADAL" clId="{1C1F538C-EF0E-46DD-9BEE-CA891C9AF122}" dt="2023-04-10T11:12:34.025" v="999" actId="14100"/>
          <ac:spMkLst>
            <pc:docMk/>
            <pc:sldMk cId="2303045298" sldId="256"/>
            <ac:spMk id="3" creationId="{06908E9D-4898-717A-5E71-B80903259B3C}"/>
          </ac:spMkLst>
        </pc:spChg>
        <pc:spChg chg="mod">
          <ac:chgData name="Radhika Rani" userId="4277a81d-94de-44d9-a769-4e6be6e7cf5b" providerId="ADAL" clId="{1C1F538C-EF0E-46DD-9BEE-CA891C9AF122}" dt="2023-04-10T11:11:21.877" v="991" actId="14100"/>
          <ac:spMkLst>
            <pc:docMk/>
            <pc:sldMk cId="2303045298" sldId="256"/>
            <ac:spMk id="5" creationId="{0C49C1FE-08D4-C6F3-91FA-EB706D332830}"/>
          </ac:spMkLst>
        </pc:spChg>
        <pc:spChg chg="mod">
          <ac:chgData name="Radhika Rani" userId="4277a81d-94de-44d9-a769-4e6be6e7cf5b" providerId="ADAL" clId="{1C1F538C-EF0E-46DD-9BEE-CA891C9AF122}" dt="2023-04-10T12:23:27.507" v="1024" actId="1076"/>
          <ac:spMkLst>
            <pc:docMk/>
            <pc:sldMk cId="2303045298" sldId="256"/>
            <ac:spMk id="6" creationId="{40260F4B-0543-8C06-ED74-6257A37220C6}"/>
          </ac:spMkLst>
        </pc:spChg>
        <pc:spChg chg="mod">
          <ac:chgData name="Radhika Rani" userId="4277a81d-94de-44d9-a769-4e6be6e7cf5b" providerId="ADAL" clId="{1C1F538C-EF0E-46DD-9BEE-CA891C9AF122}" dt="2023-04-10T11:11:53.247" v="993" actId="14100"/>
          <ac:spMkLst>
            <pc:docMk/>
            <pc:sldMk cId="2303045298" sldId="256"/>
            <ac:spMk id="23" creationId="{7C43F377-D716-D6E3-C438-A1A486B8F6D7}"/>
          </ac:spMkLst>
        </pc:spChg>
        <pc:spChg chg="mod">
          <ac:chgData name="Radhika Rani" userId="4277a81d-94de-44d9-a769-4e6be6e7cf5b" providerId="ADAL" clId="{1C1F538C-EF0E-46DD-9BEE-CA891C9AF122}" dt="2023-04-10T11:12:05.703" v="995" actId="14100"/>
          <ac:spMkLst>
            <pc:docMk/>
            <pc:sldMk cId="2303045298" sldId="256"/>
            <ac:spMk id="24" creationId="{A7C3FA17-9C50-4455-23A5-D72EBD621108}"/>
          </ac:spMkLst>
        </pc:spChg>
        <pc:spChg chg="mod">
          <ac:chgData name="Radhika Rani" userId="4277a81d-94de-44d9-a769-4e6be6e7cf5b" providerId="ADAL" clId="{1C1F538C-EF0E-46DD-9BEE-CA891C9AF122}" dt="2023-04-10T11:14:21.462" v="1012" actId="14100"/>
          <ac:spMkLst>
            <pc:docMk/>
            <pc:sldMk cId="2303045298" sldId="256"/>
            <ac:spMk id="27" creationId="{568670F1-EB14-6045-E5B0-45C74B3F9FBC}"/>
          </ac:spMkLst>
        </pc:spChg>
        <pc:spChg chg="del mod">
          <ac:chgData name="Radhika Rani" userId="4277a81d-94de-44d9-a769-4e6be6e7cf5b" providerId="ADAL" clId="{1C1F538C-EF0E-46DD-9BEE-CA891C9AF122}" dt="2023-04-10T01:54:19.259" v="570" actId="478"/>
          <ac:spMkLst>
            <pc:docMk/>
            <pc:sldMk cId="2303045298" sldId="256"/>
            <ac:spMk id="28" creationId="{25E32493-CDF5-A995-4DC3-137C9B5CA490}"/>
          </ac:spMkLst>
        </pc:spChg>
        <pc:spChg chg="mod">
          <ac:chgData name="Radhika Rani" userId="4277a81d-94de-44d9-a769-4e6be6e7cf5b" providerId="ADAL" clId="{1C1F538C-EF0E-46DD-9BEE-CA891C9AF122}" dt="2023-04-10T11:12:42.154" v="1000" actId="14100"/>
          <ac:spMkLst>
            <pc:docMk/>
            <pc:sldMk cId="2303045298" sldId="256"/>
            <ac:spMk id="29" creationId="{B520445E-AFED-2ECC-743D-61F34BA0FAF3}"/>
          </ac:spMkLst>
        </pc:spChg>
        <pc:spChg chg="mod">
          <ac:chgData name="Radhika Rani" userId="4277a81d-94de-44d9-a769-4e6be6e7cf5b" providerId="ADAL" clId="{1C1F538C-EF0E-46DD-9BEE-CA891C9AF122}" dt="2023-04-10T11:14:06.174" v="1011" actId="1076"/>
          <ac:spMkLst>
            <pc:docMk/>
            <pc:sldMk cId="2303045298" sldId="256"/>
            <ac:spMk id="1024" creationId="{CB259F02-AAEC-BC26-98D1-3A2D12702FE5}"/>
          </ac:spMkLst>
        </pc:spChg>
        <pc:spChg chg="mod">
          <ac:chgData name="Radhika Rani" userId="4277a81d-94de-44d9-a769-4e6be6e7cf5b" providerId="ADAL" clId="{1C1F538C-EF0E-46DD-9BEE-CA891C9AF122}" dt="2023-04-10T02:32:11.602" v="894" actId="27636"/>
          <ac:spMkLst>
            <pc:docMk/>
            <pc:sldMk cId="2303045298" sldId="256"/>
            <ac:spMk id="1027" creationId="{82A7771F-F82A-0ECA-8A1C-BAE9E12AAD52}"/>
          </ac:spMkLst>
        </pc:spChg>
        <pc:spChg chg="mod">
          <ac:chgData name="Radhika Rani" userId="4277a81d-94de-44d9-a769-4e6be6e7cf5b" providerId="ADAL" clId="{1C1F538C-EF0E-46DD-9BEE-CA891C9AF122}" dt="2023-04-10T02:32:24.124" v="898" actId="27636"/>
          <ac:spMkLst>
            <pc:docMk/>
            <pc:sldMk cId="2303045298" sldId="256"/>
            <ac:spMk id="1028" creationId="{47C92C5B-7AF4-702F-DB89-2C7255F1A927}"/>
          </ac:spMkLst>
        </pc:spChg>
        <pc:spChg chg="mod">
          <ac:chgData name="Radhika Rani" userId="4277a81d-94de-44d9-a769-4e6be6e7cf5b" providerId="ADAL" clId="{1C1F538C-EF0E-46DD-9BEE-CA891C9AF122}" dt="2023-04-10T03:06:20.770" v="971" actId="1076"/>
          <ac:spMkLst>
            <pc:docMk/>
            <pc:sldMk cId="2303045298" sldId="256"/>
            <ac:spMk id="1029" creationId="{45F440CE-2F83-D3BB-C667-49658EC4D80C}"/>
          </ac:spMkLst>
        </pc:spChg>
        <pc:spChg chg="mod">
          <ac:chgData name="Radhika Rani" userId="4277a81d-94de-44d9-a769-4e6be6e7cf5b" providerId="ADAL" clId="{1C1F538C-EF0E-46DD-9BEE-CA891C9AF122}" dt="2023-04-10T11:15:39.230" v="1023" actId="14100"/>
          <ac:spMkLst>
            <pc:docMk/>
            <pc:sldMk cId="2303045298" sldId="256"/>
            <ac:spMk id="1032" creationId="{24A893CF-78D7-6F3C-C564-C7889FBE96C5}"/>
          </ac:spMkLst>
        </pc:spChg>
        <pc:spChg chg="del mod">
          <ac:chgData name="Radhika Rani" userId="4277a81d-94de-44d9-a769-4e6be6e7cf5b" providerId="ADAL" clId="{1C1F538C-EF0E-46DD-9BEE-CA891C9AF122}" dt="2023-04-10T01:53:10.614" v="528" actId="478"/>
          <ac:spMkLst>
            <pc:docMk/>
            <pc:sldMk cId="2303045298" sldId="256"/>
            <ac:spMk id="1034" creationId="{6E9361D9-A226-28AB-538D-C0745A9B2FAE}"/>
          </ac:spMkLst>
        </pc:spChg>
        <pc:spChg chg="mod">
          <ac:chgData name="Radhika Rani" userId="4277a81d-94de-44d9-a769-4e6be6e7cf5b" providerId="ADAL" clId="{1C1F538C-EF0E-46DD-9BEE-CA891C9AF122}" dt="2023-04-10T02:29:42.939" v="879" actId="14100"/>
          <ac:spMkLst>
            <pc:docMk/>
            <pc:sldMk cId="2303045298" sldId="256"/>
            <ac:spMk id="1037" creationId="{6E699A02-C6E7-4E57-96D1-80290402F194}"/>
          </ac:spMkLst>
        </pc:spChg>
        <pc:spChg chg="mod">
          <ac:chgData name="Radhika Rani" userId="4277a81d-94de-44d9-a769-4e6be6e7cf5b" providerId="ADAL" clId="{1C1F538C-EF0E-46DD-9BEE-CA891C9AF122}" dt="2023-04-10T11:15:33.424" v="1022" actId="14100"/>
          <ac:spMkLst>
            <pc:docMk/>
            <pc:sldMk cId="2303045298" sldId="256"/>
            <ac:spMk id="1038" creationId="{965A03BA-A7B5-A286-34DB-26784D97C0AE}"/>
          </ac:spMkLst>
        </pc:spChg>
        <pc:spChg chg="mod">
          <ac:chgData name="Radhika Rani" userId="4277a81d-94de-44d9-a769-4e6be6e7cf5b" providerId="ADAL" clId="{1C1F538C-EF0E-46DD-9BEE-CA891C9AF122}" dt="2023-04-10T02:57:26.405" v="942" actId="339"/>
          <ac:spMkLst>
            <pc:docMk/>
            <pc:sldMk cId="2303045298" sldId="256"/>
            <ac:spMk id="1040" creationId="{332490C7-B8A1-702E-F77D-157920A3BB55}"/>
          </ac:spMkLst>
        </pc:spChg>
        <pc:spChg chg="mod">
          <ac:chgData name="Radhika Rani" userId="4277a81d-94de-44d9-a769-4e6be6e7cf5b" providerId="ADAL" clId="{1C1F538C-EF0E-46DD-9BEE-CA891C9AF122}" dt="2023-04-10T11:14:51.317" v="1020" actId="20577"/>
          <ac:spMkLst>
            <pc:docMk/>
            <pc:sldMk cId="2303045298" sldId="256"/>
            <ac:spMk id="1045" creationId="{7B78EBB9-816A-C670-0B93-B10F9F3AE687}"/>
          </ac:spMkLst>
        </pc:spChg>
        <pc:spChg chg="add mod">
          <ac:chgData name="Radhika Rani" userId="4277a81d-94de-44d9-a769-4e6be6e7cf5b" providerId="ADAL" clId="{1C1F538C-EF0E-46DD-9BEE-CA891C9AF122}" dt="2023-04-10T03:11:08.398" v="974" actId="113"/>
          <ac:spMkLst>
            <pc:docMk/>
            <pc:sldMk cId="2303045298" sldId="256"/>
            <ac:spMk id="1047" creationId="{6822E173-4A60-FF4D-F3E7-1A3540A3A0E6}"/>
          </ac:spMkLst>
        </pc:spChg>
        <pc:graphicFrameChg chg="mod">
          <ac:chgData name="Radhika Rani" userId="4277a81d-94de-44d9-a769-4e6be6e7cf5b" providerId="ADAL" clId="{1C1F538C-EF0E-46DD-9BEE-CA891C9AF122}" dt="2023-04-09T20:57:42.569" v="436" actId="207"/>
          <ac:graphicFrameMkLst>
            <pc:docMk/>
            <pc:sldMk cId="2303045298" sldId="256"/>
            <ac:graphicFrameMk id="1042" creationId="{A5CB8C0F-9A28-9CFF-2E76-9E6A16FD9281}"/>
          </ac:graphicFrameMkLst>
        </pc:graphicFrameChg>
        <pc:graphicFrameChg chg="mod">
          <ac:chgData name="Radhika Rani" userId="4277a81d-94de-44d9-a769-4e6be6e7cf5b" providerId="ADAL" clId="{1C1F538C-EF0E-46DD-9BEE-CA891C9AF122}" dt="2023-04-10T11:10:21.060" v="983" actId="1076"/>
          <ac:graphicFrameMkLst>
            <pc:docMk/>
            <pc:sldMk cId="2303045298" sldId="256"/>
            <ac:graphicFrameMk id="1043" creationId="{FFD287BD-186D-36B6-1421-B02D669964FC}"/>
          </ac:graphicFrameMkLst>
        </pc:graphicFrameChg>
        <pc:graphicFrameChg chg="mod">
          <ac:chgData name="Radhika Rani" userId="4277a81d-94de-44d9-a769-4e6be6e7cf5b" providerId="ADAL" clId="{1C1F538C-EF0E-46DD-9BEE-CA891C9AF122}" dt="2023-04-10T11:10:16.840" v="982" actId="1076"/>
          <ac:graphicFrameMkLst>
            <pc:docMk/>
            <pc:sldMk cId="2303045298" sldId="256"/>
            <ac:graphicFrameMk id="1044" creationId="{FE82B4DE-5A91-457D-DA63-8DF6DA648CAB}"/>
          </ac:graphicFrameMkLst>
        </pc:graphicFrameChg>
        <pc:picChg chg="mod">
          <ac:chgData name="Radhika Rani" userId="4277a81d-94de-44d9-a769-4e6be6e7cf5b" providerId="ADAL" clId="{1C1F538C-EF0E-46DD-9BEE-CA891C9AF122}" dt="2023-04-10T11:11:25.417" v="992" actId="1076"/>
          <ac:picMkLst>
            <pc:docMk/>
            <pc:sldMk cId="2303045298" sldId="256"/>
            <ac:picMk id="1026" creationId="{B9C5B447-AC30-0F5E-2CF9-95A0CA8E4658}"/>
          </ac:picMkLst>
        </pc:picChg>
        <pc:picChg chg="mod">
          <ac:chgData name="Radhika Rani" userId="4277a81d-94de-44d9-a769-4e6be6e7cf5b" providerId="ADAL" clId="{1C1F538C-EF0E-46DD-9BEE-CA891C9AF122}" dt="2023-04-10T03:05:40.492" v="969" actId="208"/>
          <ac:picMkLst>
            <pc:docMk/>
            <pc:sldMk cId="2303045298" sldId="256"/>
            <ac:picMk id="1033" creationId="{0DFD3D2C-2841-3982-22EC-76005E3675A3}"/>
          </ac:picMkLst>
        </pc:picChg>
        <pc:picChg chg="del mod">
          <ac:chgData name="Radhika Rani" userId="4277a81d-94de-44d9-a769-4e6be6e7cf5b" providerId="ADAL" clId="{1C1F538C-EF0E-46DD-9BEE-CA891C9AF122}" dt="2023-04-09T20:39:27.973" v="210" actId="478"/>
          <ac:picMkLst>
            <pc:docMk/>
            <pc:sldMk cId="2303045298" sldId="256"/>
            <ac:picMk id="1035" creationId="{A255659E-A14B-DE02-498F-9977088C3313}"/>
          </ac:picMkLst>
        </pc:picChg>
        <pc:picChg chg="mod">
          <ac:chgData name="Radhika Rani" userId="4277a81d-94de-44d9-a769-4e6be6e7cf5b" providerId="ADAL" clId="{1C1F538C-EF0E-46DD-9BEE-CA891C9AF122}" dt="2023-04-10T03:00:39.368" v="955" actId="14100"/>
          <ac:picMkLst>
            <pc:docMk/>
            <pc:sldMk cId="2303045298" sldId="256"/>
            <ac:picMk id="1036" creationId="{B6FE11F4-520C-84F4-13F8-F5470D8F870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systemnh-my.sharepoint.com/personal/rr1187_usnh_edu/Documents/Conference/berry%20(version%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my.sharepoint.com/personal/rr1187_usnh_edu/Documents/Conference/berry%20(version%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systemnh-my.sharepoint.com/personal/rr1187_usnh_edu/Documents/Conference/berry%20(version%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t>Effect of treatments on total yield</a:t>
            </a:r>
          </a:p>
        </c:rich>
      </c:tx>
      <c:overlay val="0"/>
      <c:spPr>
        <a:solidFill>
          <a:schemeClr val="accent6">
            <a:lumMod val="20000"/>
            <a:lumOff val="80000"/>
          </a:schemeClr>
        </a:solid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03691037154169"/>
          <c:y val="0.2208163590410083"/>
          <c:w val="0.82032579280956186"/>
          <c:h val="0.6569842777742162"/>
        </c:manualLayout>
      </c:layout>
      <c:barChart>
        <c:barDir val="bar"/>
        <c:grouping val="clustered"/>
        <c:varyColors val="0"/>
        <c:ser>
          <c:idx val="0"/>
          <c:order val="0"/>
          <c:tx>
            <c:strRef>
              <c:f>Sheet3!$H$3</c:f>
              <c:strCache>
                <c:ptCount val="1"/>
                <c:pt idx="0">
                  <c:v>total</c:v>
                </c:pt>
              </c:strCache>
            </c:strRef>
          </c:tx>
          <c:spPr>
            <a:solidFill>
              <a:schemeClr val="accent1">
                <a:lumMod val="50000"/>
              </a:schemeClr>
            </a:solidFill>
            <a:ln>
              <a:noFill/>
            </a:ln>
            <a:effectLst/>
          </c:spPr>
          <c:invertIfNegative val="0"/>
          <c:errBars>
            <c:errBarType val="both"/>
            <c:errValType val="cust"/>
            <c:noEndCap val="0"/>
            <c:plus>
              <c:numRef>
                <c:f>Sheet3!$I$4:$I$6</c:f>
                <c:numCache>
                  <c:formatCode>General</c:formatCode>
                  <c:ptCount val="3"/>
                  <c:pt idx="0">
                    <c:v>1019.1387</c:v>
                  </c:pt>
                  <c:pt idx="1">
                    <c:v>1048.1369999999999</c:v>
                  </c:pt>
                  <c:pt idx="2">
                    <c:v>989.20830000000001</c:v>
                  </c:pt>
                </c:numCache>
              </c:numRef>
            </c:plus>
            <c:minus>
              <c:numRef>
                <c:f>Sheet3!$I$4:$I$6</c:f>
                <c:numCache>
                  <c:formatCode>General</c:formatCode>
                  <c:ptCount val="3"/>
                  <c:pt idx="0">
                    <c:v>1019.1387</c:v>
                  </c:pt>
                  <c:pt idx="1">
                    <c:v>1048.1369999999999</c:v>
                  </c:pt>
                  <c:pt idx="2">
                    <c:v>989.20830000000001</c:v>
                  </c:pt>
                </c:numCache>
              </c:numRef>
            </c:minus>
            <c:spPr>
              <a:noFill/>
              <a:ln w="9525" cap="flat" cmpd="sng" algn="ctr">
                <a:solidFill>
                  <a:schemeClr val="tx1">
                    <a:lumMod val="65000"/>
                    <a:lumOff val="35000"/>
                  </a:schemeClr>
                </a:solidFill>
                <a:round/>
              </a:ln>
              <a:effectLst/>
            </c:spPr>
          </c:errBars>
          <c:cat>
            <c:strRef>
              <c:f>Sheet3!$G$4:$G$6</c:f>
              <c:strCache>
                <c:ptCount val="3"/>
                <c:pt idx="0">
                  <c:v>all</c:v>
                </c:pt>
                <c:pt idx="1">
                  <c:v>one</c:v>
                </c:pt>
                <c:pt idx="2">
                  <c:v>two</c:v>
                </c:pt>
              </c:strCache>
            </c:strRef>
          </c:cat>
          <c:val>
            <c:numRef>
              <c:f>Sheet3!$H$4:$H$6</c:f>
              <c:numCache>
                <c:formatCode>General</c:formatCode>
                <c:ptCount val="3"/>
                <c:pt idx="0">
                  <c:v>12954.275</c:v>
                </c:pt>
                <c:pt idx="1">
                  <c:v>10734.25</c:v>
                </c:pt>
                <c:pt idx="2">
                  <c:v>12911.34375</c:v>
                </c:pt>
              </c:numCache>
            </c:numRef>
          </c:val>
          <c:extLst>
            <c:ext xmlns:c16="http://schemas.microsoft.com/office/drawing/2014/chart" uri="{C3380CC4-5D6E-409C-BE32-E72D297353CC}">
              <c16:uniqueId val="{00000000-E43F-4853-9C92-C38F8B201939}"/>
            </c:ext>
          </c:extLst>
        </c:ser>
        <c:dLbls>
          <c:showLegendKey val="0"/>
          <c:showVal val="0"/>
          <c:showCatName val="0"/>
          <c:showSerName val="0"/>
          <c:showPercent val="0"/>
          <c:showBubbleSize val="0"/>
        </c:dLbls>
        <c:gapWidth val="182"/>
        <c:axId val="386521864"/>
        <c:axId val="386522584"/>
      </c:barChart>
      <c:catAx>
        <c:axId val="386521864"/>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6522584"/>
        <c:crosses val="autoZero"/>
        <c:auto val="1"/>
        <c:lblAlgn val="ctr"/>
        <c:lblOffset val="100"/>
        <c:noMultiLvlLbl val="0"/>
      </c:catAx>
      <c:valAx>
        <c:axId val="386522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6521864"/>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a:t>Effect</a:t>
            </a:r>
            <a:r>
              <a:rPr lang="en-US" sz="1100" b="1" baseline="0"/>
              <a:t> of treatments on Total soluble solids (TSS)</a:t>
            </a:r>
            <a:endParaRPr lang="en-US" sz="1100" b="1"/>
          </a:p>
        </c:rich>
      </c:tx>
      <c:layout>
        <c:manualLayout>
          <c:xMode val="edge"/>
          <c:yMode val="edge"/>
          <c:x val="0.12291951579407144"/>
          <c:y val="3.1321688954254301E-2"/>
        </c:manualLayout>
      </c:layout>
      <c:overlay val="0"/>
      <c:spPr>
        <a:solidFill>
          <a:schemeClr val="bg1">
            <a:lumMod val="95000"/>
          </a:schemeClr>
        </a:solid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Suggestion2!$C$9</c:f>
              <c:strCache>
                <c:ptCount val="1"/>
                <c:pt idx="0">
                  <c:v>brix</c:v>
                </c:pt>
              </c:strCache>
            </c:strRef>
          </c:tx>
          <c:spPr>
            <a:solidFill>
              <a:schemeClr val="accent1">
                <a:lumMod val="50000"/>
              </a:schemeClr>
            </a:solidFill>
            <a:ln>
              <a:noFill/>
            </a:ln>
            <a:effectLst/>
          </c:spPr>
          <c:invertIfNegative val="0"/>
          <c:errBars>
            <c:errBarType val="both"/>
            <c:errValType val="cust"/>
            <c:noEndCap val="0"/>
            <c:plus>
              <c:numRef>
                <c:f>Suggestion2!$D$10:$D$12</c:f>
                <c:numCache>
                  <c:formatCode>General</c:formatCode>
                  <c:ptCount val="3"/>
                  <c:pt idx="0">
                    <c:v>0.43788169999999998</c:v>
                  </c:pt>
                  <c:pt idx="1">
                    <c:v>0.27330929999999998</c:v>
                  </c:pt>
                  <c:pt idx="2">
                    <c:v>0.39437139999999998</c:v>
                  </c:pt>
                </c:numCache>
              </c:numRef>
            </c:plus>
            <c:minus>
              <c:numRef>
                <c:f>Suggestion2!$D$10:$D$12</c:f>
                <c:numCache>
                  <c:formatCode>General</c:formatCode>
                  <c:ptCount val="3"/>
                  <c:pt idx="0">
                    <c:v>0.43788169999999998</c:v>
                  </c:pt>
                  <c:pt idx="1">
                    <c:v>0.27330929999999998</c:v>
                  </c:pt>
                  <c:pt idx="2">
                    <c:v>0.39437139999999998</c:v>
                  </c:pt>
                </c:numCache>
              </c:numRef>
            </c:minus>
            <c:spPr>
              <a:noFill/>
              <a:ln w="9525" cap="flat" cmpd="sng" algn="ctr">
                <a:solidFill>
                  <a:schemeClr val="tx1">
                    <a:lumMod val="65000"/>
                    <a:lumOff val="35000"/>
                  </a:schemeClr>
                </a:solidFill>
                <a:round/>
              </a:ln>
              <a:effectLst/>
            </c:spPr>
          </c:errBars>
          <c:cat>
            <c:strRef>
              <c:f>Suggestion2!$B$10:$B$12</c:f>
              <c:strCache>
                <c:ptCount val="3"/>
                <c:pt idx="0">
                  <c:v>all</c:v>
                </c:pt>
                <c:pt idx="1">
                  <c:v>one</c:v>
                </c:pt>
                <c:pt idx="2">
                  <c:v>two</c:v>
                </c:pt>
              </c:strCache>
            </c:strRef>
          </c:cat>
          <c:val>
            <c:numRef>
              <c:f>Suggestion2!$C$10:$C$12</c:f>
              <c:numCache>
                <c:formatCode>General</c:formatCode>
                <c:ptCount val="3"/>
                <c:pt idx="0">
                  <c:v>18.898250000000001</c:v>
                </c:pt>
                <c:pt idx="1">
                  <c:v>20.47428571</c:v>
                </c:pt>
                <c:pt idx="2">
                  <c:v>19.185874999999999</c:v>
                </c:pt>
              </c:numCache>
            </c:numRef>
          </c:val>
          <c:extLst>
            <c:ext xmlns:c16="http://schemas.microsoft.com/office/drawing/2014/chart" uri="{C3380CC4-5D6E-409C-BE32-E72D297353CC}">
              <c16:uniqueId val="{00000000-0A9C-4BB9-BFD7-3C60BF7B9C9C}"/>
            </c:ext>
          </c:extLst>
        </c:ser>
        <c:dLbls>
          <c:showLegendKey val="0"/>
          <c:showVal val="0"/>
          <c:showCatName val="0"/>
          <c:showSerName val="0"/>
          <c:showPercent val="0"/>
          <c:showBubbleSize val="0"/>
        </c:dLbls>
        <c:gapWidth val="219"/>
        <c:overlap val="-27"/>
        <c:axId val="566119824"/>
        <c:axId val="566119464"/>
      </c:barChart>
      <c:catAx>
        <c:axId val="566119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66119464"/>
        <c:crosses val="autoZero"/>
        <c:auto val="1"/>
        <c:lblAlgn val="ctr"/>
        <c:lblOffset val="100"/>
        <c:noMultiLvlLbl val="0"/>
      </c:catAx>
      <c:valAx>
        <c:axId val="566119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119824"/>
        <c:crosses val="autoZero"/>
        <c:crossBetween val="between"/>
      </c:valAx>
      <c:spPr>
        <a:solidFill>
          <a:schemeClr val="bg1">
            <a:lumMod val="95000"/>
          </a:schemeClr>
        </a:solid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sz="1200" dirty="0"/>
              <a:t>Effect of treatments on cluster weight</a:t>
            </a:r>
          </a:p>
        </c:rich>
      </c:tx>
      <c:layout>
        <c:manualLayout>
          <c:xMode val="edge"/>
          <c:yMode val="edge"/>
          <c:x val="9.9341780031858215E-2"/>
          <c:y val="3.4090909090909088E-2"/>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2110187485191057"/>
          <c:y val="0.19687498094394337"/>
          <c:w val="0.82546993017687875"/>
          <c:h val="0.6713166607015032"/>
        </c:manualLayout>
      </c:layout>
      <c:barChart>
        <c:barDir val="bar"/>
        <c:grouping val="clustered"/>
        <c:varyColors val="0"/>
        <c:ser>
          <c:idx val="0"/>
          <c:order val="0"/>
          <c:tx>
            <c:strRef>
              <c:f>Suggestion2!$C$15</c:f>
              <c:strCache>
                <c:ptCount val="1"/>
                <c:pt idx="0">
                  <c:v>cluster wt</c:v>
                </c:pt>
              </c:strCache>
            </c:strRef>
          </c:tx>
          <c:spPr>
            <a:solidFill>
              <a:schemeClr val="accent1">
                <a:lumMod val="50000"/>
              </a:schemeClr>
            </a:solidFill>
            <a:ln w="9525" cap="flat" cmpd="sng" algn="ctr">
              <a:solidFill>
                <a:schemeClr val="tx1"/>
              </a:solidFill>
              <a:round/>
            </a:ln>
            <a:effectLst/>
          </c:spPr>
          <c:invertIfNegative val="0"/>
          <c:dPt>
            <c:idx val="0"/>
            <c:invertIfNegative val="0"/>
            <c:bubble3D val="0"/>
            <c:spPr>
              <a:solidFill>
                <a:schemeClr val="accent1">
                  <a:lumMod val="50000"/>
                </a:schemeClr>
              </a:solidFill>
              <a:ln w="9525" cap="flat" cmpd="sng" algn="ctr">
                <a:noFill/>
                <a:round/>
              </a:ln>
              <a:effectLst/>
            </c:spPr>
            <c:extLst>
              <c:ext xmlns:c16="http://schemas.microsoft.com/office/drawing/2014/chart" uri="{C3380CC4-5D6E-409C-BE32-E72D297353CC}">
                <c16:uniqueId val="{00000003-717F-4DE4-9357-D51DF20ADD61}"/>
              </c:ext>
            </c:extLst>
          </c:dPt>
          <c:dPt>
            <c:idx val="1"/>
            <c:invertIfNegative val="0"/>
            <c:bubble3D val="0"/>
            <c:spPr>
              <a:solidFill>
                <a:schemeClr val="accent1">
                  <a:lumMod val="50000"/>
                </a:schemeClr>
              </a:solidFill>
              <a:ln w="9525" cap="flat" cmpd="sng" algn="ctr">
                <a:noFill/>
                <a:round/>
              </a:ln>
              <a:effectLst/>
            </c:spPr>
            <c:extLst>
              <c:ext xmlns:c16="http://schemas.microsoft.com/office/drawing/2014/chart" uri="{C3380CC4-5D6E-409C-BE32-E72D297353CC}">
                <c16:uniqueId val="{00000001-717F-4DE4-9357-D51DF20ADD61}"/>
              </c:ext>
            </c:extLst>
          </c:dPt>
          <c:dPt>
            <c:idx val="2"/>
            <c:invertIfNegative val="0"/>
            <c:bubble3D val="0"/>
            <c:spPr>
              <a:solidFill>
                <a:schemeClr val="accent1">
                  <a:lumMod val="50000"/>
                </a:schemeClr>
              </a:solidFill>
              <a:ln w="9525" cap="flat" cmpd="sng" algn="ctr">
                <a:noFill/>
                <a:round/>
              </a:ln>
              <a:effectLst/>
            </c:spPr>
            <c:extLst>
              <c:ext xmlns:c16="http://schemas.microsoft.com/office/drawing/2014/chart" uri="{C3380CC4-5D6E-409C-BE32-E72D297353CC}">
                <c16:uniqueId val="{00000002-717F-4DE4-9357-D51DF20ADD6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Suggestion2!$D$16:$D$18</c:f>
                <c:numCache>
                  <c:formatCode>General</c:formatCode>
                  <c:ptCount val="3"/>
                  <c:pt idx="0">
                    <c:v>0.43788169999999998</c:v>
                  </c:pt>
                  <c:pt idx="1">
                    <c:v>0.27330929999999998</c:v>
                  </c:pt>
                  <c:pt idx="2">
                    <c:v>0.39437139999999998</c:v>
                  </c:pt>
                </c:numCache>
              </c:numRef>
            </c:plus>
            <c:minus>
              <c:numRef>
                <c:f>Suggestion2!$D$16:$D$18</c:f>
                <c:numCache>
                  <c:formatCode>General</c:formatCode>
                  <c:ptCount val="3"/>
                  <c:pt idx="0">
                    <c:v>0.43788169999999998</c:v>
                  </c:pt>
                  <c:pt idx="1">
                    <c:v>0.27330929999999998</c:v>
                  </c:pt>
                  <c:pt idx="2">
                    <c:v>0.39437139999999998</c:v>
                  </c:pt>
                </c:numCache>
              </c:numRef>
            </c:minus>
            <c:spPr>
              <a:noFill/>
              <a:ln w="9525">
                <a:solidFill>
                  <a:schemeClr val="dk1">
                    <a:lumMod val="65000"/>
                    <a:lumOff val="35000"/>
                  </a:schemeClr>
                </a:solidFill>
                <a:round/>
              </a:ln>
              <a:effectLst/>
            </c:spPr>
          </c:errBars>
          <c:cat>
            <c:strRef>
              <c:f>Suggestion2!$B$16:$B$18</c:f>
              <c:strCache>
                <c:ptCount val="3"/>
                <c:pt idx="0">
                  <c:v>all</c:v>
                </c:pt>
                <c:pt idx="1">
                  <c:v>one</c:v>
                </c:pt>
                <c:pt idx="2">
                  <c:v>two</c:v>
                </c:pt>
              </c:strCache>
            </c:strRef>
          </c:cat>
          <c:val>
            <c:numRef>
              <c:f>Suggestion2!$C$16:$C$18</c:f>
              <c:numCache>
                <c:formatCode>General</c:formatCode>
                <c:ptCount val="3"/>
                <c:pt idx="0">
                  <c:v>187.07116590000001</c:v>
                </c:pt>
                <c:pt idx="1">
                  <c:v>197.80254289999999</c:v>
                </c:pt>
                <c:pt idx="2">
                  <c:v>180.46121170000001</c:v>
                </c:pt>
              </c:numCache>
            </c:numRef>
          </c:val>
          <c:extLst>
            <c:ext xmlns:c16="http://schemas.microsoft.com/office/drawing/2014/chart" uri="{C3380CC4-5D6E-409C-BE32-E72D297353CC}">
              <c16:uniqueId val="{00000000-717F-4DE4-9357-D51DF20ADD61}"/>
            </c:ext>
          </c:extLst>
        </c:ser>
        <c:dLbls>
          <c:dLblPos val="inEnd"/>
          <c:showLegendKey val="0"/>
          <c:showVal val="1"/>
          <c:showCatName val="0"/>
          <c:showSerName val="0"/>
          <c:showPercent val="0"/>
          <c:showBubbleSize val="0"/>
        </c:dLbls>
        <c:gapWidth val="65"/>
        <c:axId val="594760552"/>
        <c:axId val="594754792"/>
      </c:barChart>
      <c:catAx>
        <c:axId val="5947605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94754792"/>
        <c:crosses val="autoZero"/>
        <c:auto val="1"/>
        <c:lblAlgn val="ctr"/>
        <c:lblOffset val="100"/>
        <c:noMultiLvlLbl val="0"/>
      </c:catAx>
      <c:valAx>
        <c:axId val="5947547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94760552"/>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0.83682</cdr:x>
      <cdr:y>0.23829</cdr:y>
    </cdr:from>
    <cdr:to>
      <cdr:x>0.86542</cdr:x>
      <cdr:y>0.29614</cdr:y>
    </cdr:to>
    <cdr:sp macro="" textlink="">
      <cdr:nvSpPr>
        <cdr:cNvPr id="2" name="TextBox 1">
          <a:extLst xmlns:a="http://schemas.openxmlformats.org/drawingml/2006/main">
            <a:ext uri="{FF2B5EF4-FFF2-40B4-BE49-F238E27FC236}">
              <a16:creationId xmlns:a16="http://schemas.microsoft.com/office/drawing/2014/main" id="{3DC90642-9D0A-0FD1-E63C-E6E3863B0BD3}"/>
            </a:ext>
          </a:extLst>
        </cdr:cNvPr>
        <cdr:cNvSpPr txBox="1"/>
      </cdr:nvSpPr>
      <cdr:spPr>
        <a:xfrm xmlns:a="http://schemas.openxmlformats.org/drawingml/2006/main">
          <a:off x="3020911" y="516360"/>
          <a:ext cx="103238" cy="125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0.79717</cdr:x>
      <cdr:y>0.20576</cdr:y>
    </cdr:from>
    <cdr:to>
      <cdr:x>0.90544</cdr:x>
      <cdr:y>0.32827</cdr:y>
    </cdr:to>
    <cdr:sp macro="" textlink="">
      <cdr:nvSpPr>
        <cdr:cNvPr id="4" name="TextBox 3">
          <a:extLst xmlns:a="http://schemas.openxmlformats.org/drawingml/2006/main">
            <a:ext uri="{FF2B5EF4-FFF2-40B4-BE49-F238E27FC236}">
              <a16:creationId xmlns:a16="http://schemas.microsoft.com/office/drawing/2014/main" id="{43CDF69E-1AAE-BC4A-D6D6-E847C9F697FA}"/>
            </a:ext>
          </a:extLst>
        </cdr:cNvPr>
        <cdr:cNvSpPr txBox="1"/>
      </cdr:nvSpPr>
      <cdr:spPr>
        <a:xfrm xmlns:a="http://schemas.openxmlformats.org/drawingml/2006/main">
          <a:off x="2947917" y="423663"/>
          <a:ext cx="400361" cy="252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a:t>
          </a:r>
          <a:endParaRPr lang="en-IN" sz="1100" dirty="0"/>
        </a:p>
      </cdr:txBody>
    </cdr:sp>
  </cdr:relSizeAnchor>
  <cdr:relSizeAnchor xmlns:cdr="http://schemas.openxmlformats.org/drawingml/2006/chartDrawing">
    <cdr:from>
      <cdr:x>0.6774</cdr:x>
      <cdr:y>0.43874</cdr:y>
    </cdr:from>
    <cdr:to>
      <cdr:x>0.78566</cdr:x>
      <cdr:y>0.56125</cdr:y>
    </cdr:to>
    <cdr:sp macro="" textlink="">
      <cdr:nvSpPr>
        <cdr:cNvPr id="5" name="TextBox 1">
          <a:extLst xmlns:a="http://schemas.openxmlformats.org/drawingml/2006/main">
            <a:ext uri="{FF2B5EF4-FFF2-40B4-BE49-F238E27FC236}">
              <a16:creationId xmlns:a16="http://schemas.microsoft.com/office/drawing/2014/main" id="{FE0DFAC6-41CA-FDA1-B145-5B914B5E4DBE}"/>
            </a:ext>
          </a:extLst>
        </cdr:cNvPr>
        <cdr:cNvSpPr txBox="1"/>
      </cdr:nvSpPr>
      <cdr:spPr>
        <a:xfrm xmlns:a="http://schemas.openxmlformats.org/drawingml/2006/main">
          <a:off x="2445395" y="950733"/>
          <a:ext cx="390833" cy="265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a:t>
          </a:r>
          <a:endParaRPr lang="en-IN" sz="1100" dirty="0"/>
        </a:p>
      </cdr:txBody>
    </cdr:sp>
  </cdr:relSizeAnchor>
  <cdr:relSizeAnchor xmlns:cdr="http://schemas.openxmlformats.org/drawingml/2006/chartDrawing">
    <cdr:from>
      <cdr:x>0.79383</cdr:x>
      <cdr:y>0.65822</cdr:y>
    </cdr:from>
    <cdr:to>
      <cdr:x>0.9021</cdr:x>
      <cdr:y>0.78073</cdr:y>
    </cdr:to>
    <cdr:sp macro="" textlink="">
      <cdr:nvSpPr>
        <cdr:cNvPr id="6" name="TextBox 1">
          <a:extLst xmlns:a="http://schemas.openxmlformats.org/drawingml/2006/main">
            <a:ext uri="{FF2B5EF4-FFF2-40B4-BE49-F238E27FC236}">
              <a16:creationId xmlns:a16="http://schemas.microsoft.com/office/drawing/2014/main" id="{FE0DFAC6-41CA-FDA1-B145-5B914B5E4DBE}"/>
            </a:ext>
          </a:extLst>
        </cdr:cNvPr>
        <cdr:cNvSpPr txBox="1"/>
      </cdr:nvSpPr>
      <cdr:spPr>
        <a:xfrm xmlns:a="http://schemas.openxmlformats.org/drawingml/2006/main">
          <a:off x="2865724" y="1426331"/>
          <a:ext cx="390833" cy="265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a:t>
          </a:r>
          <a:endParaRPr lang="en-IN"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0.24913</cdr:x>
      <cdr:y>0.44752</cdr:y>
    </cdr:from>
    <cdr:to>
      <cdr:x>0.33061</cdr:x>
      <cdr:y>0.54031</cdr:y>
    </cdr:to>
    <cdr:sp macro="" textlink="">
      <cdr:nvSpPr>
        <cdr:cNvPr id="2" name="TextBox 1">
          <a:extLst xmlns:a="http://schemas.openxmlformats.org/drawingml/2006/main">
            <a:ext uri="{FF2B5EF4-FFF2-40B4-BE49-F238E27FC236}">
              <a16:creationId xmlns:a16="http://schemas.microsoft.com/office/drawing/2014/main" id="{4662683C-11F1-2B5F-E0C1-2E7473895B8A}"/>
            </a:ext>
          </a:extLst>
        </cdr:cNvPr>
        <cdr:cNvSpPr txBox="1"/>
      </cdr:nvSpPr>
      <cdr:spPr>
        <a:xfrm xmlns:a="http://schemas.openxmlformats.org/drawingml/2006/main">
          <a:off x="927418" y="1088744"/>
          <a:ext cx="303312" cy="225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b="1" dirty="0"/>
            <a:t>a</a:t>
          </a:r>
        </a:p>
      </cdr:txBody>
    </cdr:sp>
  </cdr:relSizeAnchor>
  <cdr:relSizeAnchor xmlns:cdr="http://schemas.openxmlformats.org/drawingml/2006/chartDrawing">
    <cdr:from>
      <cdr:x>0.53964</cdr:x>
      <cdr:y>0.17261</cdr:y>
    </cdr:from>
    <cdr:to>
      <cdr:x>0.59172</cdr:x>
      <cdr:y>0.24205</cdr:y>
    </cdr:to>
    <cdr:sp macro="" textlink="">
      <cdr:nvSpPr>
        <cdr:cNvPr id="3" name="TextBox 1">
          <a:extLst xmlns:a="http://schemas.openxmlformats.org/drawingml/2006/main">
            <a:ext uri="{FF2B5EF4-FFF2-40B4-BE49-F238E27FC236}">
              <a16:creationId xmlns:a16="http://schemas.microsoft.com/office/drawing/2014/main" id="{83ACEAA9-C61E-7159-D8C2-C4CAA8FEEA89}"/>
            </a:ext>
          </a:extLst>
        </cdr:cNvPr>
        <cdr:cNvSpPr txBox="1"/>
      </cdr:nvSpPr>
      <cdr:spPr>
        <a:xfrm xmlns:a="http://schemas.openxmlformats.org/drawingml/2006/main">
          <a:off x="2008868" y="419926"/>
          <a:ext cx="193875" cy="1689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b="1" dirty="0"/>
            <a:t>b</a:t>
          </a:r>
        </a:p>
      </cdr:txBody>
    </cdr:sp>
  </cdr:relSizeAnchor>
  <cdr:relSizeAnchor xmlns:cdr="http://schemas.openxmlformats.org/drawingml/2006/chartDrawing">
    <cdr:from>
      <cdr:x>0.82718</cdr:x>
      <cdr:y>0.39644</cdr:y>
    </cdr:from>
    <cdr:to>
      <cdr:x>0.87926</cdr:x>
      <cdr:y>0.46588</cdr:y>
    </cdr:to>
    <cdr:sp macro="" textlink="">
      <cdr:nvSpPr>
        <cdr:cNvPr id="4" name="TextBox 1">
          <a:extLst xmlns:a="http://schemas.openxmlformats.org/drawingml/2006/main">
            <a:ext uri="{FF2B5EF4-FFF2-40B4-BE49-F238E27FC236}">
              <a16:creationId xmlns:a16="http://schemas.microsoft.com/office/drawing/2014/main" id="{83ACEAA9-C61E-7159-D8C2-C4CAA8FEEA89}"/>
            </a:ext>
          </a:extLst>
        </cdr:cNvPr>
        <cdr:cNvSpPr txBox="1"/>
      </cdr:nvSpPr>
      <cdr:spPr>
        <a:xfrm xmlns:a="http://schemas.openxmlformats.org/drawingml/2006/main">
          <a:off x="3079295" y="964459"/>
          <a:ext cx="193875" cy="1689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b="1" dirty="0"/>
            <a:t>a</a:t>
          </a:r>
        </a:p>
      </cdr:txBody>
    </cdr:sp>
  </cdr:relSizeAnchor>
</c:userShapes>
</file>

<file path=ppt/drawings/drawing3.xml><?xml version="1.0" encoding="utf-8"?>
<c:userShapes xmlns:c="http://schemas.openxmlformats.org/drawingml/2006/chart">
  <cdr:relSizeAnchor xmlns:cdr="http://schemas.openxmlformats.org/drawingml/2006/chartDrawing">
    <cdr:from>
      <cdr:x>0.40306</cdr:x>
      <cdr:y>0.18986</cdr:y>
    </cdr:from>
    <cdr:to>
      <cdr:x>0.48556</cdr:x>
      <cdr:y>0.29498</cdr:y>
    </cdr:to>
    <cdr:sp macro="" textlink="">
      <cdr:nvSpPr>
        <cdr:cNvPr id="2" name="TextBox 1">
          <a:extLst xmlns:a="http://schemas.openxmlformats.org/drawingml/2006/main">
            <a:ext uri="{FF2B5EF4-FFF2-40B4-BE49-F238E27FC236}">
              <a16:creationId xmlns:a16="http://schemas.microsoft.com/office/drawing/2014/main" id="{34C37995-0A63-EB95-9BB0-618B453CB464}"/>
            </a:ext>
          </a:extLst>
        </cdr:cNvPr>
        <cdr:cNvSpPr txBox="1"/>
      </cdr:nvSpPr>
      <cdr:spPr>
        <a:xfrm xmlns:a="http://schemas.openxmlformats.org/drawingml/2006/main">
          <a:off x="1496959" y="424375"/>
          <a:ext cx="306402" cy="234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b="1" dirty="0"/>
            <a:t>a</a:t>
          </a:r>
        </a:p>
      </cdr:txBody>
    </cdr:sp>
  </cdr:relSizeAnchor>
  <cdr:relSizeAnchor xmlns:cdr="http://schemas.openxmlformats.org/drawingml/2006/chartDrawing">
    <cdr:from>
      <cdr:x>0.58053</cdr:x>
      <cdr:y>0.65799</cdr:y>
    </cdr:from>
    <cdr:to>
      <cdr:x>0.66386</cdr:x>
      <cdr:y>0.72396</cdr:y>
    </cdr:to>
    <cdr:sp macro="" textlink="">
      <cdr:nvSpPr>
        <cdr:cNvPr id="3" name="TextBox 1">
          <a:extLst xmlns:a="http://schemas.openxmlformats.org/drawingml/2006/main">
            <a:ext uri="{FF2B5EF4-FFF2-40B4-BE49-F238E27FC236}">
              <a16:creationId xmlns:a16="http://schemas.microsoft.com/office/drawing/2014/main" id="{DDB71C17-1B7A-F633-EF82-FE328DD3EEFD}"/>
            </a:ext>
          </a:extLst>
        </cdr:cNvPr>
        <cdr:cNvSpPr txBox="1"/>
      </cdr:nvSpPr>
      <cdr:spPr>
        <a:xfrm xmlns:a="http://schemas.openxmlformats.org/drawingml/2006/main">
          <a:off x="2011514" y="1510658"/>
          <a:ext cx="288735" cy="151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b="1" dirty="0"/>
            <a:t>a</a:t>
          </a:r>
        </a:p>
      </cdr:txBody>
    </cdr:sp>
  </cdr:relSizeAnchor>
  <cdr:relSizeAnchor xmlns:cdr="http://schemas.openxmlformats.org/drawingml/2006/chartDrawing">
    <cdr:from>
      <cdr:x>0.87754</cdr:x>
      <cdr:y>0.43223</cdr:y>
    </cdr:from>
    <cdr:to>
      <cdr:x>0.96087</cdr:x>
      <cdr:y>0.4982</cdr:y>
    </cdr:to>
    <cdr:sp macro="" textlink="">
      <cdr:nvSpPr>
        <cdr:cNvPr id="4" name="TextBox 1">
          <a:extLst xmlns:a="http://schemas.openxmlformats.org/drawingml/2006/main">
            <a:ext uri="{FF2B5EF4-FFF2-40B4-BE49-F238E27FC236}">
              <a16:creationId xmlns:a16="http://schemas.microsoft.com/office/drawing/2014/main" id="{DDB71C17-1B7A-F633-EF82-FE328DD3EEFD}"/>
            </a:ext>
          </a:extLst>
        </cdr:cNvPr>
        <cdr:cNvSpPr txBox="1"/>
      </cdr:nvSpPr>
      <cdr:spPr>
        <a:xfrm xmlns:a="http://schemas.openxmlformats.org/drawingml/2006/main">
          <a:off x="3040664" y="992333"/>
          <a:ext cx="288735" cy="151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b="1" dirty="0"/>
            <a:t>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F0EAB-44BA-4D73-ACFF-79B6C2584B7E}" type="datetimeFigureOut">
              <a:rPr lang="en-IN" smtClean="0"/>
              <a:t>10-04-2023</a:t>
            </a:fld>
            <a:endParaRPr lang="en-IN"/>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8C98B-174E-416E-BA3F-98F2B8252A7B}" type="slidenum">
              <a:rPr lang="en-IN" smtClean="0"/>
              <a:t>‹#›</a:t>
            </a:fld>
            <a:endParaRPr lang="en-IN"/>
          </a:p>
        </p:txBody>
      </p:sp>
    </p:spTree>
    <p:extLst>
      <p:ext uri="{BB962C8B-B14F-4D97-AF65-F5344CB8AC3E}">
        <p14:creationId xmlns:p14="http://schemas.microsoft.com/office/powerpoint/2010/main" val="3875895969"/>
      </p:ext>
    </p:extLst>
  </p:cSld>
  <p:clrMap bg1="lt1" tx1="dk1" bg2="lt2" tx2="dk2" accent1="accent1" accent2="accent2" accent3="accent3" accent4="accent4" accent5="accent5" accent6="accent6" hlink="hlink" folHlink="folHlink"/>
  <p:notesStyle>
    <a:lvl1pPr marL="0" algn="l" defTabSz="1451406" rtl="0" eaLnBrk="1" latinLnBrk="0" hangingPunct="1">
      <a:defRPr sz="1905" kern="1200">
        <a:solidFill>
          <a:schemeClr val="tx1"/>
        </a:solidFill>
        <a:latin typeface="+mn-lt"/>
        <a:ea typeface="+mn-ea"/>
        <a:cs typeface="+mn-cs"/>
      </a:defRPr>
    </a:lvl1pPr>
    <a:lvl2pPr marL="725702" algn="l" defTabSz="1451406" rtl="0" eaLnBrk="1" latinLnBrk="0" hangingPunct="1">
      <a:defRPr sz="1905" kern="1200">
        <a:solidFill>
          <a:schemeClr val="tx1"/>
        </a:solidFill>
        <a:latin typeface="+mn-lt"/>
        <a:ea typeface="+mn-ea"/>
        <a:cs typeface="+mn-cs"/>
      </a:defRPr>
    </a:lvl2pPr>
    <a:lvl3pPr marL="1451406" algn="l" defTabSz="1451406" rtl="0" eaLnBrk="1" latinLnBrk="0" hangingPunct="1">
      <a:defRPr sz="1905" kern="1200">
        <a:solidFill>
          <a:schemeClr val="tx1"/>
        </a:solidFill>
        <a:latin typeface="+mn-lt"/>
        <a:ea typeface="+mn-ea"/>
        <a:cs typeface="+mn-cs"/>
      </a:defRPr>
    </a:lvl3pPr>
    <a:lvl4pPr marL="2177108" algn="l" defTabSz="1451406" rtl="0" eaLnBrk="1" latinLnBrk="0" hangingPunct="1">
      <a:defRPr sz="1905" kern="1200">
        <a:solidFill>
          <a:schemeClr val="tx1"/>
        </a:solidFill>
        <a:latin typeface="+mn-lt"/>
        <a:ea typeface="+mn-ea"/>
        <a:cs typeface="+mn-cs"/>
      </a:defRPr>
    </a:lvl4pPr>
    <a:lvl5pPr marL="2902810" algn="l" defTabSz="1451406" rtl="0" eaLnBrk="1" latinLnBrk="0" hangingPunct="1">
      <a:defRPr sz="1905" kern="1200">
        <a:solidFill>
          <a:schemeClr val="tx1"/>
        </a:solidFill>
        <a:latin typeface="+mn-lt"/>
        <a:ea typeface="+mn-ea"/>
        <a:cs typeface="+mn-cs"/>
      </a:defRPr>
    </a:lvl5pPr>
    <a:lvl6pPr marL="3628513" algn="l" defTabSz="1451406" rtl="0" eaLnBrk="1" latinLnBrk="0" hangingPunct="1">
      <a:defRPr sz="1905" kern="1200">
        <a:solidFill>
          <a:schemeClr val="tx1"/>
        </a:solidFill>
        <a:latin typeface="+mn-lt"/>
        <a:ea typeface="+mn-ea"/>
        <a:cs typeface="+mn-cs"/>
      </a:defRPr>
    </a:lvl6pPr>
    <a:lvl7pPr marL="4354216" algn="l" defTabSz="1451406" rtl="0" eaLnBrk="1" latinLnBrk="0" hangingPunct="1">
      <a:defRPr sz="1905" kern="1200">
        <a:solidFill>
          <a:schemeClr val="tx1"/>
        </a:solidFill>
        <a:latin typeface="+mn-lt"/>
        <a:ea typeface="+mn-ea"/>
        <a:cs typeface="+mn-cs"/>
      </a:defRPr>
    </a:lvl7pPr>
    <a:lvl8pPr marL="5079918" algn="l" defTabSz="1451406" rtl="0" eaLnBrk="1" latinLnBrk="0" hangingPunct="1">
      <a:defRPr sz="1905" kern="1200">
        <a:solidFill>
          <a:schemeClr val="tx1"/>
        </a:solidFill>
        <a:latin typeface="+mn-lt"/>
        <a:ea typeface="+mn-ea"/>
        <a:cs typeface="+mn-cs"/>
      </a:defRPr>
    </a:lvl8pPr>
    <a:lvl9pPr marL="5805621" algn="l" defTabSz="1451406" rtl="0" eaLnBrk="1" latinLnBrk="0" hangingPunct="1">
      <a:defRPr sz="19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D8C98B-174E-416E-BA3F-98F2B8252A7B}" type="slidenum">
              <a:rPr lang="en-IN" smtClean="0"/>
              <a:t>1</a:t>
            </a:fld>
            <a:endParaRPr lang="en-IN"/>
          </a:p>
        </p:txBody>
      </p:sp>
    </p:spTree>
    <p:extLst>
      <p:ext uri="{BB962C8B-B14F-4D97-AF65-F5344CB8AC3E}">
        <p14:creationId xmlns:p14="http://schemas.microsoft.com/office/powerpoint/2010/main" val="386894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996" y="2121058"/>
            <a:ext cx="14687947" cy="4512122"/>
          </a:xfrm>
        </p:spPr>
        <p:txBody>
          <a:bodyPr anchor="b"/>
          <a:lstStyle>
            <a:lvl1pPr algn="ctr">
              <a:defRPr sz="11339"/>
            </a:lvl1pPr>
          </a:lstStyle>
          <a:p>
            <a:r>
              <a:rPr lang="en-US"/>
              <a:t>Click to edit Master title style</a:t>
            </a:r>
            <a:endParaRPr lang="en-US" dirty="0"/>
          </a:p>
        </p:txBody>
      </p:sp>
      <p:sp>
        <p:nvSpPr>
          <p:cNvPr id="3" name="Subtitle 2"/>
          <p:cNvSpPr>
            <a:spLocks noGrp="1"/>
          </p:cNvSpPr>
          <p:nvPr>
            <p:ph type="subTitle" idx="1"/>
          </p:nvPr>
        </p:nvSpPr>
        <p:spPr>
          <a:xfrm>
            <a:off x="2159992" y="6807185"/>
            <a:ext cx="12959954" cy="3129084"/>
          </a:xfrm>
        </p:spPr>
        <p:txBody>
          <a:bodyPr/>
          <a:lstStyle>
            <a:lvl1pPr marL="0" indent="0" algn="ctr">
              <a:buNone/>
              <a:defRPr sz="4536"/>
            </a:lvl1pPr>
            <a:lvl2pPr marL="864017" indent="0" algn="ctr">
              <a:buNone/>
              <a:defRPr sz="3780"/>
            </a:lvl2pPr>
            <a:lvl3pPr marL="1728033" indent="0" algn="ctr">
              <a:buNone/>
              <a:defRPr sz="3402"/>
            </a:lvl3pPr>
            <a:lvl4pPr marL="2592050" indent="0" algn="ctr">
              <a:buNone/>
              <a:defRPr sz="3024"/>
            </a:lvl4pPr>
            <a:lvl5pPr marL="3456066" indent="0" algn="ctr">
              <a:buNone/>
              <a:defRPr sz="3024"/>
            </a:lvl5pPr>
            <a:lvl6pPr marL="4320083" indent="0" algn="ctr">
              <a:buNone/>
              <a:defRPr sz="3024"/>
            </a:lvl6pPr>
            <a:lvl7pPr marL="5184099" indent="0" algn="ctr">
              <a:buNone/>
              <a:defRPr sz="3024"/>
            </a:lvl7pPr>
            <a:lvl8pPr marL="6048116" indent="0" algn="ctr">
              <a:buNone/>
              <a:defRPr sz="3024"/>
            </a:lvl8pPr>
            <a:lvl9pPr marL="6912132" indent="0" algn="ctr">
              <a:buNone/>
              <a:defRPr sz="302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B6943A-F186-4950-916D-2D23FAE8A27E}"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109872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6943A-F186-4950-916D-2D23FAE8A27E}"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39779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65956" y="690018"/>
            <a:ext cx="3725987" cy="109832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87997" y="690018"/>
            <a:ext cx="10961961" cy="109832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6943A-F186-4950-916D-2D23FAE8A27E}"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427729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6943A-F186-4950-916D-2D23FAE8A27E}"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5758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78996" y="3231091"/>
            <a:ext cx="14903947" cy="5391145"/>
          </a:xfrm>
        </p:spPr>
        <p:txBody>
          <a:bodyPr anchor="b"/>
          <a:lstStyle>
            <a:lvl1pPr>
              <a:defRPr sz="11339"/>
            </a:lvl1pPr>
          </a:lstStyle>
          <a:p>
            <a:r>
              <a:rPr lang="en-US"/>
              <a:t>Click to edit Master title style</a:t>
            </a:r>
            <a:endParaRPr lang="en-US" dirty="0"/>
          </a:p>
        </p:txBody>
      </p:sp>
      <p:sp>
        <p:nvSpPr>
          <p:cNvPr id="3" name="Text Placeholder 2"/>
          <p:cNvSpPr>
            <a:spLocks noGrp="1"/>
          </p:cNvSpPr>
          <p:nvPr>
            <p:ph type="body" idx="1"/>
          </p:nvPr>
        </p:nvSpPr>
        <p:spPr>
          <a:xfrm>
            <a:off x="1178996" y="8673238"/>
            <a:ext cx="14903947" cy="2835076"/>
          </a:xfrm>
        </p:spPr>
        <p:txBody>
          <a:bodyPr/>
          <a:lstStyle>
            <a:lvl1pPr marL="0" indent="0">
              <a:buNone/>
              <a:defRPr sz="4536">
                <a:solidFill>
                  <a:schemeClr val="tx1"/>
                </a:solidFill>
              </a:defRPr>
            </a:lvl1pPr>
            <a:lvl2pPr marL="864017" indent="0">
              <a:buNone/>
              <a:defRPr sz="3780">
                <a:solidFill>
                  <a:schemeClr val="tx1">
                    <a:tint val="75000"/>
                  </a:schemeClr>
                </a:solidFill>
              </a:defRPr>
            </a:lvl2pPr>
            <a:lvl3pPr marL="1728033" indent="0">
              <a:buNone/>
              <a:defRPr sz="3402">
                <a:solidFill>
                  <a:schemeClr val="tx1">
                    <a:tint val="75000"/>
                  </a:schemeClr>
                </a:solidFill>
              </a:defRPr>
            </a:lvl3pPr>
            <a:lvl4pPr marL="2592050" indent="0">
              <a:buNone/>
              <a:defRPr sz="3024">
                <a:solidFill>
                  <a:schemeClr val="tx1">
                    <a:tint val="75000"/>
                  </a:schemeClr>
                </a:solidFill>
              </a:defRPr>
            </a:lvl4pPr>
            <a:lvl5pPr marL="3456066" indent="0">
              <a:buNone/>
              <a:defRPr sz="3024">
                <a:solidFill>
                  <a:schemeClr val="tx1">
                    <a:tint val="75000"/>
                  </a:schemeClr>
                </a:solidFill>
              </a:defRPr>
            </a:lvl5pPr>
            <a:lvl6pPr marL="4320083" indent="0">
              <a:buNone/>
              <a:defRPr sz="3024">
                <a:solidFill>
                  <a:schemeClr val="tx1">
                    <a:tint val="75000"/>
                  </a:schemeClr>
                </a:solidFill>
              </a:defRPr>
            </a:lvl6pPr>
            <a:lvl7pPr marL="5184099" indent="0">
              <a:buNone/>
              <a:defRPr sz="3024">
                <a:solidFill>
                  <a:schemeClr val="tx1">
                    <a:tint val="75000"/>
                  </a:schemeClr>
                </a:solidFill>
              </a:defRPr>
            </a:lvl7pPr>
            <a:lvl8pPr marL="6048116" indent="0">
              <a:buNone/>
              <a:defRPr sz="3024">
                <a:solidFill>
                  <a:schemeClr val="tx1">
                    <a:tint val="75000"/>
                  </a:schemeClr>
                </a:solidFill>
              </a:defRPr>
            </a:lvl8pPr>
            <a:lvl9pPr marL="6912132" indent="0">
              <a:buNone/>
              <a:defRPr sz="302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B6943A-F186-4950-916D-2D23FAE8A27E}"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36181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7996" y="3450093"/>
            <a:ext cx="7343974" cy="8223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47968" y="3450093"/>
            <a:ext cx="7343974" cy="8223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6943A-F186-4950-916D-2D23FAE8A27E}"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213247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0246" y="690021"/>
            <a:ext cx="14903947" cy="2505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0248" y="3177087"/>
            <a:ext cx="7310223" cy="1557041"/>
          </a:xfrm>
        </p:spPr>
        <p:txBody>
          <a:bodyPr anchor="b"/>
          <a:lstStyle>
            <a:lvl1pPr marL="0" indent="0">
              <a:buNone/>
              <a:defRPr sz="4536" b="1"/>
            </a:lvl1pPr>
            <a:lvl2pPr marL="864017" indent="0">
              <a:buNone/>
              <a:defRPr sz="3780" b="1"/>
            </a:lvl2pPr>
            <a:lvl3pPr marL="1728033" indent="0">
              <a:buNone/>
              <a:defRPr sz="3402" b="1"/>
            </a:lvl3pPr>
            <a:lvl4pPr marL="2592050" indent="0">
              <a:buNone/>
              <a:defRPr sz="3024" b="1"/>
            </a:lvl4pPr>
            <a:lvl5pPr marL="3456066" indent="0">
              <a:buNone/>
              <a:defRPr sz="3024" b="1"/>
            </a:lvl5pPr>
            <a:lvl6pPr marL="4320083" indent="0">
              <a:buNone/>
              <a:defRPr sz="3024" b="1"/>
            </a:lvl6pPr>
            <a:lvl7pPr marL="5184099" indent="0">
              <a:buNone/>
              <a:defRPr sz="3024" b="1"/>
            </a:lvl7pPr>
            <a:lvl8pPr marL="6048116" indent="0">
              <a:buNone/>
              <a:defRPr sz="3024" b="1"/>
            </a:lvl8pPr>
            <a:lvl9pPr marL="6912132" indent="0">
              <a:buNone/>
              <a:defRPr sz="3024" b="1"/>
            </a:lvl9pPr>
          </a:lstStyle>
          <a:p>
            <a:pPr lvl="0"/>
            <a:r>
              <a:rPr lang="en-US"/>
              <a:t>Click to edit Master text styles</a:t>
            </a:r>
          </a:p>
        </p:txBody>
      </p:sp>
      <p:sp>
        <p:nvSpPr>
          <p:cNvPr id="4" name="Content Placeholder 3"/>
          <p:cNvSpPr>
            <a:spLocks noGrp="1"/>
          </p:cNvSpPr>
          <p:nvPr>
            <p:ph sz="half" idx="2"/>
          </p:nvPr>
        </p:nvSpPr>
        <p:spPr>
          <a:xfrm>
            <a:off x="1190248" y="4734128"/>
            <a:ext cx="7310223" cy="6963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47970" y="3177087"/>
            <a:ext cx="7346224" cy="1557041"/>
          </a:xfrm>
        </p:spPr>
        <p:txBody>
          <a:bodyPr anchor="b"/>
          <a:lstStyle>
            <a:lvl1pPr marL="0" indent="0">
              <a:buNone/>
              <a:defRPr sz="4536" b="1"/>
            </a:lvl1pPr>
            <a:lvl2pPr marL="864017" indent="0">
              <a:buNone/>
              <a:defRPr sz="3780" b="1"/>
            </a:lvl2pPr>
            <a:lvl3pPr marL="1728033" indent="0">
              <a:buNone/>
              <a:defRPr sz="3402" b="1"/>
            </a:lvl3pPr>
            <a:lvl4pPr marL="2592050" indent="0">
              <a:buNone/>
              <a:defRPr sz="3024" b="1"/>
            </a:lvl4pPr>
            <a:lvl5pPr marL="3456066" indent="0">
              <a:buNone/>
              <a:defRPr sz="3024" b="1"/>
            </a:lvl5pPr>
            <a:lvl6pPr marL="4320083" indent="0">
              <a:buNone/>
              <a:defRPr sz="3024" b="1"/>
            </a:lvl6pPr>
            <a:lvl7pPr marL="5184099" indent="0">
              <a:buNone/>
              <a:defRPr sz="3024" b="1"/>
            </a:lvl7pPr>
            <a:lvl8pPr marL="6048116" indent="0">
              <a:buNone/>
              <a:defRPr sz="3024" b="1"/>
            </a:lvl8pPr>
            <a:lvl9pPr marL="6912132" indent="0">
              <a:buNone/>
              <a:defRPr sz="3024" b="1"/>
            </a:lvl9pPr>
          </a:lstStyle>
          <a:p>
            <a:pPr lvl="0"/>
            <a:r>
              <a:rPr lang="en-US"/>
              <a:t>Click to edit Master text styles</a:t>
            </a:r>
          </a:p>
        </p:txBody>
      </p:sp>
      <p:sp>
        <p:nvSpPr>
          <p:cNvPr id="6" name="Content Placeholder 5"/>
          <p:cNvSpPr>
            <a:spLocks noGrp="1"/>
          </p:cNvSpPr>
          <p:nvPr>
            <p:ph sz="quarter" idx="4"/>
          </p:nvPr>
        </p:nvSpPr>
        <p:spPr>
          <a:xfrm>
            <a:off x="8747970" y="4734128"/>
            <a:ext cx="7346224" cy="6963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B6943A-F186-4950-916D-2D23FAE8A27E}" type="datetimeFigureOut">
              <a:rPr lang="en-IN" smtClean="0"/>
              <a:t>10-04-2023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161832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B6943A-F186-4950-916D-2D23FAE8A27E}" type="datetimeFigureOut">
              <a:rPr lang="en-IN" smtClean="0"/>
              <a:t>10-04-2023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2856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6943A-F186-4950-916D-2D23FAE8A27E}" type="datetimeFigureOut">
              <a:rPr lang="en-IN" smtClean="0"/>
              <a:t>10-04-2023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274204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0246" y="864023"/>
            <a:ext cx="5573230" cy="3024082"/>
          </a:xfrm>
        </p:spPr>
        <p:txBody>
          <a:bodyPr anchor="b"/>
          <a:lstStyle>
            <a:lvl1pPr>
              <a:defRPr sz="6047"/>
            </a:lvl1pPr>
          </a:lstStyle>
          <a:p>
            <a:r>
              <a:rPr lang="en-US"/>
              <a:t>Click to edit Master title style</a:t>
            </a:r>
            <a:endParaRPr lang="en-US" dirty="0"/>
          </a:p>
        </p:txBody>
      </p:sp>
      <p:sp>
        <p:nvSpPr>
          <p:cNvPr id="3" name="Content Placeholder 2"/>
          <p:cNvSpPr>
            <a:spLocks noGrp="1"/>
          </p:cNvSpPr>
          <p:nvPr>
            <p:ph idx="1"/>
          </p:nvPr>
        </p:nvSpPr>
        <p:spPr>
          <a:xfrm>
            <a:off x="7346224" y="1866053"/>
            <a:ext cx="8747969" cy="9210249"/>
          </a:xfrm>
        </p:spPr>
        <p:txBody>
          <a:bodyPr/>
          <a:lstStyle>
            <a:lvl1pPr>
              <a:defRPr sz="6047"/>
            </a:lvl1pPr>
            <a:lvl2pPr>
              <a:defRPr sz="5291"/>
            </a:lvl2pPr>
            <a:lvl3pPr>
              <a:defRPr sz="4536"/>
            </a:lvl3pPr>
            <a:lvl4pPr>
              <a:defRPr sz="3780"/>
            </a:lvl4pPr>
            <a:lvl5pPr>
              <a:defRPr sz="3780"/>
            </a:lvl5pPr>
            <a:lvl6pPr>
              <a:defRPr sz="3780"/>
            </a:lvl6pPr>
            <a:lvl7pPr>
              <a:defRPr sz="3780"/>
            </a:lvl7pPr>
            <a:lvl8pPr>
              <a:defRPr sz="3780"/>
            </a:lvl8pPr>
            <a:lvl9pPr>
              <a:defRPr sz="3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0246" y="3888105"/>
            <a:ext cx="5573230" cy="7203195"/>
          </a:xfrm>
        </p:spPr>
        <p:txBody>
          <a:bodyPr/>
          <a:lstStyle>
            <a:lvl1pPr marL="0" indent="0">
              <a:buNone/>
              <a:defRPr sz="3024"/>
            </a:lvl1pPr>
            <a:lvl2pPr marL="864017" indent="0">
              <a:buNone/>
              <a:defRPr sz="2646"/>
            </a:lvl2pPr>
            <a:lvl3pPr marL="1728033" indent="0">
              <a:buNone/>
              <a:defRPr sz="2268"/>
            </a:lvl3pPr>
            <a:lvl4pPr marL="2592050" indent="0">
              <a:buNone/>
              <a:defRPr sz="1890"/>
            </a:lvl4pPr>
            <a:lvl5pPr marL="3456066" indent="0">
              <a:buNone/>
              <a:defRPr sz="1890"/>
            </a:lvl5pPr>
            <a:lvl6pPr marL="4320083" indent="0">
              <a:buNone/>
              <a:defRPr sz="1890"/>
            </a:lvl6pPr>
            <a:lvl7pPr marL="5184099" indent="0">
              <a:buNone/>
              <a:defRPr sz="1890"/>
            </a:lvl7pPr>
            <a:lvl8pPr marL="6048116" indent="0">
              <a:buNone/>
              <a:defRPr sz="1890"/>
            </a:lvl8pPr>
            <a:lvl9pPr marL="6912132" indent="0">
              <a:buNone/>
              <a:defRPr sz="1890"/>
            </a:lvl9pPr>
          </a:lstStyle>
          <a:p>
            <a:pPr lvl="0"/>
            <a:r>
              <a:rPr lang="en-US"/>
              <a:t>Click to edit Master text styles</a:t>
            </a:r>
          </a:p>
        </p:txBody>
      </p:sp>
      <p:sp>
        <p:nvSpPr>
          <p:cNvPr id="5" name="Date Placeholder 4"/>
          <p:cNvSpPr>
            <a:spLocks noGrp="1"/>
          </p:cNvSpPr>
          <p:nvPr>
            <p:ph type="dt" sz="half" idx="10"/>
          </p:nvPr>
        </p:nvSpPr>
        <p:spPr/>
        <p:txBody>
          <a:bodyPr/>
          <a:lstStyle/>
          <a:p>
            <a:fld id="{7AB6943A-F186-4950-916D-2D23FAE8A27E}"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106060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0246" y="864023"/>
            <a:ext cx="5573230" cy="3024082"/>
          </a:xfrm>
        </p:spPr>
        <p:txBody>
          <a:bodyPr anchor="b"/>
          <a:lstStyle>
            <a:lvl1pPr>
              <a:defRPr sz="6047"/>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6224" y="1866053"/>
            <a:ext cx="8747969" cy="9210249"/>
          </a:xfrm>
        </p:spPr>
        <p:txBody>
          <a:bodyPr anchor="t"/>
          <a:lstStyle>
            <a:lvl1pPr marL="0" indent="0">
              <a:buNone/>
              <a:defRPr sz="6047"/>
            </a:lvl1pPr>
            <a:lvl2pPr marL="864017" indent="0">
              <a:buNone/>
              <a:defRPr sz="5291"/>
            </a:lvl2pPr>
            <a:lvl3pPr marL="1728033" indent="0">
              <a:buNone/>
              <a:defRPr sz="4536"/>
            </a:lvl3pPr>
            <a:lvl4pPr marL="2592050" indent="0">
              <a:buNone/>
              <a:defRPr sz="3780"/>
            </a:lvl4pPr>
            <a:lvl5pPr marL="3456066" indent="0">
              <a:buNone/>
              <a:defRPr sz="3780"/>
            </a:lvl5pPr>
            <a:lvl6pPr marL="4320083" indent="0">
              <a:buNone/>
              <a:defRPr sz="3780"/>
            </a:lvl6pPr>
            <a:lvl7pPr marL="5184099" indent="0">
              <a:buNone/>
              <a:defRPr sz="3780"/>
            </a:lvl7pPr>
            <a:lvl8pPr marL="6048116" indent="0">
              <a:buNone/>
              <a:defRPr sz="3780"/>
            </a:lvl8pPr>
            <a:lvl9pPr marL="6912132" indent="0">
              <a:buNone/>
              <a:defRPr sz="3780"/>
            </a:lvl9pPr>
          </a:lstStyle>
          <a:p>
            <a:r>
              <a:rPr lang="en-US"/>
              <a:t>Click icon to add picture</a:t>
            </a:r>
            <a:endParaRPr lang="en-US" dirty="0"/>
          </a:p>
        </p:txBody>
      </p:sp>
      <p:sp>
        <p:nvSpPr>
          <p:cNvPr id="4" name="Text Placeholder 3"/>
          <p:cNvSpPr>
            <a:spLocks noGrp="1"/>
          </p:cNvSpPr>
          <p:nvPr>
            <p:ph type="body" sz="half" idx="2"/>
          </p:nvPr>
        </p:nvSpPr>
        <p:spPr>
          <a:xfrm>
            <a:off x="1190246" y="3888105"/>
            <a:ext cx="5573230" cy="7203195"/>
          </a:xfrm>
        </p:spPr>
        <p:txBody>
          <a:bodyPr/>
          <a:lstStyle>
            <a:lvl1pPr marL="0" indent="0">
              <a:buNone/>
              <a:defRPr sz="3024"/>
            </a:lvl1pPr>
            <a:lvl2pPr marL="864017" indent="0">
              <a:buNone/>
              <a:defRPr sz="2646"/>
            </a:lvl2pPr>
            <a:lvl3pPr marL="1728033" indent="0">
              <a:buNone/>
              <a:defRPr sz="2268"/>
            </a:lvl3pPr>
            <a:lvl4pPr marL="2592050" indent="0">
              <a:buNone/>
              <a:defRPr sz="1890"/>
            </a:lvl4pPr>
            <a:lvl5pPr marL="3456066" indent="0">
              <a:buNone/>
              <a:defRPr sz="1890"/>
            </a:lvl5pPr>
            <a:lvl6pPr marL="4320083" indent="0">
              <a:buNone/>
              <a:defRPr sz="1890"/>
            </a:lvl6pPr>
            <a:lvl7pPr marL="5184099" indent="0">
              <a:buNone/>
              <a:defRPr sz="1890"/>
            </a:lvl7pPr>
            <a:lvl8pPr marL="6048116" indent="0">
              <a:buNone/>
              <a:defRPr sz="1890"/>
            </a:lvl8pPr>
            <a:lvl9pPr marL="6912132" indent="0">
              <a:buNone/>
              <a:defRPr sz="1890"/>
            </a:lvl9pPr>
          </a:lstStyle>
          <a:p>
            <a:pPr lvl="0"/>
            <a:r>
              <a:rPr lang="en-US"/>
              <a:t>Click to edit Master text styles</a:t>
            </a:r>
          </a:p>
        </p:txBody>
      </p:sp>
      <p:sp>
        <p:nvSpPr>
          <p:cNvPr id="5" name="Date Placeholder 4"/>
          <p:cNvSpPr>
            <a:spLocks noGrp="1"/>
          </p:cNvSpPr>
          <p:nvPr>
            <p:ph type="dt" sz="half" idx="10"/>
          </p:nvPr>
        </p:nvSpPr>
        <p:spPr/>
        <p:txBody>
          <a:bodyPr/>
          <a:lstStyle/>
          <a:p>
            <a:fld id="{7AB6943A-F186-4950-916D-2D23FAE8A27E}"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892ABA-C359-444C-A3E8-24906EB54756}" type="slidenum">
              <a:rPr lang="en-IN" smtClean="0"/>
              <a:t>‹#›</a:t>
            </a:fld>
            <a:endParaRPr lang="en-IN"/>
          </a:p>
        </p:txBody>
      </p:sp>
    </p:spTree>
    <p:extLst>
      <p:ext uri="{BB962C8B-B14F-4D97-AF65-F5344CB8AC3E}">
        <p14:creationId xmlns:p14="http://schemas.microsoft.com/office/powerpoint/2010/main" val="27731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996" y="690021"/>
            <a:ext cx="14903947" cy="25050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87996" y="3450093"/>
            <a:ext cx="14903947" cy="82232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87996" y="12012327"/>
            <a:ext cx="3887986" cy="690019"/>
          </a:xfrm>
          <a:prstGeom prst="rect">
            <a:avLst/>
          </a:prstGeom>
        </p:spPr>
        <p:txBody>
          <a:bodyPr vert="horz" lIns="91440" tIns="45720" rIns="91440" bIns="45720" rtlCol="0" anchor="ctr"/>
          <a:lstStyle>
            <a:lvl1pPr algn="l">
              <a:defRPr sz="2268">
                <a:solidFill>
                  <a:schemeClr val="tx1">
                    <a:tint val="75000"/>
                  </a:schemeClr>
                </a:solidFill>
              </a:defRPr>
            </a:lvl1pPr>
          </a:lstStyle>
          <a:p>
            <a:fld id="{7AB6943A-F186-4950-916D-2D23FAE8A27E}" type="datetimeFigureOut">
              <a:rPr lang="en-IN" smtClean="0"/>
              <a:t>10-04-2023</a:t>
            </a:fld>
            <a:endParaRPr lang="en-IN"/>
          </a:p>
        </p:txBody>
      </p:sp>
      <p:sp>
        <p:nvSpPr>
          <p:cNvPr id="5" name="Footer Placeholder 4"/>
          <p:cNvSpPr>
            <a:spLocks noGrp="1"/>
          </p:cNvSpPr>
          <p:nvPr>
            <p:ph type="ftr" sz="quarter" idx="3"/>
          </p:nvPr>
        </p:nvSpPr>
        <p:spPr>
          <a:xfrm>
            <a:off x="5723980" y="12012327"/>
            <a:ext cx="5831979" cy="690019"/>
          </a:xfrm>
          <a:prstGeom prst="rect">
            <a:avLst/>
          </a:prstGeom>
        </p:spPr>
        <p:txBody>
          <a:bodyPr vert="horz" lIns="91440" tIns="45720" rIns="91440" bIns="45720" rtlCol="0" anchor="ctr"/>
          <a:lstStyle>
            <a:lvl1pPr algn="ctr">
              <a:defRPr sz="2268">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2203956" y="12012327"/>
            <a:ext cx="3887986" cy="690019"/>
          </a:xfrm>
          <a:prstGeom prst="rect">
            <a:avLst/>
          </a:prstGeom>
        </p:spPr>
        <p:txBody>
          <a:bodyPr vert="horz" lIns="91440" tIns="45720" rIns="91440" bIns="45720" rtlCol="0" anchor="ctr"/>
          <a:lstStyle>
            <a:lvl1pPr algn="r">
              <a:defRPr sz="2268">
                <a:solidFill>
                  <a:schemeClr val="tx1">
                    <a:tint val="75000"/>
                  </a:schemeClr>
                </a:solidFill>
              </a:defRPr>
            </a:lvl1pPr>
          </a:lstStyle>
          <a:p>
            <a:fld id="{15892ABA-C359-444C-A3E8-24906EB54756}" type="slidenum">
              <a:rPr lang="en-IN" smtClean="0"/>
              <a:t>‹#›</a:t>
            </a:fld>
            <a:endParaRPr lang="en-IN"/>
          </a:p>
        </p:txBody>
      </p:sp>
    </p:spTree>
    <p:extLst>
      <p:ext uri="{BB962C8B-B14F-4D97-AF65-F5344CB8AC3E}">
        <p14:creationId xmlns:p14="http://schemas.microsoft.com/office/powerpoint/2010/main" val="3169854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728033" rtl="0" eaLnBrk="1" latinLnBrk="0" hangingPunct="1">
        <a:lnSpc>
          <a:spcPct val="90000"/>
        </a:lnSpc>
        <a:spcBef>
          <a:spcPct val="0"/>
        </a:spcBef>
        <a:buNone/>
        <a:defRPr sz="8315" kern="1200">
          <a:solidFill>
            <a:schemeClr val="tx1"/>
          </a:solidFill>
          <a:latin typeface="+mj-lt"/>
          <a:ea typeface="+mj-ea"/>
          <a:cs typeface="+mj-cs"/>
        </a:defRPr>
      </a:lvl1pPr>
    </p:titleStyle>
    <p:bodyStyle>
      <a:lvl1pPr marL="432008" indent="-432008" algn="l" defTabSz="1728033"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6025" indent="-432008" algn="l" defTabSz="1728033" rtl="0" eaLnBrk="1" latinLnBrk="0" hangingPunct="1">
        <a:lnSpc>
          <a:spcPct val="90000"/>
        </a:lnSpc>
        <a:spcBef>
          <a:spcPts val="945"/>
        </a:spcBef>
        <a:buFont typeface="Arial" panose="020B0604020202020204" pitchFamily="34" charset="0"/>
        <a:buChar char="•"/>
        <a:defRPr sz="4536" kern="1200">
          <a:solidFill>
            <a:schemeClr val="tx1"/>
          </a:solidFill>
          <a:latin typeface="+mn-lt"/>
          <a:ea typeface="+mn-ea"/>
          <a:cs typeface="+mn-cs"/>
        </a:defRPr>
      </a:lvl2pPr>
      <a:lvl3pPr marL="2160041" indent="-432008" algn="l" defTabSz="1728033"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4058"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4pPr>
      <a:lvl5pPr marL="3888075"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5pPr>
      <a:lvl6pPr marL="4752091"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6pPr>
      <a:lvl7pPr marL="5616108"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7pPr>
      <a:lvl8pPr marL="6480124"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8pPr>
      <a:lvl9pPr marL="7344141"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9pPr>
    </p:bodyStyle>
    <p:otherStyle>
      <a:defPPr>
        <a:defRPr lang="en-US"/>
      </a:defPPr>
      <a:lvl1pPr marL="0" algn="l" defTabSz="1728033" rtl="0" eaLnBrk="1" latinLnBrk="0" hangingPunct="1">
        <a:defRPr sz="3402" kern="1200">
          <a:solidFill>
            <a:schemeClr val="tx1"/>
          </a:solidFill>
          <a:latin typeface="+mn-lt"/>
          <a:ea typeface="+mn-ea"/>
          <a:cs typeface="+mn-cs"/>
        </a:defRPr>
      </a:lvl1pPr>
      <a:lvl2pPr marL="864017" algn="l" defTabSz="1728033" rtl="0" eaLnBrk="1" latinLnBrk="0" hangingPunct="1">
        <a:defRPr sz="3402" kern="1200">
          <a:solidFill>
            <a:schemeClr val="tx1"/>
          </a:solidFill>
          <a:latin typeface="+mn-lt"/>
          <a:ea typeface="+mn-ea"/>
          <a:cs typeface="+mn-cs"/>
        </a:defRPr>
      </a:lvl2pPr>
      <a:lvl3pPr marL="1728033" algn="l" defTabSz="1728033" rtl="0" eaLnBrk="1" latinLnBrk="0" hangingPunct="1">
        <a:defRPr sz="3402" kern="1200">
          <a:solidFill>
            <a:schemeClr val="tx1"/>
          </a:solidFill>
          <a:latin typeface="+mn-lt"/>
          <a:ea typeface="+mn-ea"/>
          <a:cs typeface="+mn-cs"/>
        </a:defRPr>
      </a:lvl3pPr>
      <a:lvl4pPr marL="2592050" algn="l" defTabSz="1728033" rtl="0" eaLnBrk="1" latinLnBrk="0" hangingPunct="1">
        <a:defRPr sz="3402" kern="1200">
          <a:solidFill>
            <a:schemeClr val="tx1"/>
          </a:solidFill>
          <a:latin typeface="+mn-lt"/>
          <a:ea typeface="+mn-ea"/>
          <a:cs typeface="+mn-cs"/>
        </a:defRPr>
      </a:lvl4pPr>
      <a:lvl5pPr marL="3456066" algn="l" defTabSz="1728033" rtl="0" eaLnBrk="1" latinLnBrk="0" hangingPunct="1">
        <a:defRPr sz="3402" kern="1200">
          <a:solidFill>
            <a:schemeClr val="tx1"/>
          </a:solidFill>
          <a:latin typeface="+mn-lt"/>
          <a:ea typeface="+mn-ea"/>
          <a:cs typeface="+mn-cs"/>
        </a:defRPr>
      </a:lvl5pPr>
      <a:lvl6pPr marL="4320083" algn="l" defTabSz="1728033" rtl="0" eaLnBrk="1" latinLnBrk="0" hangingPunct="1">
        <a:defRPr sz="3402" kern="1200">
          <a:solidFill>
            <a:schemeClr val="tx1"/>
          </a:solidFill>
          <a:latin typeface="+mn-lt"/>
          <a:ea typeface="+mn-ea"/>
          <a:cs typeface="+mn-cs"/>
        </a:defRPr>
      </a:lvl6pPr>
      <a:lvl7pPr marL="5184099" algn="l" defTabSz="1728033" rtl="0" eaLnBrk="1" latinLnBrk="0" hangingPunct="1">
        <a:defRPr sz="3402" kern="1200">
          <a:solidFill>
            <a:schemeClr val="tx1"/>
          </a:solidFill>
          <a:latin typeface="+mn-lt"/>
          <a:ea typeface="+mn-ea"/>
          <a:cs typeface="+mn-cs"/>
        </a:defRPr>
      </a:lvl7pPr>
      <a:lvl8pPr marL="6048116" algn="l" defTabSz="1728033" rtl="0" eaLnBrk="1" latinLnBrk="0" hangingPunct="1">
        <a:defRPr sz="3402" kern="1200">
          <a:solidFill>
            <a:schemeClr val="tx1"/>
          </a:solidFill>
          <a:latin typeface="+mn-lt"/>
          <a:ea typeface="+mn-ea"/>
          <a:cs typeface="+mn-cs"/>
        </a:defRPr>
      </a:lvl8pPr>
      <a:lvl9pPr marL="6912132" algn="l" defTabSz="1728033" rtl="0" eaLnBrk="1" latinLnBrk="0" hangingPunct="1">
        <a:defRPr sz="3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49C1FE-08D4-C6F3-91FA-EB706D332830}"/>
              </a:ext>
            </a:extLst>
          </p:cNvPr>
          <p:cNvSpPr>
            <a:spLocks noGrp="1"/>
          </p:cNvSpPr>
          <p:nvPr>
            <p:ph type="ctrTitle"/>
          </p:nvPr>
        </p:nvSpPr>
        <p:spPr>
          <a:xfrm>
            <a:off x="231019" y="307495"/>
            <a:ext cx="16789901" cy="1598684"/>
          </a:xfrm>
          <a:solidFill>
            <a:srgbClr val="006B56"/>
          </a:solidFill>
          <a:ln w="101600">
            <a:noFill/>
          </a:ln>
        </p:spPr>
        <p:style>
          <a:lnRef idx="2">
            <a:schemeClr val="dk1"/>
          </a:lnRef>
          <a:fillRef idx="1">
            <a:schemeClr val="lt1"/>
          </a:fillRef>
          <a:effectRef idx="0">
            <a:schemeClr val="dk1"/>
          </a:effectRef>
          <a:fontRef idx="minor">
            <a:schemeClr val="dk1"/>
          </a:fontRef>
        </p:style>
        <p:txBody>
          <a:bodyPr anchor="ctr">
            <a:normAutofit fontScale="90000"/>
          </a:bodyPr>
          <a:lstStyle/>
          <a:p>
            <a:br>
              <a:rPr lang="en-US" sz="11160" dirty="0">
                <a:solidFill>
                  <a:schemeClr val="bg1"/>
                </a:solidFill>
                <a:latin typeface="Cambria" panose="02040503050406030204" pitchFamily="18" charset="0"/>
                <a:cs typeface="Arial" panose="020B0604020202020204" pitchFamily="34" charset="0"/>
              </a:rPr>
            </a:br>
            <a:endParaRPr lang="en-US" sz="12356" i="1" dirty="0">
              <a:solidFill>
                <a:schemeClr val="bg1"/>
              </a:solidFill>
              <a:latin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40260F4B-0543-8C06-ED74-6257A37220C6}"/>
              </a:ext>
            </a:extLst>
          </p:cNvPr>
          <p:cNvSpPr txBox="1"/>
          <p:nvPr/>
        </p:nvSpPr>
        <p:spPr>
          <a:xfrm>
            <a:off x="345339" y="452228"/>
            <a:ext cx="14648655" cy="1513426"/>
          </a:xfrm>
          <a:prstGeom prst="rect">
            <a:avLst/>
          </a:prstGeom>
          <a:noFill/>
        </p:spPr>
        <p:txBody>
          <a:bodyPr wrap="square" rtlCol="0">
            <a:spAutoFit/>
          </a:bodyPr>
          <a:lstStyle/>
          <a:p>
            <a:pPr algn="ctr"/>
            <a:r>
              <a:rPr lang="en-US" sz="2700" b="1" dirty="0">
                <a:solidFill>
                  <a:schemeClr val="bg1"/>
                </a:solidFill>
                <a:latin typeface="Cambria" panose="02040503050406030204" pitchFamily="18" charset="0"/>
                <a:ea typeface="Cambria" panose="02040503050406030204" pitchFamily="18" charset="0"/>
              </a:rPr>
              <a:t>Effect of Cluster thinning on Fruit yield and quality in ‘Canadice’ and ‘Mars’ seedless table grapes grown in two different training systems. </a:t>
            </a:r>
          </a:p>
          <a:p>
            <a:pPr algn="ctr"/>
            <a:r>
              <a:rPr lang="en-US" sz="1575" b="1" dirty="0">
                <a:solidFill>
                  <a:schemeClr val="bg1"/>
                </a:solidFill>
                <a:latin typeface="Century Gothic" panose="020B0502020202020204" pitchFamily="34" charset="0"/>
              </a:rPr>
              <a:t>Radhika Rani, Rebecca Grube Sideman, Ella </a:t>
            </a:r>
            <a:r>
              <a:rPr lang="en-US" sz="1575" b="1" dirty="0" err="1">
                <a:solidFill>
                  <a:schemeClr val="bg1"/>
                </a:solidFill>
                <a:latin typeface="Century Gothic" panose="020B0502020202020204" pitchFamily="34" charset="0"/>
              </a:rPr>
              <a:t>Lukacz</a:t>
            </a:r>
            <a:r>
              <a:rPr lang="en-US" sz="1575" b="1" baseline="30000" dirty="0">
                <a:solidFill>
                  <a:schemeClr val="bg1"/>
                </a:solidFill>
                <a:latin typeface="Century Gothic" panose="020B0502020202020204" pitchFamily="34" charset="0"/>
              </a:rPr>
              <a:t> </a:t>
            </a:r>
            <a:r>
              <a:rPr lang="en-US" sz="1575" b="1" dirty="0">
                <a:solidFill>
                  <a:schemeClr val="bg1"/>
                </a:solidFill>
                <a:latin typeface="Century Gothic" panose="020B0502020202020204" pitchFamily="34" charset="0"/>
              </a:rPr>
              <a:t>and Marley Gonsalves</a:t>
            </a:r>
            <a:endParaRPr lang="en-US" sz="1575" b="1" baseline="30000" dirty="0">
              <a:solidFill>
                <a:schemeClr val="bg1"/>
              </a:solidFill>
              <a:latin typeface="Century Gothic" panose="020B0502020202020204" pitchFamily="34" charset="0"/>
            </a:endParaRPr>
          </a:p>
          <a:p>
            <a:pPr algn="ctr"/>
            <a:r>
              <a:rPr lang="en-GB" sz="1575" dirty="0">
                <a:solidFill>
                  <a:schemeClr val="bg1"/>
                </a:solidFill>
                <a:latin typeface="Century Gothic" panose="020B0502020202020204" pitchFamily="34" charset="0"/>
              </a:rPr>
              <a:t>University of New Hampshire, Durham, NH</a:t>
            </a:r>
            <a:endParaRPr lang="en-US" sz="1575" dirty="0">
              <a:solidFill>
                <a:schemeClr val="bg1"/>
              </a:solidFill>
              <a:latin typeface="Century Gothic" panose="020B0502020202020204" pitchFamily="34" charset="0"/>
            </a:endParaRPr>
          </a:p>
          <a:p>
            <a:pPr algn="ctr"/>
            <a:endParaRPr lang="en-IN" sz="450" dirty="0">
              <a:latin typeface="Times New Roman" panose="02020603050405020304" pitchFamily="18" charset="0"/>
              <a:ea typeface="Calibri" panose="020F0502020204030204" pitchFamily="34" charset="0"/>
            </a:endParaRPr>
          </a:p>
        </p:txBody>
      </p:sp>
      <p:pic>
        <p:nvPicPr>
          <p:cNvPr id="1026" name="Picture 2" descr="University of New Hampshire (UNH) Logo PNG Transparent &amp; SVG Vector -  Freebie Supply">
            <a:extLst>
              <a:ext uri="{FF2B5EF4-FFF2-40B4-BE49-F238E27FC236}">
                <a16:creationId xmlns:a16="http://schemas.microsoft.com/office/drawing/2014/main" id="{B9C5B447-AC30-0F5E-2CF9-95A0CA8E4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80" t="32828" r="6664" b="35136"/>
          <a:stretch/>
        </p:blipFill>
        <p:spPr bwMode="auto">
          <a:xfrm>
            <a:off x="14087509" y="1064208"/>
            <a:ext cx="2847090" cy="786554"/>
          </a:xfrm>
          <a:prstGeom prst="rect">
            <a:avLst/>
          </a:prstGeom>
        </p:spPr>
      </p:pic>
      <p:sp>
        <p:nvSpPr>
          <p:cNvPr id="23" name="Subtitle 2">
            <a:extLst>
              <a:ext uri="{FF2B5EF4-FFF2-40B4-BE49-F238E27FC236}">
                <a16:creationId xmlns:a16="http://schemas.microsoft.com/office/drawing/2014/main" id="{7C43F377-D716-D6E3-C438-A1A486B8F6D7}"/>
              </a:ext>
            </a:extLst>
          </p:cNvPr>
          <p:cNvSpPr txBox="1">
            <a:spLocks/>
          </p:cNvSpPr>
          <p:nvPr/>
        </p:nvSpPr>
        <p:spPr>
          <a:xfrm>
            <a:off x="267691" y="2095681"/>
            <a:ext cx="4495378" cy="474233"/>
          </a:xfrm>
          <a:prstGeom prst="rect">
            <a:avLst/>
          </a:prstGeom>
          <a:solidFill>
            <a:srgbClr val="006B56"/>
          </a:solidFill>
          <a:ln>
            <a:solidFill>
              <a:srgbClr val="125E26"/>
            </a:solidFill>
          </a:ln>
        </p:spPr>
        <p:txBody>
          <a:bodyPr vert="horz" lIns="141742" tIns="70871" rIns="141742" bIns="70871" rtlCol="0" anchor="ctr">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Introduction</a:t>
            </a:r>
          </a:p>
        </p:txBody>
      </p:sp>
      <p:sp>
        <p:nvSpPr>
          <p:cNvPr id="24" name="TextBox 23">
            <a:extLst>
              <a:ext uri="{FF2B5EF4-FFF2-40B4-BE49-F238E27FC236}">
                <a16:creationId xmlns:a16="http://schemas.microsoft.com/office/drawing/2014/main" id="{A7C3FA17-9C50-4455-23A5-D72EBD621108}"/>
              </a:ext>
            </a:extLst>
          </p:cNvPr>
          <p:cNvSpPr txBox="1"/>
          <p:nvPr/>
        </p:nvSpPr>
        <p:spPr>
          <a:xfrm>
            <a:off x="267691" y="2655172"/>
            <a:ext cx="4495378" cy="3120854"/>
          </a:xfrm>
          <a:prstGeom prst="rect">
            <a:avLst/>
          </a:prstGeom>
          <a:solidFill>
            <a:schemeClr val="bg1">
              <a:lumMod val="95000"/>
            </a:schemeClr>
          </a:solidFill>
        </p:spPr>
        <p:txBody>
          <a:bodyPr wrap="square" rtlCol="0">
            <a:spAutoFit/>
          </a:bodyPr>
          <a:lstStyle/>
          <a:p>
            <a:pPr marL="227795" indent="-227795">
              <a:lnSpc>
                <a:spcPct val="120000"/>
              </a:lnSpc>
              <a:buFont typeface="Wingdings" panose="05000000000000000000" pitchFamily="2" charset="2"/>
              <a:buChar char="q"/>
            </a:pPr>
            <a:r>
              <a:rPr lang="en-US" sz="1400" dirty="0"/>
              <a:t>Cluster thinning is a common practice of removing clusters to reduce the excess crop load and to improve vine vigor and fruit quality including cluster weight, berry weight and total soluble solids. </a:t>
            </a:r>
          </a:p>
          <a:p>
            <a:pPr marL="227795" indent="-227795">
              <a:lnSpc>
                <a:spcPct val="120000"/>
              </a:lnSpc>
              <a:buFont typeface="Wingdings" panose="05000000000000000000" pitchFamily="2" charset="2"/>
              <a:buChar char="q"/>
            </a:pPr>
            <a:r>
              <a:rPr lang="en-IN" sz="1400" dirty="0">
                <a:ea typeface="Calibri" panose="020F0502020204030204" pitchFamily="34" charset="0"/>
              </a:rPr>
              <a:t>Previous work done focusing on the effect of cluster thinning on </a:t>
            </a:r>
            <a:r>
              <a:rPr lang="en-IN" sz="1400" i="1" dirty="0" err="1">
                <a:ea typeface="Calibri" panose="020F0502020204030204" pitchFamily="34" charset="0"/>
              </a:rPr>
              <a:t>V.vinifera</a:t>
            </a:r>
            <a:r>
              <a:rPr lang="en-IN" sz="1400" dirty="0">
                <a:ea typeface="Calibri" panose="020F0502020204030204" pitchFamily="34" charset="0"/>
              </a:rPr>
              <a:t> table grapes has shown positive outcomes in terms of fruit quality and composition, but much less information is available on the effect of cluster thinning for the interspecific (</a:t>
            </a:r>
            <a:r>
              <a:rPr lang="en-IN" sz="1400" i="1" dirty="0">
                <a:ea typeface="Calibri" panose="020F0502020204030204" pitchFamily="34" charset="0"/>
              </a:rPr>
              <a:t>V. labrusca</a:t>
            </a:r>
            <a:r>
              <a:rPr lang="en-IN" sz="1400" dirty="0">
                <a:ea typeface="Calibri" panose="020F0502020204030204" pitchFamily="34" charset="0"/>
              </a:rPr>
              <a:t>, </a:t>
            </a:r>
            <a:r>
              <a:rPr lang="en-IN" sz="1400" i="1" dirty="0">
                <a:ea typeface="Calibri" panose="020F0502020204030204" pitchFamily="34" charset="0"/>
              </a:rPr>
              <a:t>V. vinifera</a:t>
            </a:r>
            <a:r>
              <a:rPr lang="en-IN" sz="1400" dirty="0">
                <a:ea typeface="Calibri" panose="020F0502020204030204" pitchFamily="34" charset="0"/>
              </a:rPr>
              <a:t>, and others) seedless table grape cultivars that are adapted to New Hampshire.</a:t>
            </a:r>
            <a:endParaRPr lang="en-US" sz="1400" dirty="0"/>
          </a:p>
          <a:p>
            <a:endParaRPr lang="en-IN" sz="1200" dirty="0"/>
          </a:p>
        </p:txBody>
      </p:sp>
      <p:sp>
        <p:nvSpPr>
          <p:cNvPr id="27" name="TextBox 26">
            <a:extLst>
              <a:ext uri="{FF2B5EF4-FFF2-40B4-BE49-F238E27FC236}">
                <a16:creationId xmlns:a16="http://schemas.microsoft.com/office/drawing/2014/main" id="{568670F1-EB14-6045-E5B0-45C74B3F9FBC}"/>
              </a:ext>
            </a:extLst>
          </p:cNvPr>
          <p:cNvSpPr txBox="1"/>
          <p:nvPr/>
        </p:nvSpPr>
        <p:spPr>
          <a:xfrm>
            <a:off x="231019" y="6558635"/>
            <a:ext cx="4532049" cy="2143344"/>
          </a:xfrm>
          <a:prstGeom prst="rect">
            <a:avLst/>
          </a:prstGeom>
          <a:solidFill>
            <a:schemeClr val="bg1">
              <a:lumMod val="95000"/>
            </a:schemeClr>
          </a:solidFill>
        </p:spPr>
        <p:txBody>
          <a:bodyPr wrap="square" rtlCol="0">
            <a:spAutoFit/>
          </a:bodyPr>
          <a:lstStyle/>
          <a:p>
            <a:pPr>
              <a:lnSpc>
                <a:spcPct val="120000"/>
              </a:lnSpc>
            </a:pPr>
            <a:r>
              <a:rPr lang="en-IN" sz="1400" b="1" dirty="0">
                <a:ea typeface="Calibri" panose="020F0502020204030204" pitchFamily="34" charset="0"/>
              </a:rPr>
              <a:t>The objective of this study was to evaluate the effect of cluster thinning on Total yield, berry weight, cluster weight, and Total soluble solids (TSS) of seedless table grape cultivars grown in two training systems.</a:t>
            </a:r>
          </a:p>
          <a:p>
            <a:pPr>
              <a:lnSpc>
                <a:spcPct val="120000"/>
              </a:lnSpc>
            </a:pPr>
            <a:endParaRPr lang="en-US" sz="1400" dirty="0"/>
          </a:p>
          <a:p>
            <a:pPr>
              <a:lnSpc>
                <a:spcPct val="120000"/>
              </a:lnSpc>
            </a:pPr>
            <a:r>
              <a:rPr lang="en-IN" sz="1400" dirty="0">
                <a:ea typeface="Calibri" panose="020F0502020204030204" pitchFamily="34" charset="0"/>
              </a:rPr>
              <a:t>We hypothesized that cluster thinning would reduce total yields while increasing fruit and cluster quality. </a:t>
            </a:r>
            <a:endParaRPr lang="en-US" sz="3200" dirty="0"/>
          </a:p>
          <a:p>
            <a:pPr>
              <a:lnSpc>
                <a:spcPct val="120000"/>
              </a:lnSpc>
            </a:pPr>
            <a:endParaRPr lang="en-US" sz="1400" dirty="0"/>
          </a:p>
        </p:txBody>
      </p:sp>
      <p:sp>
        <p:nvSpPr>
          <p:cNvPr id="29" name="Subtitle 2">
            <a:extLst>
              <a:ext uri="{FF2B5EF4-FFF2-40B4-BE49-F238E27FC236}">
                <a16:creationId xmlns:a16="http://schemas.microsoft.com/office/drawing/2014/main" id="{B520445E-AFED-2ECC-743D-61F34BA0FAF3}"/>
              </a:ext>
            </a:extLst>
          </p:cNvPr>
          <p:cNvSpPr txBox="1">
            <a:spLocks/>
          </p:cNvSpPr>
          <p:nvPr/>
        </p:nvSpPr>
        <p:spPr>
          <a:xfrm>
            <a:off x="231020" y="8978077"/>
            <a:ext cx="4518198" cy="456067"/>
          </a:xfrm>
          <a:prstGeom prst="rect">
            <a:avLst/>
          </a:prstGeom>
          <a:solidFill>
            <a:srgbClr val="006B56"/>
          </a:solidFill>
          <a:ln>
            <a:solidFill>
              <a:srgbClr val="125E26"/>
            </a:solidFill>
          </a:ln>
        </p:spPr>
        <p:txBody>
          <a:bodyPr vert="horz" lIns="141742" tIns="70871" rIns="141742" bIns="70871" rtlCol="0" anchor="ctr">
            <a:normAutofit fontScale="8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200" dirty="0">
                <a:solidFill>
                  <a:schemeClr val="bg1"/>
                </a:solidFill>
                <a:latin typeface="Cambria" panose="02040503050406030204" pitchFamily="18" charset="0"/>
              </a:rPr>
              <a:t>Experiment Design</a:t>
            </a:r>
          </a:p>
        </p:txBody>
      </p:sp>
      <p:sp>
        <p:nvSpPr>
          <p:cNvPr id="1024" name="TextBox 1023">
            <a:extLst>
              <a:ext uri="{FF2B5EF4-FFF2-40B4-BE49-F238E27FC236}">
                <a16:creationId xmlns:a16="http://schemas.microsoft.com/office/drawing/2014/main" id="{CB259F02-AAEC-BC26-98D1-3A2D12702FE5}"/>
              </a:ext>
            </a:extLst>
          </p:cNvPr>
          <p:cNvSpPr txBox="1"/>
          <p:nvPr/>
        </p:nvSpPr>
        <p:spPr>
          <a:xfrm>
            <a:off x="244869" y="9529267"/>
            <a:ext cx="4532048" cy="2862322"/>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Split-Split plot design </a:t>
            </a:r>
            <a:r>
              <a:rPr lang="en-IN" dirty="0">
                <a:effectLst/>
                <a:ea typeface="Calibri" panose="020F0502020204030204" pitchFamily="34" charset="0"/>
              </a:rPr>
              <a:t>with training system as main plot, cultivar as subplot, and thinning treatment as sub-sub plot</a:t>
            </a:r>
            <a:r>
              <a:rPr lang="en-US" dirty="0">
                <a:cs typeface="Times New Roman" panose="02020603050405020304" pitchFamily="18" charset="0"/>
              </a:rPr>
              <a:t>. </a:t>
            </a:r>
          </a:p>
          <a:p>
            <a:pPr marL="285750" indent="-285750">
              <a:buFont typeface="Wingdings" panose="05000000000000000000" pitchFamily="2" charset="2"/>
              <a:buChar char="q"/>
            </a:pPr>
            <a:r>
              <a:rPr lang="en-US" dirty="0">
                <a:cs typeface="Times New Roman" panose="02020603050405020304" pitchFamily="18" charset="0"/>
              </a:rPr>
              <a:t>We had 8 replications of each treatments with 4 replications each in </a:t>
            </a:r>
            <a:r>
              <a:rPr lang="en-US" i="1" dirty="0">
                <a:cs typeface="Times New Roman" panose="02020603050405020304" pitchFamily="18" charset="0"/>
              </a:rPr>
              <a:t>vertical shoot positioning system</a:t>
            </a:r>
            <a:r>
              <a:rPr lang="en-US" dirty="0">
                <a:cs typeface="Times New Roman" panose="02020603050405020304" pitchFamily="18" charset="0"/>
              </a:rPr>
              <a:t> (VSP) training system and </a:t>
            </a:r>
            <a:r>
              <a:rPr lang="en-US" i="1" dirty="0" err="1">
                <a:cs typeface="Times New Roman" panose="02020603050405020304" pitchFamily="18" charset="0"/>
              </a:rPr>
              <a:t>munson</a:t>
            </a:r>
            <a:r>
              <a:rPr lang="en-US" dirty="0">
                <a:cs typeface="Times New Roman" panose="02020603050405020304" pitchFamily="18" charset="0"/>
              </a:rPr>
              <a:t> (M) training system.</a:t>
            </a:r>
          </a:p>
          <a:p>
            <a:pPr marL="285750" indent="-285750">
              <a:buFont typeface="Wingdings" panose="05000000000000000000" pitchFamily="2" charset="2"/>
              <a:buChar char="q"/>
            </a:pPr>
            <a:r>
              <a:rPr lang="en-US" dirty="0">
                <a:cs typeface="Times New Roman" panose="02020603050405020304" pitchFamily="18" charset="0"/>
              </a:rPr>
              <a:t>Experimental unit = one vine</a:t>
            </a:r>
          </a:p>
          <a:p>
            <a:pPr marL="285750" indent="-285750">
              <a:buFont typeface="Wingdings" panose="05000000000000000000" pitchFamily="2" charset="2"/>
              <a:buChar char="q"/>
            </a:pPr>
            <a:r>
              <a:rPr lang="en-US" dirty="0">
                <a:cs typeface="Times New Roman" panose="02020603050405020304" pitchFamily="18" charset="0"/>
              </a:rPr>
              <a:t>Usually, There are 2-3 clusters per shoot.</a:t>
            </a:r>
          </a:p>
        </p:txBody>
      </p:sp>
      <p:sp>
        <p:nvSpPr>
          <p:cNvPr id="1027" name="Subtitle 2">
            <a:extLst>
              <a:ext uri="{FF2B5EF4-FFF2-40B4-BE49-F238E27FC236}">
                <a16:creationId xmlns:a16="http://schemas.microsoft.com/office/drawing/2014/main" id="{82A7771F-F82A-0ECA-8A1C-BAE9E12AAD52}"/>
              </a:ext>
            </a:extLst>
          </p:cNvPr>
          <p:cNvSpPr txBox="1">
            <a:spLocks/>
          </p:cNvSpPr>
          <p:nvPr/>
        </p:nvSpPr>
        <p:spPr>
          <a:xfrm>
            <a:off x="13312438" y="2091306"/>
            <a:ext cx="3722630" cy="412908"/>
          </a:xfrm>
          <a:prstGeom prst="rect">
            <a:avLst/>
          </a:prstGeom>
          <a:solidFill>
            <a:srgbClr val="006B56"/>
          </a:solidFill>
          <a:ln>
            <a:solidFill>
              <a:srgbClr val="125E26"/>
            </a:solidFill>
          </a:ln>
        </p:spPr>
        <p:txBody>
          <a:bodyPr vert="horz" lIns="141742" tIns="70871" rIns="141742" bIns="70871" rtlCol="0" anchor="ctr">
            <a:normAutofit fontScale="5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200" dirty="0">
                <a:solidFill>
                  <a:schemeClr val="bg1"/>
                </a:solidFill>
                <a:latin typeface="Cambria" panose="02040503050406030204" pitchFamily="18" charset="0"/>
              </a:rPr>
              <a:t>Results</a:t>
            </a:r>
            <a:r>
              <a:rPr lang="en-US" sz="600" dirty="0">
                <a:solidFill>
                  <a:schemeClr val="bg1"/>
                </a:solidFill>
                <a:latin typeface="Cambria" panose="02040503050406030204" pitchFamily="18" charset="0"/>
              </a:rPr>
              <a:t> </a:t>
            </a:r>
          </a:p>
        </p:txBody>
      </p:sp>
      <p:sp>
        <p:nvSpPr>
          <p:cNvPr id="1028" name="Subtitle 2">
            <a:extLst>
              <a:ext uri="{FF2B5EF4-FFF2-40B4-BE49-F238E27FC236}">
                <a16:creationId xmlns:a16="http://schemas.microsoft.com/office/drawing/2014/main" id="{47C92C5B-7AF4-702F-DB89-2C7255F1A927}"/>
              </a:ext>
            </a:extLst>
          </p:cNvPr>
          <p:cNvSpPr txBox="1">
            <a:spLocks/>
          </p:cNvSpPr>
          <p:nvPr/>
        </p:nvSpPr>
        <p:spPr>
          <a:xfrm>
            <a:off x="13432408" y="10757613"/>
            <a:ext cx="3561406" cy="405630"/>
          </a:xfrm>
          <a:prstGeom prst="rect">
            <a:avLst/>
          </a:prstGeom>
          <a:solidFill>
            <a:srgbClr val="006B56"/>
          </a:solidFill>
          <a:ln>
            <a:solidFill>
              <a:srgbClr val="125E26"/>
            </a:solidFill>
          </a:ln>
        </p:spPr>
        <p:txBody>
          <a:bodyPr vert="horz" lIns="141742" tIns="70871" rIns="141742" bIns="7087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100" dirty="0">
                <a:solidFill>
                  <a:schemeClr val="bg1"/>
                </a:solidFill>
                <a:latin typeface="Cambria" panose="02040503050406030204" pitchFamily="18" charset="0"/>
              </a:rPr>
              <a:t>Acknowledgements</a:t>
            </a:r>
            <a:r>
              <a:rPr lang="en-US" sz="1200" dirty="0">
                <a:solidFill>
                  <a:schemeClr val="bg1"/>
                </a:solidFill>
                <a:latin typeface="Cambria" panose="02040503050406030204" pitchFamily="18" charset="0"/>
              </a:rPr>
              <a:t> </a:t>
            </a:r>
          </a:p>
        </p:txBody>
      </p:sp>
      <p:sp>
        <p:nvSpPr>
          <p:cNvPr id="1029" name="TextBox 1028">
            <a:extLst>
              <a:ext uri="{FF2B5EF4-FFF2-40B4-BE49-F238E27FC236}">
                <a16:creationId xmlns:a16="http://schemas.microsoft.com/office/drawing/2014/main" id="{45F440CE-2F83-D3BB-C667-49658EC4D80C}"/>
              </a:ext>
            </a:extLst>
          </p:cNvPr>
          <p:cNvSpPr txBox="1"/>
          <p:nvPr/>
        </p:nvSpPr>
        <p:spPr>
          <a:xfrm>
            <a:off x="13397940" y="11246842"/>
            <a:ext cx="3622981" cy="1277273"/>
          </a:xfrm>
          <a:prstGeom prst="rect">
            <a:avLst/>
          </a:prstGeom>
          <a:solidFill>
            <a:schemeClr val="bg1">
              <a:lumMod val="95000"/>
            </a:schemeClr>
          </a:solidFill>
        </p:spPr>
        <p:txBody>
          <a:bodyPr wrap="square" rtlCol="0">
            <a:spAutoFit/>
          </a:bodyPr>
          <a:lstStyle/>
          <a:p>
            <a:pPr algn="l">
              <a:spcBef>
                <a:spcPts val="0"/>
              </a:spcBef>
            </a:pPr>
            <a:r>
              <a:rPr lang="en-US" sz="1100" b="0" i="0" dirty="0">
                <a:solidFill>
                  <a:srgbClr val="242424"/>
                </a:solidFill>
                <a:effectLst/>
                <a:latin typeface="Calibri" panose="020F0502020204030204" pitchFamily="34" charset="0"/>
              </a:rPr>
              <a:t>This work was supported by the NH Agricultural Experiment Station and the NH Department of Agriculture, Markets &amp; Food through NH Specialty Crop Block Grant 14-SCBGP-NH-0033. </a:t>
            </a:r>
          </a:p>
          <a:p>
            <a:pPr algn="l">
              <a:spcBef>
                <a:spcPts val="0"/>
              </a:spcBef>
            </a:pPr>
            <a:r>
              <a:rPr lang="en-US" sz="1100" b="0" i="0" dirty="0">
                <a:solidFill>
                  <a:srgbClr val="242424"/>
                </a:solidFill>
                <a:effectLst/>
                <a:latin typeface="Calibri" panose="020F0502020204030204" pitchFamily="34" charset="0"/>
              </a:rPr>
              <a:t>We are grateful for technical assistance from George Hamilton, Marta Lima, </a:t>
            </a:r>
            <a:r>
              <a:rPr lang="en-US" sz="1100" b="0" i="0" dirty="0" err="1">
                <a:solidFill>
                  <a:srgbClr val="242424"/>
                </a:solidFill>
                <a:effectLst/>
                <a:latin typeface="Calibri" panose="020F0502020204030204" pitchFamily="34" charset="0"/>
              </a:rPr>
              <a:t>Annasamy</a:t>
            </a:r>
            <a:r>
              <a:rPr lang="en-US" sz="1100" b="0" i="0" dirty="0">
                <a:solidFill>
                  <a:srgbClr val="242424"/>
                </a:solidFill>
                <a:effectLst/>
                <a:latin typeface="Calibri" panose="020F0502020204030204" pitchFamily="34" charset="0"/>
              </a:rPr>
              <a:t> Chandrakala, Evan Ford, Kyle Quigley, Mark </a:t>
            </a:r>
            <a:r>
              <a:rPr lang="en-US" sz="1100" b="0" i="0" dirty="0" err="1">
                <a:solidFill>
                  <a:srgbClr val="242424"/>
                </a:solidFill>
                <a:effectLst/>
                <a:latin typeface="Calibri" panose="020F0502020204030204" pitchFamily="34" charset="0"/>
              </a:rPr>
              <a:t>Trabold</a:t>
            </a:r>
            <a:r>
              <a:rPr lang="en-US" sz="1100" b="0" i="0" dirty="0">
                <a:solidFill>
                  <a:srgbClr val="242424"/>
                </a:solidFill>
                <a:effectLst/>
                <a:latin typeface="Calibri" panose="020F0502020204030204" pitchFamily="34" charset="0"/>
              </a:rPr>
              <a:t>, and many others.</a:t>
            </a:r>
            <a:endParaRPr lang="en-IN" sz="1050" dirty="0"/>
          </a:p>
        </p:txBody>
      </p:sp>
      <p:sp>
        <p:nvSpPr>
          <p:cNvPr id="1032" name="TextBox 1031">
            <a:extLst>
              <a:ext uri="{FF2B5EF4-FFF2-40B4-BE49-F238E27FC236}">
                <a16:creationId xmlns:a16="http://schemas.microsoft.com/office/drawing/2014/main" id="{24A893CF-78D7-6F3C-C564-C7889FBE96C5}"/>
              </a:ext>
            </a:extLst>
          </p:cNvPr>
          <p:cNvSpPr txBox="1"/>
          <p:nvPr/>
        </p:nvSpPr>
        <p:spPr>
          <a:xfrm>
            <a:off x="5083707" y="8701979"/>
            <a:ext cx="3939976" cy="3754874"/>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q"/>
            </a:pPr>
            <a:r>
              <a:rPr lang="en-US" sz="1700" dirty="0">
                <a:cs typeface="Times New Roman" panose="02020603050405020304" pitchFamily="18" charset="0"/>
              </a:rPr>
              <a:t>We observed no significant effect of cluster thinning on total yield, cluster weight and berry weight. </a:t>
            </a:r>
          </a:p>
          <a:p>
            <a:pPr marL="285750" indent="-285750">
              <a:buFont typeface="Wingdings" panose="05000000000000000000" pitchFamily="2" charset="2"/>
              <a:buChar char="q"/>
            </a:pPr>
            <a:endParaRPr lang="en-US" sz="1700" dirty="0">
              <a:cs typeface="Times New Roman" panose="02020603050405020304" pitchFamily="18" charset="0"/>
            </a:endParaRPr>
          </a:p>
          <a:p>
            <a:pPr marL="285750" indent="-285750">
              <a:buFont typeface="Wingdings" panose="05000000000000000000" pitchFamily="2" charset="2"/>
              <a:buChar char="q"/>
            </a:pPr>
            <a:r>
              <a:rPr lang="en-US" sz="1700" dirty="0"/>
              <a:t>We found a significant positive effect of cluster thinning on berry composition in terms of Total Soluble Solids (TSS)/Brix which is consistent with our hypothesis.</a:t>
            </a:r>
          </a:p>
          <a:p>
            <a:endParaRPr lang="en-US" sz="1700" dirty="0"/>
          </a:p>
          <a:p>
            <a:pPr marL="285750" indent="-285750">
              <a:buFont typeface="Wingdings" panose="05000000000000000000" pitchFamily="2" charset="2"/>
              <a:buChar char="q"/>
            </a:pPr>
            <a:r>
              <a:rPr lang="en-US" sz="1700" dirty="0"/>
              <a:t>In terms of cultivars, Canadice </a:t>
            </a:r>
            <a:r>
              <a:rPr lang="en-US" sz="1700" b="1" dirty="0"/>
              <a:t>(</a:t>
            </a:r>
            <a:r>
              <a:rPr lang="en-IN" sz="1700" b="1" i="0" u="none" strike="noStrike" dirty="0">
                <a:solidFill>
                  <a:srgbClr val="000000"/>
                </a:solidFill>
                <a:effectLst/>
              </a:rPr>
              <a:t>20.693 ± 0.205688)</a:t>
            </a:r>
            <a:r>
              <a:rPr lang="en-IN" sz="1700" b="1" dirty="0"/>
              <a:t> </a:t>
            </a:r>
            <a:r>
              <a:rPr lang="en-US" sz="1700" dirty="0"/>
              <a:t>had higher Total Soluble Solids (TSS)/ Brix than Mars </a:t>
            </a:r>
            <a:r>
              <a:rPr lang="en-US" sz="1700" b="1" dirty="0"/>
              <a:t>(</a:t>
            </a:r>
            <a:r>
              <a:rPr lang="en-IN" sz="1700" b="1" i="0" u="none" strike="noStrike" dirty="0">
                <a:solidFill>
                  <a:srgbClr val="000000"/>
                </a:solidFill>
                <a:effectLst/>
              </a:rPr>
              <a:t>18.34475 ± 0.249036)</a:t>
            </a:r>
            <a:r>
              <a:rPr lang="en-US" sz="1700" dirty="0"/>
              <a:t>.</a:t>
            </a:r>
          </a:p>
        </p:txBody>
      </p:sp>
      <p:pic>
        <p:nvPicPr>
          <p:cNvPr id="1033" name="Picture 1032" descr="A screenshot of a computer">
            <a:extLst>
              <a:ext uri="{FF2B5EF4-FFF2-40B4-BE49-F238E27FC236}">
                <a16:creationId xmlns:a16="http://schemas.microsoft.com/office/drawing/2014/main" id="{0DFD3D2C-2841-3982-22EC-76005E3675A3}"/>
              </a:ext>
            </a:extLst>
          </p:cNvPr>
          <p:cNvPicPr>
            <a:picLocks noChangeAspect="1"/>
          </p:cNvPicPr>
          <p:nvPr/>
        </p:nvPicPr>
        <p:blipFill rotWithShape="1">
          <a:blip r:embed="rId4">
            <a:extLst>
              <a:ext uri="{28A0092B-C50C-407E-A947-70E740481C1C}">
                <a14:useLocalDpi xmlns:a14="http://schemas.microsoft.com/office/drawing/2010/main" val="0"/>
              </a:ext>
            </a:extLst>
          </a:blip>
          <a:srcRect b="2208"/>
          <a:stretch/>
        </p:blipFill>
        <p:spPr>
          <a:xfrm>
            <a:off x="5083708" y="2571024"/>
            <a:ext cx="4746092" cy="3843401"/>
          </a:xfrm>
          <a:prstGeom prst="rect">
            <a:avLst/>
          </a:prstGeom>
          <a:solidFill>
            <a:schemeClr val="bg1">
              <a:lumMod val="95000"/>
            </a:schemeClr>
          </a:solidFill>
          <a:ln>
            <a:solidFill>
              <a:schemeClr val="bg1"/>
            </a:solidFill>
          </a:ln>
        </p:spPr>
      </p:pic>
      <p:pic>
        <p:nvPicPr>
          <p:cNvPr id="1036" name="Picture 1035">
            <a:extLst>
              <a:ext uri="{FF2B5EF4-FFF2-40B4-BE49-F238E27FC236}">
                <a16:creationId xmlns:a16="http://schemas.microsoft.com/office/drawing/2014/main" id="{B6FE11F4-520C-84F4-13F8-F5470D8F8704}"/>
              </a:ext>
            </a:extLst>
          </p:cNvPr>
          <p:cNvPicPr>
            <a:picLocks noChangeAspect="1"/>
          </p:cNvPicPr>
          <p:nvPr/>
        </p:nvPicPr>
        <p:blipFill>
          <a:blip r:embed="rId5"/>
          <a:stretch>
            <a:fillRect/>
          </a:stretch>
        </p:blipFill>
        <p:spPr>
          <a:xfrm>
            <a:off x="9977447" y="2571025"/>
            <a:ext cx="2855826" cy="3852266"/>
          </a:xfrm>
          <a:prstGeom prst="rect">
            <a:avLst/>
          </a:prstGeom>
        </p:spPr>
      </p:pic>
      <p:sp>
        <p:nvSpPr>
          <p:cNvPr id="1037" name="Subtitle 2">
            <a:extLst>
              <a:ext uri="{FF2B5EF4-FFF2-40B4-BE49-F238E27FC236}">
                <a16:creationId xmlns:a16="http://schemas.microsoft.com/office/drawing/2014/main" id="{6E699A02-C6E7-4E57-96D1-80290402F194}"/>
              </a:ext>
            </a:extLst>
          </p:cNvPr>
          <p:cNvSpPr txBox="1">
            <a:spLocks/>
          </p:cNvSpPr>
          <p:nvPr/>
        </p:nvSpPr>
        <p:spPr>
          <a:xfrm>
            <a:off x="9283300" y="8032640"/>
            <a:ext cx="3573046" cy="602077"/>
          </a:xfrm>
          <a:prstGeom prst="rect">
            <a:avLst/>
          </a:prstGeom>
          <a:solidFill>
            <a:srgbClr val="006B56"/>
          </a:solidFill>
          <a:ln>
            <a:noFill/>
          </a:ln>
        </p:spPr>
        <p:txBody>
          <a:bodyPr vert="horz" lIns="141742" tIns="70871" rIns="141742" bIns="7087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800" dirty="0">
                <a:solidFill>
                  <a:schemeClr val="bg1"/>
                </a:solidFill>
                <a:latin typeface="Cambria" panose="02040503050406030204" pitchFamily="18" charset="0"/>
              </a:rPr>
              <a:t>Conclusion</a:t>
            </a:r>
          </a:p>
        </p:txBody>
      </p:sp>
      <p:sp>
        <p:nvSpPr>
          <p:cNvPr id="1038" name="Subtitle 2">
            <a:extLst>
              <a:ext uri="{FF2B5EF4-FFF2-40B4-BE49-F238E27FC236}">
                <a16:creationId xmlns:a16="http://schemas.microsoft.com/office/drawing/2014/main" id="{965A03BA-A7B5-A286-34DB-26784D97C0AE}"/>
              </a:ext>
            </a:extLst>
          </p:cNvPr>
          <p:cNvSpPr txBox="1">
            <a:spLocks/>
          </p:cNvSpPr>
          <p:nvPr/>
        </p:nvSpPr>
        <p:spPr>
          <a:xfrm>
            <a:off x="5083708" y="8032640"/>
            <a:ext cx="3939976" cy="602077"/>
          </a:xfrm>
          <a:prstGeom prst="rect">
            <a:avLst/>
          </a:prstGeom>
          <a:solidFill>
            <a:srgbClr val="006B56"/>
          </a:solidFill>
          <a:ln>
            <a:noFill/>
          </a:ln>
        </p:spPr>
        <p:txBody>
          <a:bodyPr vert="horz" lIns="141742" tIns="70871" rIns="141742" bIns="7087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800" dirty="0">
                <a:solidFill>
                  <a:schemeClr val="bg1"/>
                </a:solidFill>
                <a:latin typeface="Cambria" panose="02040503050406030204" pitchFamily="18" charset="0"/>
              </a:rPr>
              <a:t>Key Findings </a:t>
            </a:r>
          </a:p>
        </p:txBody>
      </p:sp>
      <p:sp>
        <p:nvSpPr>
          <p:cNvPr id="1040" name="TextBox 1039">
            <a:extLst>
              <a:ext uri="{FF2B5EF4-FFF2-40B4-BE49-F238E27FC236}">
                <a16:creationId xmlns:a16="http://schemas.microsoft.com/office/drawing/2014/main" id="{332490C7-B8A1-702E-F77D-157920A3BB55}"/>
              </a:ext>
            </a:extLst>
          </p:cNvPr>
          <p:cNvSpPr txBox="1"/>
          <p:nvPr/>
        </p:nvSpPr>
        <p:spPr>
          <a:xfrm>
            <a:off x="9294120" y="8634717"/>
            <a:ext cx="3562225" cy="3889398"/>
          </a:xfrm>
          <a:prstGeom prst="rect">
            <a:avLst/>
          </a:prstGeom>
          <a:solidFill>
            <a:schemeClr val="accent6">
              <a:lumMod val="60000"/>
              <a:lumOff val="40000"/>
            </a:schemeClr>
          </a:solidFill>
          <a:ln/>
          <a:effectLst>
            <a:innerShdw blurRad="114300">
              <a:prstClr val="black"/>
            </a:innerShdw>
            <a:softEdge rad="63500"/>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IN" b="1" dirty="0">
                <a:effectLst/>
                <a:latin typeface="Times New Roman" panose="02020603050405020304" pitchFamily="18" charset="0"/>
                <a:ea typeface="Calibri" panose="020F0502020204030204" pitchFamily="34" charset="0"/>
              </a:rPr>
              <a:t>In conclusion, our results do show that cluster thinning can improve berry composition in terms of brix without impacting total yield and cluster quality. However, taking into consideration </a:t>
            </a:r>
            <a:r>
              <a:rPr lang="en-IN" b="1" dirty="0" err="1">
                <a:effectLst/>
                <a:latin typeface="Times New Roman" panose="02020603050405020304" pitchFamily="18" charset="0"/>
                <a:ea typeface="Calibri" panose="020F0502020204030204" pitchFamily="34" charset="0"/>
              </a:rPr>
              <a:t>labor</a:t>
            </a:r>
            <a:r>
              <a:rPr lang="en-IN" b="1" dirty="0">
                <a:effectLst/>
                <a:latin typeface="Times New Roman" panose="02020603050405020304" pitchFamily="18" charset="0"/>
                <a:ea typeface="Calibri" panose="020F0502020204030204" pitchFamily="34" charset="0"/>
              </a:rPr>
              <a:t> costs and resources required for cluster thinning, our preliminary results suggest that cluster thinning may not be worthwhile for ‘</a:t>
            </a:r>
            <a:r>
              <a:rPr lang="en-IN" b="1" dirty="0" err="1">
                <a:effectLst/>
                <a:latin typeface="Times New Roman" panose="02020603050405020304" pitchFamily="18" charset="0"/>
                <a:ea typeface="Calibri" panose="020F0502020204030204" pitchFamily="34" charset="0"/>
              </a:rPr>
              <a:t>Canadice</a:t>
            </a:r>
            <a:r>
              <a:rPr lang="en-IN" b="1" dirty="0">
                <a:effectLst/>
                <a:latin typeface="Times New Roman" panose="02020603050405020304" pitchFamily="18" charset="0"/>
                <a:ea typeface="Calibri" panose="020F0502020204030204" pitchFamily="34" charset="0"/>
              </a:rPr>
              <a:t>’ and ‘Mars’ table grape production.</a:t>
            </a:r>
          </a:p>
        </p:txBody>
      </p:sp>
      <p:graphicFrame>
        <p:nvGraphicFramePr>
          <p:cNvPr id="1042" name="Chart 1041">
            <a:extLst>
              <a:ext uri="{FF2B5EF4-FFF2-40B4-BE49-F238E27FC236}">
                <a16:creationId xmlns:a16="http://schemas.microsoft.com/office/drawing/2014/main" id="{A5CB8C0F-9A28-9CFF-2E76-9E6A16FD9281}"/>
              </a:ext>
            </a:extLst>
          </p:cNvPr>
          <p:cNvGraphicFramePr>
            <a:graphicFrameLocks/>
          </p:cNvGraphicFramePr>
          <p:nvPr>
            <p:extLst>
              <p:ext uri="{D42A27DB-BD31-4B8C-83A1-F6EECF244321}">
                <p14:modId xmlns:p14="http://schemas.microsoft.com/office/powerpoint/2010/main" val="1336311973"/>
              </p:ext>
            </p:extLst>
          </p:nvPr>
        </p:nvGraphicFramePr>
        <p:xfrm>
          <a:off x="13314271" y="2571024"/>
          <a:ext cx="3697976" cy="2058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3" name="Chart 1042">
            <a:extLst>
              <a:ext uri="{FF2B5EF4-FFF2-40B4-BE49-F238E27FC236}">
                <a16:creationId xmlns:a16="http://schemas.microsoft.com/office/drawing/2014/main" id="{FFD287BD-186D-36B6-1421-B02D669964FC}"/>
              </a:ext>
            </a:extLst>
          </p:cNvPr>
          <p:cNvGraphicFramePr>
            <a:graphicFrameLocks/>
          </p:cNvGraphicFramePr>
          <p:nvPr>
            <p:extLst>
              <p:ext uri="{D42A27DB-BD31-4B8C-83A1-F6EECF244321}">
                <p14:modId xmlns:p14="http://schemas.microsoft.com/office/powerpoint/2010/main" val="4236116401"/>
              </p:ext>
            </p:extLst>
          </p:nvPr>
        </p:nvGraphicFramePr>
        <p:xfrm>
          <a:off x="13312437" y="7150183"/>
          <a:ext cx="3722631" cy="24328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44" name="Chart 1043">
            <a:extLst>
              <a:ext uri="{FF2B5EF4-FFF2-40B4-BE49-F238E27FC236}">
                <a16:creationId xmlns:a16="http://schemas.microsoft.com/office/drawing/2014/main" id="{FE82B4DE-5A91-457D-DA63-8DF6DA648CAB}"/>
              </a:ext>
            </a:extLst>
          </p:cNvPr>
          <p:cNvGraphicFramePr>
            <a:graphicFrameLocks/>
          </p:cNvGraphicFramePr>
          <p:nvPr>
            <p:extLst>
              <p:ext uri="{D42A27DB-BD31-4B8C-83A1-F6EECF244321}">
                <p14:modId xmlns:p14="http://schemas.microsoft.com/office/powerpoint/2010/main" val="3934262887"/>
              </p:ext>
            </p:extLst>
          </p:nvPr>
        </p:nvGraphicFramePr>
        <p:xfrm>
          <a:off x="13303763" y="4713619"/>
          <a:ext cx="3708484" cy="2295858"/>
        </p:xfrm>
        <a:graphic>
          <a:graphicData uri="http://schemas.openxmlformats.org/drawingml/2006/chart">
            <c:chart xmlns:c="http://schemas.openxmlformats.org/drawingml/2006/chart" xmlns:r="http://schemas.openxmlformats.org/officeDocument/2006/relationships" r:id="rId8"/>
          </a:graphicData>
        </a:graphic>
      </p:graphicFrame>
      <p:sp>
        <p:nvSpPr>
          <p:cNvPr id="1045" name="TextBox 1044">
            <a:extLst>
              <a:ext uri="{FF2B5EF4-FFF2-40B4-BE49-F238E27FC236}">
                <a16:creationId xmlns:a16="http://schemas.microsoft.com/office/drawing/2014/main" id="{7B78EBB9-816A-C670-0B93-B10F9F3AE687}"/>
              </a:ext>
            </a:extLst>
          </p:cNvPr>
          <p:cNvSpPr txBox="1"/>
          <p:nvPr/>
        </p:nvSpPr>
        <p:spPr>
          <a:xfrm>
            <a:off x="13371652" y="9741949"/>
            <a:ext cx="3562947" cy="1015663"/>
          </a:xfrm>
          <a:prstGeom prst="rect">
            <a:avLst/>
          </a:prstGeom>
          <a:noFill/>
        </p:spPr>
        <p:txBody>
          <a:bodyPr wrap="square" rtlCol="0">
            <a:spAutoFit/>
          </a:bodyPr>
          <a:lstStyle/>
          <a:p>
            <a:r>
              <a:rPr lang="en-US" sz="1200" dirty="0"/>
              <a:t>** Mean values marked with the same letters do not differ significantly at P &lt; 0.05 using Tukey’s HSD test.</a:t>
            </a:r>
          </a:p>
          <a:p>
            <a:r>
              <a:rPr lang="en-US" sz="1200" dirty="0"/>
              <a:t>** Treatments are significantly different for TSS with p value &lt; 0.0001.</a:t>
            </a:r>
          </a:p>
          <a:p>
            <a:endParaRPr lang="en-IN" sz="1200" dirty="0"/>
          </a:p>
        </p:txBody>
      </p:sp>
      <p:sp>
        <p:nvSpPr>
          <p:cNvPr id="1047" name="TextBox 1046">
            <a:extLst>
              <a:ext uri="{FF2B5EF4-FFF2-40B4-BE49-F238E27FC236}">
                <a16:creationId xmlns:a16="http://schemas.microsoft.com/office/drawing/2014/main" id="{6822E173-4A60-FF4D-F3E7-1A3540A3A0E6}"/>
              </a:ext>
            </a:extLst>
          </p:cNvPr>
          <p:cNvSpPr txBox="1"/>
          <p:nvPr/>
        </p:nvSpPr>
        <p:spPr>
          <a:xfrm>
            <a:off x="5083709" y="6652966"/>
            <a:ext cx="7706138" cy="1200329"/>
          </a:xfrm>
          <a:prstGeom prst="rect">
            <a:avLst/>
          </a:prstGeom>
          <a:solidFill>
            <a:schemeClr val="bg1">
              <a:lumMod val="95000"/>
            </a:schemeClr>
          </a:solidFill>
        </p:spPr>
        <p:txBody>
          <a:bodyPr wrap="square" rtlCol="0">
            <a:spAutoFit/>
          </a:bodyPr>
          <a:lstStyle/>
          <a:p>
            <a:r>
              <a:rPr lang="en-US" sz="2400" dirty="0">
                <a:cs typeface="Times New Roman" panose="02020603050405020304" pitchFamily="18" charset="0"/>
              </a:rPr>
              <a:t> Treatment </a:t>
            </a:r>
            <a:r>
              <a:rPr lang="en-US" sz="2400" b="1" dirty="0">
                <a:cs typeface="Times New Roman" panose="02020603050405020304" pitchFamily="18" charset="0"/>
              </a:rPr>
              <a:t>ONE = </a:t>
            </a:r>
            <a:r>
              <a:rPr lang="en-US" sz="2400" dirty="0">
                <a:cs typeface="Times New Roman" panose="02020603050405020304" pitchFamily="18" charset="0"/>
              </a:rPr>
              <a:t>One cluster per shoot</a:t>
            </a:r>
          </a:p>
          <a:p>
            <a:r>
              <a:rPr lang="en-US" sz="2400" dirty="0">
                <a:cs typeface="Times New Roman" panose="02020603050405020304" pitchFamily="18" charset="0"/>
              </a:rPr>
              <a:t> Treatment </a:t>
            </a:r>
            <a:r>
              <a:rPr lang="en-US" sz="2400" b="1" dirty="0">
                <a:cs typeface="Times New Roman" panose="02020603050405020304" pitchFamily="18" charset="0"/>
              </a:rPr>
              <a:t>TWO = </a:t>
            </a:r>
            <a:r>
              <a:rPr lang="en-US" sz="2400" dirty="0">
                <a:cs typeface="Times New Roman" panose="02020603050405020304" pitchFamily="18" charset="0"/>
              </a:rPr>
              <a:t>Two clusters per shoot</a:t>
            </a:r>
          </a:p>
          <a:p>
            <a:r>
              <a:rPr lang="en-US" sz="2400" b="1" dirty="0">
                <a:cs typeface="Times New Roman" panose="02020603050405020304" pitchFamily="18" charset="0"/>
              </a:rPr>
              <a:t> CONTROL</a:t>
            </a:r>
            <a:r>
              <a:rPr lang="en-US" sz="2400" dirty="0">
                <a:cs typeface="Times New Roman" panose="02020603050405020304" pitchFamily="18" charset="0"/>
              </a:rPr>
              <a:t>  = All the clusters per vine. </a:t>
            </a:r>
          </a:p>
        </p:txBody>
      </p:sp>
      <p:sp>
        <p:nvSpPr>
          <p:cNvPr id="2" name="Subtitle 2">
            <a:extLst>
              <a:ext uri="{FF2B5EF4-FFF2-40B4-BE49-F238E27FC236}">
                <a16:creationId xmlns:a16="http://schemas.microsoft.com/office/drawing/2014/main" id="{94AFAD71-E41E-BE2F-C095-7DB065D85409}"/>
              </a:ext>
            </a:extLst>
          </p:cNvPr>
          <p:cNvSpPr txBox="1">
            <a:spLocks/>
          </p:cNvSpPr>
          <p:nvPr/>
        </p:nvSpPr>
        <p:spPr>
          <a:xfrm>
            <a:off x="5083708" y="2071673"/>
            <a:ext cx="4746091" cy="412909"/>
          </a:xfrm>
          <a:prstGeom prst="rect">
            <a:avLst/>
          </a:prstGeom>
          <a:solidFill>
            <a:srgbClr val="006B56"/>
          </a:solidFill>
          <a:ln>
            <a:solidFill>
              <a:srgbClr val="125E26"/>
            </a:solidFill>
          </a:ln>
        </p:spPr>
        <p:txBody>
          <a:bodyPr vert="horz" lIns="141742" tIns="70871" rIns="141742" bIns="7087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solidFill>
                  <a:schemeClr val="bg1"/>
                </a:solidFill>
                <a:latin typeface="Cambria" panose="02040503050406030204" pitchFamily="18" charset="0"/>
              </a:rPr>
              <a:t>Treatment Structures</a:t>
            </a:r>
          </a:p>
        </p:txBody>
      </p:sp>
      <p:sp>
        <p:nvSpPr>
          <p:cNvPr id="3" name="Subtitle 2">
            <a:extLst>
              <a:ext uri="{FF2B5EF4-FFF2-40B4-BE49-F238E27FC236}">
                <a16:creationId xmlns:a16="http://schemas.microsoft.com/office/drawing/2014/main" id="{06908E9D-4898-717A-5E71-B80903259B3C}"/>
              </a:ext>
            </a:extLst>
          </p:cNvPr>
          <p:cNvSpPr txBox="1">
            <a:spLocks/>
          </p:cNvSpPr>
          <p:nvPr/>
        </p:nvSpPr>
        <p:spPr>
          <a:xfrm>
            <a:off x="244869" y="6024108"/>
            <a:ext cx="4518199" cy="456067"/>
          </a:xfrm>
          <a:prstGeom prst="rect">
            <a:avLst/>
          </a:prstGeom>
          <a:solidFill>
            <a:srgbClr val="006B56"/>
          </a:solidFill>
          <a:ln>
            <a:solidFill>
              <a:srgbClr val="125E26"/>
            </a:solidFill>
          </a:ln>
        </p:spPr>
        <p:txBody>
          <a:bodyPr vert="horz" lIns="141742" tIns="70871" rIns="141742" bIns="7087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800" dirty="0">
                <a:solidFill>
                  <a:schemeClr val="bg1"/>
                </a:solidFill>
                <a:latin typeface="Cambria" panose="02040503050406030204" pitchFamily="18" charset="0"/>
              </a:rPr>
              <a:t>Objectives; Hypothesis</a:t>
            </a:r>
          </a:p>
        </p:txBody>
      </p:sp>
    </p:spTree>
    <p:extLst>
      <p:ext uri="{BB962C8B-B14F-4D97-AF65-F5344CB8AC3E}">
        <p14:creationId xmlns:p14="http://schemas.microsoft.com/office/powerpoint/2010/main" val="2303045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368</TotalTime>
  <Words>568</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Century Gothic</vt:lpstr>
      <vt:lpstr>Times New Roman</vt:lpstr>
      <vt:lpstr>Wingdings</vt:lpstr>
      <vt:lpstr>Office Theme</vt:lpstr>
      <vt:lpstr>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Radhika Rani</dc:creator>
  <cp:lastModifiedBy>Radhika Rani</cp:lastModifiedBy>
  <cp:revision>1</cp:revision>
  <dcterms:created xsi:type="dcterms:W3CDTF">2023-04-09T16:21:32Z</dcterms:created>
  <dcterms:modified xsi:type="dcterms:W3CDTF">2023-04-10T12:23:38Z</dcterms:modified>
</cp:coreProperties>
</file>