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6576000"/>
  <p:notesSz cx="6858000" cy="9144000"/>
  <p:embeddedFontLst>
    <p:embeddedFont>
      <p:font typeface="Calibri" panose="020F0502020204030204" pitchFamily="34" charset="0"/>
      <p:regular r:id="rId7"/>
      <p:bold r:id="rId8"/>
      <p:italic r:id="rId9"/>
      <p:boldItalic r:id="rId10"/>
    </p:embeddedFont>
    <p:embeddedFont>
      <p:font typeface="Garamond" panose="02020404030301010803" pitchFamily="18" charset="0"/>
      <p:regular r:id="rId11"/>
      <p:bold r:id="rId12"/>
      <p:italic r:id="rId13"/>
    </p:embeddedFont>
    <p:embeddedFont>
      <p:font typeface="Trebuchet MS" panose="020B0703020202090204" pitchFamily="34" charset="0"/>
      <p:regular r:id="rId14"/>
      <p:bold r:id="rId15"/>
      <p:italic r:id="rId16"/>
      <p:boldItalic r:id="rId17"/>
    </p:embeddedFont>
  </p:embeddedFontLst>
  <p:defaultTextStyle>
    <a:defPPr>
      <a:defRPr lang="en-US"/>
    </a:defPPr>
    <a:lvl1pPr algn="l" defTabSz="5014913" rtl="0" fontAlgn="base">
      <a:spcBef>
        <a:spcPct val="0"/>
      </a:spcBef>
      <a:spcAft>
        <a:spcPct val="0"/>
      </a:spcAft>
      <a:defRPr sz="9800" kern="1200">
        <a:solidFill>
          <a:schemeClr val="tx1"/>
        </a:solidFill>
        <a:latin typeface="Calibri" pitchFamily="34" charset="0"/>
        <a:ea typeface="+mn-ea"/>
        <a:cs typeface="Arial" charset="0"/>
      </a:defRPr>
    </a:lvl1pPr>
    <a:lvl2pPr marL="2506663" indent="-2049463" algn="l" defTabSz="5014913" rtl="0" fontAlgn="base">
      <a:spcBef>
        <a:spcPct val="0"/>
      </a:spcBef>
      <a:spcAft>
        <a:spcPct val="0"/>
      </a:spcAft>
      <a:defRPr sz="9800" kern="1200">
        <a:solidFill>
          <a:schemeClr val="tx1"/>
        </a:solidFill>
        <a:latin typeface="Calibri" pitchFamily="34" charset="0"/>
        <a:ea typeface="+mn-ea"/>
        <a:cs typeface="Arial" charset="0"/>
      </a:defRPr>
    </a:lvl2pPr>
    <a:lvl3pPr marL="5014913" indent="-4100513" algn="l" defTabSz="5014913" rtl="0" fontAlgn="base">
      <a:spcBef>
        <a:spcPct val="0"/>
      </a:spcBef>
      <a:spcAft>
        <a:spcPct val="0"/>
      </a:spcAft>
      <a:defRPr sz="9800" kern="1200">
        <a:solidFill>
          <a:schemeClr val="tx1"/>
        </a:solidFill>
        <a:latin typeface="Calibri" pitchFamily="34" charset="0"/>
        <a:ea typeface="+mn-ea"/>
        <a:cs typeface="Arial" charset="0"/>
      </a:defRPr>
    </a:lvl3pPr>
    <a:lvl4pPr marL="7523163" indent="-6151563" algn="l" defTabSz="5014913" rtl="0" fontAlgn="base">
      <a:spcBef>
        <a:spcPct val="0"/>
      </a:spcBef>
      <a:spcAft>
        <a:spcPct val="0"/>
      </a:spcAft>
      <a:defRPr sz="9800" kern="1200">
        <a:solidFill>
          <a:schemeClr val="tx1"/>
        </a:solidFill>
        <a:latin typeface="Calibri" pitchFamily="34" charset="0"/>
        <a:ea typeface="+mn-ea"/>
        <a:cs typeface="Arial" charset="0"/>
      </a:defRPr>
    </a:lvl4pPr>
    <a:lvl5pPr marL="10031413" indent="-8202613" algn="l" defTabSz="5014913" rtl="0" fontAlgn="base">
      <a:spcBef>
        <a:spcPct val="0"/>
      </a:spcBef>
      <a:spcAft>
        <a:spcPct val="0"/>
      </a:spcAft>
      <a:defRPr sz="9800" kern="1200">
        <a:solidFill>
          <a:schemeClr val="tx1"/>
        </a:solidFill>
        <a:latin typeface="Calibri" pitchFamily="34" charset="0"/>
        <a:ea typeface="+mn-ea"/>
        <a:cs typeface="Arial" charset="0"/>
      </a:defRPr>
    </a:lvl5pPr>
    <a:lvl6pPr marL="2286000" algn="l" defTabSz="914400" rtl="0" eaLnBrk="1" latinLnBrk="0" hangingPunct="1">
      <a:defRPr sz="9800" kern="1200">
        <a:solidFill>
          <a:schemeClr val="tx1"/>
        </a:solidFill>
        <a:latin typeface="Calibri" pitchFamily="34" charset="0"/>
        <a:ea typeface="+mn-ea"/>
        <a:cs typeface="Arial" charset="0"/>
      </a:defRPr>
    </a:lvl6pPr>
    <a:lvl7pPr marL="2743200" algn="l" defTabSz="914400" rtl="0" eaLnBrk="1" latinLnBrk="0" hangingPunct="1">
      <a:defRPr sz="9800" kern="1200">
        <a:solidFill>
          <a:schemeClr val="tx1"/>
        </a:solidFill>
        <a:latin typeface="Calibri" pitchFamily="34" charset="0"/>
        <a:ea typeface="+mn-ea"/>
        <a:cs typeface="Arial" charset="0"/>
      </a:defRPr>
    </a:lvl7pPr>
    <a:lvl8pPr marL="3200400" algn="l" defTabSz="914400" rtl="0" eaLnBrk="1" latinLnBrk="0" hangingPunct="1">
      <a:defRPr sz="9800" kern="1200">
        <a:solidFill>
          <a:schemeClr val="tx1"/>
        </a:solidFill>
        <a:latin typeface="Calibri" pitchFamily="34" charset="0"/>
        <a:ea typeface="+mn-ea"/>
        <a:cs typeface="Arial" charset="0"/>
      </a:defRPr>
    </a:lvl8pPr>
    <a:lvl9pPr marL="3657600" algn="l" defTabSz="914400" rtl="0" eaLnBrk="1" latinLnBrk="0" hangingPunct="1">
      <a:defRPr sz="9800"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Untitled Section" id="{AE149E83-64FB-CF44-B039-78F1ED8E2FF0}">
          <p14:sldIdLst>
            <p14:sldId id="256"/>
          </p14:sldIdLst>
        </p14:section>
      </p14:sectionLst>
    </p:ext>
    <p:ext uri="{EFAFB233-063F-42B5-8137-9DF3F51BA10A}">
      <p15:sldGuideLst xmlns:p15="http://schemas.microsoft.com/office/powerpoint/2012/main">
        <p15:guide id="1" orient="horz" pos="3802" userDrawn="1">
          <p15:clr>
            <a:srgbClr val="A4A3A4"/>
          </p15:clr>
        </p15:guide>
        <p15:guide id="2" orient="horz" pos="320" userDrawn="1">
          <p15:clr>
            <a:srgbClr val="A4A3A4"/>
          </p15:clr>
        </p15:guide>
        <p15:guide id="3" orient="horz" pos="22400" userDrawn="1">
          <p15:clr>
            <a:srgbClr val="A4A3A4"/>
          </p15:clr>
        </p15:guide>
        <p15:guide id="4" orient="horz" userDrawn="1">
          <p15:clr>
            <a:srgbClr val="A4A3A4"/>
          </p15:clr>
        </p15:guide>
        <p15:guide id="5" pos="581" userDrawn="1">
          <p15:clr>
            <a:srgbClr val="A4A3A4"/>
          </p15:clr>
        </p15:guide>
        <p15:guide id="6" pos="270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012" autoAdjust="0"/>
    <p:restoredTop sz="50000" autoAdjust="0"/>
  </p:normalViewPr>
  <p:slideViewPr>
    <p:cSldViewPr snapToGrid="0" snapToObjects="1" showGuides="1">
      <p:cViewPr varScale="1">
        <p:scale>
          <a:sx n="21" d="100"/>
          <a:sy n="21" d="100"/>
        </p:scale>
        <p:origin x="2856" y="280"/>
      </p:cViewPr>
      <p:guideLst>
        <p:guide orient="horz" pos="3802"/>
        <p:guide orient="horz" pos="320"/>
        <p:guide orient="horz" pos="2240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304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font" Target="fonts/font3.fntdata"/><Relationship Id="rId14" Type="http://schemas.openxmlformats.org/officeDocument/2006/relationships/font" Target="fonts/font8.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5231A7-405D-834F-AC2B-BE32E366CD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09C4F39-5610-C44A-86FE-440832E4AC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632E35-D75A-E841-963D-1405B11D04D9}" type="datetimeFigureOut">
              <a:rPr lang="en-US" smtClean="0"/>
              <a:t>4/15/20</a:t>
            </a:fld>
            <a:endParaRPr lang="en-US"/>
          </a:p>
        </p:txBody>
      </p:sp>
      <p:sp>
        <p:nvSpPr>
          <p:cNvPr id="4" name="Footer Placeholder 3">
            <a:extLst>
              <a:ext uri="{FF2B5EF4-FFF2-40B4-BE49-F238E27FC236}">
                <a16:creationId xmlns:a16="http://schemas.microsoft.com/office/drawing/2014/main" id="{5CA2BD8E-3995-564D-BA96-EB9C310208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22F036-63A4-B045-92EC-C49D68C52A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08B938-07DD-CE4E-918D-8F0F56C5546E}" type="slidenum">
              <a:rPr lang="en-US" smtClean="0"/>
              <a:t>‹#›</a:t>
            </a:fld>
            <a:endParaRPr lang="en-US"/>
          </a:p>
        </p:txBody>
      </p:sp>
    </p:spTree>
    <p:extLst>
      <p:ext uri="{BB962C8B-B14F-4D97-AF65-F5344CB8AC3E}">
        <p14:creationId xmlns:p14="http://schemas.microsoft.com/office/powerpoint/2010/main" val="2426523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015886"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015886" fontAlgn="auto">
              <a:spcBef>
                <a:spcPts val="0"/>
              </a:spcBef>
              <a:spcAft>
                <a:spcPts val="0"/>
              </a:spcAft>
              <a:defRPr sz="1200">
                <a:latin typeface="+mn-lt"/>
                <a:cs typeface="+mn-cs"/>
              </a:defRPr>
            </a:lvl1pPr>
          </a:lstStyle>
          <a:p>
            <a:pPr>
              <a:defRPr/>
            </a:pPr>
            <a:fld id="{B64766A8-2453-4D11-B0DC-C50DB852D1DA}" type="datetimeFigureOut">
              <a:rPr lang="en-US"/>
              <a:pPr>
                <a:defRPr/>
              </a:pPr>
              <a:t>4/15/20</a:t>
            </a:fld>
            <a:endParaRPr lang="en-US" dirty="0"/>
          </a:p>
        </p:txBody>
      </p:sp>
      <p:sp>
        <p:nvSpPr>
          <p:cNvPr id="4" name="Slide Image Placeholder 3"/>
          <p:cNvSpPr>
            <a:spLocks noGrp="1" noRot="1" noChangeAspect="1"/>
          </p:cNvSpPr>
          <p:nvPr>
            <p:ph type="sldImg" idx="2"/>
          </p:nvPr>
        </p:nvSpPr>
        <p:spPr>
          <a:xfrm>
            <a:off x="1371600" y="685800"/>
            <a:ext cx="41148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015886"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015886" fontAlgn="auto">
              <a:spcBef>
                <a:spcPts val="0"/>
              </a:spcBef>
              <a:spcAft>
                <a:spcPts val="0"/>
              </a:spcAft>
              <a:defRPr sz="1200">
                <a:latin typeface="+mn-lt"/>
                <a:cs typeface="+mn-cs"/>
              </a:defRPr>
            </a:lvl1pPr>
          </a:lstStyle>
          <a:p>
            <a:pPr>
              <a:defRPr/>
            </a:pPr>
            <a:fld id="{C864C5C9-8908-41AA-A679-DA3363EBEEDA}" type="slidenum">
              <a:rPr lang="en-US"/>
              <a:pPr>
                <a:defRPr/>
              </a:pPr>
              <a:t>‹#›</a:t>
            </a:fld>
            <a:endParaRPr lang="en-US" dirty="0"/>
          </a:p>
        </p:txBody>
      </p:sp>
    </p:spTree>
    <p:extLst>
      <p:ext uri="{BB962C8B-B14F-4D97-AF65-F5344CB8AC3E}">
        <p14:creationId xmlns:p14="http://schemas.microsoft.com/office/powerpoint/2010/main" val="2506986161"/>
      </p:ext>
    </p:extLst>
  </p:cSld>
  <p:clrMap bg1="lt1" tx1="dk1" bg2="lt2" tx2="dk2" accent1="accent1" accent2="accent2" accent3="accent3" accent4="accent4" accent5="accent5" accent6="accent6" hlink="hlink" folHlink="folHlink"/>
  <p:notesStyle>
    <a:lvl1pPr algn="l" defTabSz="5014913" rtl="0" eaLnBrk="0" fontAlgn="base" hangingPunct="0">
      <a:spcBef>
        <a:spcPct val="30000"/>
      </a:spcBef>
      <a:spcAft>
        <a:spcPct val="0"/>
      </a:spcAft>
      <a:defRPr sz="6600" kern="1200">
        <a:solidFill>
          <a:schemeClr val="tx1"/>
        </a:solidFill>
        <a:latin typeface="+mn-lt"/>
        <a:ea typeface="+mn-ea"/>
        <a:cs typeface="+mn-cs"/>
      </a:defRPr>
    </a:lvl1pPr>
    <a:lvl2pPr marL="2506663" algn="l" defTabSz="5014913" rtl="0" eaLnBrk="0" fontAlgn="base" hangingPunct="0">
      <a:spcBef>
        <a:spcPct val="30000"/>
      </a:spcBef>
      <a:spcAft>
        <a:spcPct val="0"/>
      </a:spcAft>
      <a:defRPr sz="6600" kern="1200">
        <a:solidFill>
          <a:schemeClr val="tx1"/>
        </a:solidFill>
        <a:latin typeface="+mn-lt"/>
        <a:ea typeface="+mn-ea"/>
        <a:cs typeface="+mn-cs"/>
      </a:defRPr>
    </a:lvl2pPr>
    <a:lvl3pPr marL="5014913" algn="l" defTabSz="5014913" rtl="0" eaLnBrk="0" fontAlgn="base" hangingPunct="0">
      <a:spcBef>
        <a:spcPct val="30000"/>
      </a:spcBef>
      <a:spcAft>
        <a:spcPct val="0"/>
      </a:spcAft>
      <a:defRPr sz="6600" kern="1200">
        <a:solidFill>
          <a:schemeClr val="tx1"/>
        </a:solidFill>
        <a:latin typeface="+mn-lt"/>
        <a:ea typeface="+mn-ea"/>
        <a:cs typeface="+mn-cs"/>
      </a:defRPr>
    </a:lvl3pPr>
    <a:lvl4pPr marL="7523163" algn="l" defTabSz="5014913" rtl="0" eaLnBrk="0" fontAlgn="base" hangingPunct="0">
      <a:spcBef>
        <a:spcPct val="30000"/>
      </a:spcBef>
      <a:spcAft>
        <a:spcPct val="0"/>
      </a:spcAft>
      <a:defRPr sz="6600" kern="1200">
        <a:solidFill>
          <a:schemeClr val="tx1"/>
        </a:solidFill>
        <a:latin typeface="+mn-lt"/>
        <a:ea typeface="+mn-ea"/>
        <a:cs typeface="+mn-cs"/>
      </a:defRPr>
    </a:lvl4pPr>
    <a:lvl5pPr marL="10031413" algn="l" defTabSz="5014913" rtl="0" eaLnBrk="0" fontAlgn="base" hangingPunct="0">
      <a:spcBef>
        <a:spcPct val="30000"/>
      </a:spcBef>
      <a:spcAft>
        <a:spcPct val="0"/>
      </a:spcAft>
      <a:defRPr sz="6600" kern="1200">
        <a:solidFill>
          <a:schemeClr val="tx1"/>
        </a:solidFill>
        <a:latin typeface="+mn-lt"/>
        <a:ea typeface="+mn-ea"/>
        <a:cs typeface="+mn-cs"/>
      </a:defRPr>
    </a:lvl5pPr>
    <a:lvl6pPr marL="12539716" algn="l" defTabSz="5015886" rtl="0" eaLnBrk="1" latinLnBrk="0" hangingPunct="1">
      <a:defRPr sz="6600" kern="1200">
        <a:solidFill>
          <a:schemeClr val="tx1"/>
        </a:solidFill>
        <a:latin typeface="+mn-lt"/>
        <a:ea typeface="+mn-ea"/>
        <a:cs typeface="+mn-cs"/>
      </a:defRPr>
    </a:lvl6pPr>
    <a:lvl7pPr marL="15047660" algn="l" defTabSz="5015886" rtl="0" eaLnBrk="1" latinLnBrk="0" hangingPunct="1">
      <a:defRPr sz="6600" kern="1200">
        <a:solidFill>
          <a:schemeClr val="tx1"/>
        </a:solidFill>
        <a:latin typeface="+mn-lt"/>
        <a:ea typeface="+mn-ea"/>
        <a:cs typeface="+mn-cs"/>
      </a:defRPr>
    </a:lvl7pPr>
    <a:lvl8pPr marL="17555602" algn="l" defTabSz="5015886" rtl="0" eaLnBrk="1" latinLnBrk="0" hangingPunct="1">
      <a:defRPr sz="6600" kern="1200">
        <a:solidFill>
          <a:schemeClr val="tx1"/>
        </a:solidFill>
        <a:latin typeface="+mn-lt"/>
        <a:ea typeface="+mn-ea"/>
        <a:cs typeface="+mn-cs"/>
      </a:defRPr>
    </a:lvl8pPr>
    <a:lvl9pPr marL="20063546" algn="l" defTabSz="5015886" rtl="0" eaLnBrk="1" latinLnBrk="0" hangingPunct="1">
      <a:defRPr sz="6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85800"/>
            <a:ext cx="41148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64C5C9-8908-41AA-A679-DA3363EBEEDA}" type="slidenum">
              <a:rPr lang="en-US" smtClean="0"/>
              <a:pPr>
                <a:defRPr/>
              </a:pPr>
              <a:t>1</a:t>
            </a:fld>
            <a:endParaRPr lang="en-US" dirty="0"/>
          </a:p>
        </p:txBody>
      </p:sp>
    </p:spTree>
    <p:extLst>
      <p:ext uri="{BB962C8B-B14F-4D97-AF65-F5344CB8AC3E}">
        <p14:creationId xmlns:p14="http://schemas.microsoft.com/office/powerpoint/2010/main" val="3334758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04186" y="7133383"/>
            <a:ext cx="10056813"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922339" y="6212891"/>
            <a:ext cx="10048875" cy="765035"/>
          </a:xfrm>
          <a:prstGeom prst="rect">
            <a:avLst/>
          </a:prstGeom>
          <a:noFill/>
        </p:spPr>
        <p:txBody>
          <a:bodyPr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0" name="Text Placeholder 5"/>
          <p:cNvSpPr>
            <a:spLocks noGrp="1"/>
          </p:cNvSpPr>
          <p:nvPr>
            <p:ph type="body" sz="quarter" idx="20"/>
          </p:nvPr>
        </p:nvSpPr>
        <p:spPr>
          <a:xfrm>
            <a:off x="922339" y="16162571"/>
            <a:ext cx="10050463"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1587165" y="7124563"/>
            <a:ext cx="10048874"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1587164" y="6212891"/>
            <a:ext cx="10048875" cy="765035"/>
          </a:xfrm>
          <a:prstGeom prst="rect">
            <a:avLst/>
          </a:prstGeom>
          <a:noFill/>
        </p:spPr>
        <p:txBody>
          <a:bodyPr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22258340" y="7133383"/>
            <a:ext cx="10048874"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22250400" y="6212891"/>
            <a:ext cx="10058400" cy="765035"/>
          </a:xfrm>
          <a:prstGeom prst="rect">
            <a:avLst/>
          </a:prstGeom>
          <a:noFill/>
        </p:spPr>
        <p:txBody>
          <a:bodyPr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2926458" y="6212891"/>
            <a:ext cx="10047017"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2926458" y="7133383"/>
            <a:ext cx="10047017"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2926458" y="16229487"/>
            <a:ext cx="10047017"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2923942" y="17141159"/>
            <a:ext cx="10052050"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2926458" y="28903558"/>
            <a:ext cx="10047017"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2923942" y="29815230"/>
            <a:ext cx="10052050"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60" name="Text Placeholder 3"/>
          <p:cNvSpPr>
            <a:spLocks noGrp="1"/>
          </p:cNvSpPr>
          <p:nvPr>
            <p:ph type="body" sz="quarter" idx="96"/>
          </p:nvPr>
        </p:nvSpPr>
        <p:spPr>
          <a:xfrm>
            <a:off x="939812" y="17074659"/>
            <a:ext cx="10056813"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76" name="Text Placeholder 76"/>
          <p:cNvSpPr>
            <a:spLocks noGrp="1"/>
          </p:cNvSpPr>
          <p:nvPr>
            <p:ph type="body" sz="quarter" idx="150" hasCustomPrompt="1"/>
          </p:nvPr>
        </p:nvSpPr>
        <p:spPr>
          <a:xfrm>
            <a:off x="5771408" y="3687052"/>
            <a:ext cx="32348385" cy="1422400"/>
          </a:xfrm>
          <a:prstGeom prst="rect">
            <a:avLst/>
          </a:prstGeom>
        </p:spPr>
        <p:txBody>
          <a:bodyPr>
            <a:normAutofit/>
          </a:bodyPr>
          <a:lstStyle>
            <a:lvl1pPr marL="0" indent="0" algn="ctr">
              <a:buFontTx/>
              <a:buNone/>
              <a:defRPr sz="5143">
                <a:solidFill>
                  <a:schemeClr val="accent5">
                    <a:lumMod val="50000"/>
                  </a:schemeClr>
                </a:solidFill>
                <a:latin typeface="+mj-lt"/>
              </a:defRPr>
            </a:lvl1pPr>
            <a:lvl2pPr>
              <a:buFontTx/>
              <a:buNone/>
              <a:defRPr sz="6171"/>
            </a:lvl2pPr>
            <a:lvl3pPr>
              <a:buFontTx/>
              <a:buNone/>
              <a:defRPr sz="6171"/>
            </a:lvl3pPr>
            <a:lvl4pPr>
              <a:buFontTx/>
              <a:buNone/>
              <a:defRPr sz="6171"/>
            </a:lvl4pPr>
            <a:lvl5pPr>
              <a:buFontTx/>
              <a:buNone/>
              <a:defRPr sz="6171"/>
            </a:lvl5pPr>
          </a:lstStyle>
          <a:p>
            <a:pPr lvl="0"/>
            <a:r>
              <a:rPr lang="en-US" dirty="0"/>
              <a:t>Click here to add affiliations</a:t>
            </a:r>
          </a:p>
        </p:txBody>
      </p:sp>
      <p:sp>
        <p:nvSpPr>
          <p:cNvPr id="77" name="Text Placeholder 76"/>
          <p:cNvSpPr>
            <a:spLocks noGrp="1"/>
          </p:cNvSpPr>
          <p:nvPr>
            <p:ph type="body" sz="quarter" idx="151" hasCustomPrompt="1"/>
          </p:nvPr>
        </p:nvSpPr>
        <p:spPr>
          <a:xfrm>
            <a:off x="5771408" y="2264652"/>
            <a:ext cx="32348385" cy="1422400"/>
          </a:xfrm>
          <a:prstGeom prst="rect">
            <a:avLst/>
          </a:prstGeom>
        </p:spPr>
        <p:txBody>
          <a:bodyPr anchor="t" anchorCtr="1">
            <a:normAutofit/>
          </a:bodyPr>
          <a:lstStyle>
            <a:lvl1pPr marL="0" indent="0" algn="ctr">
              <a:buFontTx/>
              <a:buNone/>
              <a:defRPr sz="7542">
                <a:solidFill>
                  <a:schemeClr val="accent5">
                    <a:lumMod val="50000"/>
                  </a:schemeClr>
                </a:solidFill>
                <a:latin typeface="+mj-lt"/>
              </a:defRPr>
            </a:lvl1pPr>
            <a:lvl2pPr>
              <a:buFontTx/>
              <a:buNone/>
              <a:defRPr sz="6171"/>
            </a:lvl2pPr>
            <a:lvl3pPr>
              <a:buFontTx/>
              <a:buNone/>
              <a:defRPr sz="6171"/>
            </a:lvl3pPr>
            <a:lvl4pPr>
              <a:buFontTx/>
              <a:buNone/>
              <a:defRPr sz="6171"/>
            </a:lvl4pPr>
            <a:lvl5pPr>
              <a:buFontTx/>
              <a:buNone/>
              <a:defRPr sz="6171"/>
            </a:lvl5pPr>
          </a:lstStyle>
          <a:p>
            <a:pPr lvl="0"/>
            <a:r>
              <a:rPr lang="en-US" dirty="0"/>
              <a:t>Click here to add authors</a:t>
            </a:r>
          </a:p>
        </p:txBody>
      </p:sp>
      <p:sp>
        <p:nvSpPr>
          <p:cNvPr id="78" name="Text Placeholder 76"/>
          <p:cNvSpPr>
            <a:spLocks noGrp="1"/>
          </p:cNvSpPr>
          <p:nvPr>
            <p:ph type="body" sz="quarter" idx="153" hasCustomPrompt="1"/>
          </p:nvPr>
        </p:nvSpPr>
        <p:spPr>
          <a:xfrm>
            <a:off x="5771408" y="444682"/>
            <a:ext cx="32348385" cy="1819970"/>
          </a:xfrm>
          <a:prstGeom prst="rect">
            <a:avLst/>
          </a:prstGeom>
        </p:spPr>
        <p:txBody>
          <a:bodyPr anchor="t" anchorCtr="1">
            <a:normAutofit/>
          </a:bodyPr>
          <a:lstStyle>
            <a:lvl1pPr marL="0" indent="0" algn="ctr">
              <a:buFontTx/>
              <a:buNone/>
              <a:defRPr sz="9857" b="1">
                <a:solidFill>
                  <a:schemeClr val="accent5">
                    <a:lumMod val="50000"/>
                  </a:schemeClr>
                </a:solidFill>
                <a:latin typeface="+mj-lt"/>
              </a:defRPr>
            </a:lvl1pPr>
            <a:lvl2pPr>
              <a:buFontTx/>
              <a:buNone/>
              <a:defRPr sz="6171"/>
            </a:lvl2pPr>
            <a:lvl3pPr>
              <a:buFontTx/>
              <a:buNone/>
              <a:defRPr sz="6171"/>
            </a:lvl3pPr>
            <a:lvl4pPr>
              <a:buFontTx/>
              <a:buNone/>
              <a:defRPr sz="6171"/>
            </a:lvl4pPr>
            <a:lvl5pPr>
              <a:buFontTx/>
              <a:buNone/>
              <a:defRPr sz="6171"/>
            </a:lvl5pPr>
          </a:lstStyle>
          <a:p>
            <a:pPr lvl="0"/>
            <a:r>
              <a:rPr lang="en-US" dirty="0"/>
              <a:t>Click here to add title</a:t>
            </a:r>
          </a:p>
        </p:txBody>
      </p:sp>
    </p:spTree>
    <p:extLst>
      <p:ext uri="{BB962C8B-B14F-4D97-AF65-F5344CB8AC3E}">
        <p14:creationId xmlns:p14="http://schemas.microsoft.com/office/powerpoint/2010/main" val="134847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04187" y="7133383"/>
            <a:ext cx="13591277"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922338" y="6221711"/>
            <a:ext cx="13573126"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942079" y="20355165"/>
            <a:ext cx="13553386"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942080" y="19511911"/>
            <a:ext cx="13553385"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5154277" y="24082503"/>
            <a:ext cx="13571534"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5154277" y="23230231"/>
            <a:ext cx="13571534"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5162216" y="7133383"/>
            <a:ext cx="13571534"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5154276" y="6221711"/>
            <a:ext cx="13579476"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9395741" y="6221711"/>
            <a:ext cx="13576029"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9395741" y="7133383"/>
            <a:ext cx="13576029"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9395741" y="19494074"/>
            <a:ext cx="13576029"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9393225" y="20451928"/>
            <a:ext cx="13581060"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9395741" y="28903558"/>
            <a:ext cx="13576029"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9393225" y="29815230"/>
            <a:ext cx="13581060"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60" name="Text Placeholder 76"/>
          <p:cNvSpPr>
            <a:spLocks noGrp="1"/>
          </p:cNvSpPr>
          <p:nvPr>
            <p:ph type="body" sz="quarter" idx="150" hasCustomPrompt="1"/>
          </p:nvPr>
        </p:nvSpPr>
        <p:spPr>
          <a:xfrm>
            <a:off x="5771408" y="3687052"/>
            <a:ext cx="32348385" cy="1422400"/>
          </a:xfrm>
          <a:prstGeom prst="rect">
            <a:avLst/>
          </a:prstGeom>
        </p:spPr>
        <p:txBody>
          <a:bodyPr>
            <a:normAutofit/>
          </a:bodyPr>
          <a:lstStyle>
            <a:lvl1pPr marL="0" indent="0" algn="ctr">
              <a:buFontTx/>
              <a:buNone/>
              <a:defRPr sz="5143">
                <a:solidFill>
                  <a:schemeClr val="accent5">
                    <a:lumMod val="50000"/>
                  </a:schemeClr>
                </a:solidFill>
                <a:latin typeface="+mj-lt"/>
              </a:defRPr>
            </a:lvl1pPr>
            <a:lvl2pPr>
              <a:buFontTx/>
              <a:buNone/>
              <a:defRPr sz="6171"/>
            </a:lvl2pPr>
            <a:lvl3pPr>
              <a:buFontTx/>
              <a:buNone/>
              <a:defRPr sz="6171"/>
            </a:lvl3pPr>
            <a:lvl4pPr>
              <a:buFontTx/>
              <a:buNone/>
              <a:defRPr sz="6171"/>
            </a:lvl4pPr>
            <a:lvl5pPr>
              <a:buFontTx/>
              <a:buNone/>
              <a:defRPr sz="6171"/>
            </a:lvl5pPr>
          </a:lstStyle>
          <a:p>
            <a:pPr lvl="0"/>
            <a:r>
              <a:rPr lang="en-US" dirty="0"/>
              <a:t>Click here to add affiliations</a:t>
            </a:r>
          </a:p>
        </p:txBody>
      </p:sp>
      <p:sp>
        <p:nvSpPr>
          <p:cNvPr id="61" name="Text Placeholder 76"/>
          <p:cNvSpPr>
            <a:spLocks noGrp="1"/>
          </p:cNvSpPr>
          <p:nvPr>
            <p:ph type="body" sz="quarter" idx="151" hasCustomPrompt="1"/>
          </p:nvPr>
        </p:nvSpPr>
        <p:spPr>
          <a:xfrm>
            <a:off x="5771408" y="2264652"/>
            <a:ext cx="32348385" cy="1422400"/>
          </a:xfrm>
          <a:prstGeom prst="rect">
            <a:avLst/>
          </a:prstGeom>
        </p:spPr>
        <p:txBody>
          <a:bodyPr anchor="t" anchorCtr="1">
            <a:normAutofit/>
          </a:bodyPr>
          <a:lstStyle>
            <a:lvl1pPr marL="0" indent="0" algn="ctr">
              <a:buFontTx/>
              <a:buNone/>
              <a:defRPr sz="7542">
                <a:solidFill>
                  <a:schemeClr val="accent5">
                    <a:lumMod val="50000"/>
                  </a:schemeClr>
                </a:solidFill>
                <a:latin typeface="+mj-lt"/>
              </a:defRPr>
            </a:lvl1pPr>
            <a:lvl2pPr>
              <a:buFontTx/>
              <a:buNone/>
              <a:defRPr sz="6171"/>
            </a:lvl2pPr>
            <a:lvl3pPr>
              <a:buFontTx/>
              <a:buNone/>
              <a:defRPr sz="6171"/>
            </a:lvl3pPr>
            <a:lvl4pPr>
              <a:buFontTx/>
              <a:buNone/>
              <a:defRPr sz="6171"/>
            </a:lvl4pPr>
            <a:lvl5pPr>
              <a:buFontTx/>
              <a:buNone/>
              <a:defRPr sz="6171"/>
            </a:lvl5pPr>
          </a:lstStyle>
          <a:p>
            <a:pPr lvl="0"/>
            <a:r>
              <a:rPr lang="en-US" dirty="0"/>
              <a:t>Click here to add authors</a:t>
            </a:r>
          </a:p>
        </p:txBody>
      </p:sp>
      <p:sp>
        <p:nvSpPr>
          <p:cNvPr id="63" name="Text Placeholder 76"/>
          <p:cNvSpPr>
            <a:spLocks noGrp="1"/>
          </p:cNvSpPr>
          <p:nvPr>
            <p:ph type="body" sz="quarter" idx="153" hasCustomPrompt="1"/>
          </p:nvPr>
        </p:nvSpPr>
        <p:spPr>
          <a:xfrm>
            <a:off x="5771408" y="444682"/>
            <a:ext cx="32348385" cy="1819970"/>
          </a:xfrm>
          <a:prstGeom prst="rect">
            <a:avLst/>
          </a:prstGeom>
        </p:spPr>
        <p:txBody>
          <a:bodyPr anchor="t" anchorCtr="1">
            <a:normAutofit/>
          </a:bodyPr>
          <a:lstStyle>
            <a:lvl1pPr marL="0" indent="0" algn="ctr">
              <a:buFontTx/>
              <a:buNone/>
              <a:defRPr sz="9857" b="1">
                <a:solidFill>
                  <a:schemeClr val="accent5">
                    <a:lumMod val="50000"/>
                  </a:schemeClr>
                </a:solidFill>
                <a:latin typeface="+mj-lt"/>
              </a:defRPr>
            </a:lvl1pPr>
            <a:lvl2pPr>
              <a:buFontTx/>
              <a:buNone/>
              <a:defRPr sz="6171"/>
            </a:lvl2pPr>
            <a:lvl3pPr>
              <a:buFontTx/>
              <a:buNone/>
              <a:defRPr sz="6171"/>
            </a:lvl3pPr>
            <a:lvl4pPr>
              <a:buFontTx/>
              <a:buNone/>
              <a:defRPr sz="6171"/>
            </a:lvl4pPr>
            <a:lvl5pPr>
              <a:buFontTx/>
              <a:buNone/>
              <a:defRPr sz="6171"/>
            </a:lvl5pPr>
          </a:lstStyle>
          <a:p>
            <a:pPr lvl="0"/>
            <a:r>
              <a:rPr lang="en-US" dirty="0"/>
              <a:t>Click here to add title</a:t>
            </a:r>
          </a:p>
        </p:txBody>
      </p:sp>
      <p:sp>
        <p:nvSpPr>
          <p:cNvPr id="31" name="TextBox 30"/>
          <p:cNvSpPr txBox="1"/>
          <p:nvPr userDrawn="1"/>
        </p:nvSpPr>
        <p:spPr>
          <a:xfrm>
            <a:off x="15283543" y="13106401"/>
            <a:ext cx="7445829" cy="461665"/>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25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04186" y="7036621"/>
            <a:ext cx="10056813"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922339" y="6127148"/>
            <a:ext cx="10048875" cy="765035"/>
          </a:xfrm>
          <a:prstGeom prst="rect">
            <a:avLst/>
          </a:prstGeom>
          <a:noFill/>
        </p:spPr>
        <p:txBody>
          <a:bodyPr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902599" y="17036369"/>
            <a:ext cx="10058400"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922339" y="16116389"/>
            <a:ext cx="10050463"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1622789" y="7027801"/>
            <a:ext cx="20720049"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1587164" y="6127148"/>
            <a:ext cx="20720050" cy="765035"/>
          </a:xfrm>
          <a:prstGeom prst="rect">
            <a:avLst/>
          </a:prstGeom>
          <a:noFill/>
        </p:spPr>
        <p:txBody>
          <a:bodyPr wrap="square" lIns="104498" tIns="104498" rIns="104498" bIns="104498" anchor="ctr" anchorCtr="0">
            <a:spAutoFit/>
          </a:bodyPr>
          <a:lstStyle>
            <a:lvl1pPr marL="0" indent="0" algn="ctr">
              <a:buNone/>
              <a:tabLst/>
              <a:defRPr sz="36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1587164" y="24602183"/>
            <a:ext cx="20720050"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1587162" y="23741091"/>
            <a:ext cx="20720050"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2960935" y="6127148"/>
            <a:ext cx="10047017"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2960935" y="7036621"/>
            <a:ext cx="10047017"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2960935" y="16183305"/>
            <a:ext cx="10047017"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2958418" y="17044396"/>
            <a:ext cx="10052050"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2960935" y="28857376"/>
            <a:ext cx="10047017"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2958418" y="29766849"/>
            <a:ext cx="10052050"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58" name="Text Placeholder 76"/>
          <p:cNvSpPr>
            <a:spLocks noGrp="1"/>
          </p:cNvSpPr>
          <p:nvPr>
            <p:ph type="body" sz="quarter" idx="150" hasCustomPrompt="1"/>
          </p:nvPr>
        </p:nvSpPr>
        <p:spPr>
          <a:xfrm>
            <a:off x="5771408" y="3687052"/>
            <a:ext cx="32348385" cy="1422400"/>
          </a:xfrm>
          <a:prstGeom prst="rect">
            <a:avLst/>
          </a:prstGeom>
        </p:spPr>
        <p:txBody>
          <a:bodyPr>
            <a:normAutofit/>
          </a:bodyPr>
          <a:lstStyle>
            <a:lvl1pPr marL="0" indent="0" algn="ctr">
              <a:buFontTx/>
              <a:buNone/>
              <a:defRPr sz="5143">
                <a:solidFill>
                  <a:schemeClr val="accent5">
                    <a:lumMod val="50000"/>
                  </a:schemeClr>
                </a:solidFill>
                <a:latin typeface="+mj-lt"/>
              </a:defRPr>
            </a:lvl1pPr>
            <a:lvl2pPr>
              <a:buFontTx/>
              <a:buNone/>
              <a:defRPr sz="6171"/>
            </a:lvl2pPr>
            <a:lvl3pPr>
              <a:buFontTx/>
              <a:buNone/>
              <a:defRPr sz="6171"/>
            </a:lvl3pPr>
            <a:lvl4pPr>
              <a:buFontTx/>
              <a:buNone/>
              <a:defRPr sz="6171"/>
            </a:lvl4pPr>
            <a:lvl5pPr>
              <a:buFontTx/>
              <a:buNone/>
              <a:defRPr sz="6171"/>
            </a:lvl5pPr>
          </a:lstStyle>
          <a:p>
            <a:pPr lvl="0"/>
            <a:r>
              <a:rPr lang="en-US" dirty="0"/>
              <a:t>Click here to add affiliations</a:t>
            </a:r>
          </a:p>
        </p:txBody>
      </p:sp>
      <p:sp>
        <p:nvSpPr>
          <p:cNvPr id="59" name="Text Placeholder 76"/>
          <p:cNvSpPr>
            <a:spLocks noGrp="1"/>
          </p:cNvSpPr>
          <p:nvPr>
            <p:ph type="body" sz="quarter" idx="151" hasCustomPrompt="1"/>
          </p:nvPr>
        </p:nvSpPr>
        <p:spPr>
          <a:xfrm>
            <a:off x="5771408" y="2264652"/>
            <a:ext cx="32348385" cy="1422400"/>
          </a:xfrm>
          <a:prstGeom prst="rect">
            <a:avLst/>
          </a:prstGeom>
        </p:spPr>
        <p:txBody>
          <a:bodyPr anchor="t" anchorCtr="1">
            <a:normAutofit/>
          </a:bodyPr>
          <a:lstStyle>
            <a:lvl1pPr marL="0" indent="0" algn="ctr">
              <a:buFontTx/>
              <a:buNone/>
              <a:defRPr sz="7542">
                <a:solidFill>
                  <a:schemeClr val="accent5">
                    <a:lumMod val="50000"/>
                  </a:schemeClr>
                </a:solidFill>
                <a:latin typeface="+mj-lt"/>
              </a:defRPr>
            </a:lvl1pPr>
            <a:lvl2pPr>
              <a:buFontTx/>
              <a:buNone/>
              <a:defRPr sz="6171"/>
            </a:lvl2pPr>
            <a:lvl3pPr>
              <a:buFontTx/>
              <a:buNone/>
              <a:defRPr sz="6171"/>
            </a:lvl3pPr>
            <a:lvl4pPr>
              <a:buFontTx/>
              <a:buNone/>
              <a:defRPr sz="6171"/>
            </a:lvl4pPr>
            <a:lvl5pPr>
              <a:buFontTx/>
              <a:buNone/>
              <a:defRPr sz="6171"/>
            </a:lvl5pPr>
          </a:lstStyle>
          <a:p>
            <a:pPr lvl="0"/>
            <a:r>
              <a:rPr lang="en-US" dirty="0"/>
              <a:t>Click here to add authors</a:t>
            </a:r>
          </a:p>
        </p:txBody>
      </p:sp>
      <p:sp>
        <p:nvSpPr>
          <p:cNvPr id="70" name="Text Placeholder 76"/>
          <p:cNvSpPr>
            <a:spLocks noGrp="1"/>
          </p:cNvSpPr>
          <p:nvPr>
            <p:ph type="body" sz="quarter" idx="153" hasCustomPrompt="1"/>
          </p:nvPr>
        </p:nvSpPr>
        <p:spPr>
          <a:xfrm>
            <a:off x="5771408" y="444682"/>
            <a:ext cx="32348385" cy="1819970"/>
          </a:xfrm>
          <a:prstGeom prst="rect">
            <a:avLst/>
          </a:prstGeom>
        </p:spPr>
        <p:txBody>
          <a:bodyPr anchor="t" anchorCtr="1">
            <a:normAutofit/>
          </a:bodyPr>
          <a:lstStyle>
            <a:lvl1pPr marL="0" indent="0" algn="ctr">
              <a:buFontTx/>
              <a:buNone/>
              <a:defRPr sz="9857" b="1">
                <a:solidFill>
                  <a:schemeClr val="accent5">
                    <a:lumMod val="50000"/>
                  </a:schemeClr>
                </a:solidFill>
                <a:latin typeface="+mj-lt"/>
              </a:defRPr>
            </a:lvl1pPr>
            <a:lvl2pPr>
              <a:buFontTx/>
              <a:buNone/>
              <a:defRPr sz="6171"/>
            </a:lvl2pPr>
            <a:lvl3pPr>
              <a:buFontTx/>
              <a:buNone/>
              <a:defRPr sz="6171"/>
            </a:lvl3pPr>
            <a:lvl4pPr>
              <a:buFontTx/>
              <a:buNone/>
              <a:defRPr sz="6171"/>
            </a:lvl4pPr>
            <a:lvl5pPr>
              <a:buFontTx/>
              <a:buNone/>
              <a:defRPr sz="6171"/>
            </a:lvl5pPr>
          </a:lstStyle>
          <a:p>
            <a:pPr lvl="0"/>
            <a:r>
              <a:rPr lang="en-US" dirty="0"/>
              <a:t>Click here to add title</a:t>
            </a:r>
          </a:p>
        </p:txBody>
      </p:sp>
      <p:sp>
        <p:nvSpPr>
          <p:cNvPr id="31" name="TextBox 30"/>
          <p:cNvSpPr txBox="1"/>
          <p:nvPr userDrawn="1"/>
        </p:nvSpPr>
        <p:spPr>
          <a:xfrm>
            <a:off x="15283543" y="13106401"/>
            <a:ext cx="7445829" cy="461665"/>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8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2.vml"/><Relationship Id="rId7" Type="http://schemas.openxmlformats.org/officeDocument/2006/relationships/image" Target="../media/image8.png"/><Relationship Id="rId12" Type="http://schemas.openxmlformats.org/officeDocument/2006/relationships/oleObject" Target="../embeddings/oleObject7.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6"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8.bin"/><Relationship Id="rId10" Type="http://schemas.openxmlformats.org/officeDocument/2006/relationships/oleObject" Target="../embeddings/oleObject6.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3.vml"/><Relationship Id="rId7" Type="http://schemas.openxmlformats.org/officeDocument/2006/relationships/image" Target="../media/image8.png"/><Relationship Id="rId12" Type="http://schemas.openxmlformats.org/officeDocument/2006/relationships/oleObject" Target="../embeddings/oleObject11.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3.xml"/><Relationship Id="rId16" Type="http://schemas.openxmlformats.org/officeDocument/2006/relationships/image" Target="../media/image4.wmf"/><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12.bin"/><Relationship Id="rId10" Type="http://schemas.openxmlformats.org/officeDocument/2006/relationships/oleObject" Target="../embeddings/oleObject10.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solidFill>
          <a:schemeClr val="bg1"/>
        </a:solidFill>
        <a:effectLst/>
      </p:bgPr>
    </p:bg>
    <p:spTree>
      <p:nvGrpSpPr>
        <p:cNvPr id="1" name=""/>
        <p:cNvGrpSpPr/>
        <p:nvPr/>
      </p:nvGrpSpPr>
      <p:grpSpPr>
        <a:xfrm>
          <a:off x="0" y="0"/>
          <a:ext cx="0" cy="0"/>
          <a:chOff x="0" y="0"/>
          <a:chExt cx="0" cy="0"/>
        </a:xfrm>
      </p:grpSpPr>
      <p:sp>
        <p:nvSpPr>
          <p:cNvPr id="67" name="Rectangle 66"/>
          <p:cNvSpPr/>
          <p:nvPr userDrawn="1"/>
        </p:nvSpPr>
        <p:spPr>
          <a:xfrm rot="10800000">
            <a:off x="-2" y="35483183"/>
            <a:ext cx="43891201" cy="1158463"/>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1029" name="Text Box 14"/>
          <p:cNvSpPr txBox="1">
            <a:spLocks noChangeArrowheads="1"/>
          </p:cNvSpPr>
          <p:nvPr/>
        </p:nvSpPr>
        <p:spPr bwMode="auto">
          <a:xfrm>
            <a:off x="1131382" y="35693085"/>
            <a:ext cx="2514600" cy="32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00" tIns="44691" rIns="89400" bIns="44691">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514" b="1" dirty="0">
                <a:solidFill>
                  <a:srgbClr val="BFBFBF"/>
                </a:solidFill>
                <a:latin typeface="Arial" charset="0"/>
              </a:rPr>
              <a:t>RESEARCH POSTER PRESENTATION DESIGN © 2015</a:t>
            </a:r>
          </a:p>
          <a:p>
            <a:pPr eaLnBrk="0" hangingPunct="0">
              <a:lnSpc>
                <a:spcPct val="65000"/>
              </a:lnSpc>
              <a:spcBef>
                <a:spcPct val="50000"/>
              </a:spcBef>
              <a:defRPr/>
            </a:pPr>
            <a:r>
              <a:rPr lang="en-US" sz="1029" b="1" dirty="0">
                <a:solidFill>
                  <a:srgbClr val="BFBFBF"/>
                </a:solidFill>
                <a:latin typeface="Arial" charset="0"/>
              </a:rPr>
              <a:t>www.PosterPresentations.com</a:t>
            </a:r>
          </a:p>
        </p:txBody>
      </p:sp>
      <p:grpSp>
        <p:nvGrpSpPr>
          <p:cNvPr id="27" name="Group 26"/>
          <p:cNvGrpSpPr/>
          <p:nvPr userDrawn="1"/>
        </p:nvGrpSpPr>
        <p:grpSpPr>
          <a:xfrm>
            <a:off x="-9708676" y="-1"/>
            <a:ext cx="9444741" cy="365760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01370" rtl="0" eaLnBrk="1" fontAlgn="auto" latinLnBrk="0" hangingPunct="1">
                <a:lnSpc>
                  <a:spcPct val="100000"/>
                </a:lnSpc>
                <a:spcBef>
                  <a:spcPts val="0"/>
                </a:spcBef>
                <a:spcAft>
                  <a:spcPts val="0"/>
                </a:spcAft>
                <a:buClrTx/>
                <a:buSzTx/>
                <a:buFontTx/>
                <a:buNone/>
                <a:tabLst/>
                <a:defRPr/>
              </a:pPr>
              <a:r>
                <a:rPr lang="en-US" sz="2743" b="1" spc="0" dirty="0">
                  <a:solidFill>
                    <a:srgbClr val="FF0000"/>
                  </a:solidFill>
                  <a:latin typeface="Trebuchet MS" pitchFamily="34" charset="0"/>
                </a:rPr>
                <a:t>(—THIS SIDEBAR DOES NOT PRINT—)</a:t>
              </a:r>
              <a:endParaRPr lang="en-US" sz="2743" b="1" spc="514" dirty="0">
                <a:solidFill>
                  <a:schemeClr val="bg1"/>
                </a:solidFill>
                <a:latin typeface="Trebuchet MS" pitchFamily="34" charset="0"/>
              </a:endParaRPr>
            </a:p>
            <a:p>
              <a:pPr algn="ctr"/>
              <a:r>
                <a:rPr lang="en-US" sz="3428" b="1" spc="514" dirty="0">
                  <a:solidFill>
                    <a:schemeClr val="bg1"/>
                  </a:solidFill>
                  <a:latin typeface="Trebuchet MS" pitchFamily="34" charset="0"/>
                </a:rPr>
                <a:t>DESIGN</a:t>
              </a:r>
              <a:r>
                <a:rPr lang="en-US" sz="3428" b="1" spc="514" baseline="0" dirty="0">
                  <a:solidFill>
                    <a:schemeClr val="bg1"/>
                  </a:solidFill>
                  <a:latin typeface="Trebuchet MS" pitchFamily="34" charset="0"/>
                </a:rPr>
                <a:t> </a:t>
              </a:r>
              <a:r>
                <a:rPr lang="en-US" sz="3428" b="1" spc="514" dirty="0">
                  <a:solidFill>
                    <a:schemeClr val="bg1"/>
                  </a:solidFill>
                  <a:latin typeface="Trebuchet MS" pitchFamily="34" charset="0"/>
                </a:rPr>
                <a:t>GUIDE</a:t>
              </a:r>
            </a:p>
            <a:p>
              <a:pPr algn="ctr"/>
              <a:endParaRPr lang="en-US" sz="2400" b="1" dirty="0">
                <a:latin typeface="Trebuchet MS" pitchFamily="34" charset="0"/>
              </a:endParaRPr>
            </a:p>
            <a:p>
              <a:pPr defTabSz="3227529"/>
              <a:r>
                <a:rPr lang="en-US" sz="2400" i="0" dirty="0">
                  <a:latin typeface="Trebuchet MS" pitchFamily="34" charset="0"/>
                </a:rPr>
                <a:t>This PowerPoint</a:t>
              </a:r>
              <a:r>
                <a:rPr lang="en-US" sz="2400" i="0" baseline="0" dirty="0">
                  <a:latin typeface="Trebuchet MS" pitchFamily="34" charset="0"/>
                </a:rPr>
                <a:t> </a:t>
              </a:r>
              <a:r>
                <a:rPr lang="en-US" sz="2400" i="0" dirty="0">
                  <a:latin typeface="Trebuchet MS" pitchFamily="34" charset="0"/>
                </a:rPr>
                <a:t>2007 template produces</a:t>
              </a:r>
              <a:r>
                <a:rPr lang="en-US" sz="2400" i="0" baseline="0" dirty="0">
                  <a:latin typeface="Trebuchet MS" pitchFamily="34" charset="0"/>
                </a:rPr>
                <a:t> </a:t>
              </a:r>
              <a:r>
                <a:rPr lang="en-US" sz="2400" i="0" dirty="0">
                  <a:latin typeface="Trebuchet MS" pitchFamily="34" charset="0"/>
                </a:rPr>
                <a:t>a 36”x56” presentation poster. </a:t>
              </a:r>
              <a:r>
                <a:rPr lang="en-US" sz="2400" dirty="0">
                  <a:latin typeface="Trebuchet MS" pitchFamily="34" charset="0"/>
                </a:rPr>
                <a:t>You</a:t>
              </a:r>
              <a:r>
                <a:rPr lang="en-US" sz="2400" baseline="0" dirty="0">
                  <a:latin typeface="Trebuchet MS" pitchFamily="34" charset="0"/>
                </a:rPr>
                <a:t> can u</a:t>
              </a:r>
              <a:r>
                <a:rPr lang="en-US" sz="2400" dirty="0">
                  <a:latin typeface="Trebuchet MS" pitchFamily="34" charset="0"/>
                </a:rPr>
                <a:t>se</a:t>
              </a:r>
              <a:r>
                <a:rPr lang="en-US" sz="2400" baseline="0" dirty="0">
                  <a:latin typeface="Trebuchet MS" pitchFamily="34" charset="0"/>
                </a:rPr>
                <a:t> it to create your research poster and </a:t>
              </a:r>
              <a:r>
                <a:rPr lang="en-US" sz="2400" dirty="0">
                  <a:latin typeface="Trebuchet MS" pitchFamily="34" charset="0"/>
                </a:rPr>
                <a:t>save valuable time placing titles, subtitles,</a:t>
              </a:r>
              <a:r>
                <a:rPr lang="en-US" sz="2400" baseline="0" dirty="0">
                  <a:latin typeface="Trebuchet MS" pitchFamily="34" charset="0"/>
                </a:rPr>
                <a:t> text, and graphics</a:t>
              </a:r>
              <a:r>
                <a:rPr lang="en-US" sz="2400" dirty="0">
                  <a:latin typeface="Trebuchet MS" pitchFamily="34" charset="0"/>
                </a:rPr>
                <a:t>. </a:t>
              </a:r>
            </a:p>
            <a:p>
              <a:pPr defTabSz="3227529"/>
              <a:endParaRPr lang="en-US" sz="2400" dirty="0">
                <a:latin typeface="Trebuchet MS" pitchFamily="34" charset="0"/>
              </a:endParaRPr>
            </a:p>
            <a:p>
              <a:pPr defTabSz="3762000"/>
              <a:r>
                <a:rPr lang="en-US" sz="2400" dirty="0">
                  <a:latin typeface="Trebuchet MS" pitchFamily="34" charset="0"/>
                </a:rPr>
                <a:t>We provide a series of online tutorials that will guide you through the poster design process and answer your poster production questions. To view our template tutorials, go online to </a:t>
              </a:r>
              <a:r>
                <a:rPr lang="en-US" sz="2400" b="1" dirty="0">
                  <a:solidFill>
                    <a:srgbClr val="FFC000"/>
                  </a:solidFill>
                  <a:latin typeface="Trebuchet MS" pitchFamily="34" charset="0"/>
                </a:rPr>
                <a:t>PosterPresentations.com</a:t>
              </a:r>
              <a:r>
                <a:rPr lang="en-US" sz="2400" b="1" dirty="0">
                  <a:solidFill>
                    <a:schemeClr val="bg1"/>
                  </a:solidFill>
                  <a:latin typeface="Trebuchet MS" pitchFamily="34" charset="0"/>
                </a:rPr>
                <a:t> </a:t>
              </a:r>
              <a:r>
                <a:rPr lang="en-US" sz="2400" dirty="0">
                  <a:solidFill>
                    <a:schemeClr val="bg1"/>
                  </a:solidFill>
                  <a:latin typeface="Trebuchet MS" pitchFamily="34" charset="0"/>
                </a:rPr>
                <a:t>and click on HELP DESK.</a:t>
              </a:r>
            </a:p>
            <a:p>
              <a:pPr defTabSz="3762000"/>
              <a:endParaRPr lang="en-US" sz="2400" dirty="0">
                <a:latin typeface="Trebuchet MS" pitchFamily="34" charset="0"/>
              </a:endParaRPr>
            </a:p>
            <a:p>
              <a:pPr defTabSz="3762000"/>
              <a:r>
                <a:rPr lang="en-US" sz="2400" dirty="0">
                  <a:solidFill>
                    <a:schemeClr val="bg1"/>
                  </a:solidFill>
                  <a:latin typeface="Trebuchet MS" pitchFamily="34" charset="0"/>
                </a:rPr>
                <a:t>When</a:t>
              </a:r>
              <a:r>
                <a:rPr lang="en-US" sz="2400" baseline="0" dirty="0">
                  <a:solidFill>
                    <a:schemeClr val="bg1"/>
                  </a:solidFill>
                  <a:latin typeface="Trebuchet MS" pitchFamily="34" charset="0"/>
                </a:rPr>
                <a:t> you are ready to print your poster</a:t>
              </a:r>
              <a:r>
                <a:rPr lang="en-US" sz="2400" dirty="0">
                  <a:solidFill>
                    <a:schemeClr val="bg1"/>
                  </a:solidFill>
                  <a:latin typeface="Trebuchet MS" pitchFamily="34" charset="0"/>
                </a:rPr>
                <a:t>,</a:t>
              </a:r>
              <a:r>
                <a:rPr lang="en-US" sz="2400" baseline="0" dirty="0">
                  <a:solidFill>
                    <a:schemeClr val="bg1"/>
                  </a:solidFill>
                  <a:latin typeface="Trebuchet MS" pitchFamily="34" charset="0"/>
                </a:rPr>
                <a:t> go online to </a:t>
              </a:r>
              <a:r>
                <a:rPr lang="en-US" sz="2400" b="0" dirty="0">
                  <a:solidFill>
                    <a:schemeClr val="bg1"/>
                  </a:solidFill>
                  <a:latin typeface="Trebuchet MS" pitchFamily="34" charset="0"/>
                </a:rPr>
                <a:t>PosterPresentations.com</a:t>
              </a:r>
              <a:br>
                <a:rPr lang="en-US" sz="2400" dirty="0">
                  <a:solidFill>
                    <a:schemeClr val="bg1"/>
                  </a:solidFill>
                  <a:latin typeface="Trebuchet MS" pitchFamily="34" charset="0"/>
                </a:rPr>
              </a:br>
              <a:endParaRPr lang="en-US" sz="2400" dirty="0">
                <a:solidFill>
                  <a:schemeClr val="bg1"/>
                </a:solidFill>
                <a:latin typeface="Trebuchet MS" pitchFamily="34" charset="0"/>
              </a:endParaRPr>
            </a:p>
            <a:p>
              <a:pPr algn="l" defTabSz="3227529"/>
              <a:r>
                <a:rPr lang="en-US" sz="2400" b="0" dirty="0">
                  <a:solidFill>
                    <a:schemeClr val="bg1"/>
                  </a:solidFill>
                  <a:latin typeface="Trebuchet MS" pitchFamily="34" charset="0"/>
                </a:rPr>
                <a:t>Need</a:t>
              </a:r>
              <a:r>
                <a:rPr lang="en-US" sz="2400" b="0" baseline="0" dirty="0">
                  <a:solidFill>
                    <a:schemeClr val="bg1"/>
                  </a:solidFill>
                  <a:latin typeface="Trebuchet MS" pitchFamily="34" charset="0"/>
                </a:rPr>
                <a:t> assistance? Call us at </a:t>
              </a:r>
              <a:r>
                <a:rPr lang="en-US" sz="2400" b="0" dirty="0">
                  <a:solidFill>
                    <a:srgbClr val="FFC000"/>
                  </a:solidFill>
                  <a:latin typeface="Trebuchet MS" pitchFamily="34" charset="0"/>
                </a:rPr>
                <a:t>1.510.649.3001</a:t>
              </a:r>
            </a:p>
            <a:p>
              <a:pPr algn="l" defTabSz="3227529"/>
              <a:endParaRPr lang="en-US" sz="3086" b="1" dirty="0">
                <a:solidFill>
                  <a:srgbClr val="FFFF00"/>
                </a:solidFill>
                <a:latin typeface="Trebuchet MS" pitchFamily="34" charset="0"/>
              </a:endParaRPr>
            </a:p>
            <a:p>
              <a:pPr algn="ctr"/>
              <a:endParaRPr lang="en-US" sz="2057" b="1" dirty="0">
                <a:solidFill>
                  <a:schemeClr val="bg1"/>
                </a:solidFill>
                <a:latin typeface="Trebuchet MS" pitchFamily="34" charset="0"/>
              </a:endParaRPr>
            </a:p>
            <a:p>
              <a:pPr algn="ctr"/>
              <a:r>
                <a:rPr lang="en-US" sz="3428" b="1" spc="514" dirty="0">
                  <a:solidFill>
                    <a:schemeClr val="bg1"/>
                  </a:solidFill>
                  <a:latin typeface="Trebuchet MS" pitchFamily="34" charset="0"/>
                </a:rPr>
                <a:t>QUICK START</a:t>
              </a:r>
            </a:p>
            <a:p>
              <a:pPr algn="ctr"/>
              <a:endParaRPr lang="en-US" sz="2743" b="1" baseline="0" dirty="0">
                <a:solidFill>
                  <a:schemeClr val="bg1"/>
                </a:solidFill>
                <a:latin typeface="Trebuchet MS" pitchFamily="34" charset="0"/>
              </a:endParaRPr>
            </a:p>
            <a:p>
              <a:pPr algn="ctr"/>
              <a:r>
                <a:rPr lang="en-US" sz="2743" b="1" baseline="0" dirty="0">
                  <a:solidFill>
                    <a:srgbClr val="FFC000"/>
                  </a:solidFill>
                  <a:latin typeface="Trebuchet MS" pitchFamily="34" charset="0"/>
                </a:rPr>
                <a:t>Zoom in and out</a:t>
              </a:r>
            </a:p>
            <a:p>
              <a:pPr marL="1621890" indent="-1621890" algn="l" defTabSz="729306"/>
              <a:r>
                <a:rPr lang="en-US" sz="2057" b="0" baseline="0" dirty="0">
                  <a:solidFill>
                    <a:schemeClr val="bg1"/>
                  </a:solidFill>
                  <a:latin typeface="Trebuchet MS" pitchFamily="34" charset="0"/>
                </a:rPr>
                <a:t>	</a:t>
              </a:r>
              <a:r>
                <a:rPr lang="en-US" sz="2057" b="0" baseline="0" dirty="0">
                  <a:solidFill>
                    <a:schemeClr val="bg1">
                      <a:lumMod val="75000"/>
                    </a:schemeClr>
                  </a:solidFill>
                  <a:latin typeface="Trebuchet MS" pitchFamily="34" charset="0"/>
                </a:rPr>
                <a:t>As you work on your poster zoom in and out to the level that is more comfortable to you. </a:t>
              </a:r>
            </a:p>
            <a:p>
              <a:pPr marL="1621890" indent="-1621890" algn="l" defTabSz="729306"/>
              <a:r>
                <a:rPr lang="en-US" sz="2057" b="1" baseline="0" dirty="0">
                  <a:solidFill>
                    <a:schemeClr val="bg1">
                      <a:lumMod val="75000"/>
                    </a:schemeClr>
                  </a:solidFill>
                  <a:latin typeface="Trebuchet MS" pitchFamily="34" charset="0"/>
                </a:rPr>
                <a:t>	</a:t>
              </a:r>
              <a:r>
                <a:rPr lang="en-US" sz="2057" b="0" baseline="0" dirty="0">
                  <a:solidFill>
                    <a:schemeClr val="bg1">
                      <a:lumMod val="75000"/>
                    </a:schemeClr>
                  </a:solidFill>
                  <a:latin typeface="Trebuchet MS" pitchFamily="34" charset="0"/>
                </a:rPr>
                <a:t>Go to VIEW &gt; ZOOM.</a:t>
              </a:r>
            </a:p>
            <a:p>
              <a:pPr algn="l"/>
              <a:endParaRPr lang="en-US" sz="2400" b="0" baseline="0" dirty="0">
                <a:solidFill>
                  <a:schemeClr val="bg1"/>
                </a:solidFill>
                <a:latin typeface="Trebuchet MS" pitchFamily="34" charset="0"/>
              </a:endParaRPr>
            </a:p>
            <a:p>
              <a:pPr algn="ctr"/>
              <a:r>
                <a:rPr lang="en-US" sz="2743" b="1" baseline="0" dirty="0">
                  <a:solidFill>
                    <a:srgbClr val="FFC000"/>
                  </a:solidFill>
                  <a:latin typeface="Trebuchet MS" pitchFamily="34" charset="0"/>
                </a:rPr>
                <a:t>Title, Authors, and Affiliations</a:t>
              </a:r>
            </a:p>
            <a:p>
              <a:pPr algn="l"/>
              <a:r>
                <a:rPr lang="en-US" sz="2057" b="0" baseline="0" dirty="0">
                  <a:solidFill>
                    <a:schemeClr val="bg1">
                      <a:lumMod val="75000"/>
                    </a:schemeClr>
                  </a:solidFill>
                  <a:latin typeface="Trebuchet MS" pitchFamily="34" charset="0"/>
                </a:rPr>
                <a:t>Start designing your poster by adding the title, the names of the authors, and the affiliated institutions. </a:t>
              </a:r>
              <a:r>
                <a:rPr lang="en-US" sz="2057"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057" b="0" spc="0" baseline="0" dirty="0">
                <a:solidFill>
                  <a:schemeClr val="bg1">
                    <a:lumMod val="75000"/>
                  </a:schemeClr>
                </a:solidFill>
                <a:latin typeface="Trebuchet MS" pitchFamily="34" charset="0"/>
              </a:endParaRPr>
            </a:p>
            <a:p>
              <a:pPr algn="l"/>
              <a:r>
                <a:rPr lang="en-US" sz="2057" b="1" spc="257" baseline="0" dirty="0">
                  <a:solidFill>
                    <a:srgbClr val="FFC000"/>
                  </a:solidFill>
                  <a:latin typeface="Trebuchet MS" pitchFamily="34" charset="0"/>
                </a:rPr>
                <a:t>TIP</a:t>
              </a:r>
              <a:r>
                <a:rPr lang="en-US" sz="2057" b="1" baseline="0" dirty="0">
                  <a:solidFill>
                    <a:srgbClr val="FFC000"/>
                  </a:solidFill>
                  <a:latin typeface="Trebuchet MS" pitchFamily="34" charset="0"/>
                </a:rPr>
                <a:t>: </a:t>
              </a:r>
              <a:r>
                <a:rPr lang="en-US" sz="2057" b="0" baseline="0" dirty="0">
                  <a:solidFill>
                    <a:schemeClr val="bg1">
                      <a:lumMod val="75000"/>
                    </a:schemeClr>
                  </a:solidFill>
                  <a:latin typeface="Trebuchet MS" pitchFamily="34" charset="0"/>
                </a:rPr>
                <a:t>The font size of your title should be bigger than your name(s) and institution name(s).</a:t>
              </a:r>
            </a:p>
            <a:p>
              <a:pPr algn="l"/>
              <a:br>
                <a:rPr lang="en-US" sz="2400" b="1" baseline="0" dirty="0">
                  <a:solidFill>
                    <a:schemeClr val="bg1"/>
                  </a:solidFill>
                  <a:latin typeface="Trebuchet MS" pitchFamily="34" charset="0"/>
                </a:rPr>
              </a:br>
              <a:endParaRPr lang="en-US" sz="2400" b="1" dirty="0">
                <a:solidFill>
                  <a:schemeClr val="bg1"/>
                </a:solidFill>
                <a:latin typeface="Trebuchet MS" pitchFamily="34" charset="0"/>
              </a:endParaRPr>
            </a:p>
            <a:p>
              <a:pPr algn="ctr"/>
              <a:endParaRPr lang="en-US" sz="2400" b="1" dirty="0">
                <a:solidFill>
                  <a:srgbClr val="FFC000"/>
                </a:solidFill>
                <a:latin typeface="Trebuchet MS" pitchFamily="34" charset="0"/>
              </a:endParaRPr>
            </a:p>
            <a:p>
              <a:pPr algn="ctr"/>
              <a:endParaRPr lang="en-US" sz="2400" b="1" dirty="0">
                <a:solidFill>
                  <a:srgbClr val="FFC000"/>
                </a:solidFill>
                <a:latin typeface="Trebuchet MS" pitchFamily="34" charset="0"/>
              </a:endParaRPr>
            </a:p>
            <a:p>
              <a:pPr algn="ctr"/>
              <a:r>
                <a:rPr lang="en-US" sz="2743" b="1" dirty="0">
                  <a:solidFill>
                    <a:srgbClr val="FFC000"/>
                  </a:solidFill>
                  <a:latin typeface="Trebuchet MS" pitchFamily="34" charset="0"/>
                </a:rPr>
                <a:t>Adding Logos</a:t>
              </a:r>
              <a:r>
                <a:rPr lang="en-US" sz="2743" b="1" baseline="0" dirty="0">
                  <a:solidFill>
                    <a:srgbClr val="FFC000"/>
                  </a:solidFill>
                  <a:latin typeface="Trebuchet MS" pitchFamily="34" charset="0"/>
                </a:rPr>
                <a:t> / Seals</a:t>
              </a:r>
            </a:p>
            <a:p>
              <a:pPr algn="l"/>
              <a:r>
                <a:rPr lang="en-US" sz="2057"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057" b="0" spc="257" baseline="0" dirty="0">
                <a:solidFill>
                  <a:schemeClr val="bg1">
                    <a:lumMod val="75000"/>
                  </a:schemeClr>
                </a:solidFill>
                <a:latin typeface="Trebuchet MS" pitchFamily="34" charset="0"/>
              </a:endParaRPr>
            </a:p>
            <a:p>
              <a:pPr algn="l"/>
              <a:r>
                <a:rPr lang="en-US" sz="2057" b="1" spc="257" baseline="0" dirty="0">
                  <a:solidFill>
                    <a:srgbClr val="FFC000"/>
                  </a:solidFill>
                  <a:latin typeface="Trebuchet MS" pitchFamily="34" charset="0"/>
                </a:rPr>
                <a:t>TIP:</a:t>
              </a:r>
              <a:r>
                <a:rPr lang="en-US" sz="2057" b="1" spc="0" baseline="0" dirty="0">
                  <a:solidFill>
                    <a:srgbClr val="FFC000"/>
                  </a:solidFill>
                  <a:latin typeface="Trebuchet MS" pitchFamily="34" charset="0"/>
                </a:rPr>
                <a:t> </a:t>
              </a:r>
              <a:r>
                <a:rPr lang="en-US" sz="2057" b="0" baseline="0" dirty="0">
                  <a:solidFill>
                    <a:schemeClr val="bg1">
                      <a:lumMod val="75000"/>
                    </a:schemeClr>
                  </a:solidFill>
                  <a:latin typeface="Trebuchet MS" pitchFamily="34" charset="0"/>
                </a:rPr>
                <a:t>See if your school’s logo is available on our free poster templates page.</a:t>
              </a:r>
            </a:p>
            <a:p>
              <a:pPr algn="l"/>
              <a:endParaRPr lang="en-US" sz="2057" b="0" baseline="0" dirty="0">
                <a:latin typeface="Trebuchet MS" pitchFamily="34" charset="0"/>
              </a:endParaRPr>
            </a:p>
            <a:p>
              <a:pPr algn="ctr"/>
              <a:r>
                <a:rPr lang="en-US" sz="2743" b="1" baseline="0" dirty="0">
                  <a:solidFill>
                    <a:srgbClr val="FFC000"/>
                  </a:solidFill>
                  <a:latin typeface="Trebuchet MS" pitchFamily="34" charset="0"/>
                </a:rPr>
                <a:t>Photographs / Graphics</a:t>
              </a:r>
            </a:p>
            <a:p>
              <a:pPr algn="l" defTabSz="838158"/>
              <a:r>
                <a:rPr lang="en-US" sz="2057"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057" b="0" spc="0" baseline="0" dirty="0">
                  <a:solidFill>
                    <a:schemeClr val="bg1">
                      <a:lumMod val="75000"/>
                    </a:schemeClr>
                  </a:solidFill>
                  <a:latin typeface="Trebuchet MS" pitchFamily="34" charset="0"/>
                </a:rPr>
                <a:t>disproportionally.</a:t>
              </a:r>
            </a:p>
            <a:p>
              <a:pPr algn="l" defTabSz="838158"/>
              <a:endParaRPr lang="en-US" sz="2057" b="0" baseline="0" dirty="0">
                <a:latin typeface="Trebuchet MS" pitchFamily="34" charset="0"/>
              </a:endParaRPr>
            </a:p>
            <a:p>
              <a:pPr algn="ctr"/>
              <a:endParaRPr lang="en-US" sz="2400" b="1" baseline="0" dirty="0">
                <a:solidFill>
                  <a:srgbClr val="FFC000"/>
                </a:solidFill>
                <a:latin typeface="Trebuchet MS" pitchFamily="34" charset="0"/>
              </a:endParaRPr>
            </a:p>
            <a:p>
              <a:pPr algn="ctr"/>
              <a:endParaRPr lang="en-US" sz="2400" b="1" baseline="0" dirty="0">
                <a:solidFill>
                  <a:srgbClr val="FFC000"/>
                </a:solidFill>
                <a:latin typeface="Trebuchet MS" pitchFamily="34" charset="0"/>
              </a:endParaRPr>
            </a:p>
            <a:p>
              <a:pPr algn="ctr"/>
              <a:endParaRPr lang="en-US" sz="2400" b="1" baseline="0" dirty="0">
                <a:solidFill>
                  <a:srgbClr val="FFC000"/>
                </a:solidFill>
                <a:latin typeface="Trebuchet MS" pitchFamily="34" charset="0"/>
              </a:endParaRPr>
            </a:p>
            <a:p>
              <a:pPr algn="ctr"/>
              <a:endParaRPr lang="en-US" sz="2400" b="1" baseline="0" dirty="0">
                <a:solidFill>
                  <a:srgbClr val="FFC000"/>
                </a:solidFill>
                <a:latin typeface="Trebuchet MS" pitchFamily="34" charset="0"/>
              </a:endParaRPr>
            </a:p>
            <a:p>
              <a:pPr algn="ctr"/>
              <a:endParaRPr lang="en-US" sz="2400" b="1" baseline="0" dirty="0">
                <a:solidFill>
                  <a:srgbClr val="FFC000"/>
                </a:solidFill>
                <a:latin typeface="Trebuchet MS" pitchFamily="34" charset="0"/>
              </a:endParaRPr>
            </a:p>
            <a:p>
              <a:pPr algn="ctr"/>
              <a:endParaRPr lang="en-US" sz="2400" b="1" baseline="0" dirty="0">
                <a:solidFill>
                  <a:srgbClr val="FFC000"/>
                </a:solidFill>
                <a:latin typeface="Trebuchet MS" pitchFamily="34" charset="0"/>
              </a:endParaRPr>
            </a:p>
            <a:p>
              <a:pPr algn="ctr"/>
              <a:r>
                <a:rPr lang="en-US" sz="2743" b="1" baseline="0" dirty="0">
                  <a:solidFill>
                    <a:srgbClr val="FFC000"/>
                  </a:solidFill>
                  <a:latin typeface="Trebuchet MS" pitchFamily="34" charset="0"/>
                </a:rPr>
                <a:t>Image Quality Check</a:t>
              </a:r>
            </a:p>
            <a:p>
              <a:pPr lvl="0" algn="l" defTabSz="838158"/>
              <a:r>
                <a:rPr lang="en-US" sz="2057" b="0" baseline="0" dirty="0">
                  <a:solidFill>
                    <a:schemeClr val="bg1">
                      <a:lumMod val="75000"/>
                    </a:schemeClr>
                  </a:solidFill>
                  <a:latin typeface="Trebuchet MS" pitchFamily="34" charset="0"/>
                </a:rPr>
                <a:t>Zoom in and look at your images at 100% magnification. If they look good they will print well. </a:t>
              </a:r>
              <a:endParaRPr lang="en-US" sz="2400" b="0" dirty="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userDrawn="1"/>
          </p:nvPicPr>
          <p:blipFill>
            <a:blip r:embed="rId4"/>
            <a:stretch>
              <a:fillRect/>
            </a:stretch>
          </p:blipFill>
          <p:spPr>
            <a:xfrm>
              <a:off x="-10740740" y="10261718"/>
              <a:ext cx="1597666" cy="1201935"/>
            </a:xfrm>
            <a:prstGeom prst="rect">
              <a:avLst/>
            </a:prstGeom>
          </p:spPr>
        </p:pic>
        <p:pic>
          <p:nvPicPr>
            <p:cNvPr id="36" name="Picture 35"/>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7" name="Group 36"/>
            <p:cNvGrpSpPr/>
            <p:nvPr userDrawn="1"/>
          </p:nvGrpSpPr>
          <p:grpSpPr>
            <a:xfrm>
              <a:off x="-9744993" y="23540958"/>
              <a:ext cx="7531182" cy="2207771"/>
              <a:chOff x="-4470427" y="11016658"/>
              <a:chExt cx="3470785" cy="1014344"/>
            </a:xfrm>
          </p:grpSpPr>
          <p:grpSp>
            <p:nvGrpSpPr>
              <p:cNvPr id="45" name="Group 44"/>
              <p:cNvGrpSpPr/>
              <p:nvPr userDrawn="1"/>
            </p:nvGrpSpPr>
            <p:grpSpPr>
              <a:xfrm>
                <a:off x="-2783495" y="11060884"/>
                <a:ext cx="624431" cy="859155"/>
                <a:chOff x="-3958697" y="11117435"/>
                <a:chExt cx="779338" cy="1231164"/>
              </a:xfrm>
            </p:grpSpPr>
            <p:pic>
              <p:nvPicPr>
                <p:cNvPr id="51" name="Picture 50"/>
                <p:cNvPicPr>
                  <a:picLocks noChangeAspect="1"/>
                </p:cNvPicPr>
                <p:nvPr userDrawn="1"/>
              </p:nvPicPr>
              <p:blipFill>
                <a:blip r:embed="rId6"/>
                <a:stretch>
                  <a:fillRect/>
                </a:stretch>
              </p:blipFill>
              <p:spPr>
                <a:xfrm>
                  <a:off x="-3948160" y="11117435"/>
                  <a:ext cx="768801" cy="1090857"/>
                </a:xfrm>
                <a:prstGeom prst="rect">
                  <a:avLst/>
                </a:prstGeom>
              </p:spPr>
            </p:pic>
            <p:sp>
              <p:nvSpPr>
                <p:cNvPr id="52" name="TextBox 51"/>
                <p:cNvSpPr txBox="1"/>
                <p:nvPr userDrawn="1"/>
              </p:nvSpPr>
              <p:spPr>
                <a:xfrm>
                  <a:off x="-3958697" y="12114178"/>
                  <a:ext cx="779337" cy="234421"/>
                </a:xfrm>
                <a:prstGeom prst="rect">
                  <a:avLst/>
                </a:prstGeom>
                <a:solidFill>
                  <a:schemeClr val="accent1"/>
                </a:solidFill>
                <a:ln>
                  <a:noFill/>
                </a:ln>
              </p:spPr>
              <p:txBody>
                <a:bodyPr wrap="square" lIns="91440" tIns="91440" rIns="91440" bIns="91440" rtlCol="0">
                  <a:spAutoFit/>
                </a:bodyPr>
                <a:lstStyle/>
                <a:p>
                  <a:pPr algn="ctr"/>
                  <a:r>
                    <a:rPr lang="en-US" sz="1371" b="1" dirty="0">
                      <a:solidFill>
                        <a:schemeClr val="tx1"/>
                      </a:solidFill>
                    </a:rPr>
                    <a:t>ORIGINAL</a:t>
                  </a:r>
                </a:p>
              </p:txBody>
            </p:sp>
          </p:grpSp>
          <p:grpSp>
            <p:nvGrpSpPr>
              <p:cNvPr id="46" name="Group 45"/>
              <p:cNvGrpSpPr/>
              <p:nvPr userDrawn="1"/>
            </p:nvGrpSpPr>
            <p:grpSpPr>
              <a:xfrm>
                <a:off x="-2033159" y="11060888"/>
                <a:ext cx="1033517" cy="862424"/>
                <a:chOff x="-2921738" y="11200127"/>
                <a:chExt cx="1420279" cy="1185159"/>
              </a:xfrm>
            </p:grpSpPr>
            <p:pic>
              <p:nvPicPr>
                <p:cNvPr id="49" name="Picture 48"/>
                <p:cNvPicPr>
                  <a:picLocks noChangeAspect="1"/>
                </p:cNvPicPr>
                <p:nvPr userDrawn="1"/>
              </p:nvPicPr>
              <p:blipFill>
                <a:blip r:embed="rId6"/>
                <a:stretch>
                  <a:fillRect/>
                </a:stretch>
              </p:blipFill>
              <p:spPr>
                <a:xfrm>
                  <a:off x="-2921738" y="11200127"/>
                  <a:ext cx="1420279" cy="1029694"/>
                </a:xfrm>
                <a:prstGeom prst="rect">
                  <a:avLst/>
                </a:prstGeom>
              </p:spPr>
            </p:pic>
            <p:sp>
              <p:nvSpPr>
                <p:cNvPr id="50" name="TextBox 49"/>
                <p:cNvSpPr txBox="1"/>
                <p:nvPr userDrawn="1"/>
              </p:nvSpPr>
              <p:spPr>
                <a:xfrm>
                  <a:off x="-2918991" y="12175418"/>
                  <a:ext cx="1417532" cy="209868"/>
                </a:xfrm>
                <a:prstGeom prst="rect">
                  <a:avLst/>
                </a:prstGeom>
                <a:solidFill>
                  <a:srgbClr val="FF0000"/>
                </a:solidFill>
              </p:spPr>
              <p:txBody>
                <a:bodyPr wrap="square" lIns="457200" tIns="91440" rIns="457200" bIns="91440" rtlCol="0">
                  <a:spAutoFit/>
                </a:bodyPr>
                <a:lstStyle/>
                <a:p>
                  <a:pPr algn="ctr"/>
                  <a:r>
                    <a:rPr lang="en-US" sz="1200" b="1" dirty="0">
                      <a:solidFill>
                        <a:schemeClr val="bg1"/>
                      </a:solidFill>
                    </a:rPr>
                    <a:t>DISTORTED</a:t>
                  </a:r>
                  <a:endParaRPr lang="en-US" sz="600" b="1" dirty="0">
                    <a:solidFill>
                      <a:schemeClr val="bg1"/>
                    </a:solidFill>
                  </a:endParaRPr>
                </a:p>
              </p:txBody>
            </p:sp>
          </p:grpSp>
          <p:pic>
            <p:nvPicPr>
              <p:cNvPr id="47" name="Picture 46"/>
              <p:cNvPicPr>
                <a:picLocks noChangeAspect="1"/>
              </p:cNvPicPr>
              <p:nvPr userDrawn="1"/>
            </p:nvPicPr>
            <p:blipFill>
              <a:blip r:embed="rId7"/>
              <a:stretch>
                <a:fillRect/>
              </a:stretch>
            </p:blipFill>
            <p:spPr>
              <a:xfrm>
                <a:off x="-4470427" y="11016658"/>
                <a:ext cx="1098742" cy="847761"/>
              </a:xfrm>
              <a:prstGeom prst="rect">
                <a:avLst/>
              </a:prstGeom>
            </p:spPr>
          </p:pic>
          <p:sp>
            <p:nvSpPr>
              <p:cNvPr id="48" name="TextBox 47"/>
              <p:cNvSpPr txBox="1"/>
              <p:nvPr userDrawn="1"/>
            </p:nvSpPr>
            <p:spPr>
              <a:xfrm>
                <a:off x="-4440600" y="11665645"/>
                <a:ext cx="1035685" cy="365357"/>
              </a:xfrm>
              <a:prstGeom prst="rect">
                <a:avLst/>
              </a:prstGeom>
              <a:noFill/>
            </p:spPr>
            <p:txBody>
              <a:bodyPr wrap="square" lIns="457200" tIns="457200" rIns="457200" bIns="0" rtlCol="0">
                <a:spAutoFit/>
              </a:bodyPr>
              <a:lstStyle/>
              <a:p>
                <a:pPr algn="ctr"/>
                <a:r>
                  <a:rPr lang="en-US" sz="1371" dirty="0">
                    <a:solidFill>
                      <a:schemeClr val="bg1"/>
                    </a:solidFill>
                  </a:rPr>
                  <a:t>Corner</a:t>
                </a:r>
                <a:r>
                  <a:rPr lang="en-US" sz="1371" baseline="0" dirty="0">
                    <a:solidFill>
                      <a:schemeClr val="bg1"/>
                    </a:solidFill>
                  </a:rPr>
                  <a:t> handles</a:t>
                </a:r>
                <a:endParaRPr lang="en-US" sz="1371" dirty="0">
                  <a:solidFill>
                    <a:schemeClr val="bg1"/>
                  </a:solidFill>
                </a:endParaRPr>
              </a:p>
            </p:txBody>
          </p:sp>
        </p:grpSp>
        <p:grpSp>
          <p:nvGrpSpPr>
            <p:cNvPr id="38" name="Group 37"/>
            <p:cNvGrpSpPr/>
            <p:nvPr userDrawn="1"/>
          </p:nvGrpSpPr>
          <p:grpSpPr>
            <a:xfrm>
              <a:off x="-10406436" y="27751414"/>
              <a:ext cx="9338296" cy="2453249"/>
              <a:chOff x="-4758518" y="12734137"/>
              <a:chExt cx="4303602" cy="1127127"/>
            </a:xfrm>
          </p:grpSpPr>
          <p:graphicFrame>
            <p:nvGraphicFramePr>
              <p:cNvPr id="39" name="Object 38"/>
              <p:cNvGraphicFramePr>
                <a:graphicFrameLocks noChangeAspect="1"/>
              </p:cNvGraphicFramePr>
              <p:nvPr userDrawn="1">
                <p:extLst>
                  <p:ext uri="{D42A27DB-BD31-4B8C-83A1-F6EECF244321}">
                    <p14:modId xmlns:p14="http://schemas.microsoft.com/office/powerpoint/2010/main" val="3113819096"/>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7230"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0" name="Object 39"/>
              <p:cNvGraphicFramePr>
                <a:graphicFrameLocks noChangeAspect="1"/>
              </p:cNvGraphicFramePr>
              <p:nvPr userDrawn="1">
                <p:extLst>
                  <p:ext uri="{D42A27DB-BD31-4B8C-83A1-F6EECF244321}">
                    <p14:modId xmlns:p14="http://schemas.microsoft.com/office/powerpoint/2010/main" val="243042465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7231"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2" name="TextBox 41"/>
              <p:cNvSpPr txBox="1"/>
              <p:nvPr userDrawn="1"/>
            </p:nvSpPr>
            <p:spPr>
              <a:xfrm rot="16200000">
                <a:off x="-5235785" y="13211404"/>
                <a:ext cx="1117601" cy="163067"/>
              </a:xfrm>
              <a:prstGeom prst="rect">
                <a:avLst/>
              </a:prstGeom>
              <a:noFill/>
            </p:spPr>
            <p:txBody>
              <a:bodyPr wrap="square" lIns="91440" tIns="91440" rIns="91440" bIns="0" rtlCol="0">
                <a:spAutoFit/>
              </a:bodyPr>
              <a:lstStyle/>
              <a:p>
                <a:pPr algn="ctr"/>
                <a:r>
                  <a:rPr lang="en-US" sz="1371" dirty="0">
                    <a:solidFill>
                      <a:srgbClr val="92D050"/>
                    </a:solidFill>
                  </a:rPr>
                  <a:t>Good</a:t>
                </a:r>
                <a:r>
                  <a:rPr lang="en-US" sz="1371" baseline="0" dirty="0">
                    <a:solidFill>
                      <a:srgbClr val="92D050"/>
                    </a:solidFill>
                  </a:rPr>
                  <a:t> </a:t>
                </a:r>
                <a:r>
                  <a:rPr lang="en-US" sz="1371" baseline="0" dirty="0">
                    <a:solidFill>
                      <a:schemeClr val="bg1"/>
                    </a:solidFill>
                  </a:rPr>
                  <a:t>printing quality</a:t>
                </a:r>
                <a:endParaRPr lang="en-US" sz="1371" dirty="0">
                  <a:solidFill>
                    <a:schemeClr val="bg1"/>
                  </a:solidFill>
                </a:endParaRPr>
              </a:p>
            </p:txBody>
          </p:sp>
          <p:sp>
            <p:nvSpPr>
              <p:cNvPr id="44" name="TextBox 43"/>
              <p:cNvSpPr txBox="1"/>
              <p:nvPr userDrawn="1"/>
            </p:nvSpPr>
            <p:spPr>
              <a:xfrm rot="16200000">
                <a:off x="-1095250" y="13220930"/>
                <a:ext cx="1117601" cy="163067"/>
              </a:xfrm>
              <a:prstGeom prst="rect">
                <a:avLst/>
              </a:prstGeom>
              <a:noFill/>
            </p:spPr>
            <p:txBody>
              <a:bodyPr wrap="square" lIns="91440" tIns="91440" rIns="91440" bIns="0" rtlCol="0">
                <a:spAutoFit/>
              </a:bodyPr>
              <a:lstStyle/>
              <a:p>
                <a:pPr algn="ctr"/>
                <a:r>
                  <a:rPr lang="en-US" sz="1371" dirty="0">
                    <a:solidFill>
                      <a:srgbClr val="FF0000"/>
                    </a:solidFill>
                  </a:rPr>
                  <a:t>Bad </a:t>
                </a:r>
                <a:r>
                  <a:rPr lang="en-US" sz="1371" dirty="0">
                    <a:solidFill>
                      <a:schemeClr val="bg1"/>
                    </a:solidFill>
                  </a:rPr>
                  <a:t>printing quality</a:t>
                </a:r>
              </a:p>
            </p:txBody>
          </p:sp>
        </p:grpSp>
      </p:grpSp>
      <p:grpSp>
        <p:nvGrpSpPr>
          <p:cNvPr id="53" name="Group 52"/>
          <p:cNvGrpSpPr/>
          <p:nvPr userDrawn="1"/>
        </p:nvGrpSpPr>
        <p:grpSpPr>
          <a:xfrm>
            <a:off x="44243625" y="-61183"/>
            <a:ext cx="9481833" cy="36637183"/>
            <a:chOff x="44157839" y="-55065"/>
            <a:chExt cx="11062139" cy="32973465"/>
          </a:xfrm>
        </p:grpSpPr>
        <p:sp>
          <p:nvSpPr>
            <p:cNvPr id="54" name="Rectangle 5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428" b="1" spc="514" dirty="0">
                  <a:solidFill>
                    <a:schemeClr val="bg1"/>
                  </a:solidFill>
                  <a:latin typeface="Trebuchet MS" pitchFamily="34" charset="0"/>
                </a:rPr>
                <a:t>QUICK START (cont.)</a:t>
              </a:r>
            </a:p>
            <a:p>
              <a:pPr algn="ctr"/>
              <a:endParaRPr lang="en-US" sz="3086" b="1" baseline="0" dirty="0">
                <a:solidFill>
                  <a:schemeClr val="bg1"/>
                </a:solidFill>
                <a:latin typeface="Trebuchet MS" pitchFamily="34" charset="0"/>
              </a:endParaRPr>
            </a:p>
            <a:p>
              <a:pPr algn="ctr"/>
              <a:r>
                <a:rPr lang="en-US" sz="2743" b="1" baseline="0" dirty="0">
                  <a:solidFill>
                    <a:srgbClr val="FFC000"/>
                  </a:solidFill>
                  <a:latin typeface="Trebuchet MS" pitchFamily="34" charset="0"/>
                </a:rPr>
                <a:t>How to change the template color theme</a:t>
              </a:r>
            </a:p>
            <a:p>
              <a:pPr marL="0" marR="0" lvl="2" indent="0" algn="l" defTabSz="97967" rtl="0" eaLnBrk="1" fontAlgn="auto" latinLnBrk="0" hangingPunct="1">
                <a:lnSpc>
                  <a:spcPct val="100000"/>
                </a:lnSpc>
                <a:spcBef>
                  <a:spcPts val="0"/>
                </a:spcBef>
                <a:spcAft>
                  <a:spcPts val="0"/>
                </a:spcAft>
                <a:buClrTx/>
                <a:buSzTx/>
                <a:buFontTx/>
                <a:buNone/>
                <a:tabLst/>
                <a:defRPr/>
              </a:pPr>
              <a:r>
                <a:rPr lang="en-US" sz="2057"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057" b="0" spc="0" baseline="0" dirty="0">
                  <a:solidFill>
                    <a:schemeClr val="bg1">
                      <a:lumMod val="75000"/>
                    </a:schemeClr>
                  </a:solidFill>
                  <a:latin typeface="Trebuchet MS" pitchFamily="34" charset="0"/>
                </a:rPr>
                <a:t>also create your own color theme.</a:t>
              </a:r>
            </a:p>
            <a:p>
              <a:pPr marL="0" marR="0" lvl="2" indent="0" algn="l" defTabSz="97967" rtl="0" eaLnBrk="1" fontAlgn="auto" latinLnBrk="0" hangingPunct="1">
                <a:lnSpc>
                  <a:spcPct val="100000"/>
                </a:lnSpc>
                <a:spcBef>
                  <a:spcPts val="0"/>
                </a:spcBef>
                <a:spcAft>
                  <a:spcPts val="0"/>
                </a:spcAft>
                <a:buClrTx/>
                <a:buSzTx/>
                <a:buFontTx/>
                <a:buNone/>
                <a:tabLst/>
                <a:defRPr/>
              </a:pPr>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r>
                <a:rPr lang="en-US" sz="2057"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97967"/>
              <a:endParaRPr lang="en-US" sz="2057" b="0" baseline="0" dirty="0">
                <a:solidFill>
                  <a:schemeClr val="bg1">
                    <a:lumMod val="75000"/>
                  </a:schemeClr>
                </a:solidFill>
                <a:latin typeface="Trebuchet MS" pitchFamily="34" charset="0"/>
              </a:endParaRPr>
            </a:p>
            <a:p>
              <a:pPr algn="ctr"/>
              <a:r>
                <a:rPr lang="en-US" sz="2743" b="1" baseline="0" dirty="0">
                  <a:solidFill>
                    <a:srgbClr val="FFC000"/>
                  </a:solidFill>
                  <a:latin typeface="Trebuchet MS" pitchFamily="34" charset="0"/>
                </a:rPr>
                <a:t>How to add Text</a:t>
              </a:r>
            </a:p>
            <a:p>
              <a:pPr marL="2798850" lvl="2" indent="0" algn="l" defTabSz="97967"/>
              <a:r>
                <a:rPr lang="en-US" sz="2057"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01370" lvl="2" indent="0" algn="l" defTabSz="97967"/>
              <a:endParaRPr lang="en-US" sz="2057" b="0" baseline="0" dirty="0">
                <a:solidFill>
                  <a:schemeClr val="bg1">
                    <a:lumMod val="75000"/>
                  </a:schemeClr>
                </a:solidFill>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lang="en-US" sz="2057" b="0" baseline="0" dirty="0">
                  <a:solidFill>
                    <a:schemeClr val="bg1">
                      <a:lumMod val="75000"/>
                    </a:schemeClr>
                  </a:solidFill>
                  <a:latin typeface="Trebuchet MS" pitchFamily="34" charset="0"/>
                </a:rPr>
                <a:t> </a:t>
              </a:r>
              <a:r>
                <a:rPr kumimoji="0" lang="en-US" sz="2743"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057" b="0" baseline="0" dirty="0">
                <a:solidFill>
                  <a:schemeClr val="bg1">
                    <a:lumMod val="75000"/>
                  </a:schemeClr>
                </a:solidFill>
                <a:latin typeface="Trebuchet MS" pitchFamily="34" charset="0"/>
              </a:endParaRPr>
            </a:p>
            <a:p>
              <a:pPr marL="1301370" lvl="2" indent="0" algn="l" defTabSz="97967"/>
              <a:endParaRPr lang="en-US" sz="2057" b="0" baseline="0" dirty="0">
                <a:solidFill>
                  <a:schemeClr val="bg1">
                    <a:lumMod val="75000"/>
                  </a:schemeClr>
                </a:solidFill>
                <a:latin typeface="Trebuchet MS" pitchFamily="34" charset="0"/>
              </a:endParaRPr>
            </a:p>
            <a:p>
              <a:pPr algn="ctr"/>
              <a:r>
                <a:rPr lang="en-US" sz="2743" b="1" baseline="0" dirty="0">
                  <a:solidFill>
                    <a:srgbClr val="FFC000"/>
                  </a:solidFill>
                  <a:latin typeface="Trebuchet MS" pitchFamily="34" charset="0"/>
                </a:rPr>
                <a:t>How to add Tables</a:t>
              </a:r>
            </a:p>
            <a:p>
              <a:pPr marL="1483104" lvl="1" indent="0" algn="l" defTabSz="97967"/>
              <a:r>
                <a:rPr lang="en-US" sz="2057" b="0" baseline="0" dirty="0">
                  <a:solidFill>
                    <a:schemeClr val="bg1">
                      <a:lumMod val="75000"/>
                    </a:schemeClr>
                  </a:solidFill>
                  <a:latin typeface="Trebuchet MS" pitchFamily="34" charset="0"/>
                </a:rPr>
                <a:t>To add a table from scratch go to the INSERT menu and </a:t>
              </a:r>
              <a:br>
                <a:rPr lang="en-US" sz="2057" b="0" baseline="0" dirty="0">
                  <a:solidFill>
                    <a:schemeClr val="bg1">
                      <a:lumMod val="75000"/>
                    </a:schemeClr>
                  </a:solidFill>
                  <a:latin typeface="Trebuchet MS" pitchFamily="34" charset="0"/>
                </a:rPr>
              </a:br>
              <a:r>
                <a:rPr lang="en-US" sz="2057" b="0" baseline="0" dirty="0">
                  <a:solidFill>
                    <a:schemeClr val="bg1">
                      <a:lumMod val="75000"/>
                    </a:schemeClr>
                  </a:solidFill>
                  <a:latin typeface="Trebuchet MS" pitchFamily="34" charset="0"/>
                </a:rPr>
                <a:t>click on TABLE. A drop-down box will help you select rows and columns. </a:t>
              </a:r>
            </a:p>
            <a:p>
              <a:pPr marL="0" lvl="0" indent="0" algn="l" defTabSz="97967"/>
              <a:r>
                <a:rPr lang="en-US" sz="2057"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97967"/>
              <a:endParaRPr lang="en-US" sz="2057" b="0" baseline="0" dirty="0">
                <a:solidFill>
                  <a:schemeClr val="bg1">
                    <a:lumMod val="75000"/>
                  </a:schemeClr>
                </a:solidFill>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kumimoji="0" lang="en-US" sz="2743"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97967" rtl="0" eaLnBrk="1" fontAlgn="auto" latinLnBrk="0" hangingPunct="1">
                <a:lnSpc>
                  <a:spcPct val="100000"/>
                </a:lnSpc>
                <a:spcBef>
                  <a:spcPts val="0"/>
                </a:spcBef>
                <a:spcAft>
                  <a:spcPts val="0"/>
                </a:spcAft>
                <a:buClrTx/>
                <a:buSzTx/>
                <a:buFontTx/>
                <a:buNone/>
                <a:tabLst/>
                <a:defRPr/>
              </a:pPr>
              <a:endParaRPr kumimoji="0" lang="en-US" sz="2057"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kumimoji="0" lang="en-US" sz="2743"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01370" rtl="0" eaLnBrk="1" fontAlgn="auto" latinLnBrk="0" hangingPunct="1">
                <a:lnSpc>
                  <a:spcPct val="100000"/>
                </a:lnSpc>
                <a:spcBef>
                  <a:spcPts val="0"/>
                </a:spcBef>
                <a:spcAft>
                  <a:spcPts val="0"/>
                </a:spcAft>
                <a:buClrTx/>
                <a:buSzTx/>
                <a:buFontTx/>
                <a:buNone/>
                <a:tabLst/>
                <a:defRPr/>
              </a:pPr>
              <a:endParaRPr kumimoji="0" lang="en-US" sz="2743"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kumimoji="0" lang="en-US" sz="2743"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97967" rtl="0" eaLnBrk="1" fontAlgn="auto" latinLnBrk="0" hangingPunct="1">
                <a:lnSpc>
                  <a:spcPct val="100000"/>
                </a:lnSpc>
                <a:spcBef>
                  <a:spcPts val="0"/>
                </a:spcBef>
                <a:spcAft>
                  <a:spcPts val="0"/>
                </a:spcAft>
                <a:buClrTx/>
                <a:buSzTx/>
                <a:buFontTx/>
                <a:buNone/>
                <a:tabLst/>
                <a:defRPr/>
              </a:pPr>
              <a:endParaRPr kumimoji="0" lang="en-US" sz="2057"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kumimoji="0" lang="en-US" sz="2743"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97967" rtl="0" eaLnBrk="1" fontAlgn="auto" latinLnBrk="0" hangingPunct="1">
                <a:lnSpc>
                  <a:spcPct val="100000"/>
                </a:lnSpc>
                <a:spcBef>
                  <a:spcPts val="0"/>
                </a:spcBef>
                <a:spcAft>
                  <a:spcPts val="0"/>
                </a:spcAft>
                <a:buClrTx/>
                <a:buSzTx/>
                <a:buFontTx/>
                <a:buNone/>
                <a:tabLst/>
                <a:defRPr/>
              </a:pPr>
              <a:endParaRPr lang="en-US" sz="2057" b="0" baseline="0" dirty="0">
                <a:solidFill>
                  <a:schemeClr val="bg1">
                    <a:lumMod val="75000"/>
                  </a:schemeClr>
                </a:solidFill>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kumimoji="0" lang="en-US" sz="2743"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9796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5" name="Object 54"/>
            <p:cNvGraphicFramePr>
              <a:graphicFrameLocks noChangeAspect="1"/>
            </p:cNvGraphicFramePr>
            <p:nvPr userDrawn="1">
              <p:extLst>
                <p:ext uri="{D42A27DB-BD31-4B8C-83A1-F6EECF244321}">
                  <p14:modId xmlns:p14="http://schemas.microsoft.com/office/powerpoint/2010/main" val="3793420835"/>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7232"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6" name="Picture 55"/>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7" name="Object 56"/>
            <p:cNvGraphicFramePr>
              <a:graphicFrameLocks noChangeAspect="1"/>
            </p:cNvGraphicFramePr>
            <p:nvPr userDrawn="1">
              <p:extLst>
                <p:ext uri="{D42A27DB-BD31-4B8C-83A1-F6EECF244321}">
                  <p14:modId xmlns:p14="http://schemas.microsoft.com/office/powerpoint/2010/main" val="4050396517"/>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7233"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8" name="Group 57"/>
            <p:cNvGrpSpPr/>
            <p:nvPr userDrawn="1"/>
          </p:nvGrpSpPr>
          <p:grpSpPr>
            <a:xfrm>
              <a:off x="44487207" y="29414560"/>
              <a:ext cx="10354213" cy="1265612"/>
              <a:chOff x="44200453" y="28362386"/>
              <a:chExt cx="9771399" cy="1090622"/>
            </a:xfrm>
          </p:grpSpPr>
          <p:sp>
            <p:nvSpPr>
              <p:cNvPr id="60" name="Rounded Rectangle 5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pic>
            <p:nvPicPr>
              <p:cNvPr id="61"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2" name="TextBox 61"/>
              <p:cNvSpPr txBox="1"/>
              <p:nvPr userDrawn="1"/>
            </p:nvSpPr>
            <p:spPr>
              <a:xfrm>
                <a:off x="45300663" y="28552305"/>
                <a:ext cx="8671189" cy="562635"/>
              </a:xfrm>
              <a:prstGeom prst="rect">
                <a:avLst/>
              </a:prstGeom>
              <a:noFill/>
              <a:ln>
                <a:noFill/>
              </a:ln>
            </p:spPr>
            <p:txBody>
              <a:bodyPr wrap="square" rtlCol="0">
                <a:spAutoFit/>
              </a:bodyPr>
              <a:lstStyle/>
              <a:p>
                <a:r>
                  <a:rPr lang="en-US" sz="2057" dirty="0">
                    <a:solidFill>
                      <a:schemeClr val="tx2"/>
                    </a:solidFill>
                    <a:latin typeface="Trebuchet MS" pitchFamily="34" charset="0"/>
                  </a:rPr>
                  <a:t>Student</a:t>
                </a:r>
                <a:r>
                  <a:rPr lang="en-US" sz="2057" baseline="0" dirty="0">
                    <a:solidFill>
                      <a:schemeClr val="tx2"/>
                    </a:solidFill>
                    <a:latin typeface="Trebuchet MS" pitchFamily="34" charset="0"/>
                  </a:rPr>
                  <a:t> discounts are available on our Facebook page.</a:t>
                </a:r>
                <a:br>
                  <a:rPr lang="en-US" sz="2057" baseline="0" dirty="0">
                    <a:solidFill>
                      <a:schemeClr val="tx2"/>
                    </a:solidFill>
                    <a:latin typeface="Trebuchet MS" pitchFamily="34" charset="0"/>
                  </a:rPr>
                </a:br>
                <a:r>
                  <a:rPr lang="en-US" sz="2057" baseline="0" dirty="0">
                    <a:solidFill>
                      <a:schemeClr val="tx2"/>
                    </a:solidFill>
                    <a:latin typeface="Trebuchet MS" pitchFamily="34" charset="0"/>
                  </a:rPr>
                  <a:t>Go to </a:t>
                </a:r>
                <a:r>
                  <a:rPr lang="en-US" sz="2057" u="sng" baseline="0" dirty="0">
                    <a:solidFill>
                      <a:schemeClr val="tx2"/>
                    </a:solidFill>
                    <a:latin typeface="Trebuchet MS" pitchFamily="34" charset="0"/>
                  </a:rPr>
                  <a:t>PosterPresentations.com</a:t>
                </a:r>
                <a:r>
                  <a:rPr lang="en-US" sz="2057" baseline="0" dirty="0">
                    <a:solidFill>
                      <a:schemeClr val="tx2"/>
                    </a:solidFill>
                    <a:latin typeface="Trebuchet MS" pitchFamily="34" charset="0"/>
                  </a:rPr>
                  <a:t> and click on the FB icon. </a:t>
                </a:r>
                <a:endParaRPr lang="en-US" sz="2057" dirty="0">
                  <a:solidFill>
                    <a:schemeClr val="tx2"/>
                  </a:solidFill>
                  <a:latin typeface="Trebuchet MS" pitchFamily="34" charset="0"/>
                </a:endParaRPr>
              </a:p>
            </p:txBody>
          </p:sp>
        </p:grpSp>
      </p:grpSp>
      <p:sp>
        <p:nvSpPr>
          <p:cNvPr id="41" name="Rounded Rectangle 40"/>
          <p:cNvSpPr/>
          <p:nvPr userDrawn="1"/>
        </p:nvSpPr>
        <p:spPr>
          <a:xfrm>
            <a:off x="933449" y="6027209"/>
            <a:ext cx="10046155" cy="2938345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43" name="Rounded Rectangle 42"/>
          <p:cNvSpPr/>
          <p:nvPr userDrawn="1"/>
        </p:nvSpPr>
        <p:spPr>
          <a:xfrm>
            <a:off x="11571513" y="6027209"/>
            <a:ext cx="10046155" cy="2938345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63" name="Rounded Rectangle 62"/>
          <p:cNvSpPr/>
          <p:nvPr userDrawn="1"/>
        </p:nvSpPr>
        <p:spPr>
          <a:xfrm>
            <a:off x="22256876" y="6027209"/>
            <a:ext cx="10046155" cy="2938345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64" name="Rounded Rectangle 63"/>
          <p:cNvSpPr/>
          <p:nvPr userDrawn="1"/>
        </p:nvSpPr>
        <p:spPr>
          <a:xfrm>
            <a:off x="32913328" y="6027209"/>
            <a:ext cx="10046155" cy="2938345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65" name="Rectangle 64"/>
          <p:cNvSpPr/>
          <p:nvPr userDrawn="1"/>
        </p:nvSpPr>
        <p:spPr>
          <a:xfrm>
            <a:off x="5225" y="5269431"/>
            <a:ext cx="43885975" cy="305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66" name="Rectangle 65"/>
          <p:cNvSpPr/>
          <p:nvPr userDrawn="1"/>
        </p:nvSpPr>
        <p:spPr>
          <a:xfrm>
            <a:off x="-1" y="-61183"/>
            <a:ext cx="43891201" cy="1158463"/>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68" name="TextBox 67"/>
          <p:cNvSpPr txBox="1"/>
          <p:nvPr userDrawn="1"/>
        </p:nvSpPr>
        <p:spPr>
          <a:xfrm>
            <a:off x="44525941" y="34633091"/>
            <a:ext cx="6539637" cy="1185035"/>
          </a:xfrm>
          <a:prstGeom prst="rect">
            <a:avLst/>
          </a:prstGeom>
          <a:noFill/>
        </p:spPr>
        <p:txBody>
          <a:bodyPr wrap="square" lIns="55975" tIns="27987" rIns="55975" bIns="27987" rtlCol="0">
            <a:spAutoFit/>
          </a:bodyPr>
          <a:lstStyle/>
          <a:p>
            <a:pPr marL="342883" indent="-342883">
              <a:lnSpc>
                <a:spcPts val="2228"/>
              </a:lnSpc>
            </a:pPr>
            <a:r>
              <a:rPr lang="en-US" sz="2400" dirty="0">
                <a:solidFill>
                  <a:schemeClr val="bg1"/>
                </a:solidFill>
              </a:rPr>
              <a:t>© 2015</a:t>
            </a:r>
            <a:r>
              <a:rPr lang="en-US" sz="2400" baseline="0" dirty="0">
                <a:solidFill>
                  <a:schemeClr val="bg1"/>
                </a:solidFill>
              </a:rPr>
              <a:t> </a:t>
            </a:r>
            <a:r>
              <a:rPr lang="en-US" sz="2400" dirty="0">
                <a:solidFill>
                  <a:schemeClr val="bg1"/>
                </a:solidFill>
              </a:rPr>
              <a:t>PosterPresentations.com</a:t>
            </a:r>
            <a:br>
              <a:rPr lang="en-US" sz="2400" dirty="0">
                <a:solidFill>
                  <a:schemeClr val="bg1"/>
                </a:solidFill>
              </a:rPr>
            </a:br>
            <a:r>
              <a:rPr lang="en-US" sz="2057" dirty="0">
                <a:solidFill>
                  <a:schemeClr val="bg1"/>
                </a:solidFill>
              </a:rPr>
              <a:t>2117 Fourth Street ,</a:t>
            </a:r>
            <a:r>
              <a:rPr lang="en-US" sz="2057" baseline="0" dirty="0">
                <a:solidFill>
                  <a:schemeClr val="bg1"/>
                </a:solidFill>
              </a:rPr>
              <a:t> Unit C</a:t>
            </a:r>
          </a:p>
          <a:p>
            <a:pPr marL="342883" indent="-342883">
              <a:lnSpc>
                <a:spcPts val="2228"/>
              </a:lnSpc>
            </a:pPr>
            <a:r>
              <a:rPr lang="en-US" sz="2057" baseline="0" dirty="0">
                <a:solidFill>
                  <a:schemeClr val="bg1"/>
                </a:solidFill>
              </a:rPr>
              <a:t>	Berkeley CA </a:t>
            </a:r>
            <a:r>
              <a:rPr lang="en-US" sz="1714" baseline="0" dirty="0">
                <a:solidFill>
                  <a:schemeClr val="bg1"/>
                </a:solidFill>
              </a:rPr>
              <a:t>94710</a:t>
            </a:r>
            <a:endParaRPr lang="en-US" sz="2057" baseline="0" dirty="0">
              <a:solidFill>
                <a:schemeClr val="bg1"/>
              </a:solidFill>
            </a:endParaRPr>
          </a:p>
          <a:p>
            <a:pPr marL="342883" indent="-342883">
              <a:lnSpc>
                <a:spcPts val="2228"/>
              </a:lnSpc>
            </a:pPr>
            <a:r>
              <a:rPr lang="en-US" sz="2057" b="1" baseline="0" dirty="0">
                <a:solidFill>
                  <a:srgbClr val="FFFF00"/>
                </a:solidFill>
              </a:rPr>
              <a:t>	posterpresenter@gmail.com</a:t>
            </a:r>
            <a:endParaRPr lang="en-US" sz="2400" b="1"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298282" rtl="0" eaLnBrk="0" fontAlgn="base" hangingPunct="0">
        <a:spcBef>
          <a:spcPct val="0"/>
        </a:spcBef>
        <a:spcAft>
          <a:spcPct val="0"/>
        </a:spcAft>
        <a:defRPr sz="8571" kern="1200">
          <a:solidFill>
            <a:schemeClr val="bg1"/>
          </a:solidFill>
          <a:latin typeface="Trebuchet MS" pitchFamily="34" charset="0"/>
          <a:ea typeface="+mj-ea"/>
          <a:cs typeface="+mj-cs"/>
        </a:defRPr>
      </a:lvl1pPr>
      <a:lvl2pPr algn="ctr" defTabSz="4298282" rtl="0" eaLnBrk="0" fontAlgn="base" hangingPunct="0">
        <a:spcBef>
          <a:spcPct val="0"/>
        </a:spcBef>
        <a:spcAft>
          <a:spcPct val="0"/>
        </a:spcAft>
        <a:defRPr sz="8571">
          <a:solidFill>
            <a:schemeClr val="bg1"/>
          </a:solidFill>
          <a:latin typeface="Trebuchet MS" pitchFamily="34" charset="0"/>
        </a:defRPr>
      </a:lvl2pPr>
      <a:lvl3pPr algn="ctr" defTabSz="4298282" rtl="0" eaLnBrk="0" fontAlgn="base" hangingPunct="0">
        <a:spcBef>
          <a:spcPct val="0"/>
        </a:spcBef>
        <a:spcAft>
          <a:spcPct val="0"/>
        </a:spcAft>
        <a:defRPr sz="8571">
          <a:solidFill>
            <a:schemeClr val="bg1"/>
          </a:solidFill>
          <a:latin typeface="Trebuchet MS" pitchFamily="34" charset="0"/>
        </a:defRPr>
      </a:lvl3pPr>
      <a:lvl4pPr algn="ctr" defTabSz="4298282" rtl="0" eaLnBrk="0" fontAlgn="base" hangingPunct="0">
        <a:spcBef>
          <a:spcPct val="0"/>
        </a:spcBef>
        <a:spcAft>
          <a:spcPct val="0"/>
        </a:spcAft>
        <a:defRPr sz="8571">
          <a:solidFill>
            <a:schemeClr val="bg1"/>
          </a:solidFill>
          <a:latin typeface="Trebuchet MS" pitchFamily="34" charset="0"/>
        </a:defRPr>
      </a:lvl4pPr>
      <a:lvl5pPr algn="ctr" defTabSz="4298282" rtl="0" eaLnBrk="0" fontAlgn="base" hangingPunct="0">
        <a:spcBef>
          <a:spcPct val="0"/>
        </a:spcBef>
        <a:spcAft>
          <a:spcPct val="0"/>
        </a:spcAft>
        <a:defRPr sz="8571">
          <a:solidFill>
            <a:schemeClr val="bg1"/>
          </a:solidFill>
          <a:latin typeface="Trebuchet MS" pitchFamily="34" charset="0"/>
        </a:defRPr>
      </a:lvl5pPr>
      <a:lvl6pPr marL="391866" algn="ctr" defTabSz="4298282" rtl="0" fontAlgn="base">
        <a:spcBef>
          <a:spcPct val="0"/>
        </a:spcBef>
        <a:spcAft>
          <a:spcPct val="0"/>
        </a:spcAft>
        <a:defRPr sz="8571">
          <a:solidFill>
            <a:schemeClr val="bg1"/>
          </a:solidFill>
          <a:latin typeface="Trebuchet MS" pitchFamily="34" charset="0"/>
        </a:defRPr>
      </a:lvl6pPr>
      <a:lvl7pPr marL="783732" algn="ctr" defTabSz="4298282" rtl="0" fontAlgn="base">
        <a:spcBef>
          <a:spcPct val="0"/>
        </a:spcBef>
        <a:spcAft>
          <a:spcPct val="0"/>
        </a:spcAft>
        <a:defRPr sz="8571">
          <a:solidFill>
            <a:schemeClr val="bg1"/>
          </a:solidFill>
          <a:latin typeface="Trebuchet MS" pitchFamily="34" charset="0"/>
        </a:defRPr>
      </a:lvl7pPr>
      <a:lvl8pPr marL="1175598" algn="ctr" defTabSz="4298282" rtl="0" fontAlgn="base">
        <a:spcBef>
          <a:spcPct val="0"/>
        </a:spcBef>
        <a:spcAft>
          <a:spcPct val="0"/>
        </a:spcAft>
        <a:defRPr sz="8571">
          <a:solidFill>
            <a:schemeClr val="bg1"/>
          </a:solidFill>
          <a:latin typeface="Trebuchet MS" pitchFamily="34" charset="0"/>
        </a:defRPr>
      </a:lvl8pPr>
      <a:lvl9pPr marL="1567464" algn="ctr" defTabSz="4298282" rtl="0" fontAlgn="base">
        <a:spcBef>
          <a:spcPct val="0"/>
        </a:spcBef>
        <a:spcAft>
          <a:spcPct val="0"/>
        </a:spcAft>
        <a:defRPr sz="8571">
          <a:solidFill>
            <a:schemeClr val="bg1"/>
          </a:solidFill>
          <a:latin typeface="Trebuchet MS" pitchFamily="34" charset="0"/>
        </a:defRPr>
      </a:lvl9pPr>
    </p:titleStyle>
    <p:bodyStyle>
      <a:lvl1pPr marL="1611005" indent="-1611005" algn="l" defTabSz="4298282" rtl="0" eaLnBrk="0" fontAlgn="base" hangingPunct="0">
        <a:spcBef>
          <a:spcPct val="20000"/>
        </a:spcBef>
        <a:spcAft>
          <a:spcPct val="0"/>
        </a:spcAft>
        <a:buFont typeface="Arial" charset="0"/>
        <a:buChar char="•"/>
        <a:defRPr sz="15085" kern="1200">
          <a:solidFill>
            <a:schemeClr val="tx1"/>
          </a:solidFill>
          <a:latin typeface="+mn-lt"/>
          <a:ea typeface="+mn-ea"/>
          <a:cs typeface="+mn-cs"/>
        </a:defRPr>
      </a:lvl1pPr>
      <a:lvl2pPr marL="3492779" indent="-1342958" algn="l" defTabSz="4298282" rtl="0" eaLnBrk="0" fontAlgn="base" hangingPunct="0">
        <a:spcBef>
          <a:spcPct val="20000"/>
        </a:spcBef>
        <a:spcAft>
          <a:spcPct val="0"/>
        </a:spcAft>
        <a:buFont typeface="Arial" charset="0"/>
        <a:buChar char="–"/>
        <a:defRPr sz="13199" kern="1200">
          <a:solidFill>
            <a:schemeClr val="tx1"/>
          </a:solidFill>
          <a:latin typeface="+mn-lt"/>
          <a:ea typeface="+mn-ea"/>
          <a:cs typeface="+mn-cs"/>
        </a:defRPr>
      </a:lvl2pPr>
      <a:lvl3pPr marL="5373192" indent="-1073550" algn="l" defTabSz="4298282" rtl="0" eaLnBrk="0" fontAlgn="base" hangingPunct="0">
        <a:spcBef>
          <a:spcPct val="20000"/>
        </a:spcBef>
        <a:spcAft>
          <a:spcPct val="0"/>
        </a:spcAft>
        <a:buFont typeface="Arial" charset="0"/>
        <a:buChar char="•"/>
        <a:defRPr sz="11314" kern="1200">
          <a:solidFill>
            <a:schemeClr val="tx1"/>
          </a:solidFill>
          <a:latin typeface="+mn-lt"/>
          <a:ea typeface="+mn-ea"/>
          <a:cs typeface="+mn-cs"/>
        </a:defRPr>
      </a:lvl3pPr>
      <a:lvl4pPr marL="7523014" indent="-1073550" algn="l" defTabSz="4298282" rtl="0" eaLnBrk="0" fontAlgn="base" hangingPunct="0">
        <a:spcBef>
          <a:spcPct val="20000"/>
        </a:spcBef>
        <a:spcAft>
          <a:spcPct val="0"/>
        </a:spcAft>
        <a:buFont typeface="Arial" charset="0"/>
        <a:buChar char="–"/>
        <a:defRPr sz="9428" kern="1200">
          <a:solidFill>
            <a:schemeClr val="tx1"/>
          </a:solidFill>
          <a:latin typeface="+mn-lt"/>
          <a:ea typeface="+mn-ea"/>
          <a:cs typeface="+mn-cs"/>
        </a:defRPr>
      </a:lvl4pPr>
      <a:lvl5pPr marL="9672835" indent="-1073550" algn="l" defTabSz="4298282" rtl="0" eaLnBrk="0" fontAlgn="base" hangingPunct="0">
        <a:spcBef>
          <a:spcPct val="20000"/>
        </a:spcBef>
        <a:spcAft>
          <a:spcPct val="0"/>
        </a:spcAft>
        <a:buFont typeface="Arial" charset="0"/>
        <a:buChar char="»"/>
        <a:defRPr sz="9428" kern="1200">
          <a:solidFill>
            <a:schemeClr val="tx1"/>
          </a:solidFill>
          <a:latin typeface="+mn-lt"/>
          <a:ea typeface="+mn-ea"/>
          <a:cs typeface="+mn-cs"/>
        </a:defRPr>
      </a:lvl5pPr>
      <a:lvl6pPr marL="11822570"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6pPr>
      <a:lvl7pPr marL="13972127"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7pPr>
      <a:lvl8pPr marL="16121686"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8pPr>
      <a:lvl9pPr marL="18271243"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9pPr>
    </p:bodyStyle>
    <p:otherStyle>
      <a:defPPr>
        <a:defRPr lang="en-US"/>
      </a:defPPr>
      <a:lvl1pPr marL="0" algn="l" defTabSz="4299116" rtl="0" eaLnBrk="1" latinLnBrk="0" hangingPunct="1">
        <a:defRPr sz="8400" kern="1200">
          <a:solidFill>
            <a:schemeClr val="tx1"/>
          </a:solidFill>
          <a:latin typeface="+mn-lt"/>
          <a:ea typeface="+mn-ea"/>
          <a:cs typeface="+mn-cs"/>
        </a:defRPr>
      </a:lvl1pPr>
      <a:lvl2pPr marL="2149559" algn="l" defTabSz="4299116" rtl="0" eaLnBrk="1" latinLnBrk="0" hangingPunct="1">
        <a:defRPr sz="8400" kern="1200">
          <a:solidFill>
            <a:schemeClr val="tx1"/>
          </a:solidFill>
          <a:latin typeface="+mn-lt"/>
          <a:ea typeface="+mn-ea"/>
          <a:cs typeface="+mn-cs"/>
        </a:defRPr>
      </a:lvl2pPr>
      <a:lvl3pPr marL="4299116" algn="l" defTabSz="4299116" rtl="0" eaLnBrk="1" latinLnBrk="0" hangingPunct="1">
        <a:defRPr sz="8400" kern="1200">
          <a:solidFill>
            <a:schemeClr val="tx1"/>
          </a:solidFill>
          <a:latin typeface="+mn-lt"/>
          <a:ea typeface="+mn-ea"/>
          <a:cs typeface="+mn-cs"/>
        </a:defRPr>
      </a:lvl3pPr>
      <a:lvl4pPr marL="6448675" algn="l" defTabSz="4299116" rtl="0" eaLnBrk="1" latinLnBrk="0" hangingPunct="1">
        <a:defRPr sz="8400" kern="1200">
          <a:solidFill>
            <a:schemeClr val="tx1"/>
          </a:solidFill>
          <a:latin typeface="+mn-lt"/>
          <a:ea typeface="+mn-ea"/>
          <a:cs typeface="+mn-cs"/>
        </a:defRPr>
      </a:lvl4pPr>
      <a:lvl5pPr marL="8598232" algn="l" defTabSz="4299116" rtl="0" eaLnBrk="1" latinLnBrk="0" hangingPunct="1">
        <a:defRPr sz="8400" kern="1200">
          <a:solidFill>
            <a:schemeClr val="tx1"/>
          </a:solidFill>
          <a:latin typeface="+mn-lt"/>
          <a:ea typeface="+mn-ea"/>
          <a:cs typeface="+mn-cs"/>
        </a:defRPr>
      </a:lvl5pPr>
      <a:lvl6pPr marL="10747791" algn="l" defTabSz="4299116" rtl="0" eaLnBrk="1" latinLnBrk="0" hangingPunct="1">
        <a:defRPr sz="8400" kern="1200">
          <a:solidFill>
            <a:schemeClr val="tx1"/>
          </a:solidFill>
          <a:latin typeface="+mn-lt"/>
          <a:ea typeface="+mn-ea"/>
          <a:cs typeface="+mn-cs"/>
        </a:defRPr>
      </a:lvl6pPr>
      <a:lvl7pPr marL="12897349" algn="l" defTabSz="4299116" rtl="0" eaLnBrk="1" latinLnBrk="0" hangingPunct="1">
        <a:defRPr sz="8400" kern="1200">
          <a:solidFill>
            <a:schemeClr val="tx1"/>
          </a:solidFill>
          <a:latin typeface="+mn-lt"/>
          <a:ea typeface="+mn-ea"/>
          <a:cs typeface="+mn-cs"/>
        </a:defRPr>
      </a:lvl7pPr>
      <a:lvl8pPr marL="15046906" algn="l" defTabSz="4299116" rtl="0" eaLnBrk="1" latinLnBrk="0" hangingPunct="1">
        <a:defRPr sz="8400" kern="1200">
          <a:solidFill>
            <a:schemeClr val="tx1"/>
          </a:solidFill>
          <a:latin typeface="+mn-lt"/>
          <a:ea typeface="+mn-ea"/>
          <a:cs typeface="+mn-cs"/>
        </a:defRPr>
      </a:lvl8pPr>
      <a:lvl9pPr marL="17196465" algn="l" defTabSz="4299116" rtl="0" eaLnBrk="1" latinLnBrk="0" hangingPunct="1">
        <a:defRPr sz="8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shadeToTitle="1">
        <a:solidFill>
          <a:schemeClr val="bg1"/>
        </a:solidFill>
        <a:effectLst/>
      </p:bgPr>
    </p:bg>
    <p:spTree>
      <p:nvGrpSpPr>
        <p:cNvPr id="1" name=""/>
        <p:cNvGrpSpPr/>
        <p:nvPr/>
      </p:nvGrpSpPr>
      <p:grpSpPr>
        <a:xfrm>
          <a:off x="0" y="0"/>
          <a:ext cx="0" cy="0"/>
          <a:chOff x="0" y="0"/>
          <a:chExt cx="0" cy="0"/>
        </a:xfrm>
      </p:grpSpPr>
      <p:sp>
        <p:nvSpPr>
          <p:cNvPr id="38" name="Rectangle 37"/>
          <p:cNvSpPr/>
          <p:nvPr userDrawn="1"/>
        </p:nvSpPr>
        <p:spPr>
          <a:xfrm rot="10800000">
            <a:off x="-2" y="35483183"/>
            <a:ext cx="43891201" cy="1158463"/>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40" name="Rounded Rectangle 39"/>
          <p:cNvSpPr/>
          <p:nvPr userDrawn="1"/>
        </p:nvSpPr>
        <p:spPr>
          <a:xfrm>
            <a:off x="933449" y="6027209"/>
            <a:ext cx="13565427" cy="2938345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47" name="Rectangle 46"/>
          <p:cNvSpPr/>
          <p:nvPr userDrawn="1"/>
        </p:nvSpPr>
        <p:spPr>
          <a:xfrm>
            <a:off x="5225" y="5269431"/>
            <a:ext cx="43885975" cy="305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48" name="Rectangle 47"/>
          <p:cNvSpPr/>
          <p:nvPr userDrawn="1"/>
        </p:nvSpPr>
        <p:spPr>
          <a:xfrm>
            <a:off x="-1" y="-61183"/>
            <a:ext cx="43891201" cy="1158463"/>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2052" name="Text Box 14"/>
          <p:cNvSpPr txBox="1">
            <a:spLocks noChangeArrowheads="1"/>
          </p:cNvSpPr>
          <p:nvPr/>
        </p:nvSpPr>
        <p:spPr bwMode="auto">
          <a:xfrm>
            <a:off x="1198056" y="35740710"/>
            <a:ext cx="2514600" cy="32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00" tIns="44691" rIns="89400" bIns="44691">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514" b="1" dirty="0">
                <a:solidFill>
                  <a:srgbClr val="BFBFBF"/>
                </a:solidFill>
                <a:latin typeface="Arial" charset="0"/>
              </a:rPr>
              <a:t>RESEARCH POSTER PRESENTATION DESIGN © 2015</a:t>
            </a:r>
          </a:p>
          <a:p>
            <a:pPr eaLnBrk="0" hangingPunct="0">
              <a:lnSpc>
                <a:spcPct val="65000"/>
              </a:lnSpc>
              <a:spcBef>
                <a:spcPct val="50000"/>
              </a:spcBef>
              <a:defRPr/>
            </a:pPr>
            <a:r>
              <a:rPr lang="en-US" sz="1029" b="1" dirty="0">
                <a:solidFill>
                  <a:srgbClr val="BFBFBF"/>
                </a:solidFill>
                <a:latin typeface="Arial" charset="0"/>
              </a:rPr>
              <a:t>www.PosterPresentations.com</a:t>
            </a:r>
          </a:p>
        </p:txBody>
      </p:sp>
      <p:grpSp>
        <p:nvGrpSpPr>
          <p:cNvPr id="24" name="Group 23"/>
          <p:cNvGrpSpPr/>
          <p:nvPr userDrawn="1"/>
        </p:nvGrpSpPr>
        <p:grpSpPr>
          <a:xfrm>
            <a:off x="-9708676" y="-1"/>
            <a:ext cx="9444741" cy="36576001"/>
            <a:chOff x="-11225189" y="-1"/>
            <a:chExt cx="11018865" cy="32918401"/>
          </a:xfrm>
        </p:grpSpPr>
        <p:sp>
          <p:nvSpPr>
            <p:cNvPr id="27" name="Rectangle 26"/>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01370" rtl="0" eaLnBrk="1" fontAlgn="auto" latinLnBrk="0" hangingPunct="1">
                <a:lnSpc>
                  <a:spcPct val="100000"/>
                </a:lnSpc>
                <a:spcBef>
                  <a:spcPts val="0"/>
                </a:spcBef>
                <a:spcAft>
                  <a:spcPts val="0"/>
                </a:spcAft>
                <a:buClrTx/>
                <a:buSzTx/>
                <a:buFontTx/>
                <a:buNone/>
                <a:tabLst/>
                <a:defRPr/>
              </a:pPr>
              <a:r>
                <a:rPr lang="en-US" sz="2743" b="1" spc="0" dirty="0">
                  <a:solidFill>
                    <a:srgbClr val="FF0000"/>
                  </a:solidFill>
                  <a:latin typeface="Trebuchet MS" pitchFamily="34" charset="0"/>
                </a:rPr>
                <a:t>(—THIS SIDEBAR DOES NOT PRINT—)</a:t>
              </a:r>
              <a:endParaRPr lang="en-US" sz="2743" b="1" spc="514" dirty="0">
                <a:solidFill>
                  <a:schemeClr val="bg1"/>
                </a:solidFill>
                <a:latin typeface="Trebuchet MS" pitchFamily="34" charset="0"/>
              </a:endParaRPr>
            </a:p>
            <a:p>
              <a:pPr algn="ctr"/>
              <a:r>
                <a:rPr lang="en-US" sz="3428" b="1" spc="514" dirty="0">
                  <a:solidFill>
                    <a:schemeClr val="bg1"/>
                  </a:solidFill>
                  <a:latin typeface="Trebuchet MS" pitchFamily="34" charset="0"/>
                </a:rPr>
                <a:t>DESIGN</a:t>
              </a:r>
              <a:r>
                <a:rPr lang="en-US" sz="3428" b="1" spc="514" baseline="0" dirty="0">
                  <a:solidFill>
                    <a:schemeClr val="bg1"/>
                  </a:solidFill>
                  <a:latin typeface="Trebuchet MS" pitchFamily="34" charset="0"/>
                </a:rPr>
                <a:t> </a:t>
              </a:r>
              <a:r>
                <a:rPr lang="en-US" sz="3428" b="1" spc="514" dirty="0">
                  <a:solidFill>
                    <a:schemeClr val="bg1"/>
                  </a:solidFill>
                  <a:latin typeface="Trebuchet MS" pitchFamily="34" charset="0"/>
                </a:rPr>
                <a:t>GUIDE</a:t>
              </a:r>
            </a:p>
            <a:p>
              <a:pPr algn="ctr"/>
              <a:endParaRPr lang="en-US" sz="2400" b="1" dirty="0">
                <a:latin typeface="Trebuchet MS" pitchFamily="34" charset="0"/>
              </a:endParaRPr>
            </a:p>
            <a:p>
              <a:pPr defTabSz="3227529"/>
              <a:r>
                <a:rPr lang="en-US" sz="2400" i="0" dirty="0">
                  <a:latin typeface="Trebuchet MS" pitchFamily="34" charset="0"/>
                </a:rPr>
                <a:t>This PowerPoint</a:t>
              </a:r>
              <a:r>
                <a:rPr lang="en-US" sz="2400" i="0" baseline="0" dirty="0">
                  <a:latin typeface="Trebuchet MS" pitchFamily="34" charset="0"/>
                </a:rPr>
                <a:t> </a:t>
              </a:r>
              <a:r>
                <a:rPr lang="en-US" sz="2400" i="0" dirty="0">
                  <a:latin typeface="Trebuchet MS" pitchFamily="34" charset="0"/>
                </a:rPr>
                <a:t>2007 template produces</a:t>
              </a:r>
              <a:r>
                <a:rPr lang="en-US" sz="2400" i="0" baseline="0" dirty="0">
                  <a:latin typeface="Trebuchet MS" pitchFamily="34" charset="0"/>
                </a:rPr>
                <a:t> </a:t>
              </a:r>
              <a:r>
                <a:rPr lang="en-US" sz="2400" i="0" dirty="0">
                  <a:latin typeface="Trebuchet MS" pitchFamily="34" charset="0"/>
                </a:rPr>
                <a:t>a 36”x56” presentation poster. </a:t>
              </a:r>
              <a:r>
                <a:rPr lang="en-US" sz="2400" dirty="0">
                  <a:latin typeface="Trebuchet MS" pitchFamily="34" charset="0"/>
                </a:rPr>
                <a:t>You</a:t>
              </a:r>
              <a:r>
                <a:rPr lang="en-US" sz="2400" baseline="0" dirty="0">
                  <a:latin typeface="Trebuchet MS" pitchFamily="34" charset="0"/>
                </a:rPr>
                <a:t> can u</a:t>
              </a:r>
              <a:r>
                <a:rPr lang="en-US" sz="2400" dirty="0">
                  <a:latin typeface="Trebuchet MS" pitchFamily="34" charset="0"/>
                </a:rPr>
                <a:t>se</a:t>
              </a:r>
              <a:r>
                <a:rPr lang="en-US" sz="2400" baseline="0" dirty="0">
                  <a:latin typeface="Trebuchet MS" pitchFamily="34" charset="0"/>
                </a:rPr>
                <a:t> it to create your research poster and </a:t>
              </a:r>
              <a:r>
                <a:rPr lang="en-US" sz="2400" dirty="0">
                  <a:latin typeface="Trebuchet MS" pitchFamily="34" charset="0"/>
                </a:rPr>
                <a:t>save valuable time placing titles, subtitles,</a:t>
              </a:r>
              <a:r>
                <a:rPr lang="en-US" sz="2400" baseline="0" dirty="0">
                  <a:latin typeface="Trebuchet MS" pitchFamily="34" charset="0"/>
                </a:rPr>
                <a:t> text, and graphics</a:t>
              </a:r>
              <a:r>
                <a:rPr lang="en-US" sz="2400" dirty="0">
                  <a:latin typeface="Trebuchet MS" pitchFamily="34" charset="0"/>
                </a:rPr>
                <a:t>. </a:t>
              </a:r>
            </a:p>
            <a:p>
              <a:pPr defTabSz="3227529"/>
              <a:endParaRPr lang="en-US" sz="2400" dirty="0">
                <a:latin typeface="Trebuchet MS" pitchFamily="34" charset="0"/>
              </a:endParaRPr>
            </a:p>
            <a:p>
              <a:pPr defTabSz="3762000"/>
              <a:r>
                <a:rPr lang="en-US" sz="2400" dirty="0">
                  <a:latin typeface="Trebuchet MS" pitchFamily="34" charset="0"/>
                </a:rPr>
                <a:t>We provide a series of online tutorials that will guide you through the poster design process and answer your poster production questions. To view our template tutorials, go online to </a:t>
              </a:r>
              <a:r>
                <a:rPr lang="en-US" sz="2400" b="1" dirty="0">
                  <a:solidFill>
                    <a:srgbClr val="FFC000"/>
                  </a:solidFill>
                  <a:latin typeface="Trebuchet MS" pitchFamily="34" charset="0"/>
                </a:rPr>
                <a:t>PosterPresentations.com</a:t>
              </a:r>
              <a:r>
                <a:rPr lang="en-US" sz="2400" b="1" dirty="0">
                  <a:solidFill>
                    <a:schemeClr val="bg1"/>
                  </a:solidFill>
                  <a:latin typeface="Trebuchet MS" pitchFamily="34" charset="0"/>
                </a:rPr>
                <a:t> </a:t>
              </a:r>
              <a:r>
                <a:rPr lang="en-US" sz="2400" dirty="0">
                  <a:solidFill>
                    <a:schemeClr val="bg1"/>
                  </a:solidFill>
                  <a:latin typeface="Trebuchet MS" pitchFamily="34" charset="0"/>
                </a:rPr>
                <a:t>and click on HELP DESK.</a:t>
              </a:r>
            </a:p>
            <a:p>
              <a:pPr defTabSz="3762000"/>
              <a:endParaRPr lang="en-US" sz="2400" dirty="0">
                <a:latin typeface="Trebuchet MS" pitchFamily="34" charset="0"/>
              </a:endParaRPr>
            </a:p>
            <a:p>
              <a:pPr defTabSz="3762000"/>
              <a:r>
                <a:rPr lang="en-US" sz="2400" dirty="0">
                  <a:solidFill>
                    <a:schemeClr val="bg1"/>
                  </a:solidFill>
                  <a:latin typeface="Trebuchet MS" pitchFamily="34" charset="0"/>
                </a:rPr>
                <a:t>When</a:t>
              </a:r>
              <a:r>
                <a:rPr lang="en-US" sz="2400" baseline="0" dirty="0">
                  <a:solidFill>
                    <a:schemeClr val="bg1"/>
                  </a:solidFill>
                  <a:latin typeface="Trebuchet MS" pitchFamily="34" charset="0"/>
                </a:rPr>
                <a:t> you are ready to print your poster</a:t>
              </a:r>
              <a:r>
                <a:rPr lang="en-US" sz="2400" dirty="0">
                  <a:solidFill>
                    <a:schemeClr val="bg1"/>
                  </a:solidFill>
                  <a:latin typeface="Trebuchet MS" pitchFamily="34" charset="0"/>
                </a:rPr>
                <a:t>,</a:t>
              </a:r>
              <a:r>
                <a:rPr lang="en-US" sz="2400" baseline="0" dirty="0">
                  <a:solidFill>
                    <a:schemeClr val="bg1"/>
                  </a:solidFill>
                  <a:latin typeface="Trebuchet MS" pitchFamily="34" charset="0"/>
                </a:rPr>
                <a:t> go online to </a:t>
              </a:r>
              <a:r>
                <a:rPr lang="en-US" sz="2400" b="0" dirty="0">
                  <a:solidFill>
                    <a:schemeClr val="bg1"/>
                  </a:solidFill>
                  <a:latin typeface="Trebuchet MS" pitchFamily="34" charset="0"/>
                </a:rPr>
                <a:t>PosterPresentations.com</a:t>
              </a:r>
              <a:br>
                <a:rPr lang="en-US" sz="2400" dirty="0">
                  <a:solidFill>
                    <a:schemeClr val="bg1"/>
                  </a:solidFill>
                  <a:latin typeface="Trebuchet MS" pitchFamily="34" charset="0"/>
                </a:rPr>
              </a:br>
              <a:endParaRPr lang="en-US" sz="2400" dirty="0">
                <a:solidFill>
                  <a:schemeClr val="bg1"/>
                </a:solidFill>
                <a:latin typeface="Trebuchet MS" pitchFamily="34" charset="0"/>
              </a:endParaRPr>
            </a:p>
            <a:p>
              <a:pPr algn="l" defTabSz="3227529"/>
              <a:r>
                <a:rPr lang="en-US" sz="2400" b="0" dirty="0">
                  <a:solidFill>
                    <a:schemeClr val="bg1"/>
                  </a:solidFill>
                  <a:latin typeface="Trebuchet MS" pitchFamily="34" charset="0"/>
                </a:rPr>
                <a:t>Need</a:t>
              </a:r>
              <a:r>
                <a:rPr lang="en-US" sz="2400" b="0" baseline="0" dirty="0">
                  <a:solidFill>
                    <a:schemeClr val="bg1"/>
                  </a:solidFill>
                  <a:latin typeface="Trebuchet MS" pitchFamily="34" charset="0"/>
                </a:rPr>
                <a:t> assistance? Call us at </a:t>
              </a:r>
              <a:r>
                <a:rPr lang="en-US" sz="2400" b="0" dirty="0">
                  <a:solidFill>
                    <a:srgbClr val="FFC000"/>
                  </a:solidFill>
                  <a:latin typeface="Trebuchet MS" pitchFamily="34" charset="0"/>
                </a:rPr>
                <a:t>1.510.649.3001</a:t>
              </a:r>
            </a:p>
            <a:p>
              <a:pPr algn="l" defTabSz="3227529"/>
              <a:endParaRPr lang="en-US" sz="3086" b="1" dirty="0">
                <a:solidFill>
                  <a:srgbClr val="FFFF00"/>
                </a:solidFill>
                <a:latin typeface="Trebuchet MS" pitchFamily="34" charset="0"/>
              </a:endParaRPr>
            </a:p>
            <a:p>
              <a:pPr algn="ctr"/>
              <a:endParaRPr lang="en-US" sz="2057" b="1" dirty="0">
                <a:solidFill>
                  <a:schemeClr val="bg1"/>
                </a:solidFill>
                <a:latin typeface="Trebuchet MS" pitchFamily="34" charset="0"/>
              </a:endParaRPr>
            </a:p>
            <a:p>
              <a:pPr algn="ctr"/>
              <a:r>
                <a:rPr lang="en-US" sz="3428" b="1" spc="514" dirty="0">
                  <a:solidFill>
                    <a:schemeClr val="bg1"/>
                  </a:solidFill>
                  <a:latin typeface="Trebuchet MS" pitchFamily="34" charset="0"/>
                </a:rPr>
                <a:t>QUICK START</a:t>
              </a:r>
            </a:p>
            <a:p>
              <a:pPr algn="ctr"/>
              <a:endParaRPr lang="en-US" sz="2743" b="1" baseline="0" dirty="0">
                <a:solidFill>
                  <a:schemeClr val="bg1"/>
                </a:solidFill>
                <a:latin typeface="Trebuchet MS" pitchFamily="34" charset="0"/>
              </a:endParaRPr>
            </a:p>
            <a:p>
              <a:pPr algn="ctr"/>
              <a:r>
                <a:rPr lang="en-US" sz="2743" b="1" baseline="0" dirty="0">
                  <a:solidFill>
                    <a:srgbClr val="FFC000"/>
                  </a:solidFill>
                  <a:latin typeface="Trebuchet MS" pitchFamily="34" charset="0"/>
                </a:rPr>
                <a:t>Zoom in and out</a:t>
              </a:r>
            </a:p>
            <a:p>
              <a:pPr marL="1621890" indent="-1621890" algn="l" defTabSz="729306"/>
              <a:r>
                <a:rPr lang="en-US" sz="2057" b="0" baseline="0" dirty="0">
                  <a:solidFill>
                    <a:schemeClr val="bg1"/>
                  </a:solidFill>
                  <a:latin typeface="Trebuchet MS" pitchFamily="34" charset="0"/>
                </a:rPr>
                <a:t>	</a:t>
              </a:r>
              <a:r>
                <a:rPr lang="en-US" sz="2057" b="0" baseline="0" dirty="0">
                  <a:solidFill>
                    <a:schemeClr val="bg1">
                      <a:lumMod val="75000"/>
                    </a:schemeClr>
                  </a:solidFill>
                  <a:latin typeface="Trebuchet MS" pitchFamily="34" charset="0"/>
                </a:rPr>
                <a:t>As you work on your poster zoom in and out to the level that is more comfortable to you. </a:t>
              </a:r>
            </a:p>
            <a:p>
              <a:pPr marL="1621890" indent="-1621890" algn="l" defTabSz="729306"/>
              <a:r>
                <a:rPr lang="en-US" sz="2057" b="1" baseline="0" dirty="0">
                  <a:solidFill>
                    <a:schemeClr val="bg1">
                      <a:lumMod val="75000"/>
                    </a:schemeClr>
                  </a:solidFill>
                  <a:latin typeface="Trebuchet MS" pitchFamily="34" charset="0"/>
                </a:rPr>
                <a:t>	</a:t>
              </a:r>
              <a:r>
                <a:rPr lang="en-US" sz="2057" b="0" baseline="0" dirty="0">
                  <a:solidFill>
                    <a:schemeClr val="bg1">
                      <a:lumMod val="75000"/>
                    </a:schemeClr>
                  </a:solidFill>
                  <a:latin typeface="Trebuchet MS" pitchFamily="34" charset="0"/>
                </a:rPr>
                <a:t>Go to VIEW &gt; ZOOM.</a:t>
              </a:r>
            </a:p>
            <a:p>
              <a:pPr algn="l"/>
              <a:endParaRPr lang="en-US" sz="2400" b="0" baseline="0" dirty="0">
                <a:solidFill>
                  <a:schemeClr val="bg1"/>
                </a:solidFill>
                <a:latin typeface="Trebuchet MS" pitchFamily="34" charset="0"/>
              </a:endParaRPr>
            </a:p>
            <a:p>
              <a:pPr algn="ctr"/>
              <a:r>
                <a:rPr lang="en-US" sz="2743" b="1" baseline="0" dirty="0">
                  <a:solidFill>
                    <a:srgbClr val="FFC000"/>
                  </a:solidFill>
                  <a:latin typeface="Trebuchet MS" pitchFamily="34" charset="0"/>
                </a:rPr>
                <a:t>Title, Authors, and Affiliations</a:t>
              </a:r>
            </a:p>
            <a:p>
              <a:pPr algn="l"/>
              <a:r>
                <a:rPr lang="en-US" sz="2057" b="0" baseline="0" dirty="0">
                  <a:solidFill>
                    <a:schemeClr val="bg1">
                      <a:lumMod val="75000"/>
                    </a:schemeClr>
                  </a:solidFill>
                  <a:latin typeface="Trebuchet MS" pitchFamily="34" charset="0"/>
                </a:rPr>
                <a:t>Start designing your poster by adding the title, the names of the authors, and the affiliated institutions. </a:t>
              </a:r>
              <a:r>
                <a:rPr lang="en-US" sz="2057"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057" b="0" spc="0" baseline="0" dirty="0">
                <a:solidFill>
                  <a:schemeClr val="bg1">
                    <a:lumMod val="75000"/>
                  </a:schemeClr>
                </a:solidFill>
                <a:latin typeface="Trebuchet MS" pitchFamily="34" charset="0"/>
              </a:endParaRPr>
            </a:p>
            <a:p>
              <a:pPr algn="l"/>
              <a:r>
                <a:rPr lang="en-US" sz="2057" b="1" spc="257" baseline="0" dirty="0">
                  <a:solidFill>
                    <a:srgbClr val="FFC000"/>
                  </a:solidFill>
                  <a:latin typeface="Trebuchet MS" pitchFamily="34" charset="0"/>
                </a:rPr>
                <a:t>TIP</a:t>
              </a:r>
              <a:r>
                <a:rPr lang="en-US" sz="2057" b="1" baseline="0" dirty="0">
                  <a:solidFill>
                    <a:srgbClr val="FFC000"/>
                  </a:solidFill>
                  <a:latin typeface="Trebuchet MS" pitchFamily="34" charset="0"/>
                </a:rPr>
                <a:t>: </a:t>
              </a:r>
              <a:r>
                <a:rPr lang="en-US" sz="2057" b="0" baseline="0" dirty="0">
                  <a:solidFill>
                    <a:schemeClr val="bg1">
                      <a:lumMod val="75000"/>
                    </a:schemeClr>
                  </a:solidFill>
                  <a:latin typeface="Trebuchet MS" pitchFamily="34" charset="0"/>
                </a:rPr>
                <a:t>The font size of your title should be bigger than your name(s) and institution name(s).</a:t>
              </a:r>
            </a:p>
            <a:p>
              <a:pPr algn="l"/>
              <a:br>
                <a:rPr lang="en-US" sz="2400" b="1" baseline="0" dirty="0">
                  <a:solidFill>
                    <a:schemeClr val="bg1"/>
                  </a:solidFill>
                  <a:latin typeface="Trebuchet MS" pitchFamily="34" charset="0"/>
                </a:rPr>
              </a:br>
              <a:endParaRPr lang="en-US" sz="2400" b="1" dirty="0">
                <a:solidFill>
                  <a:schemeClr val="bg1"/>
                </a:solidFill>
                <a:latin typeface="Trebuchet MS" pitchFamily="34" charset="0"/>
              </a:endParaRPr>
            </a:p>
            <a:p>
              <a:pPr algn="ctr"/>
              <a:endParaRPr lang="en-US" sz="2400" b="1" dirty="0">
                <a:solidFill>
                  <a:srgbClr val="FFC000"/>
                </a:solidFill>
                <a:latin typeface="Trebuchet MS" pitchFamily="34" charset="0"/>
              </a:endParaRPr>
            </a:p>
            <a:p>
              <a:pPr algn="ctr"/>
              <a:endParaRPr lang="en-US" sz="2400" b="1" dirty="0">
                <a:solidFill>
                  <a:srgbClr val="FFC000"/>
                </a:solidFill>
                <a:latin typeface="Trebuchet MS" pitchFamily="34" charset="0"/>
              </a:endParaRPr>
            </a:p>
            <a:p>
              <a:pPr algn="ctr"/>
              <a:r>
                <a:rPr lang="en-US" sz="2743" b="1" dirty="0">
                  <a:solidFill>
                    <a:srgbClr val="FFC000"/>
                  </a:solidFill>
                  <a:latin typeface="Trebuchet MS" pitchFamily="34" charset="0"/>
                </a:rPr>
                <a:t>Adding Logos</a:t>
              </a:r>
              <a:r>
                <a:rPr lang="en-US" sz="2743" b="1" baseline="0" dirty="0">
                  <a:solidFill>
                    <a:srgbClr val="FFC000"/>
                  </a:solidFill>
                  <a:latin typeface="Trebuchet MS" pitchFamily="34" charset="0"/>
                </a:rPr>
                <a:t> / Seals</a:t>
              </a:r>
            </a:p>
            <a:p>
              <a:pPr algn="l"/>
              <a:r>
                <a:rPr lang="en-US" sz="2057"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057" b="0" spc="257" baseline="0" dirty="0">
                <a:solidFill>
                  <a:schemeClr val="bg1">
                    <a:lumMod val="75000"/>
                  </a:schemeClr>
                </a:solidFill>
                <a:latin typeface="Trebuchet MS" pitchFamily="34" charset="0"/>
              </a:endParaRPr>
            </a:p>
            <a:p>
              <a:pPr algn="l"/>
              <a:r>
                <a:rPr lang="en-US" sz="2057" b="1" spc="257" baseline="0" dirty="0">
                  <a:solidFill>
                    <a:srgbClr val="FFC000"/>
                  </a:solidFill>
                  <a:latin typeface="Trebuchet MS" pitchFamily="34" charset="0"/>
                </a:rPr>
                <a:t>TIP:</a:t>
              </a:r>
              <a:r>
                <a:rPr lang="en-US" sz="2057" b="1" spc="0" baseline="0" dirty="0">
                  <a:solidFill>
                    <a:srgbClr val="FFC000"/>
                  </a:solidFill>
                  <a:latin typeface="Trebuchet MS" pitchFamily="34" charset="0"/>
                </a:rPr>
                <a:t> </a:t>
              </a:r>
              <a:r>
                <a:rPr lang="en-US" sz="2057" b="0" baseline="0" dirty="0">
                  <a:solidFill>
                    <a:schemeClr val="bg1">
                      <a:lumMod val="75000"/>
                    </a:schemeClr>
                  </a:solidFill>
                  <a:latin typeface="Trebuchet MS" pitchFamily="34" charset="0"/>
                </a:rPr>
                <a:t>See if your school’s logo is available on our free poster templates page.</a:t>
              </a:r>
            </a:p>
            <a:p>
              <a:pPr algn="l"/>
              <a:endParaRPr lang="en-US" sz="2057" b="0" baseline="0" dirty="0">
                <a:latin typeface="Trebuchet MS" pitchFamily="34" charset="0"/>
              </a:endParaRPr>
            </a:p>
            <a:p>
              <a:pPr algn="ctr"/>
              <a:r>
                <a:rPr lang="en-US" sz="2743" b="1" baseline="0" dirty="0">
                  <a:solidFill>
                    <a:srgbClr val="FFC000"/>
                  </a:solidFill>
                  <a:latin typeface="Trebuchet MS" pitchFamily="34" charset="0"/>
                </a:rPr>
                <a:t>Photographs / Graphics</a:t>
              </a:r>
            </a:p>
            <a:p>
              <a:pPr algn="l" defTabSz="838158"/>
              <a:r>
                <a:rPr lang="en-US" sz="2057"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057" b="0" spc="0" baseline="0" dirty="0">
                  <a:solidFill>
                    <a:schemeClr val="bg1">
                      <a:lumMod val="75000"/>
                    </a:schemeClr>
                  </a:solidFill>
                  <a:latin typeface="Trebuchet MS" pitchFamily="34" charset="0"/>
                </a:rPr>
                <a:t>disproportionally.</a:t>
              </a:r>
            </a:p>
            <a:p>
              <a:pPr algn="l" defTabSz="838158"/>
              <a:endParaRPr lang="en-US" sz="2057" b="0" baseline="0" dirty="0">
                <a:latin typeface="Trebuchet MS" pitchFamily="34" charset="0"/>
              </a:endParaRPr>
            </a:p>
            <a:p>
              <a:pPr algn="ctr"/>
              <a:endParaRPr lang="en-US" sz="2400" b="1" baseline="0" dirty="0">
                <a:solidFill>
                  <a:srgbClr val="FFC000"/>
                </a:solidFill>
                <a:latin typeface="Trebuchet MS" pitchFamily="34" charset="0"/>
              </a:endParaRPr>
            </a:p>
            <a:p>
              <a:pPr algn="ctr"/>
              <a:endParaRPr lang="en-US" sz="2400" b="1" baseline="0" dirty="0">
                <a:solidFill>
                  <a:srgbClr val="FFC000"/>
                </a:solidFill>
                <a:latin typeface="Trebuchet MS" pitchFamily="34" charset="0"/>
              </a:endParaRPr>
            </a:p>
            <a:p>
              <a:pPr algn="ctr"/>
              <a:endParaRPr lang="en-US" sz="2400" b="1" baseline="0" dirty="0">
                <a:solidFill>
                  <a:srgbClr val="FFC000"/>
                </a:solidFill>
                <a:latin typeface="Trebuchet MS" pitchFamily="34" charset="0"/>
              </a:endParaRPr>
            </a:p>
            <a:p>
              <a:pPr algn="ctr"/>
              <a:endParaRPr lang="en-US" sz="2400" b="1" baseline="0" dirty="0">
                <a:solidFill>
                  <a:srgbClr val="FFC000"/>
                </a:solidFill>
                <a:latin typeface="Trebuchet MS" pitchFamily="34" charset="0"/>
              </a:endParaRPr>
            </a:p>
            <a:p>
              <a:pPr algn="ctr"/>
              <a:endParaRPr lang="en-US" sz="2400" b="1" baseline="0" dirty="0">
                <a:solidFill>
                  <a:srgbClr val="FFC000"/>
                </a:solidFill>
                <a:latin typeface="Trebuchet MS" pitchFamily="34" charset="0"/>
              </a:endParaRPr>
            </a:p>
            <a:p>
              <a:pPr algn="ctr"/>
              <a:endParaRPr lang="en-US" sz="2400" b="1" baseline="0" dirty="0">
                <a:solidFill>
                  <a:srgbClr val="FFC000"/>
                </a:solidFill>
                <a:latin typeface="Trebuchet MS" pitchFamily="34" charset="0"/>
              </a:endParaRPr>
            </a:p>
            <a:p>
              <a:pPr algn="ctr"/>
              <a:r>
                <a:rPr lang="en-US" sz="2743" b="1" baseline="0" dirty="0">
                  <a:solidFill>
                    <a:srgbClr val="FFC000"/>
                  </a:solidFill>
                  <a:latin typeface="Trebuchet MS" pitchFamily="34" charset="0"/>
                </a:rPr>
                <a:t>Image Quality Check</a:t>
              </a:r>
            </a:p>
            <a:p>
              <a:pPr lvl="0" algn="l" defTabSz="838158"/>
              <a:r>
                <a:rPr lang="en-US" sz="2057" b="0" baseline="0" dirty="0">
                  <a:solidFill>
                    <a:schemeClr val="bg1">
                      <a:lumMod val="75000"/>
                    </a:schemeClr>
                  </a:solidFill>
                  <a:latin typeface="Trebuchet MS" pitchFamily="34" charset="0"/>
                </a:rPr>
                <a:t>Zoom in and look at your images at 100% magnification. If they look good they will print well. </a:t>
              </a:r>
              <a:endParaRPr lang="en-US" sz="2400" b="0" dirty="0">
                <a:latin typeface="Trebuchet MS" pitchFamily="34" charset="0"/>
              </a:endParaRPr>
            </a:p>
          </p:txBody>
        </p:sp>
        <p:cxnSp>
          <p:nvCxnSpPr>
            <p:cNvPr id="28" name="Straight Connector 27"/>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4"/>
            <a:stretch>
              <a:fillRect/>
            </a:stretch>
          </p:blipFill>
          <p:spPr>
            <a:xfrm>
              <a:off x="-10740740" y="10261718"/>
              <a:ext cx="1597666" cy="1201935"/>
            </a:xfrm>
            <a:prstGeom prst="rect">
              <a:avLst/>
            </a:prstGeom>
          </p:spPr>
        </p:pic>
        <p:pic>
          <p:nvPicPr>
            <p:cNvPr id="34" name="Picture 33"/>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6" name="Group 35"/>
            <p:cNvGrpSpPr/>
            <p:nvPr userDrawn="1"/>
          </p:nvGrpSpPr>
          <p:grpSpPr>
            <a:xfrm>
              <a:off x="-9744993" y="23540958"/>
              <a:ext cx="7531182" cy="2207771"/>
              <a:chOff x="-4470427" y="11016658"/>
              <a:chExt cx="3470785" cy="1014344"/>
            </a:xfrm>
          </p:grpSpPr>
          <p:grpSp>
            <p:nvGrpSpPr>
              <p:cNvPr id="44" name="Group 43"/>
              <p:cNvGrpSpPr/>
              <p:nvPr userDrawn="1"/>
            </p:nvGrpSpPr>
            <p:grpSpPr>
              <a:xfrm>
                <a:off x="-2783495" y="11060884"/>
                <a:ext cx="624431" cy="859155"/>
                <a:chOff x="-3958697" y="11117435"/>
                <a:chExt cx="779338" cy="1231164"/>
              </a:xfrm>
            </p:grpSpPr>
            <p:pic>
              <p:nvPicPr>
                <p:cNvPr id="55" name="Picture 54"/>
                <p:cNvPicPr>
                  <a:picLocks noChangeAspect="1"/>
                </p:cNvPicPr>
                <p:nvPr userDrawn="1"/>
              </p:nvPicPr>
              <p:blipFill>
                <a:blip r:embed="rId6"/>
                <a:stretch>
                  <a:fillRect/>
                </a:stretch>
              </p:blipFill>
              <p:spPr>
                <a:xfrm>
                  <a:off x="-3948160" y="11117435"/>
                  <a:ext cx="768801" cy="1090857"/>
                </a:xfrm>
                <a:prstGeom prst="rect">
                  <a:avLst/>
                </a:prstGeom>
              </p:spPr>
            </p:pic>
            <p:sp>
              <p:nvSpPr>
                <p:cNvPr id="56" name="TextBox 55"/>
                <p:cNvSpPr txBox="1"/>
                <p:nvPr userDrawn="1"/>
              </p:nvSpPr>
              <p:spPr>
                <a:xfrm>
                  <a:off x="-3958697" y="12114178"/>
                  <a:ext cx="779337" cy="234421"/>
                </a:xfrm>
                <a:prstGeom prst="rect">
                  <a:avLst/>
                </a:prstGeom>
                <a:solidFill>
                  <a:schemeClr val="accent1"/>
                </a:solidFill>
                <a:ln>
                  <a:noFill/>
                </a:ln>
              </p:spPr>
              <p:txBody>
                <a:bodyPr wrap="square" lIns="91440" tIns="91440" rIns="91440" bIns="91440" rtlCol="0">
                  <a:spAutoFit/>
                </a:bodyPr>
                <a:lstStyle/>
                <a:p>
                  <a:pPr algn="ctr"/>
                  <a:r>
                    <a:rPr lang="en-US" sz="1371" b="1" dirty="0">
                      <a:solidFill>
                        <a:schemeClr val="tx1"/>
                      </a:solidFill>
                    </a:rPr>
                    <a:t>ORIGINAL</a:t>
                  </a:r>
                </a:p>
              </p:txBody>
            </p:sp>
          </p:grpSp>
          <p:grpSp>
            <p:nvGrpSpPr>
              <p:cNvPr id="45" name="Group 44"/>
              <p:cNvGrpSpPr/>
              <p:nvPr userDrawn="1"/>
            </p:nvGrpSpPr>
            <p:grpSpPr>
              <a:xfrm>
                <a:off x="-2033159" y="11060888"/>
                <a:ext cx="1033517" cy="862424"/>
                <a:chOff x="-2921738" y="11200127"/>
                <a:chExt cx="1420279" cy="1185159"/>
              </a:xfrm>
            </p:grpSpPr>
            <p:pic>
              <p:nvPicPr>
                <p:cNvPr id="53" name="Picture 52"/>
                <p:cNvPicPr>
                  <a:picLocks noChangeAspect="1"/>
                </p:cNvPicPr>
                <p:nvPr userDrawn="1"/>
              </p:nvPicPr>
              <p:blipFill>
                <a:blip r:embed="rId6"/>
                <a:stretch>
                  <a:fillRect/>
                </a:stretch>
              </p:blipFill>
              <p:spPr>
                <a:xfrm>
                  <a:off x="-2921738" y="11200127"/>
                  <a:ext cx="1420279" cy="1029694"/>
                </a:xfrm>
                <a:prstGeom prst="rect">
                  <a:avLst/>
                </a:prstGeom>
              </p:spPr>
            </p:pic>
            <p:sp>
              <p:nvSpPr>
                <p:cNvPr id="54" name="TextBox 53"/>
                <p:cNvSpPr txBox="1"/>
                <p:nvPr userDrawn="1"/>
              </p:nvSpPr>
              <p:spPr>
                <a:xfrm>
                  <a:off x="-2918991" y="12175418"/>
                  <a:ext cx="1417532" cy="209868"/>
                </a:xfrm>
                <a:prstGeom prst="rect">
                  <a:avLst/>
                </a:prstGeom>
                <a:solidFill>
                  <a:srgbClr val="FF0000"/>
                </a:solidFill>
              </p:spPr>
              <p:txBody>
                <a:bodyPr wrap="square" lIns="457200" tIns="91440" rIns="457200" bIns="91440" rtlCol="0">
                  <a:spAutoFit/>
                </a:bodyPr>
                <a:lstStyle/>
                <a:p>
                  <a:pPr algn="ctr"/>
                  <a:r>
                    <a:rPr lang="en-US" sz="1200" b="1" dirty="0">
                      <a:solidFill>
                        <a:schemeClr val="bg1"/>
                      </a:solidFill>
                    </a:rPr>
                    <a:t>DISTORTED</a:t>
                  </a:r>
                  <a:endParaRPr lang="en-US" sz="600" b="1" dirty="0">
                    <a:solidFill>
                      <a:schemeClr val="bg1"/>
                    </a:solidFill>
                  </a:endParaRPr>
                </a:p>
              </p:txBody>
            </p:sp>
          </p:grpSp>
          <p:pic>
            <p:nvPicPr>
              <p:cNvPr id="46" name="Picture 45"/>
              <p:cNvPicPr>
                <a:picLocks noChangeAspect="1"/>
              </p:cNvPicPr>
              <p:nvPr userDrawn="1"/>
            </p:nvPicPr>
            <p:blipFill>
              <a:blip r:embed="rId7"/>
              <a:stretch>
                <a:fillRect/>
              </a:stretch>
            </p:blipFill>
            <p:spPr>
              <a:xfrm>
                <a:off x="-4470427" y="11016658"/>
                <a:ext cx="1098742" cy="847761"/>
              </a:xfrm>
              <a:prstGeom prst="rect">
                <a:avLst/>
              </a:prstGeom>
            </p:spPr>
          </p:pic>
          <p:sp>
            <p:nvSpPr>
              <p:cNvPr id="52" name="TextBox 51"/>
              <p:cNvSpPr txBox="1"/>
              <p:nvPr userDrawn="1"/>
            </p:nvSpPr>
            <p:spPr>
              <a:xfrm>
                <a:off x="-4440600" y="11665645"/>
                <a:ext cx="1035685" cy="365357"/>
              </a:xfrm>
              <a:prstGeom prst="rect">
                <a:avLst/>
              </a:prstGeom>
              <a:noFill/>
            </p:spPr>
            <p:txBody>
              <a:bodyPr wrap="square" lIns="457200" tIns="457200" rIns="457200" bIns="0" rtlCol="0">
                <a:spAutoFit/>
              </a:bodyPr>
              <a:lstStyle/>
              <a:p>
                <a:pPr algn="ctr"/>
                <a:r>
                  <a:rPr lang="en-US" sz="1371" dirty="0">
                    <a:solidFill>
                      <a:schemeClr val="bg1"/>
                    </a:solidFill>
                  </a:rPr>
                  <a:t>Corner</a:t>
                </a:r>
                <a:r>
                  <a:rPr lang="en-US" sz="1371" baseline="0" dirty="0">
                    <a:solidFill>
                      <a:schemeClr val="bg1"/>
                    </a:solidFill>
                  </a:rPr>
                  <a:t> handles</a:t>
                </a:r>
                <a:endParaRPr lang="en-US" sz="1371" dirty="0">
                  <a:solidFill>
                    <a:schemeClr val="bg1"/>
                  </a:solidFill>
                </a:endParaRPr>
              </a:p>
            </p:txBody>
          </p:sp>
        </p:grpSp>
        <p:grpSp>
          <p:nvGrpSpPr>
            <p:cNvPr id="37" name="Group 36"/>
            <p:cNvGrpSpPr/>
            <p:nvPr userDrawn="1"/>
          </p:nvGrpSpPr>
          <p:grpSpPr>
            <a:xfrm>
              <a:off x="-10406436" y="27751414"/>
              <a:ext cx="9338296" cy="2453249"/>
              <a:chOff x="-4758518" y="12734137"/>
              <a:chExt cx="4303602" cy="1127127"/>
            </a:xfrm>
          </p:grpSpPr>
          <p:graphicFrame>
            <p:nvGraphicFramePr>
              <p:cNvPr id="39" name="Object 38"/>
              <p:cNvGraphicFramePr>
                <a:graphicFrameLocks noChangeAspect="1"/>
              </p:cNvGraphicFramePr>
              <p:nvPr userDrawn="1">
                <p:extLst>
                  <p:ext uri="{D42A27DB-BD31-4B8C-83A1-F6EECF244321}">
                    <p14:modId xmlns:p14="http://schemas.microsoft.com/office/powerpoint/2010/main" val="1530411269"/>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4166"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1" name="Object 40"/>
              <p:cNvGraphicFramePr>
                <a:graphicFrameLocks noChangeAspect="1"/>
              </p:cNvGraphicFramePr>
              <p:nvPr userDrawn="1">
                <p:extLst>
                  <p:ext uri="{D42A27DB-BD31-4B8C-83A1-F6EECF244321}">
                    <p14:modId xmlns:p14="http://schemas.microsoft.com/office/powerpoint/2010/main" val="666353314"/>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4167"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2" name="TextBox 41"/>
              <p:cNvSpPr txBox="1"/>
              <p:nvPr userDrawn="1"/>
            </p:nvSpPr>
            <p:spPr>
              <a:xfrm rot="16200000">
                <a:off x="-5235785" y="13211404"/>
                <a:ext cx="1117601" cy="163067"/>
              </a:xfrm>
              <a:prstGeom prst="rect">
                <a:avLst/>
              </a:prstGeom>
              <a:noFill/>
            </p:spPr>
            <p:txBody>
              <a:bodyPr wrap="square" lIns="91440" tIns="91440" rIns="91440" bIns="0" rtlCol="0">
                <a:spAutoFit/>
              </a:bodyPr>
              <a:lstStyle/>
              <a:p>
                <a:pPr algn="ctr"/>
                <a:r>
                  <a:rPr lang="en-US" sz="1371" dirty="0">
                    <a:solidFill>
                      <a:srgbClr val="92D050"/>
                    </a:solidFill>
                  </a:rPr>
                  <a:t>Good</a:t>
                </a:r>
                <a:r>
                  <a:rPr lang="en-US" sz="1371" baseline="0" dirty="0">
                    <a:solidFill>
                      <a:srgbClr val="92D050"/>
                    </a:solidFill>
                  </a:rPr>
                  <a:t> </a:t>
                </a:r>
                <a:r>
                  <a:rPr lang="en-US" sz="1371" baseline="0" dirty="0">
                    <a:solidFill>
                      <a:schemeClr val="bg1"/>
                    </a:solidFill>
                  </a:rPr>
                  <a:t>printing quality</a:t>
                </a:r>
                <a:endParaRPr lang="en-US" sz="1371" dirty="0">
                  <a:solidFill>
                    <a:schemeClr val="bg1"/>
                  </a:solidFill>
                </a:endParaRPr>
              </a:p>
            </p:txBody>
          </p:sp>
          <p:sp>
            <p:nvSpPr>
              <p:cNvPr id="43" name="TextBox 42"/>
              <p:cNvSpPr txBox="1"/>
              <p:nvPr userDrawn="1"/>
            </p:nvSpPr>
            <p:spPr>
              <a:xfrm rot="16200000">
                <a:off x="-1095250" y="13220930"/>
                <a:ext cx="1117601" cy="163067"/>
              </a:xfrm>
              <a:prstGeom prst="rect">
                <a:avLst/>
              </a:prstGeom>
              <a:noFill/>
            </p:spPr>
            <p:txBody>
              <a:bodyPr wrap="square" lIns="91440" tIns="91440" rIns="91440" bIns="0" rtlCol="0">
                <a:spAutoFit/>
              </a:bodyPr>
              <a:lstStyle/>
              <a:p>
                <a:pPr algn="ctr"/>
                <a:r>
                  <a:rPr lang="en-US" sz="1371" dirty="0">
                    <a:solidFill>
                      <a:srgbClr val="FF0000"/>
                    </a:solidFill>
                  </a:rPr>
                  <a:t>Bad </a:t>
                </a:r>
                <a:r>
                  <a:rPr lang="en-US" sz="1371" dirty="0">
                    <a:solidFill>
                      <a:schemeClr val="bg1"/>
                    </a:solidFill>
                  </a:rPr>
                  <a:t>printing quality</a:t>
                </a:r>
              </a:p>
            </p:txBody>
          </p:sp>
        </p:grpSp>
      </p:grpSp>
      <p:grpSp>
        <p:nvGrpSpPr>
          <p:cNvPr id="57" name="Group 56"/>
          <p:cNvGrpSpPr/>
          <p:nvPr userDrawn="1"/>
        </p:nvGrpSpPr>
        <p:grpSpPr>
          <a:xfrm>
            <a:off x="44243625" y="-61183"/>
            <a:ext cx="9481833" cy="36637183"/>
            <a:chOff x="44157839" y="-55065"/>
            <a:chExt cx="11062139" cy="32973465"/>
          </a:xfrm>
        </p:grpSpPr>
        <p:sp>
          <p:nvSpPr>
            <p:cNvPr id="58" name="Rectangle 57"/>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428" b="1" spc="514" dirty="0">
                  <a:solidFill>
                    <a:schemeClr val="bg1"/>
                  </a:solidFill>
                  <a:latin typeface="Trebuchet MS" pitchFamily="34" charset="0"/>
                </a:rPr>
                <a:t>QUICK START (cont.)</a:t>
              </a:r>
            </a:p>
            <a:p>
              <a:pPr algn="ctr"/>
              <a:endParaRPr lang="en-US" sz="3086" b="1" baseline="0" dirty="0">
                <a:solidFill>
                  <a:schemeClr val="bg1"/>
                </a:solidFill>
                <a:latin typeface="Trebuchet MS" pitchFamily="34" charset="0"/>
              </a:endParaRPr>
            </a:p>
            <a:p>
              <a:pPr algn="ctr"/>
              <a:r>
                <a:rPr lang="en-US" sz="2743" b="1" baseline="0" dirty="0">
                  <a:solidFill>
                    <a:srgbClr val="FFC000"/>
                  </a:solidFill>
                  <a:latin typeface="Trebuchet MS" pitchFamily="34" charset="0"/>
                </a:rPr>
                <a:t>How to change the template color theme</a:t>
              </a:r>
            </a:p>
            <a:p>
              <a:pPr marL="0" marR="0" lvl="2" indent="0" algn="l" defTabSz="97967" rtl="0" eaLnBrk="1" fontAlgn="auto" latinLnBrk="0" hangingPunct="1">
                <a:lnSpc>
                  <a:spcPct val="100000"/>
                </a:lnSpc>
                <a:spcBef>
                  <a:spcPts val="0"/>
                </a:spcBef>
                <a:spcAft>
                  <a:spcPts val="0"/>
                </a:spcAft>
                <a:buClrTx/>
                <a:buSzTx/>
                <a:buFontTx/>
                <a:buNone/>
                <a:tabLst/>
                <a:defRPr/>
              </a:pPr>
              <a:r>
                <a:rPr lang="en-US" sz="2057"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057" b="0" spc="0" baseline="0" dirty="0">
                  <a:solidFill>
                    <a:schemeClr val="bg1">
                      <a:lumMod val="75000"/>
                    </a:schemeClr>
                  </a:solidFill>
                  <a:latin typeface="Trebuchet MS" pitchFamily="34" charset="0"/>
                </a:rPr>
                <a:t>also create your own color theme.</a:t>
              </a:r>
            </a:p>
            <a:p>
              <a:pPr marL="0" marR="0" lvl="2" indent="0" algn="l" defTabSz="97967" rtl="0" eaLnBrk="1" fontAlgn="auto" latinLnBrk="0" hangingPunct="1">
                <a:lnSpc>
                  <a:spcPct val="100000"/>
                </a:lnSpc>
                <a:spcBef>
                  <a:spcPts val="0"/>
                </a:spcBef>
                <a:spcAft>
                  <a:spcPts val="0"/>
                </a:spcAft>
                <a:buClrTx/>
                <a:buSzTx/>
                <a:buFontTx/>
                <a:buNone/>
                <a:tabLst/>
                <a:defRPr/>
              </a:pPr>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r>
                <a:rPr lang="en-US" sz="2057"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97967"/>
              <a:endParaRPr lang="en-US" sz="2057" b="0" baseline="0" dirty="0">
                <a:solidFill>
                  <a:schemeClr val="bg1">
                    <a:lumMod val="75000"/>
                  </a:schemeClr>
                </a:solidFill>
                <a:latin typeface="Trebuchet MS" pitchFamily="34" charset="0"/>
              </a:endParaRPr>
            </a:p>
            <a:p>
              <a:pPr algn="ctr"/>
              <a:r>
                <a:rPr lang="en-US" sz="2743" b="1" baseline="0" dirty="0">
                  <a:solidFill>
                    <a:srgbClr val="FFC000"/>
                  </a:solidFill>
                  <a:latin typeface="Trebuchet MS" pitchFamily="34" charset="0"/>
                </a:rPr>
                <a:t>How to add Text</a:t>
              </a:r>
            </a:p>
            <a:p>
              <a:pPr marL="2798850" lvl="2" indent="0" algn="l" defTabSz="97967"/>
              <a:r>
                <a:rPr lang="en-US" sz="2057"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01370" lvl="2" indent="0" algn="l" defTabSz="97967"/>
              <a:endParaRPr lang="en-US" sz="2057" b="0" baseline="0" dirty="0">
                <a:solidFill>
                  <a:schemeClr val="bg1">
                    <a:lumMod val="75000"/>
                  </a:schemeClr>
                </a:solidFill>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lang="en-US" sz="2057" b="0" baseline="0" dirty="0">
                  <a:solidFill>
                    <a:schemeClr val="bg1">
                      <a:lumMod val="75000"/>
                    </a:schemeClr>
                  </a:solidFill>
                  <a:latin typeface="Trebuchet MS" pitchFamily="34" charset="0"/>
                </a:rPr>
                <a:t> </a:t>
              </a:r>
              <a:r>
                <a:rPr kumimoji="0" lang="en-US" sz="2743"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057" b="0" baseline="0" dirty="0">
                <a:solidFill>
                  <a:schemeClr val="bg1">
                    <a:lumMod val="75000"/>
                  </a:schemeClr>
                </a:solidFill>
                <a:latin typeface="Trebuchet MS" pitchFamily="34" charset="0"/>
              </a:endParaRPr>
            </a:p>
            <a:p>
              <a:pPr marL="1301370" lvl="2" indent="0" algn="l" defTabSz="97967"/>
              <a:endParaRPr lang="en-US" sz="2057" b="0" baseline="0" dirty="0">
                <a:solidFill>
                  <a:schemeClr val="bg1">
                    <a:lumMod val="75000"/>
                  </a:schemeClr>
                </a:solidFill>
                <a:latin typeface="Trebuchet MS" pitchFamily="34" charset="0"/>
              </a:endParaRPr>
            </a:p>
            <a:p>
              <a:pPr algn="ctr"/>
              <a:r>
                <a:rPr lang="en-US" sz="2743" b="1" baseline="0" dirty="0">
                  <a:solidFill>
                    <a:srgbClr val="FFC000"/>
                  </a:solidFill>
                  <a:latin typeface="Trebuchet MS" pitchFamily="34" charset="0"/>
                </a:rPr>
                <a:t>How to add Tables</a:t>
              </a:r>
            </a:p>
            <a:p>
              <a:pPr marL="1483104" lvl="1" indent="0" algn="l" defTabSz="97967"/>
              <a:r>
                <a:rPr lang="en-US" sz="2057" b="0" baseline="0" dirty="0">
                  <a:solidFill>
                    <a:schemeClr val="bg1">
                      <a:lumMod val="75000"/>
                    </a:schemeClr>
                  </a:solidFill>
                  <a:latin typeface="Trebuchet MS" pitchFamily="34" charset="0"/>
                </a:rPr>
                <a:t>To add a table from scratch go to the INSERT menu and </a:t>
              </a:r>
              <a:br>
                <a:rPr lang="en-US" sz="2057" b="0" baseline="0" dirty="0">
                  <a:solidFill>
                    <a:schemeClr val="bg1">
                      <a:lumMod val="75000"/>
                    </a:schemeClr>
                  </a:solidFill>
                  <a:latin typeface="Trebuchet MS" pitchFamily="34" charset="0"/>
                </a:rPr>
              </a:br>
              <a:r>
                <a:rPr lang="en-US" sz="2057" b="0" baseline="0" dirty="0">
                  <a:solidFill>
                    <a:schemeClr val="bg1">
                      <a:lumMod val="75000"/>
                    </a:schemeClr>
                  </a:solidFill>
                  <a:latin typeface="Trebuchet MS" pitchFamily="34" charset="0"/>
                </a:rPr>
                <a:t>click on TABLE. A drop-down box will help you select rows and columns. </a:t>
              </a:r>
            </a:p>
            <a:p>
              <a:pPr marL="0" lvl="0" indent="0" algn="l" defTabSz="97967"/>
              <a:r>
                <a:rPr lang="en-US" sz="2057"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97967"/>
              <a:endParaRPr lang="en-US" sz="2057" b="0" baseline="0" dirty="0">
                <a:solidFill>
                  <a:schemeClr val="bg1">
                    <a:lumMod val="75000"/>
                  </a:schemeClr>
                </a:solidFill>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kumimoji="0" lang="en-US" sz="2743"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97967" rtl="0" eaLnBrk="1" fontAlgn="auto" latinLnBrk="0" hangingPunct="1">
                <a:lnSpc>
                  <a:spcPct val="100000"/>
                </a:lnSpc>
                <a:spcBef>
                  <a:spcPts val="0"/>
                </a:spcBef>
                <a:spcAft>
                  <a:spcPts val="0"/>
                </a:spcAft>
                <a:buClrTx/>
                <a:buSzTx/>
                <a:buFontTx/>
                <a:buNone/>
                <a:tabLst/>
                <a:defRPr/>
              </a:pPr>
              <a:endParaRPr kumimoji="0" lang="en-US" sz="2057"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kumimoji="0" lang="en-US" sz="2743"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01370" rtl="0" eaLnBrk="1" fontAlgn="auto" latinLnBrk="0" hangingPunct="1">
                <a:lnSpc>
                  <a:spcPct val="100000"/>
                </a:lnSpc>
                <a:spcBef>
                  <a:spcPts val="0"/>
                </a:spcBef>
                <a:spcAft>
                  <a:spcPts val="0"/>
                </a:spcAft>
                <a:buClrTx/>
                <a:buSzTx/>
                <a:buFontTx/>
                <a:buNone/>
                <a:tabLst/>
                <a:defRPr/>
              </a:pPr>
              <a:endParaRPr kumimoji="0" lang="en-US" sz="2743"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kumimoji="0" lang="en-US" sz="2743"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97967" rtl="0" eaLnBrk="1" fontAlgn="auto" latinLnBrk="0" hangingPunct="1">
                <a:lnSpc>
                  <a:spcPct val="100000"/>
                </a:lnSpc>
                <a:spcBef>
                  <a:spcPts val="0"/>
                </a:spcBef>
                <a:spcAft>
                  <a:spcPts val="0"/>
                </a:spcAft>
                <a:buClrTx/>
                <a:buSzTx/>
                <a:buFontTx/>
                <a:buNone/>
                <a:tabLst/>
                <a:defRPr/>
              </a:pPr>
              <a:endParaRPr kumimoji="0" lang="en-US" sz="2057"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kumimoji="0" lang="en-US" sz="2743"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97967" rtl="0" eaLnBrk="1" fontAlgn="auto" latinLnBrk="0" hangingPunct="1">
                <a:lnSpc>
                  <a:spcPct val="100000"/>
                </a:lnSpc>
                <a:spcBef>
                  <a:spcPts val="0"/>
                </a:spcBef>
                <a:spcAft>
                  <a:spcPts val="0"/>
                </a:spcAft>
                <a:buClrTx/>
                <a:buSzTx/>
                <a:buFontTx/>
                <a:buNone/>
                <a:tabLst/>
                <a:defRPr/>
              </a:pPr>
              <a:endParaRPr lang="en-US" sz="2057" b="0" baseline="0" dirty="0">
                <a:solidFill>
                  <a:schemeClr val="bg1">
                    <a:lumMod val="75000"/>
                  </a:schemeClr>
                </a:solidFill>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kumimoji="0" lang="en-US" sz="2743"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9796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9" name="Object 58"/>
            <p:cNvGraphicFramePr>
              <a:graphicFrameLocks noChangeAspect="1"/>
            </p:cNvGraphicFramePr>
            <p:nvPr userDrawn="1">
              <p:extLst>
                <p:ext uri="{D42A27DB-BD31-4B8C-83A1-F6EECF244321}">
                  <p14:modId xmlns:p14="http://schemas.microsoft.com/office/powerpoint/2010/main" val="189960610"/>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4168"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60" name="Picture 59"/>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61" name="Object 60"/>
            <p:cNvGraphicFramePr>
              <a:graphicFrameLocks noChangeAspect="1"/>
            </p:cNvGraphicFramePr>
            <p:nvPr userDrawn="1">
              <p:extLst>
                <p:ext uri="{D42A27DB-BD31-4B8C-83A1-F6EECF244321}">
                  <p14:modId xmlns:p14="http://schemas.microsoft.com/office/powerpoint/2010/main" val="3304899307"/>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4169"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62" name="Group 61"/>
            <p:cNvGrpSpPr/>
            <p:nvPr userDrawn="1"/>
          </p:nvGrpSpPr>
          <p:grpSpPr>
            <a:xfrm>
              <a:off x="44487207" y="29414560"/>
              <a:ext cx="10354213" cy="1265612"/>
              <a:chOff x="44200453" y="28362386"/>
              <a:chExt cx="9771399" cy="1090622"/>
            </a:xfrm>
          </p:grpSpPr>
          <p:sp>
            <p:nvSpPr>
              <p:cNvPr id="64" name="Rounded Rectangle 63"/>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pic>
            <p:nvPicPr>
              <p:cNvPr id="65"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6" name="TextBox 65"/>
              <p:cNvSpPr txBox="1"/>
              <p:nvPr userDrawn="1"/>
            </p:nvSpPr>
            <p:spPr>
              <a:xfrm>
                <a:off x="45300663" y="28552305"/>
                <a:ext cx="8671189" cy="562635"/>
              </a:xfrm>
              <a:prstGeom prst="rect">
                <a:avLst/>
              </a:prstGeom>
              <a:noFill/>
              <a:ln>
                <a:noFill/>
              </a:ln>
            </p:spPr>
            <p:txBody>
              <a:bodyPr wrap="square" rtlCol="0">
                <a:spAutoFit/>
              </a:bodyPr>
              <a:lstStyle/>
              <a:p>
                <a:r>
                  <a:rPr lang="en-US" sz="2057" dirty="0">
                    <a:solidFill>
                      <a:schemeClr val="tx2"/>
                    </a:solidFill>
                    <a:latin typeface="Trebuchet MS" pitchFamily="34" charset="0"/>
                  </a:rPr>
                  <a:t>Student</a:t>
                </a:r>
                <a:r>
                  <a:rPr lang="en-US" sz="2057" baseline="0" dirty="0">
                    <a:solidFill>
                      <a:schemeClr val="tx2"/>
                    </a:solidFill>
                    <a:latin typeface="Trebuchet MS" pitchFamily="34" charset="0"/>
                  </a:rPr>
                  <a:t> discounts are available on our Facebook page.</a:t>
                </a:r>
                <a:br>
                  <a:rPr lang="en-US" sz="2057" baseline="0" dirty="0">
                    <a:solidFill>
                      <a:schemeClr val="tx2"/>
                    </a:solidFill>
                    <a:latin typeface="Trebuchet MS" pitchFamily="34" charset="0"/>
                  </a:rPr>
                </a:br>
                <a:r>
                  <a:rPr lang="en-US" sz="2057" baseline="0" dirty="0">
                    <a:solidFill>
                      <a:schemeClr val="tx2"/>
                    </a:solidFill>
                    <a:latin typeface="Trebuchet MS" pitchFamily="34" charset="0"/>
                  </a:rPr>
                  <a:t>Go to </a:t>
                </a:r>
                <a:r>
                  <a:rPr lang="en-US" sz="2057" u="sng" baseline="0" dirty="0">
                    <a:solidFill>
                      <a:schemeClr val="tx2"/>
                    </a:solidFill>
                    <a:latin typeface="Trebuchet MS" pitchFamily="34" charset="0"/>
                  </a:rPr>
                  <a:t>PosterPresentations.com</a:t>
                </a:r>
                <a:r>
                  <a:rPr lang="en-US" sz="2057" baseline="0" dirty="0">
                    <a:solidFill>
                      <a:schemeClr val="tx2"/>
                    </a:solidFill>
                    <a:latin typeface="Trebuchet MS" pitchFamily="34" charset="0"/>
                  </a:rPr>
                  <a:t> and click on the FB icon. </a:t>
                </a:r>
                <a:endParaRPr lang="en-US" sz="2057" dirty="0">
                  <a:solidFill>
                    <a:schemeClr val="tx2"/>
                  </a:solidFill>
                  <a:latin typeface="Trebuchet MS" pitchFamily="34" charset="0"/>
                </a:endParaRPr>
              </a:p>
            </p:txBody>
          </p:sp>
        </p:grpSp>
      </p:grpSp>
      <p:sp>
        <p:nvSpPr>
          <p:cNvPr id="68" name="Rounded Rectangle 67"/>
          <p:cNvSpPr/>
          <p:nvPr userDrawn="1"/>
        </p:nvSpPr>
        <p:spPr>
          <a:xfrm>
            <a:off x="15171305" y="6027209"/>
            <a:ext cx="13565427" cy="2938345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69" name="Rounded Rectangle 68"/>
          <p:cNvSpPr/>
          <p:nvPr userDrawn="1"/>
        </p:nvSpPr>
        <p:spPr>
          <a:xfrm>
            <a:off x="29409160" y="6027209"/>
            <a:ext cx="13565427" cy="2938345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49" name="TextBox 48"/>
          <p:cNvSpPr txBox="1"/>
          <p:nvPr userDrawn="1"/>
        </p:nvSpPr>
        <p:spPr>
          <a:xfrm>
            <a:off x="44640328" y="34554963"/>
            <a:ext cx="6539637" cy="1185035"/>
          </a:xfrm>
          <a:prstGeom prst="rect">
            <a:avLst/>
          </a:prstGeom>
          <a:noFill/>
        </p:spPr>
        <p:txBody>
          <a:bodyPr wrap="square" lIns="55975" tIns="27987" rIns="55975" bIns="27987" rtlCol="0">
            <a:spAutoFit/>
          </a:bodyPr>
          <a:lstStyle/>
          <a:p>
            <a:pPr marL="342883" indent="-342883">
              <a:lnSpc>
                <a:spcPts val="2228"/>
              </a:lnSpc>
            </a:pPr>
            <a:r>
              <a:rPr lang="en-US" sz="2400" dirty="0">
                <a:solidFill>
                  <a:schemeClr val="bg1"/>
                </a:solidFill>
              </a:rPr>
              <a:t>© 2015</a:t>
            </a:r>
            <a:r>
              <a:rPr lang="en-US" sz="2400" baseline="0" dirty="0">
                <a:solidFill>
                  <a:schemeClr val="bg1"/>
                </a:solidFill>
              </a:rPr>
              <a:t> </a:t>
            </a:r>
            <a:r>
              <a:rPr lang="en-US" sz="2400" dirty="0">
                <a:solidFill>
                  <a:schemeClr val="bg1"/>
                </a:solidFill>
              </a:rPr>
              <a:t>PosterPresentations.com</a:t>
            </a:r>
            <a:br>
              <a:rPr lang="en-US" sz="2400" dirty="0">
                <a:solidFill>
                  <a:schemeClr val="bg1"/>
                </a:solidFill>
              </a:rPr>
            </a:br>
            <a:r>
              <a:rPr lang="en-US" sz="2057" dirty="0">
                <a:solidFill>
                  <a:schemeClr val="bg1"/>
                </a:solidFill>
              </a:rPr>
              <a:t>2117 Fourth Street ,</a:t>
            </a:r>
            <a:r>
              <a:rPr lang="en-US" sz="2057" baseline="0" dirty="0">
                <a:solidFill>
                  <a:schemeClr val="bg1"/>
                </a:solidFill>
              </a:rPr>
              <a:t> Unit C</a:t>
            </a:r>
          </a:p>
          <a:p>
            <a:pPr marL="342883" indent="-342883">
              <a:lnSpc>
                <a:spcPts val="2228"/>
              </a:lnSpc>
            </a:pPr>
            <a:r>
              <a:rPr lang="en-US" sz="2057" baseline="0" dirty="0">
                <a:solidFill>
                  <a:schemeClr val="bg1"/>
                </a:solidFill>
              </a:rPr>
              <a:t>	Berkeley CA </a:t>
            </a:r>
            <a:r>
              <a:rPr lang="en-US" sz="1714" baseline="0" dirty="0">
                <a:solidFill>
                  <a:schemeClr val="bg1"/>
                </a:solidFill>
              </a:rPr>
              <a:t>94710</a:t>
            </a:r>
            <a:endParaRPr lang="en-US" sz="2057" baseline="0" dirty="0">
              <a:solidFill>
                <a:schemeClr val="bg1"/>
              </a:solidFill>
            </a:endParaRPr>
          </a:p>
          <a:p>
            <a:pPr marL="342883" indent="-342883">
              <a:lnSpc>
                <a:spcPts val="2228"/>
              </a:lnSpc>
            </a:pPr>
            <a:r>
              <a:rPr lang="en-US" sz="2057" b="1" baseline="0" dirty="0">
                <a:solidFill>
                  <a:srgbClr val="FFFF00"/>
                </a:solidFill>
              </a:rPr>
              <a:t>	posterpresenter@gmail.com</a:t>
            </a:r>
            <a:endParaRPr lang="en-US" sz="2400" b="1"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298282" rtl="0" eaLnBrk="0" fontAlgn="base" hangingPunct="0">
        <a:spcBef>
          <a:spcPct val="0"/>
        </a:spcBef>
        <a:spcAft>
          <a:spcPct val="0"/>
        </a:spcAft>
        <a:defRPr sz="8571" kern="1200">
          <a:solidFill>
            <a:schemeClr val="bg1"/>
          </a:solidFill>
          <a:latin typeface="Trebuchet MS" pitchFamily="34" charset="0"/>
          <a:ea typeface="+mj-ea"/>
          <a:cs typeface="+mj-cs"/>
        </a:defRPr>
      </a:lvl1pPr>
      <a:lvl2pPr algn="ctr" defTabSz="4298282" rtl="0" eaLnBrk="0" fontAlgn="base" hangingPunct="0">
        <a:spcBef>
          <a:spcPct val="0"/>
        </a:spcBef>
        <a:spcAft>
          <a:spcPct val="0"/>
        </a:spcAft>
        <a:defRPr sz="8571">
          <a:solidFill>
            <a:schemeClr val="bg1"/>
          </a:solidFill>
          <a:latin typeface="Trebuchet MS" pitchFamily="34" charset="0"/>
        </a:defRPr>
      </a:lvl2pPr>
      <a:lvl3pPr algn="ctr" defTabSz="4298282" rtl="0" eaLnBrk="0" fontAlgn="base" hangingPunct="0">
        <a:spcBef>
          <a:spcPct val="0"/>
        </a:spcBef>
        <a:spcAft>
          <a:spcPct val="0"/>
        </a:spcAft>
        <a:defRPr sz="8571">
          <a:solidFill>
            <a:schemeClr val="bg1"/>
          </a:solidFill>
          <a:latin typeface="Trebuchet MS" pitchFamily="34" charset="0"/>
        </a:defRPr>
      </a:lvl3pPr>
      <a:lvl4pPr algn="ctr" defTabSz="4298282" rtl="0" eaLnBrk="0" fontAlgn="base" hangingPunct="0">
        <a:spcBef>
          <a:spcPct val="0"/>
        </a:spcBef>
        <a:spcAft>
          <a:spcPct val="0"/>
        </a:spcAft>
        <a:defRPr sz="8571">
          <a:solidFill>
            <a:schemeClr val="bg1"/>
          </a:solidFill>
          <a:latin typeface="Trebuchet MS" pitchFamily="34" charset="0"/>
        </a:defRPr>
      </a:lvl4pPr>
      <a:lvl5pPr algn="ctr" defTabSz="4298282" rtl="0" eaLnBrk="0" fontAlgn="base" hangingPunct="0">
        <a:spcBef>
          <a:spcPct val="0"/>
        </a:spcBef>
        <a:spcAft>
          <a:spcPct val="0"/>
        </a:spcAft>
        <a:defRPr sz="8571">
          <a:solidFill>
            <a:schemeClr val="bg1"/>
          </a:solidFill>
          <a:latin typeface="Trebuchet MS" pitchFamily="34" charset="0"/>
        </a:defRPr>
      </a:lvl5pPr>
      <a:lvl6pPr marL="391866" algn="ctr" defTabSz="4298282" rtl="0" fontAlgn="base">
        <a:spcBef>
          <a:spcPct val="0"/>
        </a:spcBef>
        <a:spcAft>
          <a:spcPct val="0"/>
        </a:spcAft>
        <a:defRPr sz="8571">
          <a:solidFill>
            <a:schemeClr val="bg1"/>
          </a:solidFill>
          <a:latin typeface="Trebuchet MS" pitchFamily="34" charset="0"/>
        </a:defRPr>
      </a:lvl6pPr>
      <a:lvl7pPr marL="783732" algn="ctr" defTabSz="4298282" rtl="0" fontAlgn="base">
        <a:spcBef>
          <a:spcPct val="0"/>
        </a:spcBef>
        <a:spcAft>
          <a:spcPct val="0"/>
        </a:spcAft>
        <a:defRPr sz="8571">
          <a:solidFill>
            <a:schemeClr val="bg1"/>
          </a:solidFill>
          <a:latin typeface="Trebuchet MS" pitchFamily="34" charset="0"/>
        </a:defRPr>
      </a:lvl7pPr>
      <a:lvl8pPr marL="1175598" algn="ctr" defTabSz="4298282" rtl="0" fontAlgn="base">
        <a:spcBef>
          <a:spcPct val="0"/>
        </a:spcBef>
        <a:spcAft>
          <a:spcPct val="0"/>
        </a:spcAft>
        <a:defRPr sz="8571">
          <a:solidFill>
            <a:schemeClr val="bg1"/>
          </a:solidFill>
          <a:latin typeface="Trebuchet MS" pitchFamily="34" charset="0"/>
        </a:defRPr>
      </a:lvl8pPr>
      <a:lvl9pPr marL="1567464" algn="ctr" defTabSz="4298282" rtl="0" fontAlgn="base">
        <a:spcBef>
          <a:spcPct val="0"/>
        </a:spcBef>
        <a:spcAft>
          <a:spcPct val="0"/>
        </a:spcAft>
        <a:defRPr sz="8571">
          <a:solidFill>
            <a:schemeClr val="bg1"/>
          </a:solidFill>
          <a:latin typeface="Trebuchet MS" pitchFamily="34" charset="0"/>
        </a:defRPr>
      </a:lvl9pPr>
    </p:titleStyle>
    <p:bodyStyle>
      <a:lvl1pPr marL="1611005" indent="-1611005" algn="l" defTabSz="4298282" rtl="0" eaLnBrk="0" fontAlgn="base" hangingPunct="0">
        <a:spcBef>
          <a:spcPct val="20000"/>
        </a:spcBef>
        <a:spcAft>
          <a:spcPct val="0"/>
        </a:spcAft>
        <a:buFont typeface="Arial" charset="0"/>
        <a:buChar char="•"/>
        <a:defRPr sz="15085" kern="1200">
          <a:solidFill>
            <a:schemeClr val="tx1"/>
          </a:solidFill>
          <a:latin typeface="+mn-lt"/>
          <a:ea typeface="+mn-ea"/>
          <a:cs typeface="+mn-cs"/>
        </a:defRPr>
      </a:lvl1pPr>
      <a:lvl2pPr marL="3492779" indent="-1342958" algn="l" defTabSz="4298282" rtl="0" eaLnBrk="0" fontAlgn="base" hangingPunct="0">
        <a:spcBef>
          <a:spcPct val="20000"/>
        </a:spcBef>
        <a:spcAft>
          <a:spcPct val="0"/>
        </a:spcAft>
        <a:buFont typeface="Arial" charset="0"/>
        <a:buChar char="–"/>
        <a:defRPr sz="13199" kern="1200">
          <a:solidFill>
            <a:schemeClr val="tx1"/>
          </a:solidFill>
          <a:latin typeface="+mn-lt"/>
          <a:ea typeface="+mn-ea"/>
          <a:cs typeface="+mn-cs"/>
        </a:defRPr>
      </a:lvl2pPr>
      <a:lvl3pPr marL="5373192" indent="-1073550" algn="l" defTabSz="4298282" rtl="0" eaLnBrk="0" fontAlgn="base" hangingPunct="0">
        <a:spcBef>
          <a:spcPct val="20000"/>
        </a:spcBef>
        <a:spcAft>
          <a:spcPct val="0"/>
        </a:spcAft>
        <a:buFont typeface="Arial" charset="0"/>
        <a:buChar char="•"/>
        <a:defRPr sz="11314" kern="1200">
          <a:solidFill>
            <a:schemeClr val="tx1"/>
          </a:solidFill>
          <a:latin typeface="+mn-lt"/>
          <a:ea typeface="+mn-ea"/>
          <a:cs typeface="+mn-cs"/>
        </a:defRPr>
      </a:lvl3pPr>
      <a:lvl4pPr marL="7523014" indent="-1073550" algn="l" defTabSz="4298282" rtl="0" eaLnBrk="0" fontAlgn="base" hangingPunct="0">
        <a:spcBef>
          <a:spcPct val="20000"/>
        </a:spcBef>
        <a:spcAft>
          <a:spcPct val="0"/>
        </a:spcAft>
        <a:buFont typeface="Arial" charset="0"/>
        <a:buChar char="–"/>
        <a:defRPr sz="9428" kern="1200">
          <a:solidFill>
            <a:schemeClr val="tx1"/>
          </a:solidFill>
          <a:latin typeface="+mn-lt"/>
          <a:ea typeface="+mn-ea"/>
          <a:cs typeface="+mn-cs"/>
        </a:defRPr>
      </a:lvl4pPr>
      <a:lvl5pPr marL="9672835" indent="-1073550" algn="l" defTabSz="4298282" rtl="0" eaLnBrk="0" fontAlgn="base" hangingPunct="0">
        <a:spcBef>
          <a:spcPct val="20000"/>
        </a:spcBef>
        <a:spcAft>
          <a:spcPct val="0"/>
        </a:spcAft>
        <a:buFont typeface="Arial" charset="0"/>
        <a:buChar char="»"/>
        <a:defRPr sz="9428" kern="1200">
          <a:solidFill>
            <a:schemeClr val="tx1"/>
          </a:solidFill>
          <a:latin typeface="+mn-lt"/>
          <a:ea typeface="+mn-ea"/>
          <a:cs typeface="+mn-cs"/>
        </a:defRPr>
      </a:lvl5pPr>
      <a:lvl6pPr marL="11822570"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6pPr>
      <a:lvl7pPr marL="13972127"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7pPr>
      <a:lvl8pPr marL="16121686"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8pPr>
      <a:lvl9pPr marL="18271243"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9pPr>
    </p:bodyStyle>
    <p:otherStyle>
      <a:defPPr>
        <a:defRPr lang="en-US"/>
      </a:defPPr>
      <a:lvl1pPr marL="0" algn="l" defTabSz="4299116" rtl="0" eaLnBrk="1" latinLnBrk="0" hangingPunct="1">
        <a:defRPr sz="8400" kern="1200">
          <a:solidFill>
            <a:schemeClr val="tx1"/>
          </a:solidFill>
          <a:latin typeface="+mn-lt"/>
          <a:ea typeface="+mn-ea"/>
          <a:cs typeface="+mn-cs"/>
        </a:defRPr>
      </a:lvl1pPr>
      <a:lvl2pPr marL="2149559" algn="l" defTabSz="4299116" rtl="0" eaLnBrk="1" latinLnBrk="0" hangingPunct="1">
        <a:defRPr sz="8400" kern="1200">
          <a:solidFill>
            <a:schemeClr val="tx1"/>
          </a:solidFill>
          <a:latin typeface="+mn-lt"/>
          <a:ea typeface="+mn-ea"/>
          <a:cs typeface="+mn-cs"/>
        </a:defRPr>
      </a:lvl2pPr>
      <a:lvl3pPr marL="4299116" algn="l" defTabSz="4299116" rtl="0" eaLnBrk="1" latinLnBrk="0" hangingPunct="1">
        <a:defRPr sz="8400" kern="1200">
          <a:solidFill>
            <a:schemeClr val="tx1"/>
          </a:solidFill>
          <a:latin typeface="+mn-lt"/>
          <a:ea typeface="+mn-ea"/>
          <a:cs typeface="+mn-cs"/>
        </a:defRPr>
      </a:lvl3pPr>
      <a:lvl4pPr marL="6448675" algn="l" defTabSz="4299116" rtl="0" eaLnBrk="1" latinLnBrk="0" hangingPunct="1">
        <a:defRPr sz="8400" kern="1200">
          <a:solidFill>
            <a:schemeClr val="tx1"/>
          </a:solidFill>
          <a:latin typeface="+mn-lt"/>
          <a:ea typeface="+mn-ea"/>
          <a:cs typeface="+mn-cs"/>
        </a:defRPr>
      </a:lvl4pPr>
      <a:lvl5pPr marL="8598232" algn="l" defTabSz="4299116" rtl="0" eaLnBrk="1" latinLnBrk="0" hangingPunct="1">
        <a:defRPr sz="8400" kern="1200">
          <a:solidFill>
            <a:schemeClr val="tx1"/>
          </a:solidFill>
          <a:latin typeface="+mn-lt"/>
          <a:ea typeface="+mn-ea"/>
          <a:cs typeface="+mn-cs"/>
        </a:defRPr>
      </a:lvl5pPr>
      <a:lvl6pPr marL="10747791" algn="l" defTabSz="4299116" rtl="0" eaLnBrk="1" latinLnBrk="0" hangingPunct="1">
        <a:defRPr sz="8400" kern="1200">
          <a:solidFill>
            <a:schemeClr val="tx1"/>
          </a:solidFill>
          <a:latin typeface="+mn-lt"/>
          <a:ea typeface="+mn-ea"/>
          <a:cs typeface="+mn-cs"/>
        </a:defRPr>
      </a:lvl6pPr>
      <a:lvl7pPr marL="12897349" algn="l" defTabSz="4299116" rtl="0" eaLnBrk="1" latinLnBrk="0" hangingPunct="1">
        <a:defRPr sz="8400" kern="1200">
          <a:solidFill>
            <a:schemeClr val="tx1"/>
          </a:solidFill>
          <a:latin typeface="+mn-lt"/>
          <a:ea typeface="+mn-ea"/>
          <a:cs typeface="+mn-cs"/>
        </a:defRPr>
      </a:lvl7pPr>
      <a:lvl8pPr marL="15046906" algn="l" defTabSz="4299116" rtl="0" eaLnBrk="1" latinLnBrk="0" hangingPunct="1">
        <a:defRPr sz="8400" kern="1200">
          <a:solidFill>
            <a:schemeClr val="tx1"/>
          </a:solidFill>
          <a:latin typeface="+mn-lt"/>
          <a:ea typeface="+mn-ea"/>
          <a:cs typeface="+mn-cs"/>
        </a:defRPr>
      </a:lvl8pPr>
      <a:lvl9pPr marL="17196465" algn="l" defTabSz="4299116" rtl="0" eaLnBrk="1" latinLnBrk="0" hangingPunct="1">
        <a:defRPr sz="8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shadeToTitle="1">
        <a:solidFill>
          <a:schemeClr val="bg1"/>
        </a:solidFill>
        <a:effectLst/>
      </p:bgPr>
    </p:bg>
    <p:spTree>
      <p:nvGrpSpPr>
        <p:cNvPr id="1" name=""/>
        <p:cNvGrpSpPr/>
        <p:nvPr/>
      </p:nvGrpSpPr>
      <p:grpSpPr>
        <a:xfrm>
          <a:off x="0" y="0"/>
          <a:ext cx="0" cy="0"/>
          <a:chOff x="0" y="0"/>
          <a:chExt cx="0" cy="0"/>
        </a:xfrm>
      </p:grpSpPr>
      <p:sp>
        <p:nvSpPr>
          <p:cNvPr id="37" name="Rectangle 36"/>
          <p:cNvSpPr/>
          <p:nvPr userDrawn="1"/>
        </p:nvSpPr>
        <p:spPr>
          <a:xfrm rot="10800000">
            <a:off x="-2" y="35483183"/>
            <a:ext cx="43891201" cy="1158463"/>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44" name="Rectangle 43"/>
          <p:cNvSpPr/>
          <p:nvPr userDrawn="1"/>
        </p:nvSpPr>
        <p:spPr>
          <a:xfrm>
            <a:off x="5225" y="5269431"/>
            <a:ext cx="43885975" cy="305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45" name="Rectangle 44"/>
          <p:cNvSpPr/>
          <p:nvPr userDrawn="1"/>
        </p:nvSpPr>
        <p:spPr>
          <a:xfrm>
            <a:off x="-1" y="-61183"/>
            <a:ext cx="43891201" cy="1158463"/>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3076" name="Text Box 14"/>
          <p:cNvSpPr txBox="1">
            <a:spLocks noChangeArrowheads="1"/>
          </p:cNvSpPr>
          <p:nvPr/>
        </p:nvSpPr>
        <p:spPr bwMode="auto">
          <a:xfrm>
            <a:off x="1174191" y="35677287"/>
            <a:ext cx="2514600" cy="32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00" tIns="44691" rIns="89400" bIns="44691">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514" b="1" dirty="0">
                <a:solidFill>
                  <a:srgbClr val="BFBFBF"/>
                </a:solidFill>
                <a:latin typeface="Arial" charset="0"/>
              </a:rPr>
              <a:t>RESEARCH POSTER PRESENTATION DESIGN © 2015</a:t>
            </a:r>
          </a:p>
          <a:p>
            <a:pPr eaLnBrk="0" hangingPunct="0">
              <a:lnSpc>
                <a:spcPct val="65000"/>
              </a:lnSpc>
              <a:spcBef>
                <a:spcPct val="50000"/>
              </a:spcBef>
              <a:defRPr/>
            </a:pPr>
            <a:r>
              <a:rPr lang="en-US" sz="1029" b="1" dirty="0">
                <a:solidFill>
                  <a:srgbClr val="BFBFBF"/>
                </a:solidFill>
                <a:latin typeface="Arial" charset="0"/>
              </a:rPr>
              <a:t>www.PosterPresentations.com</a:t>
            </a:r>
          </a:p>
        </p:txBody>
      </p:sp>
      <p:grpSp>
        <p:nvGrpSpPr>
          <p:cNvPr id="24" name="Group 23"/>
          <p:cNvGrpSpPr/>
          <p:nvPr userDrawn="1"/>
        </p:nvGrpSpPr>
        <p:grpSpPr>
          <a:xfrm>
            <a:off x="-9708676" y="-1"/>
            <a:ext cx="9444741" cy="36576001"/>
            <a:chOff x="-11225189" y="-1"/>
            <a:chExt cx="11018865" cy="32918401"/>
          </a:xfrm>
        </p:grpSpPr>
        <p:sp>
          <p:nvSpPr>
            <p:cNvPr id="27" name="Rectangle 26"/>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01370" rtl="0" eaLnBrk="1" fontAlgn="auto" latinLnBrk="0" hangingPunct="1">
                <a:lnSpc>
                  <a:spcPct val="100000"/>
                </a:lnSpc>
                <a:spcBef>
                  <a:spcPts val="0"/>
                </a:spcBef>
                <a:spcAft>
                  <a:spcPts val="0"/>
                </a:spcAft>
                <a:buClrTx/>
                <a:buSzTx/>
                <a:buFontTx/>
                <a:buNone/>
                <a:tabLst/>
                <a:defRPr/>
              </a:pPr>
              <a:r>
                <a:rPr lang="en-US" sz="2743" b="1" spc="0" dirty="0">
                  <a:solidFill>
                    <a:srgbClr val="FF0000"/>
                  </a:solidFill>
                  <a:latin typeface="Trebuchet MS" pitchFamily="34" charset="0"/>
                </a:rPr>
                <a:t>(—THIS SIDEBAR DOES NOT PRINT—)</a:t>
              </a:r>
              <a:endParaRPr lang="en-US" sz="2743" b="1" spc="514" dirty="0">
                <a:solidFill>
                  <a:schemeClr val="bg1"/>
                </a:solidFill>
                <a:latin typeface="Trebuchet MS" pitchFamily="34" charset="0"/>
              </a:endParaRPr>
            </a:p>
            <a:p>
              <a:pPr algn="ctr"/>
              <a:r>
                <a:rPr lang="en-US" sz="3428" b="1" spc="514" dirty="0">
                  <a:solidFill>
                    <a:schemeClr val="bg1"/>
                  </a:solidFill>
                  <a:latin typeface="Trebuchet MS" pitchFamily="34" charset="0"/>
                </a:rPr>
                <a:t>DESIGN</a:t>
              </a:r>
              <a:r>
                <a:rPr lang="en-US" sz="3428" b="1" spc="514" baseline="0" dirty="0">
                  <a:solidFill>
                    <a:schemeClr val="bg1"/>
                  </a:solidFill>
                  <a:latin typeface="Trebuchet MS" pitchFamily="34" charset="0"/>
                </a:rPr>
                <a:t> </a:t>
              </a:r>
              <a:r>
                <a:rPr lang="en-US" sz="3428" b="1" spc="514" dirty="0">
                  <a:solidFill>
                    <a:schemeClr val="bg1"/>
                  </a:solidFill>
                  <a:latin typeface="Trebuchet MS" pitchFamily="34" charset="0"/>
                </a:rPr>
                <a:t>GUIDE</a:t>
              </a:r>
            </a:p>
            <a:p>
              <a:pPr algn="ctr"/>
              <a:endParaRPr lang="en-US" sz="2400" b="1" dirty="0">
                <a:latin typeface="Trebuchet MS" pitchFamily="34" charset="0"/>
              </a:endParaRPr>
            </a:p>
            <a:p>
              <a:pPr defTabSz="3227529"/>
              <a:r>
                <a:rPr lang="en-US" sz="2400" i="0" dirty="0">
                  <a:latin typeface="Trebuchet MS" pitchFamily="34" charset="0"/>
                </a:rPr>
                <a:t>This PowerPoint</a:t>
              </a:r>
              <a:r>
                <a:rPr lang="en-US" sz="2400" i="0" baseline="0" dirty="0">
                  <a:latin typeface="Trebuchet MS" pitchFamily="34" charset="0"/>
                </a:rPr>
                <a:t> </a:t>
              </a:r>
              <a:r>
                <a:rPr lang="en-US" sz="2400" i="0" dirty="0">
                  <a:latin typeface="Trebuchet MS" pitchFamily="34" charset="0"/>
                </a:rPr>
                <a:t>2007 template produces</a:t>
              </a:r>
              <a:r>
                <a:rPr lang="en-US" sz="2400" i="0" baseline="0" dirty="0">
                  <a:latin typeface="Trebuchet MS" pitchFamily="34" charset="0"/>
                </a:rPr>
                <a:t> </a:t>
              </a:r>
              <a:r>
                <a:rPr lang="en-US" sz="2400" i="0" dirty="0">
                  <a:latin typeface="Trebuchet MS" pitchFamily="34" charset="0"/>
                </a:rPr>
                <a:t>a 36”x56” presentation poster. </a:t>
              </a:r>
              <a:r>
                <a:rPr lang="en-US" sz="2400" dirty="0">
                  <a:latin typeface="Trebuchet MS" pitchFamily="34" charset="0"/>
                </a:rPr>
                <a:t>You</a:t>
              </a:r>
              <a:r>
                <a:rPr lang="en-US" sz="2400" baseline="0" dirty="0">
                  <a:latin typeface="Trebuchet MS" pitchFamily="34" charset="0"/>
                </a:rPr>
                <a:t> can u</a:t>
              </a:r>
              <a:r>
                <a:rPr lang="en-US" sz="2400" dirty="0">
                  <a:latin typeface="Trebuchet MS" pitchFamily="34" charset="0"/>
                </a:rPr>
                <a:t>se</a:t>
              </a:r>
              <a:r>
                <a:rPr lang="en-US" sz="2400" baseline="0" dirty="0">
                  <a:latin typeface="Trebuchet MS" pitchFamily="34" charset="0"/>
                </a:rPr>
                <a:t> it to create your research poster and </a:t>
              </a:r>
              <a:r>
                <a:rPr lang="en-US" sz="2400" dirty="0">
                  <a:latin typeface="Trebuchet MS" pitchFamily="34" charset="0"/>
                </a:rPr>
                <a:t>save valuable time placing titles, subtitles,</a:t>
              </a:r>
              <a:r>
                <a:rPr lang="en-US" sz="2400" baseline="0" dirty="0">
                  <a:latin typeface="Trebuchet MS" pitchFamily="34" charset="0"/>
                </a:rPr>
                <a:t> text, and graphics</a:t>
              </a:r>
              <a:r>
                <a:rPr lang="en-US" sz="2400" dirty="0">
                  <a:latin typeface="Trebuchet MS" pitchFamily="34" charset="0"/>
                </a:rPr>
                <a:t>. </a:t>
              </a:r>
            </a:p>
            <a:p>
              <a:pPr defTabSz="3227529"/>
              <a:endParaRPr lang="en-US" sz="2400" dirty="0">
                <a:latin typeface="Trebuchet MS" pitchFamily="34" charset="0"/>
              </a:endParaRPr>
            </a:p>
            <a:p>
              <a:pPr defTabSz="3762000"/>
              <a:r>
                <a:rPr lang="en-US" sz="2400" dirty="0">
                  <a:latin typeface="Trebuchet MS" pitchFamily="34" charset="0"/>
                </a:rPr>
                <a:t>We provide a series of online tutorials that will guide you through the poster design process and answer your poster production questions. To view our template tutorials, go online to </a:t>
              </a:r>
              <a:r>
                <a:rPr lang="en-US" sz="2400" b="1" dirty="0">
                  <a:solidFill>
                    <a:srgbClr val="FFC000"/>
                  </a:solidFill>
                  <a:latin typeface="Trebuchet MS" pitchFamily="34" charset="0"/>
                </a:rPr>
                <a:t>PosterPresentations.com</a:t>
              </a:r>
              <a:r>
                <a:rPr lang="en-US" sz="2400" b="1" dirty="0">
                  <a:solidFill>
                    <a:schemeClr val="bg1"/>
                  </a:solidFill>
                  <a:latin typeface="Trebuchet MS" pitchFamily="34" charset="0"/>
                </a:rPr>
                <a:t> </a:t>
              </a:r>
              <a:r>
                <a:rPr lang="en-US" sz="2400" dirty="0">
                  <a:solidFill>
                    <a:schemeClr val="bg1"/>
                  </a:solidFill>
                  <a:latin typeface="Trebuchet MS" pitchFamily="34" charset="0"/>
                </a:rPr>
                <a:t>and click on HELP DESK.</a:t>
              </a:r>
            </a:p>
            <a:p>
              <a:pPr defTabSz="3762000"/>
              <a:endParaRPr lang="en-US" sz="2400" dirty="0">
                <a:latin typeface="Trebuchet MS" pitchFamily="34" charset="0"/>
              </a:endParaRPr>
            </a:p>
            <a:p>
              <a:pPr defTabSz="3762000"/>
              <a:r>
                <a:rPr lang="en-US" sz="2400" dirty="0">
                  <a:solidFill>
                    <a:schemeClr val="bg1"/>
                  </a:solidFill>
                  <a:latin typeface="Trebuchet MS" pitchFamily="34" charset="0"/>
                </a:rPr>
                <a:t>When</a:t>
              </a:r>
              <a:r>
                <a:rPr lang="en-US" sz="2400" baseline="0" dirty="0">
                  <a:solidFill>
                    <a:schemeClr val="bg1"/>
                  </a:solidFill>
                  <a:latin typeface="Trebuchet MS" pitchFamily="34" charset="0"/>
                </a:rPr>
                <a:t> you are ready to print your poster</a:t>
              </a:r>
              <a:r>
                <a:rPr lang="en-US" sz="2400" dirty="0">
                  <a:solidFill>
                    <a:schemeClr val="bg1"/>
                  </a:solidFill>
                  <a:latin typeface="Trebuchet MS" pitchFamily="34" charset="0"/>
                </a:rPr>
                <a:t>,</a:t>
              </a:r>
              <a:r>
                <a:rPr lang="en-US" sz="2400" baseline="0" dirty="0">
                  <a:solidFill>
                    <a:schemeClr val="bg1"/>
                  </a:solidFill>
                  <a:latin typeface="Trebuchet MS" pitchFamily="34" charset="0"/>
                </a:rPr>
                <a:t> go online to </a:t>
              </a:r>
              <a:r>
                <a:rPr lang="en-US" sz="2400" b="0" dirty="0">
                  <a:solidFill>
                    <a:schemeClr val="bg1"/>
                  </a:solidFill>
                  <a:latin typeface="Trebuchet MS" pitchFamily="34" charset="0"/>
                </a:rPr>
                <a:t>PosterPresentations.com</a:t>
              </a:r>
              <a:br>
                <a:rPr lang="en-US" sz="2400" dirty="0">
                  <a:solidFill>
                    <a:schemeClr val="bg1"/>
                  </a:solidFill>
                  <a:latin typeface="Trebuchet MS" pitchFamily="34" charset="0"/>
                </a:rPr>
              </a:br>
              <a:endParaRPr lang="en-US" sz="2400" dirty="0">
                <a:solidFill>
                  <a:schemeClr val="bg1"/>
                </a:solidFill>
                <a:latin typeface="Trebuchet MS" pitchFamily="34" charset="0"/>
              </a:endParaRPr>
            </a:p>
            <a:p>
              <a:pPr algn="l" defTabSz="3227529"/>
              <a:r>
                <a:rPr lang="en-US" sz="2400" b="0" dirty="0">
                  <a:solidFill>
                    <a:schemeClr val="bg1"/>
                  </a:solidFill>
                  <a:latin typeface="Trebuchet MS" pitchFamily="34" charset="0"/>
                </a:rPr>
                <a:t>Need</a:t>
              </a:r>
              <a:r>
                <a:rPr lang="en-US" sz="2400" b="0" baseline="0" dirty="0">
                  <a:solidFill>
                    <a:schemeClr val="bg1"/>
                  </a:solidFill>
                  <a:latin typeface="Trebuchet MS" pitchFamily="34" charset="0"/>
                </a:rPr>
                <a:t> assistance? Call us at </a:t>
              </a:r>
              <a:r>
                <a:rPr lang="en-US" sz="2400" b="0" dirty="0">
                  <a:solidFill>
                    <a:srgbClr val="FFC000"/>
                  </a:solidFill>
                  <a:latin typeface="Trebuchet MS" pitchFamily="34" charset="0"/>
                </a:rPr>
                <a:t>1.510.649.3001</a:t>
              </a:r>
            </a:p>
            <a:p>
              <a:pPr algn="l" defTabSz="3227529"/>
              <a:endParaRPr lang="en-US" sz="3086" b="1" dirty="0">
                <a:solidFill>
                  <a:srgbClr val="FFFF00"/>
                </a:solidFill>
                <a:latin typeface="Trebuchet MS" pitchFamily="34" charset="0"/>
              </a:endParaRPr>
            </a:p>
            <a:p>
              <a:pPr algn="ctr"/>
              <a:endParaRPr lang="en-US" sz="2057" b="1" dirty="0">
                <a:solidFill>
                  <a:schemeClr val="bg1"/>
                </a:solidFill>
                <a:latin typeface="Trebuchet MS" pitchFamily="34" charset="0"/>
              </a:endParaRPr>
            </a:p>
            <a:p>
              <a:pPr algn="ctr"/>
              <a:r>
                <a:rPr lang="en-US" sz="3428" b="1" spc="514" dirty="0">
                  <a:solidFill>
                    <a:schemeClr val="bg1"/>
                  </a:solidFill>
                  <a:latin typeface="Trebuchet MS" pitchFamily="34" charset="0"/>
                </a:rPr>
                <a:t>QUICK START</a:t>
              </a:r>
            </a:p>
            <a:p>
              <a:pPr algn="ctr"/>
              <a:endParaRPr lang="en-US" sz="2743" b="1" baseline="0" dirty="0">
                <a:solidFill>
                  <a:schemeClr val="bg1"/>
                </a:solidFill>
                <a:latin typeface="Trebuchet MS" pitchFamily="34" charset="0"/>
              </a:endParaRPr>
            </a:p>
            <a:p>
              <a:pPr algn="ctr"/>
              <a:r>
                <a:rPr lang="en-US" sz="2743" b="1" baseline="0" dirty="0">
                  <a:solidFill>
                    <a:srgbClr val="FFC000"/>
                  </a:solidFill>
                  <a:latin typeface="Trebuchet MS" pitchFamily="34" charset="0"/>
                </a:rPr>
                <a:t>Zoom in and out</a:t>
              </a:r>
            </a:p>
            <a:p>
              <a:pPr marL="1621890" indent="-1621890" algn="l" defTabSz="729306"/>
              <a:r>
                <a:rPr lang="en-US" sz="2057" b="0" baseline="0" dirty="0">
                  <a:solidFill>
                    <a:schemeClr val="bg1"/>
                  </a:solidFill>
                  <a:latin typeface="Trebuchet MS" pitchFamily="34" charset="0"/>
                </a:rPr>
                <a:t>	</a:t>
              </a:r>
              <a:r>
                <a:rPr lang="en-US" sz="2057" b="0" baseline="0" dirty="0">
                  <a:solidFill>
                    <a:schemeClr val="bg1">
                      <a:lumMod val="75000"/>
                    </a:schemeClr>
                  </a:solidFill>
                  <a:latin typeface="Trebuchet MS" pitchFamily="34" charset="0"/>
                </a:rPr>
                <a:t>As you work on your poster zoom in and out to the level that is more comfortable to you. </a:t>
              </a:r>
            </a:p>
            <a:p>
              <a:pPr marL="1621890" indent="-1621890" algn="l" defTabSz="729306"/>
              <a:r>
                <a:rPr lang="en-US" sz="2057" b="1" baseline="0" dirty="0">
                  <a:solidFill>
                    <a:schemeClr val="bg1">
                      <a:lumMod val="75000"/>
                    </a:schemeClr>
                  </a:solidFill>
                  <a:latin typeface="Trebuchet MS" pitchFamily="34" charset="0"/>
                </a:rPr>
                <a:t>	</a:t>
              </a:r>
              <a:r>
                <a:rPr lang="en-US" sz="2057" b="0" baseline="0" dirty="0">
                  <a:solidFill>
                    <a:schemeClr val="bg1">
                      <a:lumMod val="75000"/>
                    </a:schemeClr>
                  </a:solidFill>
                  <a:latin typeface="Trebuchet MS" pitchFamily="34" charset="0"/>
                </a:rPr>
                <a:t>Go to VIEW &gt; ZOOM.</a:t>
              </a:r>
            </a:p>
            <a:p>
              <a:pPr algn="l"/>
              <a:endParaRPr lang="en-US" sz="2400" b="0" baseline="0" dirty="0">
                <a:solidFill>
                  <a:schemeClr val="bg1"/>
                </a:solidFill>
                <a:latin typeface="Trebuchet MS" pitchFamily="34" charset="0"/>
              </a:endParaRPr>
            </a:p>
            <a:p>
              <a:pPr algn="ctr"/>
              <a:r>
                <a:rPr lang="en-US" sz="2743" b="1" baseline="0" dirty="0">
                  <a:solidFill>
                    <a:srgbClr val="FFC000"/>
                  </a:solidFill>
                  <a:latin typeface="Trebuchet MS" pitchFamily="34" charset="0"/>
                </a:rPr>
                <a:t>Title, Authors, and Affiliations</a:t>
              </a:r>
            </a:p>
            <a:p>
              <a:pPr algn="l"/>
              <a:r>
                <a:rPr lang="en-US" sz="2057" b="0" baseline="0" dirty="0">
                  <a:solidFill>
                    <a:schemeClr val="bg1">
                      <a:lumMod val="75000"/>
                    </a:schemeClr>
                  </a:solidFill>
                  <a:latin typeface="Trebuchet MS" pitchFamily="34" charset="0"/>
                </a:rPr>
                <a:t>Start designing your poster by adding the title, the names of the authors, and the affiliated institutions. </a:t>
              </a:r>
              <a:r>
                <a:rPr lang="en-US" sz="2057"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057" b="0" spc="0" baseline="0" dirty="0">
                <a:solidFill>
                  <a:schemeClr val="bg1">
                    <a:lumMod val="75000"/>
                  </a:schemeClr>
                </a:solidFill>
                <a:latin typeface="Trebuchet MS" pitchFamily="34" charset="0"/>
              </a:endParaRPr>
            </a:p>
            <a:p>
              <a:pPr algn="l"/>
              <a:r>
                <a:rPr lang="en-US" sz="2057" b="1" spc="257" baseline="0" dirty="0">
                  <a:solidFill>
                    <a:srgbClr val="FFC000"/>
                  </a:solidFill>
                  <a:latin typeface="Trebuchet MS" pitchFamily="34" charset="0"/>
                </a:rPr>
                <a:t>TIP</a:t>
              </a:r>
              <a:r>
                <a:rPr lang="en-US" sz="2057" b="1" baseline="0" dirty="0">
                  <a:solidFill>
                    <a:srgbClr val="FFC000"/>
                  </a:solidFill>
                  <a:latin typeface="Trebuchet MS" pitchFamily="34" charset="0"/>
                </a:rPr>
                <a:t>: </a:t>
              </a:r>
              <a:r>
                <a:rPr lang="en-US" sz="2057" b="0" baseline="0" dirty="0">
                  <a:solidFill>
                    <a:schemeClr val="bg1">
                      <a:lumMod val="75000"/>
                    </a:schemeClr>
                  </a:solidFill>
                  <a:latin typeface="Trebuchet MS" pitchFamily="34" charset="0"/>
                </a:rPr>
                <a:t>The font size of your title should be bigger than your name(s) and institution name(s).</a:t>
              </a:r>
            </a:p>
            <a:p>
              <a:pPr algn="l"/>
              <a:br>
                <a:rPr lang="en-US" sz="2400" b="1" baseline="0" dirty="0">
                  <a:solidFill>
                    <a:schemeClr val="bg1"/>
                  </a:solidFill>
                  <a:latin typeface="Trebuchet MS" pitchFamily="34" charset="0"/>
                </a:rPr>
              </a:br>
              <a:endParaRPr lang="en-US" sz="2400" b="1" dirty="0">
                <a:solidFill>
                  <a:schemeClr val="bg1"/>
                </a:solidFill>
                <a:latin typeface="Trebuchet MS" pitchFamily="34" charset="0"/>
              </a:endParaRPr>
            </a:p>
            <a:p>
              <a:pPr algn="ctr"/>
              <a:endParaRPr lang="en-US" sz="2400" b="1" dirty="0">
                <a:solidFill>
                  <a:srgbClr val="FFC000"/>
                </a:solidFill>
                <a:latin typeface="Trebuchet MS" pitchFamily="34" charset="0"/>
              </a:endParaRPr>
            </a:p>
            <a:p>
              <a:pPr algn="ctr"/>
              <a:endParaRPr lang="en-US" sz="2400" b="1" dirty="0">
                <a:solidFill>
                  <a:srgbClr val="FFC000"/>
                </a:solidFill>
                <a:latin typeface="Trebuchet MS" pitchFamily="34" charset="0"/>
              </a:endParaRPr>
            </a:p>
            <a:p>
              <a:pPr algn="ctr"/>
              <a:r>
                <a:rPr lang="en-US" sz="2743" b="1" dirty="0">
                  <a:solidFill>
                    <a:srgbClr val="FFC000"/>
                  </a:solidFill>
                  <a:latin typeface="Trebuchet MS" pitchFamily="34" charset="0"/>
                </a:rPr>
                <a:t>Adding Logos</a:t>
              </a:r>
              <a:r>
                <a:rPr lang="en-US" sz="2743" b="1" baseline="0" dirty="0">
                  <a:solidFill>
                    <a:srgbClr val="FFC000"/>
                  </a:solidFill>
                  <a:latin typeface="Trebuchet MS" pitchFamily="34" charset="0"/>
                </a:rPr>
                <a:t> / Seals</a:t>
              </a:r>
            </a:p>
            <a:p>
              <a:pPr algn="l"/>
              <a:r>
                <a:rPr lang="en-US" sz="2057"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057" b="0" spc="257" baseline="0" dirty="0">
                <a:solidFill>
                  <a:schemeClr val="bg1">
                    <a:lumMod val="75000"/>
                  </a:schemeClr>
                </a:solidFill>
                <a:latin typeface="Trebuchet MS" pitchFamily="34" charset="0"/>
              </a:endParaRPr>
            </a:p>
            <a:p>
              <a:pPr algn="l"/>
              <a:r>
                <a:rPr lang="en-US" sz="2057" b="1" spc="257" baseline="0" dirty="0">
                  <a:solidFill>
                    <a:srgbClr val="FFC000"/>
                  </a:solidFill>
                  <a:latin typeface="Trebuchet MS" pitchFamily="34" charset="0"/>
                </a:rPr>
                <a:t>TIP:</a:t>
              </a:r>
              <a:r>
                <a:rPr lang="en-US" sz="2057" b="1" spc="0" baseline="0" dirty="0">
                  <a:solidFill>
                    <a:srgbClr val="FFC000"/>
                  </a:solidFill>
                  <a:latin typeface="Trebuchet MS" pitchFamily="34" charset="0"/>
                </a:rPr>
                <a:t> </a:t>
              </a:r>
              <a:r>
                <a:rPr lang="en-US" sz="2057" b="0" baseline="0" dirty="0">
                  <a:solidFill>
                    <a:schemeClr val="bg1">
                      <a:lumMod val="75000"/>
                    </a:schemeClr>
                  </a:solidFill>
                  <a:latin typeface="Trebuchet MS" pitchFamily="34" charset="0"/>
                </a:rPr>
                <a:t>See if your school’s logo is available on our free poster templates page.</a:t>
              </a:r>
            </a:p>
            <a:p>
              <a:pPr algn="l"/>
              <a:endParaRPr lang="en-US" sz="2057" b="0" baseline="0" dirty="0">
                <a:latin typeface="Trebuchet MS" pitchFamily="34" charset="0"/>
              </a:endParaRPr>
            </a:p>
            <a:p>
              <a:pPr algn="ctr"/>
              <a:r>
                <a:rPr lang="en-US" sz="2743" b="1" baseline="0" dirty="0">
                  <a:solidFill>
                    <a:srgbClr val="FFC000"/>
                  </a:solidFill>
                  <a:latin typeface="Trebuchet MS" pitchFamily="34" charset="0"/>
                </a:rPr>
                <a:t>Photographs / Graphics</a:t>
              </a:r>
            </a:p>
            <a:p>
              <a:pPr algn="l" defTabSz="838158"/>
              <a:r>
                <a:rPr lang="en-US" sz="2057"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057" b="0" spc="0" baseline="0" dirty="0">
                  <a:solidFill>
                    <a:schemeClr val="bg1">
                      <a:lumMod val="75000"/>
                    </a:schemeClr>
                  </a:solidFill>
                  <a:latin typeface="Trebuchet MS" pitchFamily="34" charset="0"/>
                </a:rPr>
                <a:t>disproportionally.</a:t>
              </a:r>
            </a:p>
            <a:p>
              <a:pPr algn="l" defTabSz="838158"/>
              <a:endParaRPr lang="en-US" sz="2057" b="0" baseline="0" dirty="0">
                <a:latin typeface="Trebuchet MS" pitchFamily="34" charset="0"/>
              </a:endParaRPr>
            </a:p>
            <a:p>
              <a:pPr algn="ctr"/>
              <a:endParaRPr lang="en-US" sz="2400" b="1" baseline="0" dirty="0">
                <a:solidFill>
                  <a:srgbClr val="FFC000"/>
                </a:solidFill>
                <a:latin typeface="Trebuchet MS" pitchFamily="34" charset="0"/>
              </a:endParaRPr>
            </a:p>
            <a:p>
              <a:pPr algn="ctr"/>
              <a:endParaRPr lang="en-US" sz="2400" b="1" baseline="0" dirty="0">
                <a:solidFill>
                  <a:srgbClr val="FFC000"/>
                </a:solidFill>
                <a:latin typeface="Trebuchet MS" pitchFamily="34" charset="0"/>
              </a:endParaRPr>
            </a:p>
            <a:p>
              <a:pPr algn="ctr"/>
              <a:endParaRPr lang="en-US" sz="2400" b="1" baseline="0" dirty="0">
                <a:solidFill>
                  <a:srgbClr val="FFC000"/>
                </a:solidFill>
                <a:latin typeface="Trebuchet MS" pitchFamily="34" charset="0"/>
              </a:endParaRPr>
            </a:p>
            <a:p>
              <a:pPr algn="ctr"/>
              <a:endParaRPr lang="en-US" sz="2400" b="1" baseline="0" dirty="0">
                <a:solidFill>
                  <a:srgbClr val="FFC000"/>
                </a:solidFill>
                <a:latin typeface="Trebuchet MS" pitchFamily="34" charset="0"/>
              </a:endParaRPr>
            </a:p>
            <a:p>
              <a:pPr algn="ctr"/>
              <a:endParaRPr lang="en-US" sz="2400" b="1" baseline="0" dirty="0">
                <a:solidFill>
                  <a:srgbClr val="FFC000"/>
                </a:solidFill>
                <a:latin typeface="Trebuchet MS" pitchFamily="34" charset="0"/>
              </a:endParaRPr>
            </a:p>
            <a:p>
              <a:pPr algn="ctr"/>
              <a:endParaRPr lang="en-US" sz="2400" b="1" baseline="0" dirty="0">
                <a:solidFill>
                  <a:srgbClr val="FFC000"/>
                </a:solidFill>
                <a:latin typeface="Trebuchet MS" pitchFamily="34" charset="0"/>
              </a:endParaRPr>
            </a:p>
            <a:p>
              <a:pPr algn="ctr"/>
              <a:r>
                <a:rPr lang="en-US" sz="2743" b="1" baseline="0" dirty="0">
                  <a:solidFill>
                    <a:srgbClr val="FFC000"/>
                  </a:solidFill>
                  <a:latin typeface="Trebuchet MS" pitchFamily="34" charset="0"/>
                </a:rPr>
                <a:t>Image Quality Check</a:t>
              </a:r>
            </a:p>
            <a:p>
              <a:pPr lvl="0" algn="l" defTabSz="838158"/>
              <a:r>
                <a:rPr lang="en-US" sz="2057" b="0" baseline="0" dirty="0">
                  <a:solidFill>
                    <a:schemeClr val="bg1">
                      <a:lumMod val="75000"/>
                    </a:schemeClr>
                  </a:solidFill>
                  <a:latin typeface="Trebuchet MS" pitchFamily="34" charset="0"/>
                </a:rPr>
                <a:t>Zoom in and look at your images at 100% magnification. If they look good they will print well. </a:t>
              </a:r>
              <a:endParaRPr lang="en-US" sz="2400" b="0" dirty="0">
                <a:latin typeface="Trebuchet MS" pitchFamily="34" charset="0"/>
              </a:endParaRPr>
            </a:p>
          </p:txBody>
        </p:sp>
        <p:cxnSp>
          <p:nvCxnSpPr>
            <p:cNvPr id="28" name="Straight Connector 27"/>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userDrawn="1"/>
          </p:nvPicPr>
          <p:blipFill>
            <a:blip r:embed="rId4"/>
            <a:stretch>
              <a:fillRect/>
            </a:stretch>
          </p:blipFill>
          <p:spPr>
            <a:xfrm>
              <a:off x="-10740740" y="10261718"/>
              <a:ext cx="1597666" cy="1201935"/>
            </a:xfrm>
            <a:prstGeom prst="rect">
              <a:avLst/>
            </a:prstGeom>
          </p:spPr>
        </p:pic>
        <p:pic>
          <p:nvPicPr>
            <p:cNvPr id="38" name="Picture 37"/>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40" name="Group 39"/>
            <p:cNvGrpSpPr/>
            <p:nvPr userDrawn="1"/>
          </p:nvGrpSpPr>
          <p:grpSpPr>
            <a:xfrm>
              <a:off x="-9744993" y="23540958"/>
              <a:ext cx="7531182" cy="2207771"/>
              <a:chOff x="-4470427" y="11016658"/>
              <a:chExt cx="3470785" cy="1014344"/>
            </a:xfrm>
          </p:grpSpPr>
          <p:grpSp>
            <p:nvGrpSpPr>
              <p:cNvPr id="49" name="Group 48"/>
              <p:cNvGrpSpPr/>
              <p:nvPr userDrawn="1"/>
            </p:nvGrpSpPr>
            <p:grpSpPr>
              <a:xfrm>
                <a:off x="-2783495" y="11060884"/>
                <a:ext cx="624431" cy="859155"/>
                <a:chOff x="-3958697" y="11117435"/>
                <a:chExt cx="779338" cy="1231164"/>
              </a:xfrm>
            </p:grpSpPr>
            <p:pic>
              <p:nvPicPr>
                <p:cNvPr id="55" name="Picture 54"/>
                <p:cNvPicPr>
                  <a:picLocks noChangeAspect="1"/>
                </p:cNvPicPr>
                <p:nvPr userDrawn="1"/>
              </p:nvPicPr>
              <p:blipFill>
                <a:blip r:embed="rId6"/>
                <a:stretch>
                  <a:fillRect/>
                </a:stretch>
              </p:blipFill>
              <p:spPr>
                <a:xfrm>
                  <a:off x="-3948160" y="11117435"/>
                  <a:ext cx="768801" cy="1090857"/>
                </a:xfrm>
                <a:prstGeom prst="rect">
                  <a:avLst/>
                </a:prstGeom>
              </p:spPr>
            </p:pic>
            <p:sp>
              <p:nvSpPr>
                <p:cNvPr id="56" name="TextBox 55"/>
                <p:cNvSpPr txBox="1"/>
                <p:nvPr userDrawn="1"/>
              </p:nvSpPr>
              <p:spPr>
                <a:xfrm>
                  <a:off x="-3958697" y="12114178"/>
                  <a:ext cx="779337" cy="234421"/>
                </a:xfrm>
                <a:prstGeom prst="rect">
                  <a:avLst/>
                </a:prstGeom>
                <a:solidFill>
                  <a:schemeClr val="accent1"/>
                </a:solidFill>
                <a:ln>
                  <a:noFill/>
                </a:ln>
              </p:spPr>
              <p:txBody>
                <a:bodyPr wrap="square" lIns="91440" tIns="91440" rIns="91440" bIns="91440" rtlCol="0">
                  <a:spAutoFit/>
                </a:bodyPr>
                <a:lstStyle/>
                <a:p>
                  <a:pPr algn="ctr"/>
                  <a:r>
                    <a:rPr lang="en-US" sz="1371" b="1" dirty="0">
                      <a:solidFill>
                        <a:schemeClr val="tx1"/>
                      </a:solidFill>
                    </a:rPr>
                    <a:t>ORIGINAL</a:t>
                  </a:r>
                </a:p>
              </p:txBody>
            </p:sp>
          </p:grpSp>
          <p:grpSp>
            <p:nvGrpSpPr>
              <p:cNvPr id="50" name="Group 49"/>
              <p:cNvGrpSpPr/>
              <p:nvPr userDrawn="1"/>
            </p:nvGrpSpPr>
            <p:grpSpPr>
              <a:xfrm>
                <a:off x="-2033159" y="11060888"/>
                <a:ext cx="1033517" cy="862424"/>
                <a:chOff x="-2921738" y="11200127"/>
                <a:chExt cx="1420279" cy="1185159"/>
              </a:xfrm>
            </p:grpSpPr>
            <p:pic>
              <p:nvPicPr>
                <p:cNvPr id="53" name="Picture 52"/>
                <p:cNvPicPr>
                  <a:picLocks noChangeAspect="1"/>
                </p:cNvPicPr>
                <p:nvPr userDrawn="1"/>
              </p:nvPicPr>
              <p:blipFill>
                <a:blip r:embed="rId6"/>
                <a:stretch>
                  <a:fillRect/>
                </a:stretch>
              </p:blipFill>
              <p:spPr>
                <a:xfrm>
                  <a:off x="-2921738" y="11200127"/>
                  <a:ext cx="1420279" cy="1029694"/>
                </a:xfrm>
                <a:prstGeom prst="rect">
                  <a:avLst/>
                </a:prstGeom>
              </p:spPr>
            </p:pic>
            <p:sp>
              <p:nvSpPr>
                <p:cNvPr id="54" name="TextBox 53"/>
                <p:cNvSpPr txBox="1"/>
                <p:nvPr userDrawn="1"/>
              </p:nvSpPr>
              <p:spPr>
                <a:xfrm>
                  <a:off x="-2918991" y="12175418"/>
                  <a:ext cx="1417532" cy="209868"/>
                </a:xfrm>
                <a:prstGeom prst="rect">
                  <a:avLst/>
                </a:prstGeom>
                <a:solidFill>
                  <a:srgbClr val="FF0000"/>
                </a:solidFill>
              </p:spPr>
              <p:txBody>
                <a:bodyPr wrap="square" lIns="457200" tIns="91440" rIns="457200" bIns="91440" rtlCol="0">
                  <a:spAutoFit/>
                </a:bodyPr>
                <a:lstStyle/>
                <a:p>
                  <a:pPr algn="ctr"/>
                  <a:r>
                    <a:rPr lang="en-US" sz="1200" b="1" dirty="0">
                      <a:solidFill>
                        <a:schemeClr val="bg1"/>
                      </a:solidFill>
                    </a:rPr>
                    <a:t>DISTORTED</a:t>
                  </a:r>
                  <a:endParaRPr lang="en-US" sz="600" b="1" dirty="0">
                    <a:solidFill>
                      <a:schemeClr val="bg1"/>
                    </a:solidFill>
                  </a:endParaRPr>
                </a:p>
              </p:txBody>
            </p:sp>
          </p:grpSp>
          <p:pic>
            <p:nvPicPr>
              <p:cNvPr id="51" name="Picture 50"/>
              <p:cNvPicPr>
                <a:picLocks noChangeAspect="1"/>
              </p:cNvPicPr>
              <p:nvPr userDrawn="1"/>
            </p:nvPicPr>
            <p:blipFill>
              <a:blip r:embed="rId7"/>
              <a:stretch>
                <a:fillRect/>
              </a:stretch>
            </p:blipFill>
            <p:spPr>
              <a:xfrm>
                <a:off x="-4470427" y="11016658"/>
                <a:ext cx="1098742" cy="847761"/>
              </a:xfrm>
              <a:prstGeom prst="rect">
                <a:avLst/>
              </a:prstGeom>
            </p:spPr>
          </p:pic>
          <p:sp>
            <p:nvSpPr>
              <p:cNvPr id="52" name="TextBox 51"/>
              <p:cNvSpPr txBox="1"/>
              <p:nvPr userDrawn="1"/>
            </p:nvSpPr>
            <p:spPr>
              <a:xfrm>
                <a:off x="-4440600" y="11665645"/>
                <a:ext cx="1035685" cy="365357"/>
              </a:xfrm>
              <a:prstGeom prst="rect">
                <a:avLst/>
              </a:prstGeom>
              <a:noFill/>
            </p:spPr>
            <p:txBody>
              <a:bodyPr wrap="square" lIns="457200" tIns="457200" rIns="457200" bIns="0" rtlCol="0">
                <a:spAutoFit/>
              </a:bodyPr>
              <a:lstStyle/>
              <a:p>
                <a:pPr algn="ctr"/>
                <a:r>
                  <a:rPr lang="en-US" sz="1371" dirty="0">
                    <a:solidFill>
                      <a:schemeClr val="bg1"/>
                    </a:solidFill>
                  </a:rPr>
                  <a:t>Corner</a:t>
                </a:r>
                <a:r>
                  <a:rPr lang="en-US" sz="1371" baseline="0" dirty="0">
                    <a:solidFill>
                      <a:schemeClr val="bg1"/>
                    </a:solidFill>
                  </a:rPr>
                  <a:t> handles</a:t>
                </a:r>
                <a:endParaRPr lang="en-US" sz="1371" dirty="0">
                  <a:solidFill>
                    <a:schemeClr val="bg1"/>
                  </a:solidFill>
                </a:endParaRPr>
              </a:p>
            </p:txBody>
          </p:sp>
        </p:grpSp>
        <p:grpSp>
          <p:nvGrpSpPr>
            <p:cNvPr id="41" name="Group 40"/>
            <p:cNvGrpSpPr/>
            <p:nvPr userDrawn="1"/>
          </p:nvGrpSpPr>
          <p:grpSpPr>
            <a:xfrm>
              <a:off x="-10406436" y="27751414"/>
              <a:ext cx="9338296" cy="2453249"/>
              <a:chOff x="-4758518" y="12734137"/>
              <a:chExt cx="4303602" cy="1127127"/>
            </a:xfrm>
          </p:grpSpPr>
          <p:graphicFrame>
            <p:nvGraphicFramePr>
              <p:cNvPr id="42" name="Object 41"/>
              <p:cNvGraphicFramePr>
                <a:graphicFrameLocks noChangeAspect="1"/>
              </p:cNvGraphicFramePr>
              <p:nvPr userDrawn="1">
                <p:extLst>
                  <p:ext uri="{D42A27DB-BD31-4B8C-83A1-F6EECF244321}">
                    <p14:modId xmlns:p14="http://schemas.microsoft.com/office/powerpoint/2010/main" val="1530411269"/>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6210"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666353314"/>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6211"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7" name="TextBox 46"/>
              <p:cNvSpPr txBox="1"/>
              <p:nvPr userDrawn="1"/>
            </p:nvSpPr>
            <p:spPr>
              <a:xfrm rot="16200000">
                <a:off x="-5235785" y="13211404"/>
                <a:ext cx="1117601" cy="163067"/>
              </a:xfrm>
              <a:prstGeom prst="rect">
                <a:avLst/>
              </a:prstGeom>
              <a:noFill/>
            </p:spPr>
            <p:txBody>
              <a:bodyPr wrap="square" lIns="91440" tIns="91440" rIns="91440" bIns="0" rtlCol="0">
                <a:spAutoFit/>
              </a:bodyPr>
              <a:lstStyle/>
              <a:p>
                <a:pPr algn="ctr"/>
                <a:r>
                  <a:rPr lang="en-US" sz="1371" dirty="0">
                    <a:solidFill>
                      <a:srgbClr val="92D050"/>
                    </a:solidFill>
                  </a:rPr>
                  <a:t>Good</a:t>
                </a:r>
                <a:r>
                  <a:rPr lang="en-US" sz="1371" baseline="0" dirty="0">
                    <a:solidFill>
                      <a:srgbClr val="92D050"/>
                    </a:solidFill>
                  </a:rPr>
                  <a:t> </a:t>
                </a:r>
                <a:r>
                  <a:rPr lang="en-US" sz="1371" baseline="0" dirty="0">
                    <a:solidFill>
                      <a:schemeClr val="bg1"/>
                    </a:solidFill>
                  </a:rPr>
                  <a:t>printing quality</a:t>
                </a:r>
                <a:endParaRPr lang="en-US" sz="1371" dirty="0">
                  <a:solidFill>
                    <a:schemeClr val="bg1"/>
                  </a:solidFill>
                </a:endParaRPr>
              </a:p>
            </p:txBody>
          </p:sp>
          <p:sp>
            <p:nvSpPr>
              <p:cNvPr id="48" name="TextBox 47"/>
              <p:cNvSpPr txBox="1"/>
              <p:nvPr userDrawn="1"/>
            </p:nvSpPr>
            <p:spPr>
              <a:xfrm rot="16200000">
                <a:off x="-1095250" y="13220930"/>
                <a:ext cx="1117601" cy="163067"/>
              </a:xfrm>
              <a:prstGeom prst="rect">
                <a:avLst/>
              </a:prstGeom>
              <a:noFill/>
            </p:spPr>
            <p:txBody>
              <a:bodyPr wrap="square" lIns="91440" tIns="91440" rIns="91440" bIns="0" rtlCol="0">
                <a:spAutoFit/>
              </a:bodyPr>
              <a:lstStyle/>
              <a:p>
                <a:pPr algn="ctr"/>
                <a:r>
                  <a:rPr lang="en-US" sz="1371" dirty="0">
                    <a:solidFill>
                      <a:srgbClr val="FF0000"/>
                    </a:solidFill>
                  </a:rPr>
                  <a:t>Bad </a:t>
                </a:r>
                <a:r>
                  <a:rPr lang="en-US" sz="1371" dirty="0">
                    <a:solidFill>
                      <a:schemeClr val="bg1"/>
                    </a:solidFill>
                  </a:rPr>
                  <a:t>printing quality</a:t>
                </a:r>
              </a:p>
            </p:txBody>
          </p:sp>
        </p:grpSp>
      </p:grpSp>
      <p:grpSp>
        <p:nvGrpSpPr>
          <p:cNvPr id="57" name="Group 56"/>
          <p:cNvGrpSpPr/>
          <p:nvPr userDrawn="1"/>
        </p:nvGrpSpPr>
        <p:grpSpPr>
          <a:xfrm>
            <a:off x="44243625" y="-61183"/>
            <a:ext cx="9481833" cy="36637183"/>
            <a:chOff x="44157839" y="-55065"/>
            <a:chExt cx="11062139" cy="32973465"/>
          </a:xfrm>
        </p:grpSpPr>
        <p:sp>
          <p:nvSpPr>
            <p:cNvPr id="58" name="Rectangle 57"/>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428" b="1" spc="514" dirty="0">
                  <a:solidFill>
                    <a:schemeClr val="bg1"/>
                  </a:solidFill>
                  <a:latin typeface="Trebuchet MS" pitchFamily="34" charset="0"/>
                </a:rPr>
                <a:t>QUICK START (cont.)</a:t>
              </a:r>
            </a:p>
            <a:p>
              <a:pPr algn="ctr"/>
              <a:endParaRPr lang="en-US" sz="3086" b="1" baseline="0" dirty="0">
                <a:solidFill>
                  <a:schemeClr val="bg1"/>
                </a:solidFill>
                <a:latin typeface="Trebuchet MS" pitchFamily="34" charset="0"/>
              </a:endParaRPr>
            </a:p>
            <a:p>
              <a:pPr algn="ctr"/>
              <a:r>
                <a:rPr lang="en-US" sz="2743" b="1" baseline="0" dirty="0">
                  <a:solidFill>
                    <a:srgbClr val="FFC000"/>
                  </a:solidFill>
                  <a:latin typeface="Trebuchet MS" pitchFamily="34" charset="0"/>
                </a:rPr>
                <a:t>How to change the template color theme</a:t>
              </a:r>
            </a:p>
            <a:p>
              <a:pPr marL="0" marR="0" lvl="2" indent="0" algn="l" defTabSz="97967" rtl="0" eaLnBrk="1" fontAlgn="auto" latinLnBrk="0" hangingPunct="1">
                <a:lnSpc>
                  <a:spcPct val="100000"/>
                </a:lnSpc>
                <a:spcBef>
                  <a:spcPts val="0"/>
                </a:spcBef>
                <a:spcAft>
                  <a:spcPts val="0"/>
                </a:spcAft>
                <a:buClrTx/>
                <a:buSzTx/>
                <a:buFontTx/>
                <a:buNone/>
                <a:tabLst/>
                <a:defRPr/>
              </a:pPr>
              <a:r>
                <a:rPr lang="en-US" sz="2057"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057" b="0" spc="0" baseline="0" dirty="0">
                  <a:solidFill>
                    <a:schemeClr val="bg1">
                      <a:lumMod val="75000"/>
                    </a:schemeClr>
                  </a:solidFill>
                  <a:latin typeface="Trebuchet MS" pitchFamily="34" charset="0"/>
                </a:rPr>
                <a:t>also create your own color theme.</a:t>
              </a:r>
            </a:p>
            <a:p>
              <a:pPr marL="0" marR="0" lvl="2" indent="0" algn="l" defTabSz="97967" rtl="0" eaLnBrk="1" fontAlgn="auto" latinLnBrk="0" hangingPunct="1">
                <a:lnSpc>
                  <a:spcPct val="100000"/>
                </a:lnSpc>
                <a:spcBef>
                  <a:spcPts val="0"/>
                </a:spcBef>
                <a:spcAft>
                  <a:spcPts val="0"/>
                </a:spcAft>
                <a:buClrTx/>
                <a:buSzTx/>
                <a:buFontTx/>
                <a:buNone/>
                <a:tabLst/>
                <a:defRPr/>
              </a:pPr>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r>
                <a:rPr lang="en-US" sz="2057"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97967"/>
              <a:endParaRPr lang="en-US" sz="2057" b="0" baseline="0" dirty="0">
                <a:solidFill>
                  <a:schemeClr val="bg1">
                    <a:lumMod val="75000"/>
                  </a:schemeClr>
                </a:solidFill>
                <a:latin typeface="Trebuchet MS" pitchFamily="34" charset="0"/>
              </a:endParaRPr>
            </a:p>
            <a:p>
              <a:pPr algn="ctr"/>
              <a:r>
                <a:rPr lang="en-US" sz="2743" b="1" baseline="0" dirty="0">
                  <a:solidFill>
                    <a:srgbClr val="FFC000"/>
                  </a:solidFill>
                  <a:latin typeface="Trebuchet MS" pitchFamily="34" charset="0"/>
                </a:rPr>
                <a:t>How to add Text</a:t>
              </a:r>
            </a:p>
            <a:p>
              <a:pPr marL="2798850" lvl="2" indent="0" algn="l" defTabSz="97967"/>
              <a:r>
                <a:rPr lang="en-US" sz="2057"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01370" lvl="2" indent="0" algn="l" defTabSz="97967"/>
              <a:endParaRPr lang="en-US" sz="2057" b="0" baseline="0" dirty="0">
                <a:solidFill>
                  <a:schemeClr val="bg1">
                    <a:lumMod val="75000"/>
                  </a:schemeClr>
                </a:solidFill>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lang="en-US" sz="2057" b="0" baseline="0" dirty="0">
                  <a:solidFill>
                    <a:schemeClr val="bg1">
                      <a:lumMod val="75000"/>
                    </a:schemeClr>
                  </a:solidFill>
                  <a:latin typeface="Trebuchet MS" pitchFamily="34" charset="0"/>
                </a:rPr>
                <a:t> </a:t>
              </a:r>
              <a:r>
                <a:rPr kumimoji="0" lang="en-US" sz="2743"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057" b="0" baseline="0" dirty="0">
                <a:solidFill>
                  <a:schemeClr val="bg1">
                    <a:lumMod val="75000"/>
                  </a:schemeClr>
                </a:solidFill>
                <a:latin typeface="Trebuchet MS" pitchFamily="34" charset="0"/>
              </a:endParaRPr>
            </a:p>
            <a:p>
              <a:pPr marL="1301370" lvl="2" indent="0" algn="l" defTabSz="97967"/>
              <a:endParaRPr lang="en-US" sz="2057" b="0" baseline="0" dirty="0">
                <a:solidFill>
                  <a:schemeClr val="bg1">
                    <a:lumMod val="75000"/>
                  </a:schemeClr>
                </a:solidFill>
                <a:latin typeface="Trebuchet MS" pitchFamily="34" charset="0"/>
              </a:endParaRPr>
            </a:p>
            <a:p>
              <a:pPr algn="ctr"/>
              <a:r>
                <a:rPr lang="en-US" sz="2743" b="1" baseline="0" dirty="0">
                  <a:solidFill>
                    <a:srgbClr val="FFC000"/>
                  </a:solidFill>
                  <a:latin typeface="Trebuchet MS" pitchFamily="34" charset="0"/>
                </a:rPr>
                <a:t>How to add Tables</a:t>
              </a:r>
            </a:p>
            <a:p>
              <a:pPr marL="1483104" lvl="1" indent="0" algn="l" defTabSz="97967"/>
              <a:r>
                <a:rPr lang="en-US" sz="2057" b="0" baseline="0" dirty="0">
                  <a:solidFill>
                    <a:schemeClr val="bg1">
                      <a:lumMod val="75000"/>
                    </a:schemeClr>
                  </a:solidFill>
                  <a:latin typeface="Trebuchet MS" pitchFamily="34" charset="0"/>
                </a:rPr>
                <a:t>To add a table from scratch go to the INSERT menu and </a:t>
              </a:r>
              <a:br>
                <a:rPr lang="en-US" sz="2057" b="0" baseline="0" dirty="0">
                  <a:solidFill>
                    <a:schemeClr val="bg1">
                      <a:lumMod val="75000"/>
                    </a:schemeClr>
                  </a:solidFill>
                  <a:latin typeface="Trebuchet MS" pitchFamily="34" charset="0"/>
                </a:rPr>
              </a:br>
              <a:r>
                <a:rPr lang="en-US" sz="2057" b="0" baseline="0" dirty="0">
                  <a:solidFill>
                    <a:schemeClr val="bg1">
                      <a:lumMod val="75000"/>
                    </a:schemeClr>
                  </a:solidFill>
                  <a:latin typeface="Trebuchet MS" pitchFamily="34" charset="0"/>
                </a:rPr>
                <a:t>click on TABLE. A drop-down box will help you select rows and columns. </a:t>
              </a:r>
            </a:p>
            <a:p>
              <a:pPr marL="0" lvl="0" indent="0" algn="l" defTabSz="97967"/>
              <a:r>
                <a:rPr lang="en-US" sz="2057"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97967"/>
              <a:endParaRPr lang="en-US" sz="2057" b="0" baseline="0" dirty="0">
                <a:solidFill>
                  <a:schemeClr val="bg1">
                    <a:lumMod val="75000"/>
                  </a:schemeClr>
                </a:solidFill>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kumimoji="0" lang="en-US" sz="2743"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97967" rtl="0" eaLnBrk="1" fontAlgn="auto" latinLnBrk="0" hangingPunct="1">
                <a:lnSpc>
                  <a:spcPct val="100000"/>
                </a:lnSpc>
                <a:spcBef>
                  <a:spcPts val="0"/>
                </a:spcBef>
                <a:spcAft>
                  <a:spcPts val="0"/>
                </a:spcAft>
                <a:buClrTx/>
                <a:buSzTx/>
                <a:buFontTx/>
                <a:buNone/>
                <a:tabLst/>
                <a:defRPr/>
              </a:pPr>
              <a:endParaRPr kumimoji="0" lang="en-US" sz="2057"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kumimoji="0" lang="en-US" sz="2743"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01370" rtl="0" eaLnBrk="1" fontAlgn="auto" latinLnBrk="0" hangingPunct="1">
                <a:lnSpc>
                  <a:spcPct val="100000"/>
                </a:lnSpc>
                <a:spcBef>
                  <a:spcPts val="0"/>
                </a:spcBef>
                <a:spcAft>
                  <a:spcPts val="0"/>
                </a:spcAft>
                <a:buClrTx/>
                <a:buSzTx/>
                <a:buFontTx/>
                <a:buNone/>
                <a:tabLst/>
                <a:defRPr/>
              </a:pPr>
              <a:endParaRPr kumimoji="0" lang="en-US" sz="2743"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kumimoji="0" lang="en-US" sz="2743"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97967" rtl="0" eaLnBrk="1" fontAlgn="auto" latinLnBrk="0" hangingPunct="1">
                <a:lnSpc>
                  <a:spcPct val="100000"/>
                </a:lnSpc>
                <a:spcBef>
                  <a:spcPts val="0"/>
                </a:spcBef>
                <a:spcAft>
                  <a:spcPts val="0"/>
                </a:spcAft>
                <a:buClrTx/>
                <a:buSzTx/>
                <a:buFontTx/>
                <a:buNone/>
                <a:tabLst/>
                <a:defRPr/>
              </a:pPr>
              <a:endParaRPr kumimoji="0" lang="en-US" sz="2057"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kumimoji="0" lang="en-US" sz="2743"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97967" rtl="0" eaLnBrk="1" fontAlgn="auto" latinLnBrk="0" hangingPunct="1">
                <a:lnSpc>
                  <a:spcPct val="100000"/>
                </a:lnSpc>
                <a:spcBef>
                  <a:spcPts val="0"/>
                </a:spcBef>
                <a:spcAft>
                  <a:spcPts val="0"/>
                </a:spcAft>
                <a:buClrTx/>
                <a:buSzTx/>
                <a:buFontTx/>
                <a:buNone/>
                <a:tabLst/>
                <a:defRPr/>
              </a:pPr>
              <a:endParaRPr lang="en-US" sz="2057" b="0" baseline="0" dirty="0">
                <a:solidFill>
                  <a:schemeClr val="bg1">
                    <a:lumMod val="75000"/>
                  </a:schemeClr>
                </a:solidFill>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kumimoji="0" lang="en-US" sz="2743"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9796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9" name="Object 58"/>
            <p:cNvGraphicFramePr>
              <a:graphicFrameLocks noChangeAspect="1"/>
            </p:cNvGraphicFramePr>
            <p:nvPr userDrawn="1">
              <p:extLst>
                <p:ext uri="{D42A27DB-BD31-4B8C-83A1-F6EECF244321}">
                  <p14:modId xmlns:p14="http://schemas.microsoft.com/office/powerpoint/2010/main" val="189960610"/>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6212"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60" name="Picture 59"/>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61" name="Object 60"/>
            <p:cNvGraphicFramePr>
              <a:graphicFrameLocks noChangeAspect="1"/>
            </p:cNvGraphicFramePr>
            <p:nvPr userDrawn="1">
              <p:extLst>
                <p:ext uri="{D42A27DB-BD31-4B8C-83A1-F6EECF244321}">
                  <p14:modId xmlns:p14="http://schemas.microsoft.com/office/powerpoint/2010/main" val="3304899307"/>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6213"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62" name="Group 61"/>
            <p:cNvGrpSpPr/>
            <p:nvPr userDrawn="1"/>
          </p:nvGrpSpPr>
          <p:grpSpPr>
            <a:xfrm>
              <a:off x="44487207" y="29414560"/>
              <a:ext cx="10354213" cy="1265612"/>
              <a:chOff x="44200453" y="28362386"/>
              <a:chExt cx="9771399" cy="1090622"/>
            </a:xfrm>
          </p:grpSpPr>
          <p:sp>
            <p:nvSpPr>
              <p:cNvPr id="64" name="Rounded Rectangle 63"/>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pic>
            <p:nvPicPr>
              <p:cNvPr id="65"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6" name="TextBox 65"/>
              <p:cNvSpPr txBox="1"/>
              <p:nvPr userDrawn="1"/>
            </p:nvSpPr>
            <p:spPr>
              <a:xfrm>
                <a:off x="45300663" y="28552305"/>
                <a:ext cx="8671189" cy="562635"/>
              </a:xfrm>
              <a:prstGeom prst="rect">
                <a:avLst/>
              </a:prstGeom>
              <a:noFill/>
              <a:ln>
                <a:noFill/>
              </a:ln>
            </p:spPr>
            <p:txBody>
              <a:bodyPr wrap="square" rtlCol="0">
                <a:spAutoFit/>
              </a:bodyPr>
              <a:lstStyle/>
              <a:p>
                <a:r>
                  <a:rPr lang="en-US" sz="2057" dirty="0">
                    <a:solidFill>
                      <a:schemeClr val="tx2"/>
                    </a:solidFill>
                    <a:latin typeface="Trebuchet MS" pitchFamily="34" charset="0"/>
                  </a:rPr>
                  <a:t>Student</a:t>
                </a:r>
                <a:r>
                  <a:rPr lang="en-US" sz="2057" baseline="0" dirty="0">
                    <a:solidFill>
                      <a:schemeClr val="tx2"/>
                    </a:solidFill>
                    <a:latin typeface="Trebuchet MS" pitchFamily="34" charset="0"/>
                  </a:rPr>
                  <a:t> discounts are available on our Facebook page.</a:t>
                </a:r>
                <a:br>
                  <a:rPr lang="en-US" sz="2057" baseline="0" dirty="0">
                    <a:solidFill>
                      <a:schemeClr val="tx2"/>
                    </a:solidFill>
                    <a:latin typeface="Trebuchet MS" pitchFamily="34" charset="0"/>
                  </a:rPr>
                </a:br>
                <a:r>
                  <a:rPr lang="en-US" sz="2057" baseline="0" dirty="0">
                    <a:solidFill>
                      <a:schemeClr val="tx2"/>
                    </a:solidFill>
                    <a:latin typeface="Trebuchet MS" pitchFamily="34" charset="0"/>
                  </a:rPr>
                  <a:t>Go to </a:t>
                </a:r>
                <a:r>
                  <a:rPr lang="en-US" sz="2057" u="sng" baseline="0" dirty="0">
                    <a:solidFill>
                      <a:schemeClr val="tx2"/>
                    </a:solidFill>
                    <a:latin typeface="Trebuchet MS" pitchFamily="34" charset="0"/>
                  </a:rPr>
                  <a:t>PosterPresentations.com</a:t>
                </a:r>
                <a:r>
                  <a:rPr lang="en-US" sz="2057" baseline="0" dirty="0">
                    <a:solidFill>
                      <a:schemeClr val="tx2"/>
                    </a:solidFill>
                    <a:latin typeface="Trebuchet MS" pitchFamily="34" charset="0"/>
                  </a:rPr>
                  <a:t> and click on the FB icon. </a:t>
                </a:r>
                <a:endParaRPr lang="en-US" sz="2057" dirty="0">
                  <a:solidFill>
                    <a:schemeClr val="tx2"/>
                  </a:solidFill>
                  <a:latin typeface="Trebuchet MS" pitchFamily="34" charset="0"/>
                </a:endParaRPr>
              </a:p>
            </p:txBody>
          </p:sp>
        </p:grpSp>
      </p:grpSp>
      <p:sp>
        <p:nvSpPr>
          <p:cNvPr id="39" name="Rounded Rectangle 38"/>
          <p:cNvSpPr/>
          <p:nvPr userDrawn="1"/>
        </p:nvSpPr>
        <p:spPr>
          <a:xfrm>
            <a:off x="933449" y="6014684"/>
            <a:ext cx="10039352" cy="2938345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46" name="Rounded Rectangle 45"/>
          <p:cNvSpPr/>
          <p:nvPr userDrawn="1"/>
        </p:nvSpPr>
        <p:spPr>
          <a:xfrm>
            <a:off x="32916385" y="6014684"/>
            <a:ext cx="10039352" cy="2938345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67" name="Rounded Rectangle 66"/>
          <p:cNvSpPr/>
          <p:nvPr userDrawn="1"/>
        </p:nvSpPr>
        <p:spPr>
          <a:xfrm>
            <a:off x="11582073" y="6014684"/>
            <a:ext cx="20725039" cy="29383459"/>
          </a:xfrm>
          <a:prstGeom prst="roundRect">
            <a:avLst>
              <a:gd name="adj" fmla="val 92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68" name="TextBox 67"/>
          <p:cNvSpPr txBox="1"/>
          <p:nvPr userDrawn="1"/>
        </p:nvSpPr>
        <p:spPr>
          <a:xfrm>
            <a:off x="44640328" y="34554963"/>
            <a:ext cx="6539637" cy="1185035"/>
          </a:xfrm>
          <a:prstGeom prst="rect">
            <a:avLst/>
          </a:prstGeom>
          <a:noFill/>
        </p:spPr>
        <p:txBody>
          <a:bodyPr wrap="square" lIns="55975" tIns="27987" rIns="55975" bIns="27987" rtlCol="0">
            <a:spAutoFit/>
          </a:bodyPr>
          <a:lstStyle/>
          <a:p>
            <a:pPr marL="342883" indent="-342883">
              <a:lnSpc>
                <a:spcPts val="2228"/>
              </a:lnSpc>
            </a:pPr>
            <a:r>
              <a:rPr lang="en-US" sz="2400" dirty="0">
                <a:solidFill>
                  <a:schemeClr val="bg1"/>
                </a:solidFill>
              </a:rPr>
              <a:t>© 2015</a:t>
            </a:r>
            <a:r>
              <a:rPr lang="en-US" sz="2400" baseline="0" dirty="0">
                <a:solidFill>
                  <a:schemeClr val="bg1"/>
                </a:solidFill>
              </a:rPr>
              <a:t> </a:t>
            </a:r>
            <a:r>
              <a:rPr lang="en-US" sz="2400" dirty="0">
                <a:solidFill>
                  <a:schemeClr val="bg1"/>
                </a:solidFill>
              </a:rPr>
              <a:t>PosterPresentations.com</a:t>
            </a:r>
            <a:br>
              <a:rPr lang="en-US" sz="2400" dirty="0">
                <a:solidFill>
                  <a:schemeClr val="bg1"/>
                </a:solidFill>
              </a:rPr>
            </a:br>
            <a:r>
              <a:rPr lang="en-US" sz="2057" dirty="0">
                <a:solidFill>
                  <a:schemeClr val="bg1"/>
                </a:solidFill>
              </a:rPr>
              <a:t>2117 Fourth Street ,</a:t>
            </a:r>
            <a:r>
              <a:rPr lang="en-US" sz="2057" baseline="0" dirty="0">
                <a:solidFill>
                  <a:schemeClr val="bg1"/>
                </a:solidFill>
              </a:rPr>
              <a:t> Unit C</a:t>
            </a:r>
          </a:p>
          <a:p>
            <a:pPr marL="342883" indent="-342883">
              <a:lnSpc>
                <a:spcPts val="2228"/>
              </a:lnSpc>
            </a:pPr>
            <a:r>
              <a:rPr lang="en-US" sz="2057" baseline="0" dirty="0">
                <a:solidFill>
                  <a:schemeClr val="bg1"/>
                </a:solidFill>
              </a:rPr>
              <a:t>	Berkeley CA </a:t>
            </a:r>
            <a:r>
              <a:rPr lang="en-US" sz="1714" baseline="0" dirty="0">
                <a:solidFill>
                  <a:schemeClr val="bg1"/>
                </a:solidFill>
              </a:rPr>
              <a:t>94710</a:t>
            </a:r>
            <a:endParaRPr lang="en-US" sz="2057" baseline="0" dirty="0">
              <a:solidFill>
                <a:schemeClr val="bg1"/>
              </a:solidFill>
            </a:endParaRPr>
          </a:p>
          <a:p>
            <a:pPr marL="342883" indent="-342883">
              <a:lnSpc>
                <a:spcPts val="2228"/>
              </a:lnSpc>
            </a:pPr>
            <a:r>
              <a:rPr lang="en-US" sz="2057" b="1" baseline="0" dirty="0">
                <a:solidFill>
                  <a:srgbClr val="FFFF00"/>
                </a:solidFill>
              </a:rPr>
              <a:t>	posterpresenter@gmail.com</a:t>
            </a:r>
            <a:endParaRPr lang="en-US" sz="2400" b="1"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4298282" rtl="0" eaLnBrk="0" fontAlgn="base" hangingPunct="0">
        <a:spcBef>
          <a:spcPct val="0"/>
        </a:spcBef>
        <a:spcAft>
          <a:spcPct val="0"/>
        </a:spcAft>
        <a:defRPr sz="8571" kern="1200">
          <a:solidFill>
            <a:schemeClr val="bg1"/>
          </a:solidFill>
          <a:latin typeface="Trebuchet MS" pitchFamily="34" charset="0"/>
          <a:ea typeface="+mj-ea"/>
          <a:cs typeface="+mj-cs"/>
        </a:defRPr>
      </a:lvl1pPr>
      <a:lvl2pPr algn="ctr" defTabSz="4298282" rtl="0" eaLnBrk="0" fontAlgn="base" hangingPunct="0">
        <a:spcBef>
          <a:spcPct val="0"/>
        </a:spcBef>
        <a:spcAft>
          <a:spcPct val="0"/>
        </a:spcAft>
        <a:defRPr sz="8571">
          <a:solidFill>
            <a:schemeClr val="bg1"/>
          </a:solidFill>
          <a:latin typeface="Trebuchet MS" pitchFamily="34" charset="0"/>
        </a:defRPr>
      </a:lvl2pPr>
      <a:lvl3pPr algn="ctr" defTabSz="4298282" rtl="0" eaLnBrk="0" fontAlgn="base" hangingPunct="0">
        <a:spcBef>
          <a:spcPct val="0"/>
        </a:spcBef>
        <a:spcAft>
          <a:spcPct val="0"/>
        </a:spcAft>
        <a:defRPr sz="8571">
          <a:solidFill>
            <a:schemeClr val="bg1"/>
          </a:solidFill>
          <a:latin typeface="Trebuchet MS" pitchFamily="34" charset="0"/>
        </a:defRPr>
      </a:lvl3pPr>
      <a:lvl4pPr algn="ctr" defTabSz="4298282" rtl="0" eaLnBrk="0" fontAlgn="base" hangingPunct="0">
        <a:spcBef>
          <a:spcPct val="0"/>
        </a:spcBef>
        <a:spcAft>
          <a:spcPct val="0"/>
        </a:spcAft>
        <a:defRPr sz="8571">
          <a:solidFill>
            <a:schemeClr val="bg1"/>
          </a:solidFill>
          <a:latin typeface="Trebuchet MS" pitchFamily="34" charset="0"/>
        </a:defRPr>
      </a:lvl4pPr>
      <a:lvl5pPr algn="ctr" defTabSz="4298282" rtl="0" eaLnBrk="0" fontAlgn="base" hangingPunct="0">
        <a:spcBef>
          <a:spcPct val="0"/>
        </a:spcBef>
        <a:spcAft>
          <a:spcPct val="0"/>
        </a:spcAft>
        <a:defRPr sz="8571">
          <a:solidFill>
            <a:schemeClr val="bg1"/>
          </a:solidFill>
          <a:latin typeface="Trebuchet MS" pitchFamily="34" charset="0"/>
        </a:defRPr>
      </a:lvl5pPr>
      <a:lvl6pPr marL="391866" algn="ctr" defTabSz="4298282" rtl="0" fontAlgn="base">
        <a:spcBef>
          <a:spcPct val="0"/>
        </a:spcBef>
        <a:spcAft>
          <a:spcPct val="0"/>
        </a:spcAft>
        <a:defRPr sz="8571">
          <a:solidFill>
            <a:schemeClr val="bg1"/>
          </a:solidFill>
          <a:latin typeface="Trebuchet MS" pitchFamily="34" charset="0"/>
        </a:defRPr>
      </a:lvl6pPr>
      <a:lvl7pPr marL="783732" algn="ctr" defTabSz="4298282" rtl="0" fontAlgn="base">
        <a:spcBef>
          <a:spcPct val="0"/>
        </a:spcBef>
        <a:spcAft>
          <a:spcPct val="0"/>
        </a:spcAft>
        <a:defRPr sz="8571">
          <a:solidFill>
            <a:schemeClr val="bg1"/>
          </a:solidFill>
          <a:latin typeface="Trebuchet MS" pitchFamily="34" charset="0"/>
        </a:defRPr>
      </a:lvl7pPr>
      <a:lvl8pPr marL="1175598" algn="ctr" defTabSz="4298282" rtl="0" fontAlgn="base">
        <a:spcBef>
          <a:spcPct val="0"/>
        </a:spcBef>
        <a:spcAft>
          <a:spcPct val="0"/>
        </a:spcAft>
        <a:defRPr sz="8571">
          <a:solidFill>
            <a:schemeClr val="bg1"/>
          </a:solidFill>
          <a:latin typeface="Trebuchet MS" pitchFamily="34" charset="0"/>
        </a:defRPr>
      </a:lvl8pPr>
      <a:lvl9pPr marL="1567464" algn="ctr" defTabSz="4298282" rtl="0" fontAlgn="base">
        <a:spcBef>
          <a:spcPct val="0"/>
        </a:spcBef>
        <a:spcAft>
          <a:spcPct val="0"/>
        </a:spcAft>
        <a:defRPr sz="8571">
          <a:solidFill>
            <a:schemeClr val="bg1"/>
          </a:solidFill>
          <a:latin typeface="Trebuchet MS" pitchFamily="34" charset="0"/>
        </a:defRPr>
      </a:lvl9pPr>
    </p:titleStyle>
    <p:bodyStyle>
      <a:lvl1pPr marL="1611005" indent="-1611005" algn="l" defTabSz="4298282" rtl="0" eaLnBrk="0" fontAlgn="base" hangingPunct="0">
        <a:spcBef>
          <a:spcPct val="20000"/>
        </a:spcBef>
        <a:spcAft>
          <a:spcPct val="0"/>
        </a:spcAft>
        <a:buFont typeface="Arial" charset="0"/>
        <a:buChar char="•"/>
        <a:defRPr sz="15085" kern="1200">
          <a:solidFill>
            <a:schemeClr val="tx1"/>
          </a:solidFill>
          <a:latin typeface="+mn-lt"/>
          <a:ea typeface="+mn-ea"/>
          <a:cs typeface="+mn-cs"/>
        </a:defRPr>
      </a:lvl1pPr>
      <a:lvl2pPr marL="3492779" indent="-1342958" algn="l" defTabSz="4298282" rtl="0" eaLnBrk="0" fontAlgn="base" hangingPunct="0">
        <a:spcBef>
          <a:spcPct val="20000"/>
        </a:spcBef>
        <a:spcAft>
          <a:spcPct val="0"/>
        </a:spcAft>
        <a:buFont typeface="Arial" charset="0"/>
        <a:buChar char="–"/>
        <a:defRPr sz="13199" kern="1200">
          <a:solidFill>
            <a:schemeClr val="tx1"/>
          </a:solidFill>
          <a:latin typeface="+mn-lt"/>
          <a:ea typeface="+mn-ea"/>
          <a:cs typeface="+mn-cs"/>
        </a:defRPr>
      </a:lvl2pPr>
      <a:lvl3pPr marL="5373192" indent="-1073550" algn="l" defTabSz="4298282" rtl="0" eaLnBrk="0" fontAlgn="base" hangingPunct="0">
        <a:spcBef>
          <a:spcPct val="20000"/>
        </a:spcBef>
        <a:spcAft>
          <a:spcPct val="0"/>
        </a:spcAft>
        <a:buFont typeface="Arial" charset="0"/>
        <a:buChar char="•"/>
        <a:defRPr sz="11314" kern="1200">
          <a:solidFill>
            <a:schemeClr val="tx1"/>
          </a:solidFill>
          <a:latin typeface="+mn-lt"/>
          <a:ea typeface="+mn-ea"/>
          <a:cs typeface="+mn-cs"/>
        </a:defRPr>
      </a:lvl3pPr>
      <a:lvl4pPr marL="7523014" indent="-1073550" algn="l" defTabSz="4298282" rtl="0" eaLnBrk="0" fontAlgn="base" hangingPunct="0">
        <a:spcBef>
          <a:spcPct val="20000"/>
        </a:spcBef>
        <a:spcAft>
          <a:spcPct val="0"/>
        </a:spcAft>
        <a:buFont typeface="Arial" charset="0"/>
        <a:buChar char="–"/>
        <a:defRPr sz="9428" kern="1200">
          <a:solidFill>
            <a:schemeClr val="tx1"/>
          </a:solidFill>
          <a:latin typeface="+mn-lt"/>
          <a:ea typeface="+mn-ea"/>
          <a:cs typeface="+mn-cs"/>
        </a:defRPr>
      </a:lvl4pPr>
      <a:lvl5pPr marL="9672835" indent="-1073550" algn="l" defTabSz="4298282" rtl="0" eaLnBrk="0" fontAlgn="base" hangingPunct="0">
        <a:spcBef>
          <a:spcPct val="20000"/>
        </a:spcBef>
        <a:spcAft>
          <a:spcPct val="0"/>
        </a:spcAft>
        <a:buFont typeface="Arial" charset="0"/>
        <a:buChar char="»"/>
        <a:defRPr sz="9428" kern="1200">
          <a:solidFill>
            <a:schemeClr val="tx1"/>
          </a:solidFill>
          <a:latin typeface="+mn-lt"/>
          <a:ea typeface="+mn-ea"/>
          <a:cs typeface="+mn-cs"/>
        </a:defRPr>
      </a:lvl5pPr>
      <a:lvl6pPr marL="11822570"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6pPr>
      <a:lvl7pPr marL="13972127"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7pPr>
      <a:lvl8pPr marL="16121686"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8pPr>
      <a:lvl9pPr marL="18271243"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9pPr>
    </p:bodyStyle>
    <p:otherStyle>
      <a:defPPr>
        <a:defRPr lang="en-US"/>
      </a:defPPr>
      <a:lvl1pPr marL="0" algn="l" defTabSz="4299116" rtl="0" eaLnBrk="1" latinLnBrk="0" hangingPunct="1">
        <a:defRPr sz="8400" kern="1200">
          <a:solidFill>
            <a:schemeClr val="tx1"/>
          </a:solidFill>
          <a:latin typeface="+mn-lt"/>
          <a:ea typeface="+mn-ea"/>
          <a:cs typeface="+mn-cs"/>
        </a:defRPr>
      </a:lvl1pPr>
      <a:lvl2pPr marL="2149559" algn="l" defTabSz="4299116" rtl="0" eaLnBrk="1" latinLnBrk="0" hangingPunct="1">
        <a:defRPr sz="8400" kern="1200">
          <a:solidFill>
            <a:schemeClr val="tx1"/>
          </a:solidFill>
          <a:latin typeface="+mn-lt"/>
          <a:ea typeface="+mn-ea"/>
          <a:cs typeface="+mn-cs"/>
        </a:defRPr>
      </a:lvl2pPr>
      <a:lvl3pPr marL="4299116" algn="l" defTabSz="4299116" rtl="0" eaLnBrk="1" latinLnBrk="0" hangingPunct="1">
        <a:defRPr sz="8400" kern="1200">
          <a:solidFill>
            <a:schemeClr val="tx1"/>
          </a:solidFill>
          <a:latin typeface="+mn-lt"/>
          <a:ea typeface="+mn-ea"/>
          <a:cs typeface="+mn-cs"/>
        </a:defRPr>
      </a:lvl3pPr>
      <a:lvl4pPr marL="6448675" algn="l" defTabSz="4299116" rtl="0" eaLnBrk="1" latinLnBrk="0" hangingPunct="1">
        <a:defRPr sz="8400" kern="1200">
          <a:solidFill>
            <a:schemeClr val="tx1"/>
          </a:solidFill>
          <a:latin typeface="+mn-lt"/>
          <a:ea typeface="+mn-ea"/>
          <a:cs typeface="+mn-cs"/>
        </a:defRPr>
      </a:lvl4pPr>
      <a:lvl5pPr marL="8598232" algn="l" defTabSz="4299116" rtl="0" eaLnBrk="1" latinLnBrk="0" hangingPunct="1">
        <a:defRPr sz="8400" kern="1200">
          <a:solidFill>
            <a:schemeClr val="tx1"/>
          </a:solidFill>
          <a:latin typeface="+mn-lt"/>
          <a:ea typeface="+mn-ea"/>
          <a:cs typeface="+mn-cs"/>
        </a:defRPr>
      </a:lvl5pPr>
      <a:lvl6pPr marL="10747791" algn="l" defTabSz="4299116" rtl="0" eaLnBrk="1" latinLnBrk="0" hangingPunct="1">
        <a:defRPr sz="8400" kern="1200">
          <a:solidFill>
            <a:schemeClr val="tx1"/>
          </a:solidFill>
          <a:latin typeface="+mn-lt"/>
          <a:ea typeface="+mn-ea"/>
          <a:cs typeface="+mn-cs"/>
        </a:defRPr>
      </a:lvl6pPr>
      <a:lvl7pPr marL="12897349" algn="l" defTabSz="4299116" rtl="0" eaLnBrk="1" latinLnBrk="0" hangingPunct="1">
        <a:defRPr sz="8400" kern="1200">
          <a:solidFill>
            <a:schemeClr val="tx1"/>
          </a:solidFill>
          <a:latin typeface="+mn-lt"/>
          <a:ea typeface="+mn-ea"/>
          <a:cs typeface="+mn-cs"/>
        </a:defRPr>
      </a:lvl7pPr>
      <a:lvl8pPr marL="15046906" algn="l" defTabSz="4299116" rtl="0" eaLnBrk="1" latinLnBrk="0" hangingPunct="1">
        <a:defRPr sz="8400" kern="1200">
          <a:solidFill>
            <a:schemeClr val="tx1"/>
          </a:solidFill>
          <a:latin typeface="+mn-lt"/>
          <a:ea typeface="+mn-ea"/>
          <a:cs typeface="+mn-cs"/>
        </a:defRPr>
      </a:lvl8pPr>
      <a:lvl9pPr marL="17196465" algn="l" defTabSz="4299116"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6091FB-4DEA-4FC2-BB3C-2DFF5C6A7ABB}"/>
              </a:ext>
            </a:extLst>
          </p:cNvPr>
          <p:cNvSpPr txBox="1"/>
          <p:nvPr/>
        </p:nvSpPr>
        <p:spPr>
          <a:xfrm>
            <a:off x="11587164" y="7149428"/>
            <a:ext cx="19997983" cy="122495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Times New Roman"/>
                <a:cs typeface="Times New Roman"/>
              </a:rPr>
              <a:t>Qualitative Research examines a social problem by building a complex, holistic picture, analyzing words, and reporting a detailed understanding of participants in their natural setting (Creswell, 2012).</a:t>
            </a:r>
          </a:p>
          <a:p>
            <a:endParaRPr lang="en-US" sz="3200" dirty="0">
              <a:latin typeface="Times New Roman"/>
              <a:cs typeface="Times New Roman"/>
            </a:endParaRPr>
          </a:p>
          <a:p>
            <a:r>
              <a:rPr lang="en-US" sz="3200" b="1" dirty="0">
                <a:latin typeface="Times New Roman"/>
                <a:cs typeface="Times New Roman"/>
              </a:rPr>
              <a:t>Research Plan: </a:t>
            </a:r>
            <a:r>
              <a:rPr lang="en-US" sz="3200" dirty="0">
                <a:latin typeface="Times New Roman"/>
                <a:cs typeface="Times New Roman"/>
              </a:rPr>
              <a:t>Open and Axial Coding was used to examine factors that contribute to parolee success from the perspectives of the parole officers</a:t>
            </a:r>
          </a:p>
          <a:p>
            <a:pPr marL="2963863" lvl="1" indent="-457200">
              <a:buFont typeface="Courier New" panose="02070309020205020404" pitchFamily="49" charset="0"/>
              <a:buChar char="o"/>
            </a:pPr>
            <a:r>
              <a:rPr lang="en-US" sz="3200" dirty="0">
                <a:latin typeface="Times New Roman"/>
                <a:cs typeface="Times New Roman"/>
              </a:rPr>
              <a:t>Emphasis is placed on </a:t>
            </a:r>
            <a:r>
              <a:rPr lang="en-US" sz="3200" i="1" dirty="0">
                <a:latin typeface="Times New Roman"/>
                <a:cs typeface="Times New Roman"/>
              </a:rPr>
              <a:t>the perspectives of the parole officers</a:t>
            </a:r>
            <a:r>
              <a:rPr lang="en-US" sz="3200" dirty="0">
                <a:latin typeface="Times New Roman"/>
                <a:cs typeface="Times New Roman"/>
              </a:rPr>
              <a:t> as data exhibits how the officers observed and interpreted certain situations, oppose to how the parolee themselves would have observed and interpreted certain situations</a:t>
            </a:r>
          </a:p>
          <a:p>
            <a:pPr lvl="1" indent="0"/>
            <a:endParaRPr lang="en-US" sz="3200" dirty="0">
              <a:latin typeface="Times New Roman"/>
              <a:cs typeface="Times New Roman"/>
            </a:endParaRPr>
          </a:p>
          <a:p>
            <a:r>
              <a:rPr lang="en-US" sz="3200" b="1" dirty="0">
                <a:latin typeface="Times New Roman"/>
                <a:cs typeface="Times New Roman"/>
              </a:rPr>
              <a:t>Participants: </a:t>
            </a:r>
            <a:r>
              <a:rPr lang="en-US" sz="3200" dirty="0">
                <a:latin typeface="Times New Roman"/>
                <a:cs typeface="Times New Roman"/>
              </a:rPr>
              <a:t>A total of 5,000 participants were included in this study, while the qualitative analysis consisted of 17 parolees total.</a:t>
            </a:r>
          </a:p>
          <a:p>
            <a:pPr marL="2963863" lvl="1" indent="-457200">
              <a:buFont typeface="Courier New" panose="02070309020205020404" pitchFamily="49" charset="0"/>
              <a:buChar char="o"/>
            </a:pPr>
            <a:r>
              <a:rPr lang="en-US" sz="3200" dirty="0">
                <a:latin typeface="Times New Roman"/>
                <a:cs typeface="Times New Roman"/>
              </a:rPr>
              <a:t>9 Non-violating parolees;</a:t>
            </a:r>
          </a:p>
          <a:p>
            <a:pPr marL="5472113" lvl="2" indent="-457200">
              <a:buFont typeface="Courier New" panose="02070309020205020404" pitchFamily="49" charset="0"/>
              <a:buChar char="o"/>
            </a:pPr>
            <a:r>
              <a:rPr lang="en-US" sz="3200" dirty="0">
                <a:latin typeface="Times New Roman"/>
                <a:cs typeface="Times New Roman"/>
              </a:rPr>
              <a:t>Parolees were </a:t>
            </a:r>
            <a:r>
              <a:rPr lang="en-US" sz="3200" b="1" dirty="0">
                <a:latin typeface="Times New Roman"/>
                <a:cs typeface="Times New Roman"/>
              </a:rPr>
              <a:t>not </a:t>
            </a:r>
            <a:r>
              <a:rPr lang="en-US" sz="3200" dirty="0">
                <a:latin typeface="Times New Roman"/>
                <a:cs typeface="Times New Roman"/>
              </a:rPr>
              <a:t>remanded to the parole board for a violation of their standard parole conditions.</a:t>
            </a:r>
            <a:endParaRPr lang="en-US" sz="3200" b="1" dirty="0">
              <a:latin typeface="Times New Roman"/>
              <a:cs typeface="Times New Roman"/>
            </a:endParaRPr>
          </a:p>
          <a:p>
            <a:pPr marL="2963863" lvl="1" indent="-457200">
              <a:buFont typeface="Courier New" panose="02070309020205020404" pitchFamily="49" charset="0"/>
              <a:buChar char="o"/>
            </a:pPr>
            <a:r>
              <a:rPr lang="en-US" sz="3200" dirty="0">
                <a:latin typeface="Times New Roman"/>
                <a:cs typeface="Times New Roman"/>
              </a:rPr>
              <a:t>8 Violating parolees; </a:t>
            </a:r>
          </a:p>
          <a:p>
            <a:pPr marL="5472113" lvl="2" indent="-457200">
              <a:buFont typeface="Courier New" panose="02070309020205020404" pitchFamily="49" charset="0"/>
              <a:buChar char="o"/>
            </a:pPr>
            <a:r>
              <a:rPr lang="en-US" sz="3200" dirty="0">
                <a:latin typeface="Times New Roman"/>
                <a:cs typeface="Times New Roman"/>
              </a:rPr>
              <a:t>Parolees were remanded to the parole board for a violation of their standard parole conditions.</a:t>
            </a:r>
          </a:p>
          <a:p>
            <a:pPr lvl="2" indent="0"/>
            <a:endParaRPr lang="en-US" sz="3200" b="1" dirty="0">
              <a:latin typeface="Times New Roman"/>
              <a:cs typeface="Times New Roman"/>
            </a:endParaRPr>
          </a:p>
          <a:p>
            <a:r>
              <a:rPr lang="en-US" sz="3200" b="1" dirty="0">
                <a:latin typeface="Times New Roman"/>
                <a:cs typeface="Times New Roman"/>
              </a:rPr>
              <a:t>Measures: </a:t>
            </a:r>
            <a:r>
              <a:rPr lang="en-US" sz="3200" dirty="0">
                <a:latin typeface="Times New Roman"/>
                <a:cs typeface="Times New Roman"/>
              </a:rPr>
              <a:t>Common themes were noted within the participants’ parole officers' notes</a:t>
            </a:r>
          </a:p>
          <a:p>
            <a:pPr marL="3078163" lvl="1" indent="-571500">
              <a:buFont typeface="Courier New" panose="02070309020205020404" pitchFamily="49" charset="0"/>
              <a:buChar char="o"/>
            </a:pPr>
            <a:r>
              <a:rPr lang="en-US" sz="3200" b="1" dirty="0">
                <a:latin typeface="Times New Roman"/>
                <a:cs typeface="Times New Roman"/>
              </a:rPr>
              <a:t>Ex. </a:t>
            </a:r>
            <a:r>
              <a:rPr lang="en-US" sz="3200" dirty="0">
                <a:latin typeface="Times New Roman"/>
                <a:cs typeface="Times New Roman"/>
              </a:rPr>
              <a:t>“Defendant reported he’s working construction and seeing his children on the weekends” </a:t>
            </a:r>
          </a:p>
          <a:p>
            <a:pPr marL="5586413" lvl="2" indent="-571500">
              <a:buFont typeface="Courier New" panose="02070309020205020404" pitchFamily="49" charset="0"/>
              <a:buChar char="o"/>
            </a:pPr>
            <a:r>
              <a:rPr lang="en-US" sz="3200" dirty="0">
                <a:latin typeface="Times New Roman"/>
                <a:cs typeface="Times New Roman"/>
              </a:rPr>
              <a:t>This note would be divided into two separate themes: </a:t>
            </a:r>
            <a:r>
              <a:rPr lang="en-US" sz="3200" i="1" dirty="0">
                <a:latin typeface="Times New Roman"/>
                <a:cs typeface="Times New Roman"/>
              </a:rPr>
              <a:t>Employment</a:t>
            </a:r>
            <a:r>
              <a:rPr lang="en-US" sz="3200" dirty="0">
                <a:latin typeface="Times New Roman"/>
                <a:cs typeface="Times New Roman"/>
              </a:rPr>
              <a:t> and </a:t>
            </a:r>
            <a:r>
              <a:rPr lang="en-US" sz="3200" i="1" dirty="0">
                <a:latin typeface="Times New Roman"/>
                <a:cs typeface="Times New Roman"/>
              </a:rPr>
              <a:t>Children</a:t>
            </a:r>
            <a:r>
              <a:rPr lang="en-US" sz="3200" dirty="0">
                <a:latin typeface="Times New Roman"/>
                <a:cs typeface="Times New Roman"/>
              </a:rPr>
              <a:t>.</a:t>
            </a:r>
          </a:p>
          <a:p>
            <a:pPr lvl="1" indent="0"/>
            <a:endParaRPr lang="en-US" sz="3400" dirty="0">
              <a:latin typeface="Times New Roman"/>
              <a:cs typeface="Times New Roman"/>
            </a:endParaRPr>
          </a:p>
          <a:p>
            <a:endParaRPr lang="en-US" sz="2800" dirty="0">
              <a:latin typeface="Times New Roman"/>
              <a:cs typeface="Times New Roman"/>
            </a:endParaRPr>
          </a:p>
          <a:p>
            <a:endParaRPr lang="en-US" sz="2800" dirty="0">
              <a:latin typeface="Times New Roman"/>
              <a:cs typeface="Times New Roman"/>
            </a:endParaRPr>
          </a:p>
          <a:p>
            <a:endParaRPr lang="en-US" sz="2800" dirty="0">
              <a:latin typeface="Times New Roman"/>
              <a:cs typeface="Times New Roman"/>
            </a:endParaRPr>
          </a:p>
        </p:txBody>
      </p:sp>
      <p:sp>
        <p:nvSpPr>
          <p:cNvPr id="23" name="Text Placeholder 22"/>
          <p:cNvSpPr>
            <a:spLocks noGrp="1"/>
          </p:cNvSpPr>
          <p:nvPr>
            <p:ph type="body" sz="quarter" idx="10"/>
          </p:nvPr>
        </p:nvSpPr>
        <p:spPr>
          <a:xfrm>
            <a:off x="903266" y="8798289"/>
            <a:ext cx="10056813" cy="27661172"/>
          </a:xfrm>
        </p:spPr>
        <p:txBody>
          <a:bodyPr/>
          <a:lstStyle/>
          <a:p>
            <a:r>
              <a:rPr lang="en-US" sz="4000" b="1" dirty="0">
                <a:solidFill>
                  <a:schemeClr val="tx1"/>
                </a:solidFill>
                <a:latin typeface="Garamond" panose="02020404030301010803" pitchFamily="18" charset="0"/>
              </a:rPr>
              <a:t>Goals of Parole </a:t>
            </a:r>
            <a:r>
              <a:rPr lang="en-US" sz="3200" b="1" dirty="0">
                <a:solidFill>
                  <a:schemeClr val="tx1"/>
                </a:solidFill>
                <a:latin typeface="Garamond" panose="02020404030301010803" pitchFamily="18" charset="0"/>
              </a:rPr>
              <a:t>(U.S. Department of Justice, 2015) </a:t>
            </a:r>
            <a:endParaRPr lang="en-US" sz="4000" b="1" dirty="0">
              <a:solidFill>
                <a:schemeClr val="tx1"/>
              </a:solidFill>
              <a:latin typeface="Garamond" panose="02020404030301010803" pitchFamily="18" charset="0"/>
            </a:endParaRPr>
          </a:p>
          <a:p>
            <a:pPr marL="2026930" lvl="1" indent="-571500">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Control overcrowding;</a:t>
            </a:r>
          </a:p>
          <a:p>
            <a:pPr marL="2026930" lvl="1" indent="-571500">
              <a:buFont typeface="Courier New" panose="02070309020205020404" pitchFamily="49" charset="0"/>
              <a:buChar char="o"/>
            </a:pPr>
            <a:r>
              <a:rPr lang="en-US" sz="3200" dirty="0">
                <a:solidFill>
                  <a:schemeClr val="tx1"/>
                </a:solidFill>
                <a:latin typeface="Times New Roman" panose="02020603050405020304" pitchFamily="18" charset="0"/>
                <a:cs typeface="Times New Roman" panose="02020603050405020304" pitchFamily="18" charset="0"/>
              </a:rPr>
              <a:t>Re</a:t>
            </a:r>
            <a:r>
              <a:rPr lang="en-US" sz="3200" dirty="0">
                <a:latin typeface="Times New Roman" panose="02020603050405020304" pitchFamily="18" charset="0"/>
                <a:cs typeface="Times New Roman" panose="02020603050405020304" pitchFamily="18" charset="0"/>
              </a:rPr>
              <a:t>-integrate inmates;</a:t>
            </a:r>
          </a:p>
          <a:p>
            <a:pPr marL="2026930" lvl="1" indent="-571500">
              <a:buFont typeface="Courier New" panose="02070309020205020404" pitchFamily="49" charset="0"/>
              <a:buChar char="o"/>
            </a:pPr>
            <a:r>
              <a:rPr lang="en-US" sz="3200" dirty="0">
                <a:solidFill>
                  <a:schemeClr val="tx1"/>
                </a:solidFill>
                <a:latin typeface="Times New Roman" panose="02020603050405020304" pitchFamily="18" charset="0"/>
                <a:cs typeface="Times New Roman" panose="02020603050405020304" pitchFamily="18" charset="0"/>
              </a:rPr>
              <a:t>Maintain </a:t>
            </a:r>
            <a:r>
              <a:rPr lang="en-US" sz="3200" dirty="0">
                <a:latin typeface="Times New Roman" panose="02020603050405020304" pitchFamily="18" charset="0"/>
                <a:cs typeface="Times New Roman" panose="02020603050405020304" pitchFamily="18" charset="0"/>
              </a:rPr>
              <a:t>public safety.</a:t>
            </a:r>
          </a:p>
          <a:p>
            <a:pPr marL="2026930" lvl="1" indent="-571500">
              <a:buFont typeface="Courier New" panose="02070309020205020404" pitchFamily="49" charset="0"/>
              <a:buChar char="o"/>
            </a:pPr>
            <a:endParaRPr lang="en-US" sz="2800" dirty="0">
              <a:latin typeface="Times New Roman" panose="02020603050405020304" pitchFamily="18" charset="0"/>
              <a:cs typeface="Times New Roman" panose="02020603050405020304" pitchFamily="18" charset="0"/>
            </a:endParaRPr>
          </a:p>
          <a:p>
            <a:r>
              <a:rPr lang="en-US" sz="4000" b="1" dirty="0">
                <a:solidFill>
                  <a:schemeClr val="tx1"/>
                </a:solidFill>
                <a:latin typeface="Garamond" panose="02020404030301010803" pitchFamily="18" charset="0"/>
              </a:rPr>
              <a:t>History of Parole </a:t>
            </a:r>
          </a:p>
          <a:p>
            <a:pPr marL="2026930" lvl="1" indent="-571500">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1907 – New York incorporates all aspects associated with modern day parole systems (Campbell, 2011);</a:t>
            </a:r>
          </a:p>
          <a:p>
            <a:pPr marL="2026930" lvl="1" indent="-571500">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1930s – Prison overcrowding and social control become primary factors in support of indeterminate sentencing and the first federal parole board is created (Bottomley, 1990). </a:t>
            </a:r>
          </a:p>
          <a:p>
            <a:pPr marL="2026930" lvl="1" indent="-571500">
              <a:buFont typeface="Courier New" panose="02070309020205020404" pitchFamily="49" charset="0"/>
              <a:buChar char="o"/>
            </a:pPr>
            <a:endParaRPr lang="en-US" sz="2800" dirty="0">
              <a:latin typeface="Times New Roman" panose="02020603050405020304" pitchFamily="18" charset="0"/>
              <a:cs typeface="Times New Roman" panose="02020603050405020304" pitchFamily="18" charset="0"/>
            </a:endParaRPr>
          </a:p>
          <a:p>
            <a:r>
              <a:rPr lang="en-US" sz="4000" b="1" dirty="0">
                <a:solidFill>
                  <a:schemeClr val="tx1"/>
                </a:solidFill>
                <a:latin typeface="Garamond" panose="02020404030301010803" pitchFamily="18" charset="0"/>
              </a:rPr>
              <a:t>Goals of prison programs</a:t>
            </a:r>
          </a:p>
          <a:p>
            <a:pPr marL="2026930" lvl="1" indent="-571500">
              <a:buFont typeface="Courier New" panose="02070309020205020404" pitchFamily="49" charset="0"/>
              <a:buChar char="o"/>
            </a:pPr>
            <a:r>
              <a:rPr lang="en-US" sz="3200" dirty="0">
                <a:solidFill>
                  <a:schemeClr val="tx1"/>
                </a:solidFill>
                <a:latin typeface="Times New Roman" panose="02020603050405020304" pitchFamily="18" charset="0"/>
                <a:cs typeface="Times New Roman" panose="02020603050405020304" pitchFamily="18" charset="0"/>
              </a:rPr>
              <a:t>Reduce </a:t>
            </a:r>
            <a:r>
              <a:rPr lang="en-US" sz="3200" dirty="0">
                <a:latin typeface="Times New Roman" panose="02020603050405020304" pitchFamily="18" charset="0"/>
                <a:cs typeface="Times New Roman" panose="02020603050405020304" pitchFamily="18" charset="0"/>
              </a:rPr>
              <a:t>inmate’s criminal ideation and behavior;</a:t>
            </a:r>
          </a:p>
          <a:p>
            <a:pPr marL="2026930" lvl="1" indent="-571500">
              <a:buFont typeface="Courier New" panose="02070309020205020404" pitchFamily="49" charset="0"/>
              <a:buChar char="o"/>
            </a:pPr>
            <a:r>
              <a:rPr lang="en-US" sz="3200" dirty="0">
                <a:solidFill>
                  <a:schemeClr val="tx1"/>
                </a:solidFill>
                <a:latin typeface="Times New Roman" panose="02020603050405020304" pitchFamily="18" charset="0"/>
                <a:cs typeface="Times New Roman" panose="02020603050405020304" pitchFamily="18" charset="0"/>
              </a:rPr>
              <a:t>Develop prosocial adaptive life skills;</a:t>
            </a:r>
          </a:p>
          <a:p>
            <a:pPr marL="2026930" lvl="1" indent="-571500">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Keep parolees out of prison once released;</a:t>
            </a:r>
          </a:p>
          <a:p>
            <a:pPr marL="2026930" lvl="1" indent="-571500">
              <a:buFont typeface="Courier New" panose="02070309020205020404" pitchFamily="49" charset="0"/>
              <a:buChar char="o"/>
            </a:pPr>
            <a:r>
              <a:rPr lang="en-US" sz="3200" dirty="0">
                <a:solidFill>
                  <a:schemeClr val="tx1"/>
                </a:solidFill>
                <a:latin typeface="Times New Roman" panose="02020603050405020304" pitchFamily="18" charset="0"/>
                <a:cs typeface="Times New Roman" panose="02020603050405020304" pitchFamily="18" charset="0"/>
              </a:rPr>
              <a:t>Maintain public safety.</a:t>
            </a:r>
          </a:p>
          <a:p>
            <a:endParaRPr lang="en-US" sz="2800" dirty="0">
              <a:solidFill>
                <a:schemeClr val="tx1"/>
              </a:solidFill>
            </a:endParaRPr>
          </a:p>
          <a:p>
            <a:r>
              <a:rPr lang="en-US" sz="4000" b="1" dirty="0">
                <a:solidFill>
                  <a:schemeClr val="tx1"/>
                </a:solidFill>
                <a:latin typeface="Garamond" panose="02020404030301010803" pitchFamily="18" charset="0"/>
              </a:rPr>
              <a:t>Post-release needs</a:t>
            </a:r>
          </a:p>
          <a:p>
            <a:r>
              <a:rPr lang="en-US" sz="3200" b="1" dirty="0">
                <a:solidFill>
                  <a:schemeClr val="tx1"/>
                </a:solidFill>
              </a:rPr>
              <a:t>Substance Use: </a:t>
            </a:r>
            <a:r>
              <a:rPr lang="en-US" sz="3200" dirty="0">
                <a:solidFill>
                  <a:schemeClr val="tx1"/>
                </a:solidFill>
              </a:rPr>
              <a:t>Benefits from a prison-based drug treatment program (i.e. lower rates of recidivism and successful reintegration) are heightened when combined with care that continued long after release (Olson &amp; </a:t>
            </a:r>
            <a:r>
              <a:rPr lang="en-US" sz="3200" dirty="0" err="1">
                <a:solidFill>
                  <a:schemeClr val="tx1"/>
                </a:solidFill>
              </a:rPr>
              <a:t>Lurigio</a:t>
            </a:r>
            <a:r>
              <a:rPr lang="en-US" sz="3200" dirty="0">
                <a:solidFill>
                  <a:schemeClr val="tx1"/>
                </a:solidFill>
              </a:rPr>
              <a:t>, 2014).</a:t>
            </a:r>
          </a:p>
          <a:p>
            <a:endParaRPr lang="en-US" sz="2800" dirty="0">
              <a:solidFill>
                <a:schemeClr val="tx1"/>
              </a:solidFill>
            </a:endParaRPr>
          </a:p>
          <a:p>
            <a:r>
              <a:rPr lang="en-US" sz="3200" b="1" dirty="0">
                <a:solidFill>
                  <a:schemeClr val="tx1"/>
                </a:solidFill>
              </a:rPr>
              <a:t>Mental Health: </a:t>
            </a:r>
            <a:r>
              <a:rPr lang="en-US" sz="3200" dirty="0">
                <a:solidFill>
                  <a:schemeClr val="tx1"/>
                </a:solidFill>
              </a:rPr>
              <a:t>Mental health treatment, along with risk reduction and strengths promotion, increased the likelihood of successful reintegration of parolees with mental illness (</a:t>
            </a:r>
            <a:r>
              <a:rPr lang="en-US" sz="3200" dirty="0" err="1">
                <a:solidFill>
                  <a:schemeClr val="tx1"/>
                </a:solidFill>
              </a:rPr>
              <a:t>Matejkowski</a:t>
            </a:r>
            <a:r>
              <a:rPr lang="en-US" sz="3200" dirty="0">
                <a:solidFill>
                  <a:schemeClr val="tx1"/>
                </a:solidFill>
              </a:rPr>
              <a:t>, Severson, &amp; </a:t>
            </a:r>
            <a:r>
              <a:rPr lang="en-US" sz="3200" dirty="0" err="1">
                <a:solidFill>
                  <a:schemeClr val="tx1"/>
                </a:solidFill>
              </a:rPr>
              <a:t>Manthey</a:t>
            </a:r>
            <a:r>
              <a:rPr lang="en-US" sz="3200" dirty="0">
                <a:solidFill>
                  <a:schemeClr val="tx1"/>
                </a:solidFill>
              </a:rPr>
              <a:t>, 2015).</a:t>
            </a:r>
          </a:p>
          <a:p>
            <a:endParaRPr lang="en-US" sz="3200" dirty="0">
              <a:solidFill>
                <a:schemeClr val="tx1"/>
              </a:solidFill>
            </a:endParaRPr>
          </a:p>
          <a:p>
            <a:r>
              <a:rPr lang="en-US" sz="3200" b="1" dirty="0">
                <a:solidFill>
                  <a:schemeClr val="tx1"/>
                </a:solidFill>
              </a:rPr>
              <a:t>Education: </a:t>
            </a:r>
            <a:r>
              <a:rPr lang="en-US" sz="3200" dirty="0">
                <a:solidFill>
                  <a:schemeClr val="tx1"/>
                </a:solidFill>
              </a:rPr>
              <a:t>Inmates and parolees who participated in vocational and education programs were also more likely to be employed and less likely to engage in criminal behavior when compared to a control group (</a:t>
            </a:r>
            <a:r>
              <a:rPr lang="en-US" sz="3200" dirty="0" err="1">
                <a:solidFill>
                  <a:schemeClr val="tx1"/>
                </a:solidFill>
              </a:rPr>
              <a:t>Schumacker</a:t>
            </a:r>
            <a:r>
              <a:rPr lang="en-US" sz="3200" dirty="0">
                <a:solidFill>
                  <a:schemeClr val="tx1"/>
                </a:solidFill>
              </a:rPr>
              <a:t>, Anderson, &amp; Anderson, 1990).</a:t>
            </a:r>
          </a:p>
          <a:p>
            <a:endParaRPr lang="en-US" sz="3200" b="1" dirty="0">
              <a:solidFill>
                <a:schemeClr val="tx1"/>
              </a:solidFill>
            </a:endParaRPr>
          </a:p>
          <a:p>
            <a:r>
              <a:rPr lang="en-US" sz="3200" b="1" dirty="0">
                <a:solidFill>
                  <a:schemeClr val="tx1"/>
                </a:solidFill>
              </a:rPr>
              <a:t>Employment: </a:t>
            </a:r>
            <a:r>
              <a:rPr lang="en-US" sz="3200" dirty="0">
                <a:solidFill>
                  <a:schemeClr val="tx1"/>
                </a:solidFill>
              </a:rPr>
              <a:t>Lawful employment decreases recidivism</a:t>
            </a:r>
            <a:r>
              <a:rPr lang="mr-IN" sz="3200" dirty="0">
                <a:solidFill>
                  <a:schemeClr val="tx1"/>
                </a:solidFill>
              </a:rPr>
              <a:t>…</a:t>
            </a:r>
            <a:r>
              <a:rPr lang="en-US" sz="3200" dirty="0">
                <a:solidFill>
                  <a:schemeClr val="tx1"/>
                </a:solidFill>
              </a:rPr>
              <a:t> and those who received higher pay for their employment were less likely to recidivate than those who received lower pay (Lee, 2017).</a:t>
            </a:r>
          </a:p>
          <a:p>
            <a:endParaRPr lang="en-US" sz="2800" b="1" dirty="0"/>
          </a:p>
          <a:p>
            <a:endParaRPr lang="en-US" sz="2800" dirty="0">
              <a:solidFill>
                <a:schemeClr val="tx1"/>
              </a:solidFill>
            </a:endParaRPr>
          </a:p>
          <a:p>
            <a:pPr lvl="1" indent="0">
              <a:buNone/>
            </a:pPr>
            <a:endParaRPr lang="en-US" sz="3600" dirty="0">
              <a:latin typeface="Times New Roman" panose="02020603050405020304" pitchFamily="18" charset="0"/>
              <a:cs typeface="Times New Roman" panose="02020603050405020304" pitchFamily="18" charset="0"/>
            </a:endParaRPr>
          </a:p>
          <a:p>
            <a:pPr marL="2026930" lvl="1" indent="-571500">
              <a:buFont typeface="Courier New" panose="02070309020205020404" pitchFamily="49" charset="0"/>
              <a:buChar char="o"/>
            </a:pPr>
            <a:endParaRPr lang="en-US" sz="3600" dirty="0">
              <a:latin typeface="Times New Roman" panose="02020603050405020304" pitchFamily="18" charset="0"/>
              <a:cs typeface="Times New Roman" panose="02020603050405020304" pitchFamily="18" charset="0"/>
            </a:endParaRPr>
          </a:p>
          <a:p>
            <a:pPr marL="2026930" lvl="1" indent="-571500">
              <a:buFont typeface="Courier New" panose="02070309020205020404" pitchFamily="49" charset="0"/>
              <a:buChar char="o"/>
            </a:pP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24" name="Text Placeholder 23"/>
          <p:cNvSpPr>
            <a:spLocks noGrp="1"/>
          </p:cNvSpPr>
          <p:nvPr>
            <p:ph type="body" sz="quarter" idx="11"/>
          </p:nvPr>
        </p:nvSpPr>
        <p:spPr>
          <a:xfrm>
            <a:off x="839756" y="7008387"/>
            <a:ext cx="10048875" cy="1134367"/>
          </a:xfrm>
        </p:spPr>
        <p:txBody>
          <a:bodyPr/>
          <a:lstStyle/>
          <a:p>
            <a:r>
              <a:rPr lang="en-US" sz="6000" dirty="0">
                <a:solidFill>
                  <a:schemeClr val="tx1"/>
                </a:solidFill>
                <a:latin typeface="Garamond" panose="02020404030301010803"/>
              </a:rPr>
              <a:t>Literature Review</a:t>
            </a:r>
            <a:endParaRPr lang="en-US" sz="6000" dirty="0">
              <a:solidFill>
                <a:schemeClr val="tx1"/>
              </a:solidFill>
              <a:latin typeface="+mj-lt"/>
            </a:endParaRPr>
          </a:p>
        </p:txBody>
      </p:sp>
      <p:sp>
        <p:nvSpPr>
          <p:cNvPr id="17" name="Text Placeholder 16"/>
          <p:cNvSpPr>
            <a:spLocks noGrp="1"/>
          </p:cNvSpPr>
          <p:nvPr>
            <p:ph type="body" sz="quarter" idx="22"/>
          </p:nvPr>
        </p:nvSpPr>
        <p:spPr/>
        <p:txBody>
          <a:bodyPr>
            <a:noAutofit/>
          </a:bodyPr>
          <a:lstStyle/>
          <a:p>
            <a:r>
              <a:rPr lang="en-US" sz="6000" dirty="0">
                <a:solidFill>
                  <a:schemeClr val="tx1"/>
                </a:solidFill>
                <a:latin typeface="Garamond"/>
                <a:cs typeface="Calibri"/>
              </a:rPr>
              <a:t>Qualitative Research</a:t>
            </a:r>
            <a:endParaRPr lang="en-US" sz="5000" dirty="0">
              <a:solidFill>
                <a:schemeClr val="tx1"/>
              </a:solidFill>
              <a:latin typeface="Garamond"/>
              <a:cs typeface="Calibri"/>
            </a:endParaRPr>
          </a:p>
        </p:txBody>
      </p:sp>
      <p:sp>
        <p:nvSpPr>
          <p:cNvPr id="18" name="Text Placeholder 17"/>
          <p:cNvSpPr>
            <a:spLocks noGrp="1"/>
          </p:cNvSpPr>
          <p:nvPr>
            <p:ph type="body" sz="quarter" idx="23"/>
          </p:nvPr>
        </p:nvSpPr>
        <p:spPr>
          <a:xfrm>
            <a:off x="11638251" y="17689180"/>
            <a:ext cx="20645429" cy="1326147"/>
          </a:xfrm>
        </p:spPr>
        <p:txBody>
          <a:bodyPr wrap="square" lIns="261244" tIns="261244" rIns="261244" bIns="261244" anchor="t">
            <a:noAutofit/>
          </a:bodyPr>
          <a:lstStyle/>
          <a:p>
            <a:pPr algn="ctr">
              <a:spcBef>
                <a:spcPts val="0"/>
              </a:spcBef>
            </a:pPr>
            <a:r>
              <a:rPr lang="en-US" sz="6000" b="1" u="sng" dirty="0">
                <a:solidFill>
                  <a:schemeClr val="tx1"/>
                </a:solidFill>
                <a:latin typeface="Garamond"/>
                <a:cs typeface="Times New Roman"/>
              </a:rPr>
              <a:t>Overarching Themes</a:t>
            </a:r>
          </a:p>
        </p:txBody>
      </p:sp>
      <p:sp>
        <p:nvSpPr>
          <p:cNvPr id="59" name="Text Placeholder 58">
            <a:extLst>
              <a:ext uri="{FF2B5EF4-FFF2-40B4-BE49-F238E27FC236}">
                <a16:creationId xmlns:a16="http://schemas.microsoft.com/office/drawing/2014/main" id="{987906AB-A249-7742-8BC6-58772D4335AE}"/>
              </a:ext>
            </a:extLst>
          </p:cNvPr>
          <p:cNvSpPr>
            <a:spLocks noGrp="1"/>
          </p:cNvSpPr>
          <p:nvPr>
            <p:ph type="body" sz="quarter" idx="25"/>
          </p:nvPr>
        </p:nvSpPr>
        <p:spPr>
          <a:xfrm>
            <a:off x="11638252" y="24116526"/>
            <a:ext cx="20645428" cy="1134367"/>
          </a:xfrm>
        </p:spPr>
        <p:txBody>
          <a:bodyPr/>
          <a:lstStyle/>
          <a:p>
            <a:r>
              <a:rPr lang="en-US" sz="6000" dirty="0">
                <a:solidFill>
                  <a:schemeClr val="tx1"/>
                </a:solidFill>
                <a:latin typeface="Garamond" panose="02020404030301010803" pitchFamily="18" charset="0"/>
              </a:rPr>
              <a:t>Qualitative Results</a:t>
            </a:r>
          </a:p>
        </p:txBody>
      </p:sp>
      <p:sp>
        <p:nvSpPr>
          <p:cNvPr id="60" name="Text Placeholder 59">
            <a:extLst>
              <a:ext uri="{FF2B5EF4-FFF2-40B4-BE49-F238E27FC236}">
                <a16:creationId xmlns:a16="http://schemas.microsoft.com/office/drawing/2014/main" id="{A926D977-A57D-F64E-BF3D-0FEC2B3BB096}"/>
              </a:ext>
            </a:extLst>
          </p:cNvPr>
          <p:cNvSpPr>
            <a:spLocks noGrp="1"/>
          </p:cNvSpPr>
          <p:nvPr>
            <p:ph type="body" sz="quarter" idx="26"/>
          </p:nvPr>
        </p:nvSpPr>
        <p:spPr>
          <a:xfrm>
            <a:off x="11582403" y="25000091"/>
            <a:ext cx="20645428" cy="1143144"/>
          </a:xfrm>
        </p:spPr>
        <p:txBody>
          <a:bodyPr/>
          <a:lstStyle/>
          <a:p>
            <a:pPr algn="ctr"/>
            <a:r>
              <a:rPr lang="en-US" sz="4000" b="1" dirty="0">
                <a:solidFill>
                  <a:schemeClr val="tx1"/>
                </a:solidFill>
                <a:latin typeface="Garamond" panose="02020404030301010803" pitchFamily="18" charset="0"/>
              </a:rPr>
              <a:t>Financial Instability and Functioning:</a:t>
            </a:r>
          </a:p>
        </p:txBody>
      </p:sp>
      <p:sp>
        <p:nvSpPr>
          <p:cNvPr id="62" name="Text Placeholder 61">
            <a:extLst>
              <a:ext uri="{FF2B5EF4-FFF2-40B4-BE49-F238E27FC236}">
                <a16:creationId xmlns:a16="http://schemas.microsoft.com/office/drawing/2014/main" id="{CFE7B8CB-0AB3-3A4D-AD94-E753A6F3A82B}"/>
              </a:ext>
            </a:extLst>
          </p:cNvPr>
          <p:cNvSpPr>
            <a:spLocks noGrp="1"/>
          </p:cNvSpPr>
          <p:nvPr>
            <p:ph type="body" sz="quarter" idx="28"/>
          </p:nvPr>
        </p:nvSpPr>
        <p:spPr>
          <a:xfrm>
            <a:off x="11638250" y="29588496"/>
            <a:ext cx="20663853" cy="1143144"/>
          </a:xfrm>
        </p:spPr>
        <p:txBody>
          <a:bodyPr/>
          <a:lstStyle/>
          <a:p>
            <a:pPr algn="ctr"/>
            <a:r>
              <a:rPr lang="en-US" sz="4000" b="1" dirty="0">
                <a:solidFill>
                  <a:schemeClr val="tx1"/>
                </a:solidFill>
                <a:latin typeface="Garamond" panose="02020404030301010803" pitchFamily="18" charset="0"/>
              </a:rPr>
              <a:t>Support Structures and Functioning</a:t>
            </a:r>
            <a:r>
              <a:rPr lang="en-US" sz="4000" dirty="0">
                <a:latin typeface="Garamond" panose="02020404030301010803" pitchFamily="18" charset="0"/>
              </a:rPr>
              <a:t>:</a:t>
            </a:r>
          </a:p>
        </p:txBody>
      </p:sp>
      <p:sp>
        <p:nvSpPr>
          <p:cNvPr id="63" name="Text Placeholder 62">
            <a:extLst>
              <a:ext uri="{FF2B5EF4-FFF2-40B4-BE49-F238E27FC236}">
                <a16:creationId xmlns:a16="http://schemas.microsoft.com/office/drawing/2014/main" id="{C45B549F-4B0A-6B49-8FD5-12BA466A536E}"/>
              </a:ext>
            </a:extLst>
          </p:cNvPr>
          <p:cNvSpPr>
            <a:spLocks noGrp="1"/>
          </p:cNvSpPr>
          <p:nvPr>
            <p:ph type="body" sz="quarter" idx="29"/>
          </p:nvPr>
        </p:nvSpPr>
        <p:spPr>
          <a:xfrm>
            <a:off x="32939995" y="23996821"/>
            <a:ext cx="10047017" cy="1799164"/>
          </a:xfrm>
        </p:spPr>
        <p:txBody>
          <a:bodyPr/>
          <a:lstStyle/>
          <a:p>
            <a:r>
              <a:rPr lang="en-US" sz="6000" dirty="0">
                <a:solidFill>
                  <a:schemeClr val="tx1"/>
                </a:solidFill>
                <a:latin typeface="Garamond" panose="02020404030301010803" pitchFamily="18" charset="0"/>
              </a:rPr>
              <a:t>References</a:t>
            </a:r>
          </a:p>
          <a:p>
            <a:endParaRPr lang="en-US" dirty="0"/>
          </a:p>
        </p:txBody>
      </p:sp>
      <p:sp>
        <p:nvSpPr>
          <p:cNvPr id="64" name="Text Placeholder 63">
            <a:extLst>
              <a:ext uri="{FF2B5EF4-FFF2-40B4-BE49-F238E27FC236}">
                <a16:creationId xmlns:a16="http://schemas.microsoft.com/office/drawing/2014/main" id="{EA34BA5B-794F-394F-9FCE-700A7FC1EF18}"/>
              </a:ext>
            </a:extLst>
          </p:cNvPr>
          <p:cNvSpPr>
            <a:spLocks noGrp="1"/>
          </p:cNvSpPr>
          <p:nvPr>
            <p:ph type="body" sz="quarter" idx="30"/>
          </p:nvPr>
        </p:nvSpPr>
        <p:spPr>
          <a:xfrm>
            <a:off x="32902565" y="25267419"/>
            <a:ext cx="10052050" cy="10056353"/>
          </a:xfrm>
        </p:spPr>
        <p:txBody>
          <a:bodyPr/>
          <a:lstStyle/>
          <a:p>
            <a:pPr indent="-457200"/>
            <a:r>
              <a:rPr lang="en-US" dirty="0">
                <a:solidFill>
                  <a:schemeClr val="tx1"/>
                </a:solidFill>
              </a:rPr>
              <a:t>Bottomley, A. K. (1990) </a:t>
            </a:r>
            <a:r>
              <a:rPr lang="en-US" i="1" dirty="0">
                <a:solidFill>
                  <a:schemeClr val="tx1"/>
                </a:solidFill>
              </a:rPr>
              <a:t>"Parole in Transition: A Comparative Study of Origins, Developments,</a:t>
            </a:r>
            <a:r>
              <a:rPr lang="en-US" dirty="0">
                <a:solidFill>
                  <a:schemeClr val="tx1"/>
                </a:solidFill>
              </a:rPr>
              <a:t> </a:t>
            </a:r>
            <a:r>
              <a:rPr lang="en-US" i="1" dirty="0">
                <a:solidFill>
                  <a:schemeClr val="tx1"/>
                </a:solidFill>
              </a:rPr>
              <a:t>and Prospects for the 1990s." Crime and Justice </a:t>
            </a:r>
            <a:r>
              <a:rPr lang="en-US" dirty="0">
                <a:solidFill>
                  <a:schemeClr val="tx1"/>
                </a:solidFill>
              </a:rPr>
              <a:t>12, 319- 74.</a:t>
            </a:r>
          </a:p>
          <a:p>
            <a:pPr indent="-457200"/>
            <a:r>
              <a:rPr lang="en-US" dirty="0">
                <a:solidFill>
                  <a:schemeClr val="tx1"/>
                </a:solidFill>
              </a:rPr>
              <a:t>Cambridge University Press, </a:t>
            </a:r>
            <a:r>
              <a:rPr lang="en-US" i="1" dirty="0">
                <a:solidFill>
                  <a:schemeClr val="tx1"/>
                </a:solidFill>
              </a:rPr>
              <a:t>The Historical Journal</a:t>
            </a:r>
            <a:r>
              <a:rPr lang="en-US" dirty="0">
                <a:solidFill>
                  <a:schemeClr val="tx1"/>
                </a:solidFill>
              </a:rPr>
              <a:t>, 54(4), 1065-1086.</a:t>
            </a:r>
          </a:p>
          <a:p>
            <a:pPr indent="-457200"/>
            <a:r>
              <a:rPr lang="en-US" dirty="0">
                <a:solidFill>
                  <a:schemeClr val="tx1"/>
                </a:solidFill>
              </a:rPr>
              <a:t>Fulwood, I. (2003). History of the Federal Parole System. U.S. Department of Justice</a:t>
            </a:r>
          </a:p>
          <a:p>
            <a:pPr indent="-457200"/>
            <a:r>
              <a:rPr lang="en-US" dirty="0">
                <a:solidFill>
                  <a:schemeClr val="tx1"/>
                </a:solidFill>
              </a:rPr>
              <a:t>Campbell, J. (2011). </a:t>
            </a:r>
            <a:r>
              <a:rPr lang="en-US" i="1" dirty="0">
                <a:solidFill>
                  <a:schemeClr val="tx1"/>
                </a:solidFill>
              </a:rPr>
              <a:t>African Americans and Parole in Depression- Era New York.</a:t>
            </a:r>
            <a:endParaRPr lang="en-US" dirty="0">
              <a:solidFill>
                <a:schemeClr val="tx1"/>
              </a:solidFill>
            </a:endParaRPr>
          </a:p>
          <a:p>
            <a:pPr indent="-457200"/>
            <a:r>
              <a:rPr lang="en-US" dirty="0">
                <a:solidFill>
                  <a:schemeClr val="tx1"/>
                </a:solidFill>
              </a:rPr>
              <a:t>Creswell, J. W. &amp; Poth, C.N. (2012). Qualitative Inquiry &amp; Research Design. </a:t>
            </a:r>
            <a:r>
              <a:rPr lang="en-US" i="1" dirty="0">
                <a:solidFill>
                  <a:schemeClr val="tx1"/>
                </a:solidFill>
              </a:rPr>
              <a:t>Sage Publication</a:t>
            </a:r>
          </a:p>
          <a:p>
            <a:pPr indent="-457200"/>
            <a:r>
              <a:rPr lang="en-US" dirty="0">
                <a:solidFill>
                  <a:schemeClr val="tx1"/>
                </a:solidFill>
              </a:rPr>
              <a:t>Lee, Y. (2017). Does working reduce recidivism? How jobs affect the likelihood of returning to prison. </a:t>
            </a:r>
            <a:r>
              <a:rPr lang="en-US" i="1" dirty="0">
                <a:solidFill>
                  <a:schemeClr val="tx1"/>
                </a:solidFill>
              </a:rPr>
              <a:t>Alaska Economic Trends, </a:t>
            </a:r>
            <a:r>
              <a:rPr lang="en-US" dirty="0">
                <a:solidFill>
                  <a:schemeClr val="tx1"/>
                </a:solidFill>
              </a:rPr>
              <a:t>4-8.</a:t>
            </a:r>
          </a:p>
          <a:p>
            <a:pPr indent="-457200"/>
            <a:r>
              <a:rPr lang="en-US" dirty="0" err="1">
                <a:solidFill>
                  <a:schemeClr val="tx1"/>
                </a:solidFill>
              </a:rPr>
              <a:t>Matejkowski</a:t>
            </a:r>
            <a:r>
              <a:rPr lang="en-US" dirty="0">
                <a:solidFill>
                  <a:schemeClr val="tx1"/>
                </a:solidFill>
              </a:rPr>
              <a:t>, J., Severson, M. E., &amp; </a:t>
            </a:r>
            <a:r>
              <a:rPr lang="en-US" dirty="0" err="1">
                <a:solidFill>
                  <a:schemeClr val="tx1"/>
                </a:solidFill>
              </a:rPr>
              <a:t>Manthey</a:t>
            </a:r>
            <a:r>
              <a:rPr lang="en-US" dirty="0">
                <a:solidFill>
                  <a:schemeClr val="tx1"/>
                </a:solidFill>
              </a:rPr>
              <a:t>, T. J. (2015). Strategies for Post release Supervision of Individuals with Serious Mental Illness: Comparing Specialized Community Corrections Officers to Those Not Serving on a Specialized Team. </a:t>
            </a:r>
            <a:r>
              <a:rPr lang="en-US" i="1" dirty="0">
                <a:solidFill>
                  <a:schemeClr val="tx1"/>
                </a:solidFill>
              </a:rPr>
              <a:t>Journal of Offender Rehabilitation</a:t>
            </a:r>
            <a:r>
              <a:rPr lang="en-US" dirty="0">
                <a:solidFill>
                  <a:schemeClr val="tx1"/>
                </a:solidFill>
              </a:rPr>
              <a:t>, 54(7), 520–537.   </a:t>
            </a:r>
          </a:p>
          <a:p>
            <a:pPr indent="-457200"/>
            <a:r>
              <a:rPr lang="en-US" dirty="0">
                <a:solidFill>
                  <a:schemeClr val="tx1"/>
                </a:solidFill>
              </a:rPr>
              <a:t>Olson, D. D., &amp; </a:t>
            </a:r>
            <a:r>
              <a:rPr lang="en-US" dirty="0" err="1">
                <a:solidFill>
                  <a:schemeClr val="tx1"/>
                </a:solidFill>
              </a:rPr>
              <a:t>Lurigio</a:t>
            </a:r>
            <a:r>
              <a:rPr lang="en-US" dirty="0">
                <a:solidFill>
                  <a:schemeClr val="tx1"/>
                </a:solidFill>
              </a:rPr>
              <a:t>, A. J. (2014). The long-term effects of prison-based drug treatment and aftercare services on recidivism. </a:t>
            </a:r>
            <a:r>
              <a:rPr lang="en-US" i="1" dirty="0">
                <a:solidFill>
                  <a:schemeClr val="tx1"/>
                </a:solidFill>
              </a:rPr>
              <a:t>Journal Of Offender Rehabilitation</a:t>
            </a:r>
            <a:r>
              <a:rPr lang="en-US" dirty="0">
                <a:solidFill>
                  <a:schemeClr val="tx1"/>
                </a:solidFill>
              </a:rPr>
              <a:t>, 53(8), 600-619. </a:t>
            </a:r>
          </a:p>
          <a:p>
            <a:pPr indent="-457200"/>
            <a:r>
              <a:rPr lang="en-US" dirty="0" err="1">
                <a:solidFill>
                  <a:schemeClr val="tx1"/>
                </a:solidFill>
              </a:rPr>
              <a:t>Schumacker</a:t>
            </a:r>
            <a:r>
              <a:rPr lang="en-US" dirty="0">
                <a:solidFill>
                  <a:schemeClr val="tx1"/>
                </a:solidFill>
              </a:rPr>
              <a:t>, R., Anderson, D., &amp; Anderson, S. (1990). Vocational and academic indicators of parole success. </a:t>
            </a:r>
            <a:r>
              <a:rPr lang="en-US" i="1" dirty="0">
                <a:solidFill>
                  <a:schemeClr val="tx1"/>
                </a:solidFill>
              </a:rPr>
              <a:t>Journal of Correctional Education</a:t>
            </a:r>
            <a:r>
              <a:rPr lang="en-US" dirty="0">
                <a:solidFill>
                  <a:schemeClr val="tx1"/>
                </a:solidFill>
              </a:rPr>
              <a:t>, 41(1), 8-13.</a:t>
            </a:r>
          </a:p>
          <a:p>
            <a:pPr indent="-457200"/>
            <a:r>
              <a:rPr lang="en-US" dirty="0">
                <a:solidFill>
                  <a:schemeClr val="tx1"/>
                </a:solidFill>
              </a:rPr>
              <a:t>The United States Department of Justice. (2015) U.S. parole commission: Frequently ask questions. </a:t>
            </a:r>
          </a:p>
        </p:txBody>
      </p:sp>
      <p:sp>
        <p:nvSpPr>
          <p:cNvPr id="65" name="Text Placeholder 64">
            <a:extLst>
              <a:ext uri="{FF2B5EF4-FFF2-40B4-BE49-F238E27FC236}">
                <a16:creationId xmlns:a16="http://schemas.microsoft.com/office/drawing/2014/main" id="{79181DCE-E73F-2846-A971-3DBBCD963FAE}"/>
              </a:ext>
            </a:extLst>
          </p:cNvPr>
          <p:cNvSpPr>
            <a:spLocks noGrp="1"/>
          </p:cNvSpPr>
          <p:nvPr>
            <p:ph type="body" sz="quarter" idx="150"/>
          </p:nvPr>
        </p:nvSpPr>
        <p:spPr>
          <a:xfrm>
            <a:off x="10509452" y="3965904"/>
            <a:ext cx="20701280" cy="1637011"/>
          </a:xfrm>
        </p:spPr>
        <p:txBody>
          <a:bodyPr anchor="t">
            <a:normAutofit/>
          </a:bodyPr>
          <a:lstStyle/>
          <a:p>
            <a:r>
              <a:rPr lang="en-US" sz="5400" dirty="0"/>
              <a:t>University of New Hampshire </a:t>
            </a:r>
            <a:endParaRPr lang="en-US" dirty="0"/>
          </a:p>
        </p:txBody>
      </p:sp>
      <p:sp>
        <p:nvSpPr>
          <p:cNvPr id="66" name="Text Placeholder 65">
            <a:extLst>
              <a:ext uri="{FF2B5EF4-FFF2-40B4-BE49-F238E27FC236}">
                <a16:creationId xmlns:a16="http://schemas.microsoft.com/office/drawing/2014/main" id="{C636F34A-BE57-E140-8DA6-2B3B0C744848}"/>
              </a:ext>
            </a:extLst>
          </p:cNvPr>
          <p:cNvSpPr>
            <a:spLocks noGrp="1"/>
          </p:cNvSpPr>
          <p:nvPr>
            <p:ph type="body" sz="quarter" idx="151"/>
          </p:nvPr>
        </p:nvSpPr>
        <p:spPr>
          <a:xfrm>
            <a:off x="6972004" y="2317423"/>
            <a:ext cx="32348385" cy="1422400"/>
          </a:xfrm>
        </p:spPr>
        <p:txBody>
          <a:bodyPr/>
          <a:lstStyle/>
          <a:p>
            <a:r>
              <a:rPr lang="en-US" sz="7500" dirty="0">
                <a:cs typeface="Calibri"/>
              </a:rPr>
              <a:t>Aimee Briand, Amanda Warokomski, &amp; Matthew Moschella</a:t>
            </a:r>
            <a:endParaRPr lang="en-US" dirty="0"/>
          </a:p>
        </p:txBody>
      </p:sp>
      <p:sp>
        <p:nvSpPr>
          <p:cNvPr id="67" name="Text Placeholder 66">
            <a:extLst>
              <a:ext uri="{FF2B5EF4-FFF2-40B4-BE49-F238E27FC236}">
                <a16:creationId xmlns:a16="http://schemas.microsoft.com/office/drawing/2014/main" id="{85B6E1F9-10C8-1D43-B733-17D325163012}"/>
              </a:ext>
            </a:extLst>
          </p:cNvPr>
          <p:cNvSpPr>
            <a:spLocks noGrp="1"/>
          </p:cNvSpPr>
          <p:nvPr>
            <p:ph type="body" sz="quarter" idx="153"/>
          </p:nvPr>
        </p:nvSpPr>
        <p:spPr>
          <a:xfrm>
            <a:off x="7610425" y="628635"/>
            <a:ext cx="30726945" cy="1697335"/>
          </a:xfrm>
        </p:spPr>
        <p:txBody>
          <a:bodyPr>
            <a:normAutofit/>
          </a:bodyPr>
          <a:lstStyle/>
          <a:p>
            <a:r>
              <a:rPr lang="en-US" sz="9850" dirty="0">
                <a:cs typeface="Calibri"/>
              </a:rPr>
              <a:t>A Qualitative Analysis of New </a:t>
            </a:r>
            <a:r>
              <a:rPr lang="en-US" sz="9600" dirty="0">
                <a:cs typeface="Calibri"/>
              </a:rPr>
              <a:t>Hampshire</a:t>
            </a:r>
            <a:r>
              <a:rPr lang="en-US" sz="9850" dirty="0">
                <a:cs typeface="Calibri"/>
              </a:rPr>
              <a:t> Parolee Success</a:t>
            </a:r>
            <a:endParaRPr lang="en-US" dirty="0"/>
          </a:p>
        </p:txBody>
      </p:sp>
      <p:pic>
        <p:nvPicPr>
          <p:cNvPr id="11" name="Picture 10">
            <a:extLst>
              <a:ext uri="{FF2B5EF4-FFF2-40B4-BE49-F238E27FC236}">
                <a16:creationId xmlns:a16="http://schemas.microsoft.com/office/drawing/2014/main" id="{9ACC442C-205A-4AC1-896F-3752E2061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505" y="2370796"/>
            <a:ext cx="8075092" cy="2398542"/>
          </a:xfrm>
          <a:prstGeom prst="rect">
            <a:avLst/>
          </a:prstGeom>
        </p:spPr>
      </p:pic>
      <p:sp>
        <p:nvSpPr>
          <p:cNvPr id="29" name="Text Placeholder 8">
            <a:extLst>
              <a:ext uri="{FF2B5EF4-FFF2-40B4-BE49-F238E27FC236}">
                <a16:creationId xmlns:a16="http://schemas.microsoft.com/office/drawing/2014/main" id="{F66680B0-1D3C-444A-B937-C5FBE26AE40C}"/>
              </a:ext>
            </a:extLst>
          </p:cNvPr>
          <p:cNvSpPr txBox="1">
            <a:spLocks/>
          </p:cNvSpPr>
          <p:nvPr/>
        </p:nvSpPr>
        <p:spPr>
          <a:xfrm>
            <a:off x="817369" y="17961644"/>
            <a:ext cx="9939293" cy="1134367"/>
          </a:xfrm>
          <a:prstGeom prst="rect">
            <a:avLst/>
          </a:prstGeom>
          <a:noFill/>
        </p:spPr>
        <p:txBody>
          <a:bodyPr wrap="square" lIns="104498" tIns="104498" rIns="104498" bIns="104498" anchor="ctr" anchorCtr="0">
            <a:spAutoFit/>
          </a:bodyPr>
          <a:lstStyle>
            <a:lvl1pPr marL="0" indent="0" algn="ctr" defTabSz="4298282" rtl="0" eaLnBrk="0" fontAlgn="base" hangingPunct="0">
              <a:spcBef>
                <a:spcPct val="20000"/>
              </a:spcBef>
              <a:spcAft>
                <a:spcPct val="0"/>
              </a:spcAft>
              <a:buFont typeface="Arial" charset="0"/>
              <a:buNone/>
              <a:defRPr sz="3600" b="1" u="sng" kern="1200" baseline="0">
                <a:solidFill>
                  <a:schemeClr val="accent5">
                    <a:lumMod val="50000"/>
                  </a:schemeClr>
                </a:solidFill>
                <a:latin typeface="+mn-lt"/>
                <a:ea typeface="+mn-ea"/>
                <a:cs typeface="+mn-cs"/>
              </a:defRPr>
            </a:lvl1pPr>
            <a:lvl2pPr marL="3492779" indent="-1342958" algn="l" defTabSz="4298282" rtl="0" eaLnBrk="0" fontAlgn="base" hangingPunct="0">
              <a:spcBef>
                <a:spcPct val="20000"/>
              </a:spcBef>
              <a:spcAft>
                <a:spcPct val="0"/>
              </a:spcAft>
              <a:buFont typeface="Arial" charset="0"/>
              <a:buChar char="–"/>
              <a:defRPr sz="13199" kern="1200">
                <a:solidFill>
                  <a:schemeClr val="tx1"/>
                </a:solidFill>
                <a:latin typeface="+mn-lt"/>
                <a:ea typeface="+mn-ea"/>
                <a:cs typeface="+mn-cs"/>
              </a:defRPr>
            </a:lvl2pPr>
            <a:lvl3pPr marL="5373192" indent="-1073550" algn="l" defTabSz="4298282" rtl="0" eaLnBrk="0" fontAlgn="base" hangingPunct="0">
              <a:spcBef>
                <a:spcPct val="20000"/>
              </a:spcBef>
              <a:spcAft>
                <a:spcPct val="0"/>
              </a:spcAft>
              <a:buFont typeface="Arial" charset="0"/>
              <a:buChar char="•"/>
              <a:defRPr sz="11314" kern="1200">
                <a:solidFill>
                  <a:schemeClr val="tx1"/>
                </a:solidFill>
                <a:latin typeface="+mn-lt"/>
                <a:ea typeface="+mn-ea"/>
                <a:cs typeface="+mn-cs"/>
              </a:defRPr>
            </a:lvl3pPr>
            <a:lvl4pPr marL="7523014" indent="-1073550" algn="l" defTabSz="4298282" rtl="0" eaLnBrk="0" fontAlgn="base" hangingPunct="0">
              <a:spcBef>
                <a:spcPct val="20000"/>
              </a:spcBef>
              <a:spcAft>
                <a:spcPct val="0"/>
              </a:spcAft>
              <a:buFont typeface="Arial" charset="0"/>
              <a:buChar char="–"/>
              <a:defRPr sz="9428" kern="1200">
                <a:solidFill>
                  <a:schemeClr val="tx1"/>
                </a:solidFill>
                <a:latin typeface="+mn-lt"/>
                <a:ea typeface="+mn-ea"/>
                <a:cs typeface="+mn-cs"/>
              </a:defRPr>
            </a:lvl4pPr>
            <a:lvl5pPr marL="9672835" indent="-1073550" algn="l" defTabSz="4298282" rtl="0" eaLnBrk="0" fontAlgn="base" hangingPunct="0">
              <a:spcBef>
                <a:spcPct val="20000"/>
              </a:spcBef>
              <a:spcAft>
                <a:spcPct val="0"/>
              </a:spcAft>
              <a:buFont typeface="Arial" charset="0"/>
              <a:buChar char="»"/>
              <a:defRPr sz="9428" kern="1200">
                <a:solidFill>
                  <a:schemeClr val="tx1"/>
                </a:solidFill>
                <a:latin typeface="+mn-lt"/>
                <a:ea typeface="+mn-ea"/>
                <a:cs typeface="+mn-cs"/>
              </a:defRPr>
            </a:lvl5pPr>
            <a:lvl6pPr marL="11822570"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6pPr>
            <a:lvl7pPr marL="13972127"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7pPr>
            <a:lvl8pPr marL="16121686"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8pPr>
            <a:lvl9pPr marL="18271243"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9pPr>
          </a:lstStyle>
          <a:p>
            <a:endParaRPr lang="en-US" sz="6000" dirty="0">
              <a:solidFill>
                <a:schemeClr val="tx1"/>
              </a:solidFill>
              <a:latin typeface="+mj-lt"/>
              <a:cs typeface="Calibri"/>
            </a:endParaRPr>
          </a:p>
        </p:txBody>
      </p:sp>
      <p:sp>
        <p:nvSpPr>
          <p:cNvPr id="34" name="Text Placeholder 22">
            <a:extLst>
              <a:ext uri="{FF2B5EF4-FFF2-40B4-BE49-F238E27FC236}">
                <a16:creationId xmlns:a16="http://schemas.microsoft.com/office/drawing/2014/main" id="{3AD8AC29-7DEC-AB49-8C24-A43D93E42447}"/>
              </a:ext>
            </a:extLst>
          </p:cNvPr>
          <p:cNvSpPr txBox="1">
            <a:spLocks/>
          </p:cNvSpPr>
          <p:nvPr/>
        </p:nvSpPr>
        <p:spPr>
          <a:xfrm>
            <a:off x="967510" y="22469427"/>
            <a:ext cx="9993489" cy="4405575"/>
          </a:xfrm>
          <a:prstGeom prst="rect">
            <a:avLst/>
          </a:prstGeom>
        </p:spPr>
        <p:txBody>
          <a:bodyPr wrap="square" lIns="261244" tIns="261244" rIns="261244" bIns="261244">
            <a:spAutoFit/>
          </a:bodyPr>
          <a:lstStyle>
            <a:lvl1pPr marL="0" indent="0" algn="l" defTabSz="4298282" rtl="0" eaLnBrk="0" fontAlgn="base" hangingPunct="0">
              <a:spcBef>
                <a:spcPct val="20000"/>
              </a:spcBef>
              <a:spcAft>
                <a:spcPct val="0"/>
              </a:spcAft>
              <a:buFont typeface="Arial" charset="0"/>
              <a:buNone/>
              <a:defRPr sz="24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55430" indent="-559781" algn="l" defTabSz="4298282" rtl="0" eaLnBrk="0" fontAlgn="base" hangingPunct="0">
              <a:spcBef>
                <a:spcPct val="20000"/>
              </a:spcBef>
              <a:spcAft>
                <a:spcPct val="0"/>
              </a:spcAft>
              <a:buFont typeface="Arial" charset="0"/>
              <a:buChar char="–"/>
              <a:defRPr sz="2400" kern="1200">
                <a:solidFill>
                  <a:schemeClr val="tx1"/>
                </a:solidFill>
                <a:latin typeface="Trebuchet MS" pitchFamily="34" charset="0"/>
                <a:ea typeface="+mn-ea"/>
                <a:cs typeface="+mn-cs"/>
              </a:defRPr>
            </a:lvl2pPr>
            <a:lvl3pPr marL="2015210" indent="-559781" algn="l" defTabSz="4298282" rtl="0" eaLnBrk="0" fontAlgn="base" hangingPunct="0">
              <a:spcBef>
                <a:spcPct val="20000"/>
              </a:spcBef>
              <a:spcAft>
                <a:spcPct val="0"/>
              </a:spcAft>
              <a:buFont typeface="Arial" charset="0"/>
              <a:buChar char="•"/>
              <a:defRPr sz="2400" kern="1200">
                <a:solidFill>
                  <a:schemeClr val="tx1"/>
                </a:solidFill>
                <a:latin typeface="Trebuchet MS" pitchFamily="34" charset="0"/>
                <a:ea typeface="+mn-ea"/>
                <a:cs typeface="+mn-cs"/>
              </a:defRPr>
            </a:lvl3pPr>
            <a:lvl4pPr marL="2630970" indent="-615759" algn="l" defTabSz="4298282" rtl="0" eaLnBrk="0" fontAlgn="base" hangingPunct="0">
              <a:spcBef>
                <a:spcPct val="20000"/>
              </a:spcBef>
              <a:spcAft>
                <a:spcPct val="0"/>
              </a:spcAft>
              <a:buFont typeface="Arial" charset="0"/>
              <a:buChar char="–"/>
              <a:defRPr sz="2400" kern="1200">
                <a:solidFill>
                  <a:schemeClr val="tx1"/>
                </a:solidFill>
                <a:latin typeface="Trebuchet MS" pitchFamily="34" charset="0"/>
                <a:ea typeface="+mn-ea"/>
                <a:cs typeface="+mn-cs"/>
              </a:defRPr>
            </a:lvl4pPr>
            <a:lvl5pPr marL="3078794" indent="-447824" algn="l" defTabSz="4298282" rtl="0" eaLnBrk="0" fontAlgn="base" hangingPunct="0">
              <a:spcBef>
                <a:spcPct val="20000"/>
              </a:spcBef>
              <a:spcAft>
                <a:spcPct val="0"/>
              </a:spcAft>
              <a:buFont typeface="Arial" charset="0"/>
              <a:buChar char="»"/>
              <a:defRPr sz="2400" kern="1200">
                <a:solidFill>
                  <a:schemeClr val="tx1"/>
                </a:solidFill>
                <a:latin typeface="Trebuchet MS" pitchFamily="34" charset="0"/>
                <a:ea typeface="+mn-ea"/>
                <a:cs typeface="+mn-cs"/>
              </a:defRPr>
            </a:lvl5pPr>
            <a:lvl6pPr marL="11822570"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6pPr>
            <a:lvl7pPr marL="13972127"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7pPr>
            <a:lvl8pPr marL="16121686"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8pPr>
            <a:lvl9pPr marL="18271243"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9pPr>
          </a:lstStyle>
          <a:p>
            <a:pPr marL="1028700" indent="-571500">
              <a:spcBef>
                <a:spcPts val="0"/>
              </a:spcBef>
              <a:spcAft>
                <a:spcPts val="0"/>
              </a:spcAft>
              <a:buFont typeface="Courier New" panose="02070309020205020404" pitchFamily="49" charset="0"/>
              <a:buChar char="o"/>
            </a:pPr>
            <a:endParaRPr lang="en-US" sz="3600" dirty="0">
              <a:solidFill>
                <a:schemeClr val="tx1"/>
              </a:solidFill>
              <a:latin typeface="+mj-lt"/>
            </a:endParaRPr>
          </a:p>
          <a:p>
            <a:pPr marL="571500" indent="-571500">
              <a:buFont typeface="Courier New" panose="02070309020205020404" pitchFamily="49" charset="0"/>
              <a:buChar char="o"/>
            </a:pPr>
            <a:endParaRPr lang="en-US" sz="3600" dirty="0">
              <a:solidFill>
                <a:schemeClr val="tx1"/>
              </a:solidFill>
              <a:latin typeface="+mj-lt"/>
            </a:endParaRPr>
          </a:p>
          <a:p>
            <a:pPr marL="571500" indent="-571500">
              <a:buFont typeface="Courier New" panose="02070309020205020404" pitchFamily="49" charset="0"/>
              <a:buChar char="o"/>
            </a:pPr>
            <a:endParaRPr lang="en-US" sz="3600" dirty="0">
              <a:solidFill>
                <a:schemeClr val="tx1"/>
              </a:solidFill>
              <a:latin typeface="+mj-lt"/>
            </a:endParaRPr>
          </a:p>
          <a:p>
            <a:pPr marL="571500" indent="-571500">
              <a:buFont typeface="Courier New" panose="02070309020205020404" pitchFamily="49" charset="0"/>
              <a:buChar char="o"/>
            </a:pPr>
            <a:endParaRPr lang="en-US" sz="3600" dirty="0">
              <a:solidFill>
                <a:schemeClr val="tx1"/>
              </a:solidFill>
              <a:latin typeface="+mj-lt"/>
            </a:endParaRPr>
          </a:p>
          <a:p>
            <a:pPr marL="571500" indent="-571500">
              <a:buFont typeface="Courier New" panose="02070309020205020404" pitchFamily="49" charset="0"/>
              <a:buChar char="o"/>
            </a:pPr>
            <a:endParaRPr lang="en-US" sz="3600" dirty="0">
              <a:solidFill>
                <a:schemeClr val="tx1"/>
              </a:solidFill>
              <a:latin typeface="+mj-lt"/>
            </a:endParaRPr>
          </a:p>
          <a:p>
            <a:pPr marL="571500" indent="-571500">
              <a:buFont typeface="Courier New" panose="02070309020205020404" pitchFamily="49" charset="0"/>
              <a:buChar char="o"/>
            </a:pPr>
            <a:endParaRPr lang="en-US" sz="3600" dirty="0">
              <a:solidFill>
                <a:schemeClr val="tx1"/>
              </a:solidFill>
              <a:latin typeface="+mj-lt"/>
            </a:endParaRPr>
          </a:p>
        </p:txBody>
      </p:sp>
      <p:sp>
        <p:nvSpPr>
          <p:cNvPr id="2" name="TextBox 1">
            <a:extLst>
              <a:ext uri="{FF2B5EF4-FFF2-40B4-BE49-F238E27FC236}">
                <a16:creationId xmlns:a16="http://schemas.microsoft.com/office/drawing/2014/main" id="{E8BFE044-C022-8A49-BA31-5160F7ECC046}"/>
              </a:ext>
            </a:extLst>
          </p:cNvPr>
          <p:cNvSpPr txBox="1"/>
          <p:nvPr/>
        </p:nvSpPr>
        <p:spPr>
          <a:xfrm>
            <a:off x="39124709" y="4440161"/>
            <a:ext cx="184731" cy="523220"/>
          </a:xfrm>
          <a:prstGeom prst="rect">
            <a:avLst/>
          </a:prstGeom>
          <a:noFill/>
        </p:spPr>
        <p:txBody>
          <a:bodyPr wrap="none" rtlCol="0">
            <a:spAutoFit/>
          </a:bodyPr>
          <a:lstStyle/>
          <a:p>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EB73C06-3742-5F46-BC71-A597CD2BAF53}"/>
              </a:ext>
            </a:extLst>
          </p:cNvPr>
          <p:cNvSpPr txBox="1"/>
          <p:nvPr/>
        </p:nvSpPr>
        <p:spPr>
          <a:xfrm>
            <a:off x="35041114" y="947057"/>
            <a:ext cx="184731" cy="523220"/>
          </a:xfrm>
          <a:prstGeom prst="rect">
            <a:avLst/>
          </a:prstGeom>
          <a:noFill/>
        </p:spPr>
        <p:txBody>
          <a:bodyPr wrap="none" rtlCol="0">
            <a:spAutoFit/>
          </a:bodyPr>
          <a:lstStyle/>
          <a:p>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1CF51A8-D21C-EF48-996C-FE82347D6E46}"/>
              </a:ext>
            </a:extLst>
          </p:cNvPr>
          <p:cNvSpPr txBox="1"/>
          <p:nvPr/>
        </p:nvSpPr>
        <p:spPr>
          <a:xfrm>
            <a:off x="11582403" y="30620638"/>
            <a:ext cx="20701278" cy="452431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Family: </a:t>
            </a:r>
            <a:r>
              <a:rPr lang="en-US" sz="3200" dirty="0">
                <a:latin typeface="Times New Roman" panose="02020603050405020304" pitchFamily="18" charset="0"/>
                <a:cs typeface="Times New Roman" panose="02020603050405020304" pitchFamily="18" charset="0"/>
              </a:rPr>
              <a:t>“House visits to defendants' mother who reported she had not seen the parolee in a couple of weeks and did not know where he was.”</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Children: </a:t>
            </a:r>
            <a:r>
              <a:rPr lang="en-US" sz="3200" dirty="0">
                <a:latin typeface="Times New Roman" panose="02020603050405020304" pitchFamily="18" charset="0"/>
                <a:cs typeface="Times New Roman" panose="02020603050405020304" pitchFamily="18" charset="0"/>
              </a:rPr>
              <a:t>“Parole officer received a tip that client is pregnant and is using/selling cocaine.”</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Interpersonal Relationships: </a:t>
            </a:r>
            <a:r>
              <a:rPr lang="en-US" sz="3200" dirty="0">
                <a:latin typeface="Times New Roman" panose="02020603050405020304" pitchFamily="18" charset="0"/>
                <a:cs typeface="Times New Roman" panose="02020603050405020304" pitchFamily="18" charset="0"/>
              </a:rPr>
              <a:t>“The parolee separated himself from the crowd because he said, ‘all my friends are using’.”</a:t>
            </a:r>
            <a:endParaRPr lang="en-US" sz="3200" b="1" dirty="0">
              <a:latin typeface="Times New Roman" panose="02020603050405020304" pitchFamily="18" charset="0"/>
              <a:cs typeface="Times New Roman" panose="02020603050405020304" pitchFamily="18" charset="0"/>
            </a:endParaRP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Substance Abuse and Mental Health Treatment: </a:t>
            </a:r>
            <a:r>
              <a:rPr lang="en-US" sz="3200" dirty="0">
                <a:latin typeface="Times New Roman" panose="02020603050405020304" pitchFamily="18" charset="0"/>
                <a:cs typeface="Times New Roman" panose="02020603050405020304" pitchFamily="18" charset="0"/>
              </a:rPr>
              <a:t>“Parolee’s mental health issues appears to be, at least in part, responsible for the negative relationships with others.”</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330D0BA-8876-0B43-AB69-D1418DF4BDBE}"/>
              </a:ext>
            </a:extLst>
          </p:cNvPr>
          <p:cNvSpPr txBox="1"/>
          <p:nvPr/>
        </p:nvSpPr>
        <p:spPr>
          <a:xfrm>
            <a:off x="11582403" y="19086776"/>
            <a:ext cx="20757127" cy="372409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Financial Instability and Functioning</a:t>
            </a:r>
          </a:p>
          <a:p>
            <a:pPr marL="3078163" lvl="1" indent="-571500">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Employment</a:t>
            </a:r>
          </a:p>
          <a:p>
            <a:pPr marL="3078163" lvl="1" indent="-571500">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Housing Needs</a:t>
            </a:r>
          </a:p>
          <a:p>
            <a:pPr marL="3078163" lvl="1" indent="-571500">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Substance abuse and mental health treatment</a:t>
            </a:r>
          </a:p>
          <a:p>
            <a:pPr lvl="1" indent="0"/>
            <a:endParaRPr lang="en-US" sz="3600" dirty="0">
              <a:latin typeface="Times New Roman" panose="02020603050405020304" pitchFamily="18" charset="0"/>
              <a:cs typeface="Times New Roman" panose="02020603050405020304" pitchFamily="18" charset="0"/>
            </a:endParaRPr>
          </a:p>
          <a:p>
            <a:pPr lvl="1" indent="0"/>
            <a:endParaRPr lang="en-US" sz="3600" dirty="0">
              <a:latin typeface="Times New Roman" panose="02020603050405020304" pitchFamily="18" charset="0"/>
              <a:cs typeface="Times New Roman" panose="02020603050405020304" pitchFamily="18" charset="0"/>
            </a:endParaRPr>
          </a:p>
          <a:p>
            <a:pPr lvl="1" indent="0"/>
            <a:endParaRPr lang="en-US" sz="3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DD73611-CD13-7845-AF38-2AB8A4B7ABC6}"/>
              </a:ext>
            </a:extLst>
          </p:cNvPr>
          <p:cNvSpPr txBox="1"/>
          <p:nvPr/>
        </p:nvSpPr>
        <p:spPr>
          <a:xfrm>
            <a:off x="11582403" y="21455454"/>
            <a:ext cx="20701278" cy="255454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Support Structures and Functioning </a:t>
            </a:r>
          </a:p>
          <a:p>
            <a:pPr marL="3078163" lvl="1" indent="-571500">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Family </a:t>
            </a:r>
          </a:p>
          <a:p>
            <a:pPr marL="3078163" lvl="1" indent="-571500">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Children</a:t>
            </a:r>
          </a:p>
          <a:p>
            <a:pPr marL="3078163" lvl="1" indent="-571500">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Interpersonal relationships</a:t>
            </a:r>
          </a:p>
          <a:p>
            <a:pPr marL="3078163" lvl="1" indent="-571500">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Substance abuse and mental health treatment</a:t>
            </a:r>
          </a:p>
        </p:txBody>
      </p:sp>
      <p:sp>
        <p:nvSpPr>
          <p:cNvPr id="8" name="TextBox 7">
            <a:extLst>
              <a:ext uri="{FF2B5EF4-FFF2-40B4-BE49-F238E27FC236}">
                <a16:creationId xmlns:a16="http://schemas.microsoft.com/office/drawing/2014/main" id="{F128F76F-8B60-7047-919B-39F65E4E8151}"/>
              </a:ext>
            </a:extLst>
          </p:cNvPr>
          <p:cNvSpPr txBox="1"/>
          <p:nvPr/>
        </p:nvSpPr>
        <p:spPr>
          <a:xfrm>
            <a:off x="11638252" y="26031433"/>
            <a:ext cx="20701278" cy="3539430"/>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Employment:</a:t>
            </a:r>
            <a:r>
              <a:rPr lang="en-US" sz="3200" dirty="0">
                <a:latin typeface="Times New Roman" panose="02020603050405020304" pitchFamily="18" charset="0"/>
                <a:cs typeface="Times New Roman" panose="02020603050405020304" pitchFamily="18" charset="0"/>
              </a:rPr>
              <a:t> Working at pizza restaurant, “35-40 hrs. per $8.00” Working weekends painting, “$9.00 20 hrs. p/</a:t>
            </a:r>
            <a:r>
              <a:rPr lang="en-US" sz="3200" dirty="0" err="1">
                <a:latin typeface="Times New Roman" panose="02020603050405020304" pitchFamily="18" charset="0"/>
                <a:cs typeface="Times New Roman" panose="02020603050405020304" pitchFamily="18" charset="0"/>
              </a:rPr>
              <a:t>wk</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Housing</a:t>
            </a:r>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“Client says he was behind on rent and landlord shut the water off. He temporarily stayed at his gfs [girlfriend’s] grandmothers and will be moving in [elsewhere]. PO told him to call with address where he is nightly.”</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Substance abuse and mental health treatment:</a:t>
            </a:r>
            <a:r>
              <a:rPr lang="en-US" sz="3200" dirty="0">
                <a:latin typeface="Times New Roman" panose="02020603050405020304" pitchFamily="18" charset="0"/>
                <a:cs typeface="Times New Roman" panose="02020603050405020304" pitchFamily="18" charset="0"/>
              </a:rPr>
              <a:t> “he is having to pay $120 per session, and insurance isn’t paying for his mental health visits. He is trying to get that settled and figured out.”</a:t>
            </a:r>
            <a:endParaRPr lang="en-US"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7485282-9E37-CF43-A41A-D9E61EBB7944}"/>
              </a:ext>
            </a:extLst>
          </p:cNvPr>
          <p:cNvSpPr txBox="1"/>
          <p:nvPr/>
        </p:nvSpPr>
        <p:spPr>
          <a:xfrm>
            <a:off x="32944551" y="7008387"/>
            <a:ext cx="10000106" cy="1446550"/>
          </a:xfrm>
          <a:prstGeom prst="rect">
            <a:avLst/>
          </a:prstGeom>
          <a:noFill/>
        </p:spPr>
        <p:txBody>
          <a:bodyPr wrap="square" rtlCol="0">
            <a:spAutoFit/>
          </a:bodyPr>
          <a:lstStyle/>
          <a:p>
            <a:pPr algn="ctr"/>
            <a:r>
              <a:rPr lang="en-US" sz="6000" b="1" u="sng" dirty="0">
                <a:latin typeface="Garamond"/>
                <a:cs typeface="Times New Roman"/>
              </a:rPr>
              <a:t>Overall Conclusions</a:t>
            </a:r>
            <a:endParaRPr lang="en-US" sz="6000" b="1" u="sng" dirty="0">
              <a:latin typeface="Garamond"/>
            </a:endParaRPr>
          </a:p>
          <a:p>
            <a:pPr algn="ct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5EF4BB4-3BC7-6E41-8641-44D5510F3465}"/>
              </a:ext>
            </a:extLst>
          </p:cNvPr>
          <p:cNvSpPr txBox="1"/>
          <p:nvPr/>
        </p:nvSpPr>
        <p:spPr>
          <a:xfrm>
            <a:off x="32982214" y="17689180"/>
            <a:ext cx="10023562" cy="4462760"/>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Support Structures and Functioning: </a:t>
            </a:r>
            <a:r>
              <a:rPr lang="en-US" sz="3200" dirty="0">
                <a:latin typeface="Times New Roman" panose="02020603050405020304" pitchFamily="18" charset="0"/>
                <a:cs typeface="Times New Roman" panose="02020603050405020304" pitchFamily="18" charset="0"/>
              </a:rPr>
              <a:t>Strong support systems are crucial to parolee success. Parolee’s relationships with family members, children, and friends all impact risk for recidivism. Although some positive aspects were demonstrated across the </a:t>
            </a:r>
            <a:r>
              <a:rPr lang="en-US" sz="3200" i="1" dirty="0">
                <a:latin typeface="Times New Roman" panose="02020603050405020304" pitchFamily="18" charset="0"/>
                <a:cs typeface="Times New Roman" panose="02020603050405020304" pitchFamily="18" charset="0"/>
              </a:rPr>
              <a:t>Children </a:t>
            </a:r>
            <a:r>
              <a:rPr lang="en-US" sz="3200" dirty="0">
                <a:latin typeface="Times New Roman" panose="02020603050405020304" pitchFamily="18" charset="0"/>
                <a:cs typeface="Times New Roman" panose="02020603050405020304" pitchFamily="18" charset="0"/>
              </a:rPr>
              <a:t>and </a:t>
            </a:r>
            <a:r>
              <a:rPr lang="en-US" sz="3200" i="1" dirty="0">
                <a:latin typeface="Times New Roman" panose="02020603050405020304" pitchFamily="18" charset="0"/>
                <a:cs typeface="Times New Roman" panose="02020603050405020304" pitchFamily="18" charset="0"/>
              </a:rPr>
              <a:t>Interpersonal Relationships </a:t>
            </a:r>
            <a:r>
              <a:rPr lang="en-US" sz="3200" dirty="0">
                <a:latin typeface="Times New Roman" panose="02020603050405020304" pitchFamily="18" charset="0"/>
                <a:cs typeface="Times New Roman" panose="02020603050405020304" pitchFamily="18" charset="0"/>
              </a:rPr>
              <a:t>themes, parolees generally have negative support systems, allowing them to engage in risky behaviors and further violate their standard conditions of parole. </a:t>
            </a:r>
            <a:endParaRPr lang="en-US" sz="3200" b="1"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2AD928A-0602-0C46-9107-DE0D834B5D75}"/>
              </a:ext>
            </a:extLst>
          </p:cNvPr>
          <p:cNvSpPr txBox="1"/>
          <p:nvPr/>
        </p:nvSpPr>
        <p:spPr>
          <a:xfrm>
            <a:off x="32986905" y="9135970"/>
            <a:ext cx="10000107" cy="353943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This is the second part of a multimethodological project which focuses both on qualitative and quantitative findings. This poster focuses on the results of overall parolee success based on a qualitative analysis of parole officer notes. Additional findings related to quantitative research can be found on the poster titled </a:t>
            </a:r>
            <a:r>
              <a:rPr lang="en-US" sz="3200" i="1" dirty="0">
                <a:latin typeface="Times New Roman" panose="02020603050405020304" pitchFamily="18" charset="0"/>
                <a:cs typeface="Times New Roman" panose="02020603050405020304" pitchFamily="18" charset="0"/>
              </a:rPr>
              <a:t>Successful Reintegration of New Hampshire Parolees</a:t>
            </a:r>
            <a:r>
              <a:rPr lang="en-US" sz="3200" dirty="0">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B749F3AB-F8CC-E641-9A81-4101E73F4A80}"/>
              </a:ext>
            </a:extLst>
          </p:cNvPr>
          <p:cNvSpPr txBox="1"/>
          <p:nvPr/>
        </p:nvSpPr>
        <p:spPr>
          <a:xfrm>
            <a:off x="32982214" y="14151238"/>
            <a:ext cx="10023562" cy="2062103"/>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Financial Instability and Functioning: </a:t>
            </a:r>
            <a:r>
              <a:rPr lang="en-US" sz="3200" dirty="0">
                <a:latin typeface="Times New Roman" panose="02020603050405020304" pitchFamily="18" charset="0"/>
                <a:cs typeface="Times New Roman" panose="02020603050405020304" pitchFamily="18" charset="0"/>
              </a:rPr>
              <a:t>Individuals who are unemployed or working low wage jobs had difficulty maintaining stable housing as well as access to mental health and substance abuse treatment.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9916239"/>
      </p:ext>
    </p:extLst>
  </p:cSld>
  <p:clrMapOvr>
    <a:masterClrMapping/>
  </p:clrMapOvr>
</p:sld>
</file>

<file path=ppt/theme/theme1.xml><?xml version="1.0" encoding="utf-8"?>
<a:theme xmlns:a="http://schemas.openxmlformats.org/drawingml/2006/main" name="PosterPresentations.com-36x56-Template-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PosterPresentations.com-36x56-Template-V3</Template>
  <TotalTime>11950</TotalTime>
  <Words>1181</Words>
  <Application>Microsoft Macintosh PowerPoint</Application>
  <PresentationFormat>Custom</PresentationFormat>
  <Paragraphs>93</Paragraphs>
  <Slides>1</Slides>
  <Notes>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1" baseType="lpstr">
      <vt:lpstr>Calibri</vt:lpstr>
      <vt:lpstr>Garamond</vt:lpstr>
      <vt:lpstr>Arial</vt:lpstr>
      <vt:lpstr>Courier New</vt:lpstr>
      <vt:lpstr>Trebuchet MS</vt:lpstr>
      <vt:lpstr>Times New Roman</vt:lpstr>
      <vt:lpstr>PosterPresentations.com-36x56-Template-V3</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Warokomski, Amanda N</cp:lastModifiedBy>
  <cp:revision>292</cp:revision>
  <dcterms:created xsi:type="dcterms:W3CDTF">2012-02-04T00:31:01Z</dcterms:created>
  <dcterms:modified xsi:type="dcterms:W3CDTF">2020-04-15T16:29:06Z</dcterms:modified>
</cp:coreProperties>
</file>