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notesMasterIdLst>
    <p:notesMasterId r:id="rId8"/>
  </p:notesMasterIdLst>
  <p:sldIdLst>
    <p:sldId id="256" r:id="rId7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99"/>
    <a:srgbClr val="FFFFFF"/>
    <a:srgbClr val="FF6600"/>
    <a:srgbClr val="1A6B92"/>
    <a:srgbClr val="003591"/>
    <a:srgbClr val="027E43"/>
    <a:srgbClr val="0023F4"/>
    <a:srgbClr val="00EF0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67B09-8605-468D-984D-5CD7EFC1C2AA}" v="2" dt="2023-03-24T00:05:29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2" autoAdjust="0"/>
    <p:restoredTop sz="95741" autoAdjust="0"/>
  </p:normalViewPr>
  <p:slideViewPr>
    <p:cSldViewPr snapToGrid="0">
      <p:cViewPr varScale="1">
        <p:scale>
          <a:sx n="34" d="100"/>
          <a:sy n="34" d="100"/>
        </p:scale>
        <p:origin x="227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 Taherkhani" userId="a02eadce-d9de-495d-96fe-d546bad7069e" providerId="ADAL" clId="{C9185980-A881-4A3B-B5E3-8AA546696557}"/>
    <pc:docChg chg="undo custSel modSld">
      <pc:chgData name="Amir Taherkhani" userId="a02eadce-d9de-495d-96fe-d546bad7069e" providerId="ADAL" clId="{C9185980-A881-4A3B-B5E3-8AA546696557}" dt="2023-01-27T20:30:27.854" v="1974" actId="1037"/>
      <pc:docMkLst>
        <pc:docMk/>
      </pc:docMkLst>
      <pc:sldChg chg="addSp delSp modSp mod">
        <pc:chgData name="Amir Taherkhani" userId="a02eadce-d9de-495d-96fe-d546bad7069e" providerId="ADAL" clId="{C9185980-A881-4A3B-B5E3-8AA546696557}" dt="2023-01-27T20:30:27.854" v="1974" actId="1037"/>
        <pc:sldMkLst>
          <pc:docMk/>
          <pc:sldMk cId="376030445" sldId="256"/>
        </pc:sldMkLst>
        <pc:spChg chg="add mod">
          <ac:chgData name="Amir Taherkhani" userId="a02eadce-d9de-495d-96fe-d546bad7069e" providerId="ADAL" clId="{C9185980-A881-4A3B-B5E3-8AA546696557}" dt="2023-01-26T14:33:10.946" v="294" actId="14100"/>
          <ac:spMkLst>
            <pc:docMk/>
            <pc:sldMk cId="376030445" sldId="256"/>
            <ac:spMk id="2" creationId="{BF83B219-DE9B-9277-A348-AA53AC088E34}"/>
          </ac:spMkLst>
        </pc:spChg>
        <pc:spChg chg="mod">
          <ac:chgData name="Amir Taherkhani" userId="a02eadce-d9de-495d-96fe-d546bad7069e" providerId="ADAL" clId="{C9185980-A881-4A3B-B5E3-8AA546696557}" dt="2023-01-26T14:33:02.083" v="293" actId="1035"/>
          <ac:spMkLst>
            <pc:docMk/>
            <pc:sldMk cId="376030445" sldId="256"/>
            <ac:spMk id="4" creationId="{5C24EF0E-7A5C-4850-1646-0589E49CBFD1}"/>
          </ac:spMkLst>
        </pc:spChg>
        <pc:spChg chg="mod">
          <ac:chgData name="Amir Taherkhani" userId="a02eadce-d9de-495d-96fe-d546bad7069e" providerId="ADAL" clId="{C9185980-A881-4A3B-B5E3-8AA546696557}" dt="2023-01-26T14:32:40.057" v="264" actId="14100"/>
          <ac:spMkLst>
            <pc:docMk/>
            <pc:sldMk cId="376030445" sldId="256"/>
            <ac:spMk id="6" creationId="{00000000-0000-0000-0000-000000000000}"/>
          </ac:spMkLst>
        </pc:spChg>
        <pc:spChg chg="add mod">
          <ac:chgData name="Amir Taherkhani" userId="a02eadce-d9de-495d-96fe-d546bad7069e" providerId="ADAL" clId="{C9185980-A881-4A3B-B5E3-8AA546696557}" dt="2023-01-27T14:44:47.040" v="534" actId="1036"/>
          <ac:spMkLst>
            <pc:docMk/>
            <pc:sldMk cId="376030445" sldId="256"/>
            <ac:spMk id="7" creationId="{2C91DC25-5AEF-E77D-06A3-EDCCCCDFAEFE}"/>
          </ac:spMkLst>
        </pc:spChg>
        <pc:spChg chg="add mod">
          <ac:chgData name="Amir Taherkhani" userId="a02eadce-d9de-495d-96fe-d546bad7069e" providerId="ADAL" clId="{C9185980-A881-4A3B-B5E3-8AA546696557}" dt="2023-01-27T17:36:59.587" v="1297" actId="20577"/>
          <ac:spMkLst>
            <pc:docMk/>
            <pc:sldMk cId="376030445" sldId="256"/>
            <ac:spMk id="11" creationId="{128FC834-FB28-260B-F4A4-1E86BE73E847}"/>
          </ac:spMkLst>
        </pc:spChg>
        <pc:spChg chg="mod">
          <ac:chgData name="Amir Taherkhani" userId="a02eadce-d9de-495d-96fe-d546bad7069e" providerId="ADAL" clId="{C9185980-A881-4A3B-B5E3-8AA546696557}" dt="2023-01-27T19:33:47.617" v="1799" actId="1035"/>
          <ac:spMkLst>
            <pc:docMk/>
            <pc:sldMk cId="376030445" sldId="256"/>
            <ac:spMk id="15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7T14:45:26.636" v="572" actId="114"/>
          <ac:spMkLst>
            <pc:docMk/>
            <pc:sldMk cId="376030445" sldId="256"/>
            <ac:spMk id="17" creationId="{00000000-0000-0000-0000-000000000000}"/>
          </ac:spMkLst>
        </pc:spChg>
        <pc:spChg chg="add mod">
          <ac:chgData name="Amir Taherkhani" userId="a02eadce-d9de-495d-96fe-d546bad7069e" providerId="ADAL" clId="{C9185980-A881-4A3B-B5E3-8AA546696557}" dt="2023-01-27T19:33:37.949" v="1770" actId="14100"/>
          <ac:spMkLst>
            <pc:docMk/>
            <pc:sldMk cId="376030445" sldId="256"/>
            <ac:spMk id="18" creationId="{F1208FB8-0C52-8A33-9E96-EDD78977FEC6}"/>
          </ac:spMkLst>
        </pc:spChg>
        <pc:spChg chg="mod">
          <ac:chgData name="Amir Taherkhani" userId="a02eadce-d9de-495d-96fe-d546bad7069e" providerId="ADAL" clId="{C9185980-A881-4A3B-B5E3-8AA546696557}" dt="2023-01-27T14:45:38.895" v="574" actId="114"/>
          <ac:spMkLst>
            <pc:docMk/>
            <pc:sldMk cId="376030445" sldId="256"/>
            <ac:spMk id="20" creationId="{92FA7B1A-F44B-E84B-B49D-51B74A5C3492}"/>
          </ac:spMkLst>
        </pc:spChg>
        <pc:spChg chg="mod">
          <ac:chgData name="Amir Taherkhani" userId="a02eadce-d9de-495d-96fe-d546bad7069e" providerId="ADAL" clId="{C9185980-A881-4A3B-B5E3-8AA546696557}" dt="2023-01-27T19:52:56.500" v="1908" actId="57"/>
          <ac:spMkLst>
            <pc:docMk/>
            <pc:sldMk cId="376030445" sldId="256"/>
            <ac:spMk id="23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6T14:33:02.083" v="293" actId="1035"/>
          <ac:spMkLst>
            <pc:docMk/>
            <pc:sldMk cId="376030445" sldId="256"/>
            <ac:spMk id="30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7T14:44:47.040" v="534" actId="1036"/>
          <ac:spMkLst>
            <pc:docMk/>
            <pc:sldMk cId="376030445" sldId="256"/>
            <ac:spMk id="31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7T14:44:21.574" v="528" actId="1076"/>
          <ac:spMkLst>
            <pc:docMk/>
            <pc:sldMk cId="376030445" sldId="256"/>
            <ac:spMk id="33" creationId="{00000000-0000-0000-0000-000000000000}"/>
          </ac:spMkLst>
        </pc:spChg>
        <pc:spChg chg="del mod">
          <ac:chgData name="Amir Taherkhani" userId="a02eadce-d9de-495d-96fe-d546bad7069e" providerId="ADAL" clId="{C9185980-A881-4A3B-B5E3-8AA546696557}" dt="2023-01-26T19:38:44.460" v="305" actId="478"/>
          <ac:spMkLst>
            <pc:docMk/>
            <pc:sldMk cId="376030445" sldId="256"/>
            <ac:spMk id="35" creationId="{23A47113-0614-C345-91F1-6FA200963A29}"/>
          </ac:spMkLst>
        </pc:spChg>
        <pc:spChg chg="mod">
          <ac:chgData name="Amir Taherkhani" userId="a02eadce-d9de-495d-96fe-d546bad7069e" providerId="ADAL" clId="{C9185980-A881-4A3B-B5E3-8AA546696557}" dt="2023-01-27T14:09:54.531" v="408" actId="20577"/>
          <ac:spMkLst>
            <pc:docMk/>
            <pc:sldMk cId="376030445" sldId="256"/>
            <ac:spMk id="39" creationId="{6370C336-D773-4956-CBDF-0151FE61DEC8}"/>
          </ac:spMkLst>
        </pc:spChg>
        <pc:spChg chg="add mod">
          <ac:chgData name="Amir Taherkhani" userId="a02eadce-d9de-495d-96fe-d546bad7069e" providerId="ADAL" clId="{C9185980-A881-4A3B-B5E3-8AA546696557}" dt="2023-01-27T19:33:02.733" v="1764" actId="20577"/>
          <ac:spMkLst>
            <pc:docMk/>
            <pc:sldMk cId="376030445" sldId="256"/>
            <ac:spMk id="42" creationId="{A4D8D16F-C4B0-EA89-DF86-8EEF23ED305E}"/>
          </ac:spMkLst>
        </pc:spChg>
        <pc:spChg chg="mod">
          <ac:chgData name="Amir Taherkhani" userId="a02eadce-d9de-495d-96fe-d546bad7069e" providerId="ADAL" clId="{C9185980-A881-4A3B-B5E3-8AA546696557}" dt="2023-01-26T14:33:02.083" v="293" actId="1035"/>
          <ac:spMkLst>
            <pc:docMk/>
            <pc:sldMk cId="376030445" sldId="256"/>
            <ac:spMk id="62" creationId="{1C8EA50A-47C6-4D11-ACCE-DB323F66C2A5}"/>
          </ac:spMkLst>
        </pc:spChg>
        <pc:spChg chg="mod">
          <ac:chgData name="Amir Taherkhani" userId="a02eadce-d9de-495d-96fe-d546bad7069e" providerId="ADAL" clId="{C9185980-A881-4A3B-B5E3-8AA546696557}" dt="2023-01-27T14:44:21.574" v="528" actId="1076"/>
          <ac:spMkLst>
            <pc:docMk/>
            <pc:sldMk cId="376030445" sldId="256"/>
            <ac:spMk id="64" creationId="{51E00645-AEA4-9CB2-2BD7-C5FFAC9A833F}"/>
          </ac:spMkLst>
        </pc:spChg>
        <pc:spChg chg="mod">
          <ac:chgData name="Amir Taherkhani" userId="a02eadce-d9de-495d-96fe-d546bad7069e" providerId="ADAL" clId="{C9185980-A881-4A3B-B5E3-8AA546696557}" dt="2023-01-26T20:05:13.045" v="397" actId="20577"/>
          <ac:spMkLst>
            <pc:docMk/>
            <pc:sldMk cId="376030445" sldId="256"/>
            <ac:spMk id="82" creationId="{FB1E5EA0-BA67-88E7-9B3B-6CB945065D3A}"/>
          </ac:spMkLst>
        </pc:spChg>
        <pc:spChg chg="mod">
          <ac:chgData name="Amir Taherkhani" userId="a02eadce-d9de-495d-96fe-d546bad7069e" providerId="ADAL" clId="{C9185980-A881-4A3B-B5E3-8AA546696557}" dt="2023-01-27T19:33:56.254" v="1801" actId="14100"/>
          <ac:spMkLst>
            <pc:docMk/>
            <pc:sldMk cId="376030445" sldId="256"/>
            <ac:spMk id="95" creationId="{C505A20E-204C-50E9-4D12-83AD22D7A1AA}"/>
          </ac:spMkLst>
        </pc:spChg>
        <pc:spChg chg="mod">
          <ac:chgData name="Amir Taherkhani" userId="a02eadce-d9de-495d-96fe-d546bad7069e" providerId="ADAL" clId="{C9185980-A881-4A3B-B5E3-8AA546696557}" dt="2023-01-26T14:33:02.083" v="293" actId="1035"/>
          <ac:spMkLst>
            <pc:docMk/>
            <pc:sldMk cId="376030445" sldId="256"/>
            <ac:spMk id="98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6T20:05:10.654" v="396" actId="20577"/>
          <ac:spMkLst>
            <pc:docMk/>
            <pc:sldMk cId="376030445" sldId="256"/>
            <ac:spMk id="109" creationId="{BA04CEEF-A995-A092-7842-4AA55C2C617C}"/>
          </ac:spMkLst>
        </pc:spChg>
        <pc:spChg chg="mod">
          <ac:chgData name="Amir Taherkhani" userId="a02eadce-d9de-495d-96fe-d546bad7069e" providerId="ADAL" clId="{C9185980-A881-4A3B-B5E3-8AA546696557}" dt="2023-01-26T14:32:31.282" v="261" actId="1038"/>
          <ac:spMkLst>
            <pc:docMk/>
            <pc:sldMk cId="376030445" sldId="256"/>
            <ac:spMk id="110" creationId="{F3488CF8-FA19-E1C8-3A4C-5A3FB78BDD8E}"/>
          </ac:spMkLst>
        </pc:spChg>
        <pc:spChg chg="mod">
          <ac:chgData name="Amir Taherkhani" userId="a02eadce-d9de-495d-96fe-d546bad7069e" providerId="ADAL" clId="{C9185980-A881-4A3B-B5E3-8AA546696557}" dt="2023-01-26T20:05:20.714" v="398"/>
          <ac:spMkLst>
            <pc:docMk/>
            <pc:sldMk cId="376030445" sldId="256"/>
            <ac:spMk id="111" creationId="{7474A0BD-BBAD-A40C-6638-2CB4D1629337}"/>
          </ac:spMkLst>
        </pc:spChg>
        <pc:spChg chg="mod">
          <ac:chgData name="Amir Taherkhani" userId="a02eadce-d9de-495d-96fe-d546bad7069e" providerId="ADAL" clId="{C9185980-A881-4A3B-B5E3-8AA546696557}" dt="2023-01-26T14:32:08.496" v="195" actId="1076"/>
          <ac:spMkLst>
            <pc:docMk/>
            <pc:sldMk cId="376030445" sldId="256"/>
            <ac:spMk id="128" creationId="{A350F8CC-C45B-E230-98C2-1D9AFA9FEE13}"/>
          </ac:spMkLst>
        </pc:spChg>
        <pc:spChg chg="mod">
          <ac:chgData name="Amir Taherkhani" userId="a02eadce-d9de-495d-96fe-d546bad7069e" providerId="ADAL" clId="{C9185980-A881-4A3B-B5E3-8AA546696557}" dt="2023-01-27T14:44:21.574" v="528" actId="1076"/>
          <ac:spMkLst>
            <pc:docMk/>
            <pc:sldMk cId="376030445" sldId="256"/>
            <ac:spMk id="149" creationId="{00000000-0000-0000-0000-000000000000}"/>
          </ac:spMkLst>
        </pc:spChg>
        <pc:spChg chg="mod">
          <ac:chgData name="Amir Taherkhani" userId="a02eadce-d9de-495d-96fe-d546bad7069e" providerId="ADAL" clId="{C9185980-A881-4A3B-B5E3-8AA546696557}" dt="2023-01-27T14:44:47.040" v="534" actId="1036"/>
          <ac:spMkLst>
            <pc:docMk/>
            <pc:sldMk cId="376030445" sldId="256"/>
            <ac:spMk id="152" creationId="{9D4FB92E-0275-163E-4D44-C5B0AC21FEAE}"/>
          </ac:spMkLst>
        </pc:spChg>
        <pc:spChg chg="mod">
          <ac:chgData name="Amir Taherkhani" userId="a02eadce-d9de-495d-96fe-d546bad7069e" providerId="ADAL" clId="{C9185980-A881-4A3B-B5E3-8AA546696557}" dt="2023-01-27T14:44:47.040" v="534" actId="1036"/>
          <ac:spMkLst>
            <pc:docMk/>
            <pc:sldMk cId="376030445" sldId="256"/>
            <ac:spMk id="154" creationId="{4609E483-53F5-2BC6-D238-6883C01703B2}"/>
          </ac:spMkLst>
        </pc:spChg>
        <pc:spChg chg="mod">
          <ac:chgData name="Amir Taherkhani" userId="a02eadce-d9de-495d-96fe-d546bad7069e" providerId="ADAL" clId="{C9185980-A881-4A3B-B5E3-8AA546696557}" dt="2023-01-27T14:44:47.040" v="534" actId="1036"/>
          <ac:spMkLst>
            <pc:docMk/>
            <pc:sldMk cId="376030445" sldId="256"/>
            <ac:spMk id="155" creationId="{B9872631-B4BF-55F3-807F-4230D1A2DCD9}"/>
          </ac:spMkLst>
        </pc:spChg>
        <pc:graphicFrameChg chg="add del mod modGraphic">
          <ac:chgData name="Amir Taherkhani" userId="a02eadce-d9de-495d-96fe-d546bad7069e" providerId="ADAL" clId="{C9185980-A881-4A3B-B5E3-8AA546696557}" dt="2023-01-27T17:23:39.484" v="890" actId="478"/>
          <ac:graphicFrameMkLst>
            <pc:docMk/>
            <pc:sldMk cId="376030445" sldId="256"/>
            <ac:graphicFrameMk id="36" creationId="{288D231E-D30F-49EF-5AEA-E2DA887103E6}"/>
          </ac:graphicFrameMkLst>
        </pc:graphicFrameChg>
        <pc:graphicFrameChg chg="add mod modGraphic">
          <ac:chgData name="Amir Taherkhani" userId="a02eadce-d9de-495d-96fe-d546bad7069e" providerId="ADAL" clId="{C9185980-A881-4A3B-B5E3-8AA546696557}" dt="2023-01-27T19:54:22.279" v="1929" actId="1036"/>
          <ac:graphicFrameMkLst>
            <pc:docMk/>
            <pc:sldMk cId="376030445" sldId="256"/>
            <ac:graphicFrameMk id="37" creationId="{96968DF1-93BF-E72F-1564-CCEE3799CD86}"/>
          </ac:graphicFrameMkLst>
        </pc:graphicFrameChg>
        <pc:picChg chg="mod">
          <ac:chgData name="Amir Taherkhani" userId="a02eadce-d9de-495d-96fe-d546bad7069e" providerId="ADAL" clId="{C9185980-A881-4A3B-B5E3-8AA546696557}" dt="2023-01-26T14:33:02.083" v="293" actId="1035"/>
          <ac:picMkLst>
            <pc:docMk/>
            <pc:sldMk cId="376030445" sldId="256"/>
            <ac:picMk id="3" creationId="{7F5BD039-6DFA-2914-45D4-CBD08B80D990}"/>
          </ac:picMkLst>
        </pc:picChg>
        <pc:picChg chg="add del mod modCrop">
          <ac:chgData name="Amir Taherkhani" userId="a02eadce-d9de-495d-96fe-d546bad7069e" providerId="ADAL" clId="{C9185980-A881-4A3B-B5E3-8AA546696557}" dt="2023-01-27T17:11:54.513" v="786" actId="478"/>
          <ac:picMkLst>
            <pc:docMk/>
            <pc:sldMk cId="376030445" sldId="256"/>
            <ac:picMk id="9" creationId="{17C90B23-CC72-41E0-D20B-30C72C0E5CE8}"/>
          </ac:picMkLst>
        </pc:picChg>
        <pc:picChg chg="add del mod modCrop">
          <ac:chgData name="Amir Taherkhani" userId="a02eadce-d9de-495d-96fe-d546bad7069e" providerId="ADAL" clId="{C9185980-A881-4A3B-B5E3-8AA546696557}" dt="2023-01-27T20:29:51.707" v="1930" actId="478"/>
          <ac:picMkLst>
            <pc:docMk/>
            <pc:sldMk cId="376030445" sldId="256"/>
            <ac:picMk id="9" creationId="{EB1F3E87-3E62-E7FB-B15E-1E3C40E2D812}"/>
          </ac:picMkLst>
        </pc:picChg>
        <pc:picChg chg="add mod modCrop">
          <ac:chgData name="Amir Taherkhani" userId="a02eadce-d9de-495d-96fe-d546bad7069e" providerId="ADAL" clId="{C9185980-A881-4A3B-B5E3-8AA546696557}" dt="2023-01-27T20:30:27.854" v="1974" actId="1037"/>
          <ac:picMkLst>
            <pc:docMk/>
            <pc:sldMk cId="376030445" sldId="256"/>
            <ac:picMk id="21" creationId="{19047AB8-113C-2927-68E8-E4ED0D0481F8}"/>
          </ac:picMkLst>
        </pc:picChg>
        <pc:picChg chg="add del mod modCrop">
          <ac:chgData name="Amir Taherkhani" userId="a02eadce-d9de-495d-96fe-d546bad7069e" providerId="ADAL" clId="{C9185980-A881-4A3B-B5E3-8AA546696557}" dt="2023-01-27T17:11:08.853" v="775" actId="478"/>
          <ac:picMkLst>
            <pc:docMk/>
            <pc:sldMk cId="376030445" sldId="256"/>
            <ac:picMk id="21" creationId="{430C388A-7E57-5B6F-82BD-CB0762969937}"/>
          </ac:picMkLst>
        </pc:picChg>
        <pc:picChg chg="add del mod modCrop">
          <ac:chgData name="Amir Taherkhani" userId="a02eadce-d9de-495d-96fe-d546bad7069e" providerId="ADAL" clId="{C9185980-A881-4A3B-B5E3-8AA546696557}" dt="2023-01-27T19:35:11.007" v="1804" actId="478"/>
          <ac:picMkLst>
            <pc:docMk/>
            <pc:sldMk cId="376030445" sldId="256"/>
            <ac:picMk id="34" creationId="{2C28A930-8101-121A-8917-064E51D9A8BE}"/>
          </ac:picMkLst>
        </pc:picChg>
        <pc:picChg chg="del mod">
          <ac:chgData name="Amir Taherkhani" userId="a02eadce-d9de-495d-96fe-d546bad7069e" providerId="ADAL" clId="{C9185980-A881-4A3B-B5E3-8AA546696557}" dt="2023-01-27T14:43:01.809" v="505" actId="478"/>
          <ac:picMkLst>
            <pc:docMk/>
            <pc:sldMk cId="376030445" sldId="256"/>
            <ac:picMk id="35" creationId="{32CA2707-0474-5A1C-9E82-4CB364427404}"/>
          </ac:picMkLst>
        </pc:picChg>
        <pc:picChg chg="add mod">
          <ac:chgData name="Amir Taherkhani" userId="a02eadce-d9de-495d-96fe-d546bad7069e" providerId="ADAL" clId="{C9185980-A881-4A3B-B5E3-8AA546696557}" dt="2023-01-27T19:33:43.474" v="1791" actId="1038"/>
          <ac:picMkLst>
            <pc:docMk/>
            <pc:sldMk cId="376030445" sldId="256"/>
            <ac:picMk id="40" creationId="{14236567-F6B5-C78C-0F5B-A3E594451913}"/>
          </ac:picMkLst>
        </pc:picChg>
        <pc:picChg chg="add mod modCrop">
          <ac:chgData name="Amir Taherkhani" userId="a02eadce-d9de-495d-96fe-d546bad7069e" providerId="ADAL" clId="{C9185980-A881-4A3B-B5E3-8AA546696557}" dt="2023-01-27T19:36:54.883" v="1834" actId="1038"/>
          <ac:picMkLst>
            <pc:docMk/>
            <pc:sldMk cId="376030445" sldId="256"/>
            <ac:picMk id="44" creationId="{268220D0-9D82-50ED-7838-8FC8B19C3A88}"/>
          </ac:picMkLst>
        </pc:picChg>
        <pc:picChg chg="del">
          <ac:chgData name="Amir Taherkhani" userId="a02eadce-d9de-495d-96fe-d546bad7069e" providerId="ADAL" clId="{C9185980-A881-4A3B-B5E3-8AA546696557}" dt="2023-01-27T19:51:49.955" v="1881" actId="478"/>
          <ac:picMkLst>
            <pc:docMk/>
            <pc:sldMk cId="376030445" sldId="256"/>
            <ac:picMk id="45" creationId="{FE595402-5564-CCC3-DEEC-88D5208291AF}"/>
          </ac:picMkLst>
        </pc:picChg>
        <pc:picChg chg="add del mod modCrop">
          <ac:chgData name="Amir Taherkhani" userId="a02eadce-d9de-495d-96fe-d546bad7069e" providerId="ADAL" clId="{C9185980-A881-4A3B-B5E3-8AA546696557}" dt="2023-01-27T19:36:58.130" v="1835" actId="478"/>
          <ac:picMkLst>
            <pc:docMk/>
            <pc:sldMk cId="376030445" sldId="256"/>
            <ac:picMk id="47" creationId="{FCF20ECA-0DCA-3C46-79DC-1DB80AD808DA}"/>
          </ac:picMkLst>
        </pc:picChg>
        <pc:picChg chg="mod">
          <ac:chgData name="Amir Taherkhani" userId="a02eadce-d9de-495d-96fe-d546bad7069e" providerId="ADAL" clId="{C9185980-A881-4A3B-B5E3-8AA546696557}" dt="2023-01-26T20:04:45.174" v="384" actId="1076"/>
          <ac:picMkLst>
            <pc:docMk/>
            <pc:sldMk cId="376030445" sldId="256"/>
            <ac:picMk id="49" creationId="{090F65AF-9C27-EB8B-9581-0F2C49B101FC}"/>
          </ac:picMkLst>
        </pc:picChg>
        <pc:picChg chg="mod">
          <ac:chgData name="Amir Taherkhani" userId="a02eadce-d9de-495d-96fe-d546bad7069e" providerId="ADAL" clId="{C9185980-A881-4A3B-B5E3-8AA546696557}" dt="2023-01-26T14:28:58.888" v="106" actId="1076"/>
          <ac:picMkLst>
            <pc:docMk/>
            <pc:sldMk cId="376030445" sldId="256"/>
            <ac:picMk id="60" creationId="{BC87B064-8E10-72E6-CE3C-0872AE5F58DC}"/>
          </ac:picMkLst>
        </pc:picChg>
        <pc:picChg chg="mod">
          <ac:chgData name="Amir Taherkhani" userId="a02eadce-d9de-495d-96fe-d546bad7069e" providerId="ADAL" clId="{C9185980-A881-4A3B-B5E3-8AA546696557}" dt="2023-01-26T14:32:04.095" v="194" actId="1076"/>
          <ac:picMkLst>
            <pc:docMk/>
            <pc:sldMk cId="376030445" sldId="256"/>
            <ac:picMk id="63" creationId="{121C72CF-C10A-9859-9B09-08896D94170F}"/>
          </ac:picMkLst>
        </pc:picChg>
        <pc:picChg chg="mod modCrop">
          <ac:chgData name="Amir Taherkhani" userId="a02eadce-d9de-495d-96fe-d546bad7069e" providerId="ADAL" clId="{C9185980-A881-4A3B-B5E3-8AA546696557}" dt="2023-01-26T20:04:45.174" v="384" actId="1076"/>
          <ac:picMkLst>
            <pc:docMk/>
            <pc:sldMk cId="376030445" sldId="256"/>
            <ac:picMk id="66" creationId="{5BBF8CE1-78EF-C16D-4B6E-70A12CD93742}"/>
          </ac:picMkLst>
        </pc:picChg>
        <pc:picChg chg="mod">
          <ac:chgData name="Amir Taherkhani" userId="a02eadce-d9de-495d-96fe-d546bad7069e" providerId="ADAL" clId="{C9185980-A881-4A3B-B5E3-8AA546696557}" dt="2023-01-26T20:04:45.174" v="384" actId="1076"/>
          <ac:picMkLst>
            <pc:docMk/>
            <pc:sldMk cId="376030445" sldId="256"/>
            <ac:picMk id="76" creationId="{3EC452A5-17F7-5FB7-05A2-FC5A38801E47}"/>
          </ac:picMkLst>
        </pc:picChg>
        <pc:picChg chg="mod">
          <ac:chgData name="Amir Taherkhani" userId="a02eadce-d9de-495d-96fe-d546bad7069e" providerId="ADAL" clId="{C9185980-A881-4A3B-B5E3-8AA546696557}" dt="2023-01-26T14:32:36.049" v="263" actId="1076"/>
          <ac:picMkLst>
            <pc:docMk/>
            <pc:sldMk cId="376030445" sldId="256"/>
            <ac:picMk id="106" creationId="{2DD92542-9F9C-2FF4-67EF-988CF316F95D}"/>
          </ac:picMkLst>
        </pc:picChg>
        <pc:picChg chg="mod">
          <ac:chgData name="Amir Taherkhani" userId="a02eadce-d9de-495d-96fe-d546bad7069e" providerId="ADAL" clId="{C9185980-A881-4A3B-B5E3-8AA546696557}" dt="2023-01-27T14:44:47.040" v="534" actId="1036"/>
          <ac:picMkLst>
            <pc:docMk/>
            <pc:sldMk cId="376030445" sldId="256"/>
            <ac:picMk id="127" creationId="{DB20F45B-E0AB-40DA-C256-10E630B8D6E4}"/>
          </ac:picMkLst>
        </pc:picChg>
        <pc:picChg chg="mod">
          <ac:chgData name="Amir Taherkhani" userId="a02eadce-d9de-495d-96fe-d546bad7069e" providerId="ADAL" clId="{C9185980-A881-4A3B-B5E3-8AA546696557}" dt="2023-01-27T17:24:00.412" v="909" actId="1076"/>
          <ac:picMkLst>
            <pc:docMk/>
            <pc:sldMk cId="376030445" sldId="256"/>
            <ac:picMk id="156" creationId="{0328CA38-FD3C-A565-0FFB-EBF2D76EFF58}"/>
          </ac:picMkLst>
        </pc:picChg>
      </pc:sldChg>
    </pc:docChg>
  </pc:docChgLst>
  <pc:docChgLst>
    <pc:chgData name="Amir Taherkhani" userId="a02eadce-d9de-495d-96fe-d546bad7069e" providerId="ADAL" clId="{4C567B09-8605-468D-984D-5CD7EFC1C2AA}"/>
    <pc:docChg chg="modSld">
      <pc:chgData name="Amir Taherkhani" userId="a02eadce-d9de-495d-96fe-d546bad7069e" providerId="ADAL" clId="{4C567B09-8605-468D-984D-5CD7EFC1C2AA}" dt="2023-03-24T00:05:29.678" v="1" actId="1076"/>
      <pc:docMkLst>
        <pc:docMk/>
      </pc:docMkLst>
      <pc:sldChg chg="addSp modSp">
        <pc:chgData name="Amir Taherkhani" userId="a02eadce-d9de-495d-96fe-d546bad7069e" providerId="ADAL" clId="{4C567B09-8605-468D-984D-5CD7EFC1C2AA}" dt="2023-03-24T00:05:29.678" v="1" actId="1076"/>
        <pc:sldMkLst>
          <pc:docMk/>
          <pc:sldMk cId="376030445" sldId="256"/>
        </pc:sldMkLst>
        <pc:spChg chg="add mod">
          <ac:chgData name="Amir Taherkhani" userId="a02eadce-d9de-495d-96fe-d546bad7069e" providerId="ADAL" clId="{4C567B09-8605-468D-984D-5CD7EFC1C2AA}" dt="2023-03-24T00:05:14.934" v="0"/>
          <ac:spMkLst>
            <pc:docMk/>
            <pc:sldMk cId="376030445" sldId="256"/>
            <ac:spMk id="9" creationId="{771C9870-B49F-BE7F-D1D5-3541C32EE018}"/>
          </ac:spMkLst>
        </pc:spChg>
        <pc:spChg chg="mod">
          <ac:chgData name="Amir Taherkhani" userId="a02eadce-d9de-495d-96fe-d546bad7069e" providerId="ADAL" clId="{4C567B09-8605-468D-984D-5CD7EFC1C2AA}" dt="2023-03-24T00:05:29.678" v="1" actId="1076"/>
          <ac:spMkLst>
            <pc:docMk/>
            <pc:sldMk cId="376030445" sldId="256"/>
            <ac:spMk id="53" creationId="{1C50FC37-F65F-5521-05B8-9BCC4ADF513C}"/>
          </ac:spMkLst>
        </pc:spChg>
        <pc:picChg chg="add mod">
          <ac:chgData name="Amir Taherkhani" userId="a02eadce-d9de-495d-96fe-d546bad7069e" providerId="ADAL" clId="{4C567B09-8605-468D-984D-5CD7EFC1C2AA}" dt="2023-03-24T00:05:14.934" v="0"/>
          <ac:picMkLst>
            <pc:docMk/>
            <pc:sldMk cId="376030445" sldId="256"/>
            <ac:picMk id="8" creationId="{F692539D-AB15-EE0D-2F91-4F09CF377A64}"/>
          </ac:picMkLst>
        </pc:picChg>
        <pc:picChg chg="mod">
          <ac:chgData name="Amir Taherkhani" userId="a02eadce-d9de-495d-96fe-d546bad7069e" providerId="ADAL" clId="{4C567B09-8605-468D-984D-5CD7EFC1C2AA}" dt="2023-03-24T00:05:29.678" v="1" actId="1076"/>
          <ac:picMkLst>
            <pc:docMk/>
            <pc:sldMk cId="376030445" sldId="256"/>
            <ac:picMk id="1028" creationId="{4E65F9BB-039E-FA76-BA55-52A745259790}"/>
          </ac:picMkLst>
        </pc:picChg>
      </pc:sldChg>
    </pc:docChg>
  </pc:docChgLst>
  <pc:docChgLst>
    <pc:chgData name="Elham Ajorlou" userId="a86fd6be-6e86-4409-ac99-e60db8c71377" providerId="ADAL" clId="{82D5AFC9-5834-46DC-9035-D737ED462A8F}"/>
    <pc:docChg chg="undo custSel modSld">
      <pc:chgData name="Elham Ajorlou" userId="a86fd6be-6e86-4409-ac99-e60db8c71377" providerId="ADAL" clId="{82D5AFC9-5834-46DC-9035-D737ED462A8F}" dt="2023-01-27T05:54:20.146" v="1748" actId="13926"/>
      <pc:docMkLst>
        <pc:docMk/>
      </pc:docMkLst>
      <pc:sldChg chg="addSp delSp modSp mod">
        <pc:chgData name="Elham Ajorlou" userId="a86fd6be-6e86-4409-ac99-e60db8c71377" providerId="ADAL" clId="{82D5AFC9-5834-46DC-9035-D737ED462A8F}" dt="2023-01-27T05:54:20.146" v="1748" actId="13926"/>
        <pc:sldMkLst>
          <pc:docMk/>
          <pc:sldMk cId="376030445" sldId="256"/>
        </pc:sldMkLst>
        <pc:spChg chg="mod">
          <ac:chgData name="Elham Ajorlou" userId="a86fd6be-6e86-4409-ac99-e60db8c71377" providerId="ADAL" clId="{82D5AFC9-5834-46DC-9035-D737ED462A8F}" dt="2023-01-27T05:36:00.966" v="1404" actId="14100"/>
          <ac:spMkLst>
            <pc:docMk/>
            <pc:sldMk cId="376030445" sldId="256"/>
            <ac:spMk id="2" creationId="{BF83B219-DE9B-9277-A348-AA53AC088E34}"/>
          </ac:spMkLst>
        </pc:spChg>
        <pc:spChg chg="mod">
          <ac:chgData name="Elham Ajorlou" userId="a86fd6be-6e86-4409-ac99-e60db8c71377" providerId="ADAL" clId="{82D5AFC9-5834-46DC-9035-D737ED462A8F}" dt="2023-01-27T01:18:47.163" v="1270" actId="1076"/>
          <ac:spMkLst>
            <pc:docMk/>
            <pc:sldMk cId="376030445" sldId="256"/>
            <ac:spMk id="4" creationId="{5C24EF0E-7A5C-4850-1646-0589E49CBFD1}"/>
          </ac:spMkLst>
        </pc:spChg>
        <pc:spChg chg="mod">
          <ac:chgData name="Elham Ajorlou" userId="a86fd6be-6e86-4409-ac99-e60db8c71377" providerId="ADAL" clId="{82D5AFC9-5834-46DC-9035-D737ED462A8F}" dt="2023-01-26T23:49:36.657" v="62" actId="20577"/>
          <ac:spMkLst>
            <pc:docMk/>
            <pc:sldMk cId="376030445" sldId="256"/>
            <ac:spMk id="7" creationId="{2C91DC25-5AEF-E77D-06A3-EDCCCCDFAEFE}"/>
          </ac:spMkLst>
        </pc:spChg>
        <pc:spChg chg="add del mod">
          <ac:chgData name="Elham Ajorlou" userId="a86fd6be-6e86-4409-ac99-e60db8c71377" providerId="ADAL" clId="{82D5AFC9-5834-46DC-9035-D737ED462A8F}" dt="2023-01-26T23:53:54.348" v="100" actId="478"/>
          <ac:spMkLst>
            <pc:docMk/>
            <pc:sldMk cId="376030445" sldId="256"/>
            <ac:spMk id="8" creationId="{65FF86B5-C395-2831-0E5B-6817E68EED44}"/>
          </ac:spMkLst>
        </pc:spChg>
        <pc:spChg chg="add del mod">
          <ac:chgData name="Elham Ajorlou" userId="a86fd6be-6e86-4409-ac99-e60db8c71377" providerId="ADAL" clId="{82D5AFC9-5834-46DC-9035-D737ED462A8F}" dt="2023-01-26T23:53:57.160" v="102" actId="21"/>
          <ac:spMkLst>
            <pc:docMk/>
            <pc:sldMk cId="376030445" sldId="256"/>
            <ac:spMk id="9" creationId="{6E52ED76-902B-1A9E-68DD-1F386B1CEE5E}"/>
          </ac:spMkLst>
        </pc:spChg>
        <pc:spChg chg="add mod">
          <ac:chgData name="Elham Ajorlou" userId="a86fd6be-6e86-4409-ac99-e60db8c71377" providerId="ADAL" clId="{82D5AFC9-5834-46DC-9035-D737ED462A8F}" dt="2023-01-27T01:16:18.703" v="999" actId="108"/>
          <ac:spMkLst>
            <pc:docMk/>
            <pc:sldMk cId="376030445" sldId="256"/>
            <ac:spMk id="10" creationId="{685EAD13-8B72-98C8-7555-8555ECF0747B}"/>
          </ac:spMkLst>
        </pc:spChg>
        <pc:spChg chg="add del mod">
          <ac:chgData name="Elham Ajorlou" userId="a86fd6be-6e86-4409-ac99-e60db8c71377" providerId="ADAL" clId="{82D5AFC9-5834-46DC-9035-D737ED462A8F}" dt="2023-01-26T23:56:07.528" v="139" actId="478"/>
          <ac:spMkLst>
            <pc:docMk/>
            <pc:sldMk cId="376030445" sldId="256"/>
            <ac:spMk id="11" creationId="{F7E08924-9277-EB83-45C5-329FE71597C9}"/>
          </ac:spMkLst>
        </pc:spChg>
        <pc:spChg chg="mod">
          <ac:chgData name="Elham Ajorlou" userId="a86fd6be-6e86-4409-ac99-e60db8c71377" providerId="ADAL" clId="{82D5AFC9-5834-46DC-9035-D737ED462A8F}" dt="2023-01-27T05:49:58.888" v="1746" actId="14100"/>
          <ac:spMkLst>
            <pc:docMk/>
            <pc:sldMk cId="376030445" sldId="256"/>
            <ac:spMk id="12" creationId="{00000000-0000-0000-0000-000000000000}"/>
          </ac:spMkLst>
        </pc:spChg>
        <pc:spChg chg="add mod">
          <ac:chgData name="Elham Ajorlou" userId="a86fd6be-6e86-4409-ac99-e60db8c71377" providerId="ADAL" clId="{82D5AFC9-5834-46DC-9035-D737ED462A8F}" dt="2023-01-27T01:16:07.803" v="998" actId="207"/>
          <ac:spMkLst>
            <pc:docMk/>
            <pc:sldMk cId="376030445" sldId="256"/>
            <ac:spMk id="14" creationId="{AF64188D-6535-97F8-2C72-438A69B18DFC}"/>
          </ac:spMkLst>
        </pc:spChg>
        <pc:spChg chg="mod">
          <ac:chgData name="Elham Ajorlou" userId="a86fd6be-6e86-4409-ac99-e60db8c71377" providerId="ADAL" clId="{82D5AFC9-5834-46DC-9035-D737ED462A8F}" dt="2023-01-27T00:38:31.418" v="610" actId="20577"/>
          <ac:spMkLst>
            <pc:docMk/>
            <pc:sldMk cId="376030445" sldId="256"/>
            <ac:spMk id="15" creationId="{00000000-0000-0000-0000-000000000000}"/>
          </ac:spMkLst>
        </pc:spChg>
        <pc:spChg chg="add mod">
          <ac:chgData name="Elham Ajorlou" userId="a86fd6be-6e86-4409-ac99-e60db8c71377" providerId="ADAL" clId="{82D5AFC9-5834-46DC-9035-D737ED462A8F}" dt="2023-01-27T01:16:19.376" v="1000" actId="108"/>
          <ac:spMkLst>
            <pc:docMk/>
            <pc:sldMk cId="376030445" sldId="256"/>
            <ac:spMk id="16" creationId="{EE37B94E-088D-BA29-F173-91B4A171C661}"/>
          </ac:spMkLst>
        </pc:spChg>
        <pc:spChg chg="mod">
          <ac:chgData name="Elham Ajorlou" userId="a86fd6be-6e86-4409-ac99-e60db8c71377" providerId="ADAL" clId="{82D5AFC9-5834-46DC-9035-D737ED462A8F}" dt="2023-01-27T00:12:45.601" v="570" actId="20577"/>
          <ac:spMkLst>
            <pc:docMk/>
            <pc:sldMk cId="376030445" sldId="256"/>
            <ac:spMk id="17" creationId="{00000000-0000-0000-0000-000000000000}"/>
          </ac:spMkLst>
        </pc:spChg>
        <pc:spChg chg="add del mod">
          <ac:chgData name="Elham Ajorlou" userId="a86fd6be-6e86-4409-ac99-e60db8c71377" providerId="ADAL" clId="{82D5AFC9-5834-46DC-9035-D737ED462A8F}" dt="2023-01-26T23:58:50.367" v="230" actId="478"/>
          <ac:spMkLst>
            <pc:docMk/>
            <pc:sldMk cId="376030445" sldId="256"/>
            <ac:spMk id="19" creationId="{197ABC0B-3BBD-6D7A-EFE8-1F74A45C4B5F}"/>
          </ac:spMkLst>
        </pc:spChg>
        <pc:spChg chg="mod">
          <ac:chgData name="Elham Ajorlou" userId="a86fd6be-6e86-4409-ac99-e60db8c71377" providerId="ADAL" clId="{82D5AFC9-5834-46DC-9035-D737ED462A8F}" dt="2023-01-27T01:19:48.556" v="1329" actId="255"/>
          <ac:spMkLst>
            <pc:docMk/>
            <pc:sldMk cId="376030445" sldId="256"/>
            <ac:spMk id="20" creationId="{92FA7B1A-F44B-E84B-B49D-51B74A5C3492}"/>
          </ac:spMkLst>
        </pc:spChg>
        <pc:spChg chg="add mod">
          <ac:chgData name="Elham Ajorlou" userId="a86fd6be-6e86-4409-ac99-e60db8c71377" providerId="ADAL" clId="{82D5AFC9-5834-46DC-9035-D737ED462A8F}" dt="2023-01-27T01:13:33.230" v="923" actId="1035"/>
          <ac:spMkLst>
            <pc:docMk/>
            <pc:sldMk cId="376030445" sldId="256"/>
            <ac:spMk id="22" creationId="{A4DDAB48-50F1-E9E2-7FA7-41BD2D9605F5}"/>
          </ac:spMkLst>
        </pc:spChg>
        <pc:spChg chg="mod">
          <ac:chgData name="Elham Ajorlou" userId="a86fd6be-6e86-4409-ac99-e60db8c71377" providerId="ADAL" clId="{82D5AFC9-5834-46DC-9035-D737ED462A8F}" dt="2023-01-27T05:54:20.146" v="1748" actId="13926"/>
          <ac:spMkLst>
            <pc:docMk/>
            <pc:sldMk cId="376030445" sldId="256"/>
            <ac:spMk id="23" creationId="{00000000-0000-0000-0000-000000000000}"/>
          </ac:spMkLst>
        </pc:spChg>
        <pc:spChg chg="add mod">
          <ac:chgData name="Elham Ajorlou" userId="a86fd6be-6e86-4409-ac99-e60db8c71377" providerId="ADAL" clId="{82D5AFC9-5834-46DC-9035-D737ED462A8F}" dt="2023-01-27T01:13:33.230" v="923" actId="1035"/>
          <ac:spMkLst>
            <pc:docMk/>
            <pc:sldMk cId="376030445" sldId="256"/>
            <ac:spMk id="24" creationId="{2022F95A-3E04-1E73-12B6-07128C2511F2}"/>
          </ac:spMkLst>
        </pc:spChg>
        <pc:spChg chg="add del">
          <ac:chgData name="Elham Ajorlou" userId="a86fd6be-6e86-4409-ac99-e60db8c71377" providerId="ADAL" clId="{82D5AFC9-5834-46DC-9035-D737ED462A8F}" dt="2023-01-27T00:03:10" v="403" actId="478"/>
          <ac:spMkLst>
            <pc:docMk/>
            <pc:sldMk cId="376030445" sldId="256"/>
            <ac:spMk id="25" creationId="{5EBDD4F6-4754-CCE6-31BD-1C57ED869315}"/>
          </ac:spMkLst>
        </pc:spChg>
        <pc:spChg chg="add mod">
          <ac:chgData name="Elham Ajorlou" userId="a86fd6be-6e86-4409-ac99-e60db8c71377" providerId="ADAL" clId="{82D5AFC9-5834-46DC-9035-D737ED462A8F}" dt="2023-01-27T01:13:33.230" v="923" actId="1035"/>
          <ac:spMkLst>
            <pc:docMk/>
            <pc:sldMk cId="376030445" sldId="256"/>
            <ac:spMk id="26" creationId="{9FC698B5-0DE2-2C49-B90B-35532473F76D}"/>
          </ac:spMkLst>
        </pc:spChg>
        <pc:spChg chg="add mod">
          <ac:chgData name="Elham Ajorlou" userId="a86fd6be-6e86-4409-ac99-e60db8c71377" providerId="ADAL" clId="{82D5AFC9-5834-46DC-9035-D737ED462A8F}" dt="2023-01-27T05:35:51.014" v="1403" actId="14100"/>
          <ac:spMkLst>
            <pc:docMk/>
            <pc:sldMk cId="376030445" sldId="256"/>
            <ac:spMk id="27" creationId="{30D16B65-CE81-4AF4-1DC3-47C0355397B5}"/>
          </ac:spMkLst>
        </pc:spChg>
        <pc:spChg chg="add mod">
          <ac:chgData name="Elham Ajorlou" userId="a86fd6be-6e86-4409-ac99-e60db8c71377" providerId="ADAL" clId="{82D5AFC9-5834-46DC-9035-D737ED462A8F}" dt="2023-01-27T01:19:35.615" v="1326" actId="255"/>
          <ac:spMkLst>
            <pc:docMk/>
            <pc:sldMk cId="376030445" sldId="256"/>
            <ac:spMk id="28" creationId="{AF862B9E-C695-6FCC-EAF3-5CDDC05D62B7}"/>
          </ac:spMkLst>
        </pc:spChg>
        <pc:spChg chg="add mod">
          <ac:chgData name="Elham Ajorlou" userId="a86fd6be-6e86-4409-ac99-e60db8c71377" providerId="ADAL" clId="{82D5AFC9-5834-46DC-9035-D737ED462A8F}" dt="2023-01-27T05:40:57.374" v="1689" actId="20577"/>
          <ac:spMkLst>
            <pc:docMk/>
            <pc:sldMk cId="376030445" sldId="256"/>
            <ac:spMk id="29" creationId="{88834421-9317-05BD-756D-BD6D51E91838}"/>
          </ac:spMkLst>
        </pc:spChg>
        <pc:spChg chg="mod">
          <ac:chgData name="Elham Ajorlou" userId="a86fd6be-6e86-4409-ac99-e60db8c71377" providerId="ADAL" clId="{82D5AFC9-5834-46DC-9035-D737ED462A8F}" dt="2023-01-27T01:18:38.672" v="1268" actId="1036"/>
          <ac:spMkLst>
            <pc:docMk/>
            <pc:sldMk cId="376030445" sldId="256"/>
            <ac:spMk id="30" creationId="{00000000-0000-0000-0000-000000000000}"/>
          </ac:spMkLst>
        </pc:spChg>
        <pc:spChg chg="mod">
          <ac:chgData name="Elham Ajorlou" userId="a86fd6be-6e86-4409-ac99-e60db8c71377" providerId="ADAL" clId="{82D5AFC9-5834-46DC-9035-D737ED462A8F}" dt="2023-01-27T00:06:44.467" v="460" actId="14100"/>
          <ac:spMkLst>
            <pc:docMk/>
            <pc:sldMk cId="376030445" sldId="256"/>
            <ac:spMk id="31" creationId="{00000000-0000-0000-0000-000000000000}"/>
          </ac:spMkLst>
        </pc:spChg>
        <pc:spChg chg="add mod">
          <ac:chgData name="Elham Ajorlou" userId="a86fd6be-6e86-4409-ac99-e60db8c71377" providerId="ADAL" clId="{82D5AFC9-5834-46DC-9035-D737ED462A8F}" dt="2023-01-27T01:20:25.059" v="1352" actId="2085"/>
          <ac:spMkLst>
            <pc:docMk/>
            <pc:sldMk cId="376030445" sldId="256"/>
            <ac:spMk id="32" creationId="{5D705CFE-FB36-2EE0-B831-53D578E25921}"/>
          </ac:spMkLst>
        </pc:spChg>
        <pc:spChg chg="mod">
          <ac:chgData name="Elham Ajorlou" userId="a86fd6be-6e86-4409-ac99-e60db8c71377" providerId="ADAL" clId="{82D5AFC9-5834-46DC-9035-D737ED462A8F}" dt="2023-01-27T00:09:25.891" v="498" actId="14100"/>
          <ac:spMkLst>
            <pc:docMk/>
            <pc:sldMk cId="376030445" sldId="256"/>
            <ac:spMk id="33" creationId="{00000000-0000-0000-0000-000000000000}"/>
          </ac:spMkLst>
        </pc:spChg>
        <pc:spChg chg="del mod">
          <ac:chgData name="Elham Ajorlou" userId="a86fd6be-6e86-4409-ac99-e60db8c71377" providerId="ADAL" clId="{82D5AFC9-5834-46DC-9035-D737ED462A8F}" dt="2023-01-27T05:41:01.704" v="1690" actId="478"/>
          <ac:spMkLst>
            <pc:docMk/>
            <pc:sldMk cId="376030445" sldId="256"/>
            <ac:spMk id="38" creationId="{EC08D7D7-C4BB-B542-B871-893CF9EC524E}"/>
          </ac:spMkLst>
        </pc:spChg>
        <pc:spChg chg="add mod">
          <ac:chgData name="Elham Ajorlou" userId="a86fd6be-6e86-4409-ac99-e60db8c71377" providerId="ADAL" clId="{82D5AFC9-5834-46DC-9035-D737ED462A8F}" dt="2023-01-27T05:50:01.957" v="1747" actId="1076"/>
          <ac:spMkLst>
            <pc:docMk/>
            <pc:sldMk cId="376030445" sldId="256"/>
            <ac:spMk id="39" creationId="{6370C336-D773-4956-CBDF-0151FE61DEC8}"/>
          </ac:spMkLst>
        </pc:spChg>
        <pc:spChg chg="del mod">
          <ac:chgData name="Elham Ajorlou" userId="a86fd6be-6e86-4409-ac99-e60db8c71377" providerId="ADAL" clId="{82D5AFC9-5834-46DC-9035-D737ED462A8F}" dt="2023-01-27T05:41:04.200" v="1691" actId="478"/>
          <ac:spMkLst>
            <pc:docMk/>
            <pc:sldMk cId="376030445" sldId="256"/>
            <ac:spMk id="40" creationId="{5ADE6377-D67B-DA40-9413-1B2F447C6D34}"/>
          </ac:spMkLst>
        </pc:spChg>
        <pc:spChg chg="add mod">
          <ac:chgData name="Elham Ajorlou" userId="a86fd6be-6e86-4409-ac99-e60db8c71377" providerId="ADAL" clId="{82D5AFC9-5834-46DC-9035-D737ED462A8F}" dt="2023-01-27T05:49:54.922" v="1745" actId="1076"/>
          <ac:spMkLst>
            <pc:docMk/>
            <pc:sldMk cId="376030445" sldId="256"/>
            <ac:spMk id="41" creationId="{8E65EF45-9F1F-4ED9-68DC-9A8BC387A2A8}"/>
          </ac:spMkLst>
        </pc:spChg>
        <pc:spChg chg="mod">
          <ac:chgData name="Elham Ajorlou" userId="a86fd6be-6e86-4409-ac99-e60db8c71377" providerId="ADAL" clId="{82D5AFC9-5834-46DC-9035-D737ED462A8F}" dt="2023-01-27T01:18:43.046" v="1269" actId="14100"/>
          <ac:spMkLst>
            <pc:docMk/>
            <pc:sldMk cId="376030445" sldId="256"/>
            <ac:spMk id="62" creationId="{1C8EA50A-47C6-4D11-ACCE-DB323F66C2A5}"/>
          </ac:spMkLst>
        </pc:spChg>
        <pc:spChg chg="add del mod">
          <ac:chgData name="Elham Ajorlou" userId="a86fd6be-6e86-4409-ac99-e60db8c71377" providerId="ADAL" clId="{82D5AFC9-5834-46DC-9035-D737ED462A8F}" dt="2023-01-27T05:42:01.996" v="1697" actId="208"/>
          <ac:spMkLst>
            <pc:docMk/>
            <pc:sldMk cId="376030445" sldId="256"/>
            <ac:spMk id="64" creationId="{51E00645-AEA4-9CB2-2BD7-C5FFAC9A833F}"/>
          </ac:spMkLst>
        </pc:spChg>
        <pc:spChg chg="del mod">
          <ac:chgData name="Elham Ajorlou" userId="a86fd6be-6e86-4409-ac99-e60db8c71377" providerId="ADAL" clId="{82D5AFC9-5834-46DC-9035-D737ED462A8F}" dt="2023-01-26T23:55:22.457" v="135" actId="478"/>
          <ac:spMkLst>
            <pc:docMk/>
            <pc:sldMk cId="376030445" sldId="256"/>
            <ac:spMk id="82" creationId="{FB1E5EA0-BA67-88E7-9B3B-6CB945065D3A}"/>
          </ac:spMkLst>
        </pc:spChg>
        <pc:spChg chg="mod">
          <ac:chgData name="Elham Ajorlou" userId="a86fd6be-6e86-4409-ac99-e60db8c71377" providerId="ADAL" clId="{82D5AFC9-5834-46DC-9035-D737ED462A8F}" dt="2023-01-27T05:33:39.909" v="1368" actId="14100"/>
          <ac:spMkLst>
            <pc:docMk/>
            <pc:sldMk cId="376030445" sldId="256"/>
            <ac:spMk id="95" creationId="{C505A20E-204C-50E9-4D12-83AD22D7A1AA}"/>
          </ac:spMkLst>
        </pc:spChg>
        <pc:spChg chg="del mod">
          <ac:chgData name="Elham Ajorlou" userId="a86fd6be-6e86-4409-ac99-e60db8c71377" providerId="ADAL" clId="{82D5AFC9-5834-46DC-9035-D737ED462A8F}" dt="2023-01-27T00:04:38.569" v="418" actId="478"/>
          <ac:spMkLst>
            <pc:docMk/>
            <pc:sldMk cId="376030445" sldId="256"/>
            <ac:spMk id="109" creationId="{BA04CEEF-A995-A092-7842-4AA55C2C617C}"/>
          </ac:spMkLst>
        </pc:spChg>
        <pc:spChg chg="mod">
          <ac:chgData name="Elham Ajorlou" userId="a86fd6be-6e86-4409-ac99-e60db8c71377" providerId="ADAL" clId="{82D5AFC9-5834-46DC-9035-D737ED462A8F}" dt="2023-01-27T01:13:33.230" v="923" actId="1035"/>
          <ac:spMkLst>
            <pc:docMk/>
            <pc:sldMk cId="376030445" sldId="256"/>
            <ac:spMk id="111" creationId="{7474A0BD-BBAD-A40C-6638-2CB4D1629337}"/>
          </ac:spMkLst>
        </pc:spChg>
        <pc:spChg chg="mod">
          <ac:chgData name="Elham Ajorlou" userId="a86fd6be-6e86-4409-ac99-e60db8c71377" providerId="ADAL" clId="{82D5AFC9-5834-46DC-9035-D737ED462A8F}" dt="2023-01-27T00:09:13.664" v="496" actId="20577"/>
          <ac:spMkLst>
            <pc:docMk/>
            <pc:sldMk cId="376030445" sldId="256"/>
            <ac:spMk id="149" creationId="{00000000-0000-0000-0000-000000000000}"/>
          </ac:spMkLst>
        </pc:spChg>
        <pc:spChg chg="mod">
          <ac:chgData name="Elham Ajorlou" userId="a86fd6be-6e86-4409-ac99-e60db8c71377" providerId="ADAL" clId="{82D5AFC9-5834-46DC-9035-D737ED462A8F}" dt="2023-01-26T23:23:20.967" v="44" actId="1076"/>
          <ac:spMkLst>
            <pc:docMk/>
            <pc:sldMk cId="376030445" sldId="256"/>
            <ac:spMk id="152" creationId="{9D4FB92E-0275-163E-4D44-C5B0AC21FEAE}"/>
          </ac:spMkLst>
        </pc:spChg>
        <pc:spChg chg="mod">
          <ac:chgData name="Elham Ajorlou" userId="a86fd6be-6e86-4409-ac99-e60db8c71377" providerId="ADAL" clId="{82D5AFC9-5834-46DC-9035-D737ED462A8F}" dt="2023-01-26T23:23:20.967" v="44" actId="1076"/>
          <ac:spMkLst>
            <pc:docMk/>
            <pc:sldMk cId="376030445" sldId="256"/>
            <ac:spMk id="154" creationId="{4609E483-53F5-2BC6-D238-6883C01703B2}"/>
          </ac:spMkLst>
        </pc:spChg>
        <pc:spChg chg="mod">
          <ac:chgData name="Elham Ajorlou" userId="a86fd6be-6e86-4409-ac99-e60db8c71377" providerId="ADAL" clId="{82D5AFC9-5834-46DC-9035-D737ED462A8F}" dt="2023-01-26T23:23:20.967" v="44" actId="1076"/>
          <ac:spMkLst>
            <pc:docMk/>
            <pc:sldMk cId="376030445" sldId="256"/>
            <ac:spMk id="155" creationId="{B9872631-B4BF-55F3-807F-4230D1A2DCD9}"/>
          </ac:spMkLst>
        </pc:spChg>
        <pc:picChg chg="mod">
          <ac:chgData name="Elham Ajorlou" userId="a86fd6be-6e86-4409-ac99-e60db8c71377" providerId="ADAL" clId="{82D5AFC9-5834-46DC-9035-D737ED462A8F}" dt="2023-01-27T01:19:03.240" v="1298" actId="1035"/>
          <ac:picMkLst>
            <pc:docMk/>
            <pc:sldMk cId="376030445" sldId="256"/>
            <ac:picMk id="3" creationId="{7F5BD039-6DFA-2914-45D4-CBD08B80D990}"/>
          </ac:picMkLst>
        </pc:picChg>
        <pc:picChg chg="add mod modCrop">
          <ac:chgData name="Elham Ajorlou" userId="a86fd6be-6e86-4409-ac99-e60db8c71377" providerId="ADAL" clId="{82D5AFC9-5834-46DC-9035-D737ED462A8F}" dt="2023-01-27T05:49:18.349" v="1726" actId="1038"/>
          <ac:picMkLst>
            <pc:docMk/>
            <pc:sldMk cId="376030445" sldId="256"/>
            <ac:picMk id="35" creationId="{32CA2707-0474-5A1C-9E82-4CB364427404}"/>
          </ac:picMkLst>
        </pc:picChg>
        <pc:picChg chg="add del mod modCrop">
          <ac:chgData name="Elham Ajorlou" userId="a86fd6be-6e86-4409-ac99-e60db8c71377" providerId="ADAL" clId="{82D5AFC9-5834-46DC-9035-D737ED462A8F}" dt="2023-01-27T05:47:09.235" v="1698" actId="478"/>
          <ac:picMkLst>
            <pc:docMk/>
            <pc:sldMk cId="376030445" sldId="256"/>
            <ac:picMk id="37" creationId="{3BDF6FA3-0D5B-9CBA-0199-64012A064CB7}"/>
          </ac:picMkLst>
        </pc:picChg>
        <pc:picChg chg="add del mod">
          <ac:chgData name="Elham Ajorlou" userId="a86fd6be-6e86-4409-ac99-e60db8c71377" providerId="ADAL" clId="{82D5AFC9-5834-46DC-9035-D737ED462A8F}" dt="2023-01-27T05:47:32" v="1704" actId="478"/>
          <ac:picMkLst>
            <pc:docMk/>
            <pc:sldMk cId="376030445" sldId="256"/>
            <ac:picMk id="43" creationId="{8FE8065F-10E8-88EC-EA64-77D6C32A143C}"/>
          </ac:picMkLst>
        </pc:picChg>
        <pc:picChg chg="add mod modCrop">
          <ac:chgData name="Elham Ajorlou" userId="a86fd6be-6e86-4409-ac99-e60db8c71377" providerId="ADAL" clId="{82D5AFC9-5834-46DC-9035-D737ED462A8F}" dt="2023-01-27T05:49:48.693" v="1744" actId="1036"/>
          <ac:picMkLst>
            <pc:docMk/>
            <pc:sldMk cId="376030445" sldId="256"/>
            <ac:picMk id="45" creationId="{FE595402-5564-CCC3-DEEC-88D5208291AF}"/>
          </ac:picMkLst>
        </pc:picChg>
        <pc:picChg chg="mod modCrop">
          <ac:chgData name="Elham Ajorlou" userId="a86fd6be-6e86-4409-ac99-e60db8c71377" providerId="ADAL" clId="{82D5AFC9-5834-46DC-9035-D737ED462A8F}" dt="2023-01-27T01:13:33.230" v="923" actId="1035"/>
          <ac:picMkLst>
            <pc:docMk/>
            <pc:sldMk cId="376030445" sldId="256"/>
            <ac:picMk id="49" creationId="{090F65AF-9C27-EB8B-9581-0F2C49B101FC}"/>
          </ac:picMkLst>
        </pc:picChg>
        <pc:picChg chg="mod modCrop">
          <ac:chgData name="Elham Ajorlou" userId="a86fd6be-6e86-4409-ac99-e60db8c71377" providerId="ADAL" clId="{82D5AFC9-5834-46DC-9035-D737ED462A8F}" dt="2023-01-27T01:13:33.230" v="923" actId="1035"/>
          <ac:picMkLst>
            <pc:docMk/>
            <pc:sldMk cId="376030445" sldId="256"/>
            <ac:picMk id="66" creationId="{5BBF8CE1-78EF-C16D-4B6E-70A12CD93742}"/>
          </ac:picMkLst>
        </pc:picChg>
        <pc:picChg chg="mod modCrop">
          <ac:chgData name="Elham Ajorlou" userId="a86fd6be-6e86-4409-ac99-e60db8c71377" providerId="ADAL" clId="{82D5AFC9-5834-46DC-9035-D737ED462A8F}" dt="2023-01-27T01:13:33.230" v="923" actId="1035"/>
          <ac:picMkLst>
            <pc:docMk/>
            <pc:sldMk cId="376030445" sldId="256"/>
            <ac:picMk id="76" creationId="{3EC452A5-17F7-5FB7-05A2-FC5A38801E47}"/>
          </ac:picMkLst>
        </pc:picChg>
        <pc:picChg chg="mod">
          <ac:chgData name="Elham Ajorlou" userId="a86fd6be-6e86-4409-ac99-e60db8c71377" providerId="ADAL" clId="{82D5AFC9-5834-46DC-9035-D737ED462A8F}" dt="2023-01-27T01:20:04.737" v="1349" actId="1076"/>
          <ac:picMkLst>
            <pc:docMk/>
            <pc:sldMk cId="376030445" sldId="256"/>
            <ac:picMk id="106" creationId="{2DD92542-9F9C-2FF4-67EF-988CF316F95D}"/>
          </ac:picMkLst>
        </pc:picChg>
        <pc:picChg chg="mod">
          <ac:chgData name="Elham Ajorlou" userId="a86fd6be-6e86-4409-ac99-e60db8c71377" providerId="ADAL" clId="{82D5AFC9-5834-46DC-9035-D737ED462A8F}" dt="2023-01-26T23:23:20.967" v="44" actId="1076"/>
          <ac:picMkLst>
            <pc:docMk/>
            <pc:sldMk cId="376030445" sldId="256"/>
            <ac:picMk id="127" creationId="{DB20F45B-E0AB-40DA-C256-10E630B8D6E4}"/>
          </ac:picMkLst>
        </pc:picChg>
        <pc:picChg chg="mod">
          <ac:chgData name="Elham Ajorlou" userId="a86fd6be-6e86-4409-ac99-e60db8c71377" providerId="ADAL" clId="{82D5AFC9-5834-46DC-9035-D737ED462A8F}" dt="2023-01-27T05:34:03.995" v="1373" actId="962"/>
          <ac:picMkLst>
            <pc:docMk/>
            <pc:sldMk cId="376030445" sldId="256"/>
            <ac:picMk id="156" creationId="{0328CA38-FD3C-A565-0FFB-EBF2D76EFF58}"/>
          </ac:picMkLst>
        </pc:picChg>
        <pc:picChg chg="mod">
          <ac:chgData name="Elham Ajorlou" userId="a86fd6be-6e86-4409-ac99-e60db8c71377" providerId="ADAL" clId="{82D5AFC9-5834-46DC-9035-D737ED462A8F}" dt="2023-01-27T01:09:34.022" v="871" actId="1038"/>
          <ac:picMkLst>
            <pc:docMk/>
            <pc:sldMk cId="376030445" sldId="256"/>
            <ac:picMk id="157" creationId="{D7E05E55-1CE8-65A8-FE68-CA91E33761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1D5C-4C28-9249-B966-4B29FE767EF0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AA1A-E924-F44D-B965-AD9127EB9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6AA1A-E924-F44D-B965-AD9127EB9F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3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0.emf"/><Relationship Id="rId23" Type="http://schemas.openxmlformats.org/officeDocument/2006/relationships/image" Target="../media/image15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emf"/><Relationship Id="rId2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06598" y="6031721"/>
            <a:ext cx="13716000" cy="12281179"/>
          </a:xfrm>
          <a:prstGeom prst="rect">
            <a:avLst/>
          </a:prstGeom>
          <a:noFill/>
          <a:ln>
            <a:solidFill>
              <a:srgbClr val="D6D6D6"/>
            </a:solidFill>
            <a:prstDash val="solid"/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360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260776" y="24192114"/>
            <a:ext cx="13718896" cy="7899462"/>
          </a:xfrm>
          <a:prstGeom prst="rect">
            <a:avLst/>
          </a:prstGeom>
          <a:noFill/>
          <a:ln>
            <a:solidFill>
              <a:srgbClr val="D6D6D6"/>
            </a:solidFill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23468" y="4927623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9269868" y="12300735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 vs. No TL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104300" y="23785017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defPPr>
              <a:defRPr lang="en-US"/>
            </a:defPPr>
            <a:lvl1pPr indent="0" algn="ctr" defTabSz="3840480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5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02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/>
            </a:lvl2pPr>
            <a:lvl3pPr marL="38404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/>
            </a:lvl3pPr>
            <a:lvl4pPr marL="57607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4pPr>
            <a:lvl5pPr marL="768096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5pPr>
            <a:lvl6pPr marL="960120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6pPr>
            <a:lvl7pPr marL="115214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7pPr>
            <a:lvl8pPr marL="134416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8pPr>
            <a:lvl9pPr marL="153619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9pPr>
          </a:lstStyle>
          <a:p>
            <a:r>
              <a:rPr lang="en-US" b="1" i="1" dirty="0"/>
              <a:t>p</a:t>
            </a:r>
            <a:r>
              <a:rPr lang="en-US" b="1" dirty="0"/>
              <a:t>-</a:t>
            </a:r>
            <a:r>
              <a:rPr lang="en-US" b="1" i="1" dirty="0"/>
              <a:t>y</a:t>
            </a:r>
            <a:r>
              <a:rPr lang="en-US" b="1" dirty="0"/>
              <a:t> vs. Hybrid Neural Network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00022" y="25073684"/>
            <a:ext cx="13716000" cy="914400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5083435" y="6179026"/>
            <a:ext cx="13718896" cy="9859110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wrap="square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5118377" y="4926381"/>
            <a:ext cx="13725068" cy="914400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defPPr>
              <a:defRPr lang="en-US"/>
            </a:defPPr>
            <a:lvl1pPr indent="0" algn="ctr" defTabSz="3840480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5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02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/>
            </a:lvl2pPr>
            <a:lvl3pPr marL="38404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/>
            </a:lvl3pPr>
            <a:lvl4pPr marL="57607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4pPr>
            <a:lvl5pPr marL="768096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5pPr>
            <a:lvl6pPr marL="960120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6pPr>
            <a:lvl7pPr marL="115214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7pPr>
            <a:lvl8pPr marL="134416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8pPr>
            <a:lvl9pPr marL="153619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9pPr>
          </a:lstStyle>
          <a:p>
            <a:r>
              <a:rPr lang="en-US" b="1" dirty="0"/>
              <a:t>Error Analysis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5083817" y="17383124"/>
            <a:ext cx="13716000" cy="6133498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900022" y="18439122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defPPr>
              <a:defRPr lang="en-US"/>
            </a:defPPr>
            <a:lvl1pPr indent="0" algn="ctr" defTabSz="3840480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5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02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/>
            </a:lvl2pPr>
            <a:lvl3pPr marL="38404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/>
            </a:lvl3pPr>
            <a:lvl4pPr marL="57607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4pPr>
            <a:lvl5pPr marL="768096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5pPr>
            <a:lvl6pPr marL="960120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6pPr>
            <a:lvl7pPr marL="115214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7pPr>
            <a:lvl8pPr marL="134416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8pPr>
            <a:lvl9pPr marL="153619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9pPr>
          </a:lstStyle>
          <a:p>
            <a:r>
              <a:rPr lang="en-US" b="1" dirty="0"/>
              <a:t>Model Development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09683" y="681982"/>
            <a:ext cx="26810503" cy="4198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7200" b="1" dirty="0">
                <a:solidFill>
                  <a:srgbClr val="00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transfer learning in developing prediction model for offshore monopiles using limited data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Amir Hosein Taherkhani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Mohammed Al-Duais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Qipei (Gavin) Mei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and Fei Han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University of New Hampshire, 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University of Alberta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7" y="1005759"/>
            <a:ext cx="3657091" cy="3557481"/>
          </a:xfrm>
          <a:prstGeom prst="rect">
            <a:avLst/>
          </a:prstGeom>
        </p:spPr>
      </p:pic>
      <p:sp>
        <p:nvSpPr>
          <p:cNvPr id="62" name="Subtitle 2">
            <a:extLst>
              <a:ext uri="{FF2B5EF4-FFF2-40B4-BE49-F238E27FC236}">
                <a16:creationId xmlns:a16="http://schemas.microsoft.com/office/drawing/2014/main" id="{1C8EA50A-47C6-4D11-ACCE-DB323F66C2A5}"/>
              </a:ext>
            </a:extLst>
          </p:cNvPr>
          <p:cNvSpPr txBox="1">
            <a:spLocks/>
          </p:cNvSpPr>
          <p:nvPr/>
        </p:nvSpPr>
        <p:spPr>
          <a:xfrm>
            <a:off x="906006" y="19473176"/>
            <a:ext cx="13663624" cy="5457602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182880" rIns="365760" bIns="274320" rtlCol="0" anchor="t">
            <a:noAutofit/>
          </a:bodyPr>
          <a:lstStyle>
            <a:defPPr>
              <a:defRPr lang="en-US"/>
            </a:defPPr>
            <a:lvl1pPr marL="0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0545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1092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51637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2184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52730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03275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53822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04367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A7B1A-F44B-E84B-B49D-51B74A5C3492}"/>
              </a:ext>
            </a:extLst>
          </p:cNvPr>
          <p:cNvSpPr txBox="1"/>
          <p:nvPr/>
        </p:nvSpPr>
        <p:spPr>
          <a:xfrm flipH="1">
            <a:off x="931557" y="6103075"/>
            <a:ext cx="72013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The lateral load design for these large-diameter monopiles have traditionally relied on the </a:t>
            </a:r>
            <a:r>
              <a:rPr lang="en-US" sz="3000" i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</a:t>
            </a: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-</a:t>
            </a:r>
            <a:r>
              <a:rPr lang="en-US" sz="3000" i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y</a:t>
            </a: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method. Evidences have shown that the p-y method may result in inaccurate predictions for the lateral response of monopiles.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we aim to develop a deep learning model to estimate the lateral capacities of monopiles in multi-layered sandy soil. The model takes pile geometry, the cone penetration test (CPT) data for soil, and loading condition as inputs, providing predictions for the lateral pile capacities.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C505A20E-204C-50E9-4D12-83AD22D7A1AA}"/>
              </a:ext>
            </a:extLst>
          </p:cNvPr>
          <p:cNvSpPr txBox="1">
            <a:spLocks/>
          </p:cNvSpPr>
          <p:nvPr/>
        </p:nvSpPr>
        <p:spPr>
          <a:xfrm>
            <a:off x="29262186" y="13382421"/>
            <a:ext cx="13716000" cy="9546718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028" name="Picture 4" descr="College and University Track &amp; Field Teams | University of Alberta">
            <a:extLst>
              <a:ext uri="{FF2B5EF4-FFF2-40B4-BE49-F238E27FC236}">
                <a16:creationId xmlns:a16="http://schemas.microsoft.com/office/drawing/2014/main" id="{4E65F9BB-039E-FA76-BA55-52A74525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8" y="681517"/>
            <a:ext cx="2839475" cy="29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C50FC37-F65F-5521-05B8-9BCC4ADF513C}"/>
              </a:ext>
            </a:extLst>
          </p:cNvPr>
          <p:cNvSpPr txBox="1"/>
          <p:nvPr/>
        </p:nvSpPr>
        <p:spPr>
          <a:xfrm>
            <a:off x="4740686" y="3443360"/>
            <a:ext cx="4137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27E43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University of Alberta</a:t>
            </a:r>
          </a:p>
        </p:txBody>
      </p:sp>
      <p:pic>
        <p:nvPicPr>
          <p:cNvPr id="106" name="Picture 105" descr="Chart&#10;&#10;Description automatically generated with low confidence">
            <a:extLst>
              <a:ext uri="{FF2B5EF4-FFF2-40B4-BE49-F238E27FC236}">
                <a16:creationId xmlns:a16="http://schemas.microsoft.com/office/drawing/2014/main" id="{2DD92542-9F9C-2FF4-67EF-988CF316F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57" y="12910476"/>
            <a:ext cx="6658800" cy="446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3488CF8-FA19-E1C8-3A4C-5A3FB78BDD8E}"/>
              </a:ext>
            </a:extLst>
          </p:cNvPr>
          <p:cNvSpPr txBox="1"/>
          <p:nvPr/>
        </p:nvSpPr>
        <p:spPr>
          <a:xfrm>
            <a:off x="2763654" y="17774952"/>
            <a:ext cx="3681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p-y method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350F8CC-C45B-E230-98C2-1D9AFA9FEE13}"/>
              </a:ext>
            </a:extLst>
          </p:cNvPr>
          <p:cNvSpPr txBox="1"/>
          <p:nvPr/>
        </p:nvSpPr>
        <p:spPr>
          <a:xfrm>
            <a:off x="10001528" y="17789680"/>
            <a:ext cx="3681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3D-FEM method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BD039-6DFA-2914-45D4-CBD08B80D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8" y="19693821"/>
            <a:ext cx="13549254" cy="4593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4EF0E-7A5C-4850-1646-0589E49CBFD1}"/>
              </a:ext>
            </a:extLst>
          </p:cNvPr>
          <p:cNvSpPr txBox="1"/>
          <p:nvPr/>
        </p:nvSpPr>
        <p:spPr>
          <a:xfrm>
            <a:off x="3683978" y="24371832"/>
            <a:ext cx="810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Hybrid Neural Network Architecture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 descr="Chart, histogram&#10;&#10;Description automatically generated">
            <a:extLst>
              <a:ext uri="{FF2B5EF4-FFF2-40B4-BE49-F238E27FC236}">
                <a16:creationId xmlns:a16="http://schemas.microsoft.com/office/drawing/2014/main" id="{090F65AF-9C27-EB8B-9581-0F2C49B101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0816" r="7202" b="9195"/>
          <a:stretch/>
        </p:blipFill>
        <p:spPr>
          <a:xfrm>
            <a:off x="10246360" y="27615425"/>
            <a:ext cx="4311092" cy="3933915"/>
          </a:xfrm>
          <a:prstGeom prst="rect">
            <a:avLst/>
          </a:prstGeom>
        </p:spPr>
      </p:pic>
      <p:pic>
        <p:nvPicPr>
          <p:cNvPr id="66" name="Picture 65" descr="Chart, histogram&#10;&#10;Description automatically generated">
            <a:extLst>
              <a:ext uri="{FF2B5EF4-FFF2-40B4-BE49-F238E27FC236}">
                <a16:creationId xmlns:a16="http://schemas.microsoft.com/office/drawing/2014/main" id="{5BBF8CE1-78EF-C16D-4B6E-70A12CD937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1009" r="4698" b="8849"/>
          <a:stretch/>
        </p:blipFill>
        <p:spPr>
          <a:xfrm>
            <a:off x="1428053" y="27630970"/>
            <a:ext cx="4430861" cy="3862490"/>
          </a:xfrm>
          <a:prstGeom prst="rect">
            <a:avLst/>
          </a:prstGeom>
        </p:spPr>
      </p:pic>
      <p:pic>
        <p:nvPicPr>
          <p:cNvPr id="76" name="Picture 75" descr="Chart, histogram&#10;&#10;Description automatically generated">
            <a:extLst>
              <a:ext uri="{FF2B5EF4-FFF2-40B4-BE49-F238E27FC236}">
                <a16:creationId xmlns:a16="http://schemas.microsoft.com/office/drawing/2014/main" id="{3EC452A5-17F7-5FB7-05A2-FC5A38801E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1756" r="6723" b="8960"/>
          <a:stretch/>
        </p:blipFill>
        <p:spPr>
          <a:xfrm>
            <a:off x="5847080" y="27659998"/>
            <a:ext cx="4356748" cy="3889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474A0BD-BBAD-A40C-6638-2CB4D1629337}"/>
                  </a:ext>
                </a:extLst>
              </p:cNvPr>
              <p:cNvSpPr txBox="1"/>
              <p:nvPr/>
            </p:nvSpPr>
            <p:spPr>
              <a:xfrm>
                <a:off x="10701277" y="31548316"/>
                <a:ext cx="3681458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474A0BD-BBAD-A40C-6638-2CB4D1629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277" y="31548316"/>
                <a:ext cx="3681458" cy="465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id="{DB20F45B-E0AB-40DA-C256-10E630B8D6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14" y="18485322"/>
            <a:ext cx="13537314" cy="43569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9D4FB92E-0275-163E-4D44-C5B0AC21FEAE}"/>
                  </a:ext>
                </a:extLst>
              </p:cNvPr>
              <p:cNvSpPr txBox="1"/>
              <p:nvPr/>
            </p:nvSpPr>
            <p:spPr>
              <a:xfrm>
                <a:off x="16210595" y="17417124"/>
                <a:ext cx="5231426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9D4FB92E-0275-163E-4D44-C5B0AC21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0595" y="17417124"/>
                <a:ext cx="5231426" cy="11005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609E483-53F5-2BC6-D238-6883C01703B2}"/>
                  </a:ext>
                </a:extLst>
              </p:cNvPr>
              <p:cNvSpPr txBox="1"/>
              <p:nvPr/>
            </p:nvSpPr>
            <p:spPr>
              <a:xfrm>
                <a:off x="23162478" y="17417123"/>
                <a:ext cx="5465620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×100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609E483-53F5-2BC6-D238-6883C0170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478" y="17417123"/>
                <a:ext cx="5465620" cy="11005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>
            <a:extLst>
              <a:ext uri="{FF2B5EF4-FFF2-40B4-BE49-F238E27FC236}">
                <a16:creationId xmlns:a16="http://schemas.microsoft.com/office/drawing/2014/main" id="{B9872631-B4BF-55F3-807F-4230D1A2DCD9}"/>
              </a:ext>
            </a:extLst>
          </p:cNvPr>
          <p:cNvSpPr txBox="1"/>
          <p:nvPr/>
        </p:nvSpPr>
        <p:spPr>
          <a:xfrm>
            <a:off x="18505476" y="22900759"/>
            <a:ext cx="7458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Prediction vs. ground-truth outputs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0328CA38-FD3C-A565-0FFB-EBF2D76EFF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548" y="6247300"/>
            <a:ext cx="13554786" cy="97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7E05E55-1CE8-65A8-FE68-CA91E33761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15239251" y="26370540"/>
            <a:ext cx="13382195" cy="572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87B064-8E10-72E6-CE3C-0872AE5F5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1459" y="6213446"/>
            <a:ext cx="6452566" cy="78533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21C72CF-C10A-9859-9B09-08896D9417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633" y="14044295"/>
            <a:ext cx="5987224" cy="356395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1E00645-AEA4-9CB2-2BD7-C5FFAC9A833F}"/>
              </a:ext>
            </a:extLst>
          </p:cNvPr>
          <p:cNvSpPr/>
          <p:nvPr/>
        </p:nvSpPr>
        <p:spPr>
          <a:xfrm>
            <a:off x="20404286" y="11563701"/>
            <a:ext cx="4135120" cy="4389653"/>
          </a:xfrm>
          <a:prstGeom prst="rect">
            <a:avLst/>
          </a:prstGeom>
          <a:noFill/>
          <a:ln w="44450">
            <a:solidFill>
              <a:srgbClr val="FFCC99"/>
            </a:solidFill>
            <a:prstDash val="sysDash"/>
          </a:ln>
          <a:effectLst>
            <a:glow rad="254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F83B219-DE9B-9277-A348-AA53AC088E34}"/>
              </a:ext>
            </a:extLst>
          </p:cNvPr>
          <p:cNvSpPr txBox="1">
            <a:spLocks/>
          </p:cNvSpPr>
          <p:nvPr/>
        </p:nvSpPr>
        <p:spPr>
          <a:xfrm>
            <a:off x="926210" y="26090052"/>
            <a:ext cx="13663624" cy="6001523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182880" rIns="365760" bIns="274320" rtlCol="0" anchor="t">
            <a:noAutofit/>
          </a:bodyPr>
          <a:lstStyle>
            <a:defPPr>
              <a:defRPr lang="en-US"/>
            </a:defPPr>
            <a:lvl1pPr marL="0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0545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1092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51637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2184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52730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03275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53822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04367" algn="l" defTabSz="4301092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91DC25-5AEF-E77D-06A3-EDCCCCDFAEFE}"/>
              </a:ext>
            </a:extLst>
          </p:cNvPr>
          <p:cNvSpPr txBox="1">
            <a:spLocks/>
          </p:cNvSpPr>
          <p:nvPr/>
        </p:nvSpPr>
        <p:spPr>
          <a:xfrm>
            <a:off x="15084967" y="16257025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Base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5EAD13-8B72-98C8-7555-8555ECF0747B}"/>
                  </a:ext>
                </a:extLst>
              </p:cNvPr>
              <p:cNvSpPr txBox="1"/>
              <p:nvPr/>
            </p:nvSpPr>
            <p:spPr>
              <a:xfrm>
                <a:off x="3683978" y="27698389"/>
                <a:ext cx="1924492" cy="584775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=1.28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5EAD13-8B72-98C8-7555-8555ECF0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78" y="27698389"/>
                <a:ext cx="192449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64188D-6535-97F8-2C72-438A69B18DFC}"/>
                  </a:ext>
                </a:extLst>
              </p:cNvPr>
              <p:cNvSpPr txBox="1"/>
              <p:nvPr/>
            </p:nvSpPr>
            <p:spPr>
              <a:xfrm>
                <a:off x="7854975" y="27682226"/>
                <a:ext cx="2270275" cy="584775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=−0.58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64188D-6535-97F8-2C72-438A69B1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5" y="27682226"/>
                <a:ext cx="2270275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37B94E-088D-BA29-F173-91B4A171C661}"/>
                  </a:ext>
                </a:extLst>
              </p:cNvPr>
              <p:cNvSpPr txBox="1"/>
              <p:nvPr/>
            </p:nvSpPr>
            <p:spPr>
              <a:xfrm>
                <a:off x="12142740" y="27672575"/>
                <a:ext cx="2252450" cy="584775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3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=−0.03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37B94E-088D-BA29-F173-91B4A171C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740" y="27672575"/>
                <a:ext cx="2252450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4DDAB48-50F1-E9E2-7FA7-41BD2D9605F5}"/>
              </a:ext>
            </a:extLst>
          </p:cNvPr>
          <p:cNvSpPr txBox="1"/>
          <p:nvPr/>
        </p:nvSpPr>
        <p:spPr>
          <a:xfrm>
            <a:off x="3322201" y="31614356"/>
            <a:ext cx="642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0.5</a:t>
            </a:r>
            <a:endParaRPr lang="en-US" sz="11500" baseline="-25000" dirty="0">
              <a:highlight>
                <a:srgbClr val="FFFFFF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2F95A-3E04-1E73-12B6-07128C2511F2}"/>
              </a:ext>
            </a:extLst>
          </p:cNvPr>
          <p:cNvSpPr txBox="1"/>
          <p:nvPr/>
        </p:nvSpPr>
        <p:spPr>
          <a:xfrm rot="16200000">
            <a:off x="383339" y="29333506"/>
            <a:ext cx="1607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Frequency</a:t>
            </a:r>
            <a:endParaRPr lang="en-US" sz="11500" baseline="-25000" dirty="0">
              <a:highlight>
                <a:srgbClr val="FFFFFF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698B5-0DE2-2C49-B90B-35532473F76D}"/>
              </a:ext>
            </a:extLst>
          </p:cNvPr>
          <p:cNvSpPr txBox="1"/>
          <p:nvPr/>
        </p:nvSpPr>
        <p:spPr>
          <a:xfrm>
            <a:off x="7266879" y="31614356"/>
            <a:ext cx="1642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Ln(H</a:t>
            </a:r>
            <a:r>
              <a:rPr lang="en-US" sz="2000" b="1" baseline="-25000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0.5</a:t>
            </a:r>
            <a:r>
              <a:rPr lang="en-US" sz="2000" b="1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)</a:t>
            </a:r>
            <a:endParaRPr lang="en-US" sz="11500" baseline="-25000" dirty="0">
              <a:highlight>
                <a:srgbClr val="FFFFFF"/>
              </a:highlight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0D16B65-CE81-4AF4-1DC3-47C0355397B5}"/>
              </a:ext>
            </a:extLst>
          </p:cNvPr>
          <p:cNvSpPr txBox="1">
            <a:spLocks/>
          </p:cNvSpPr>
          <p:nvPr/>
        </p:nvSpPr>
        <p:spPr>
          <a:xfrm>
            <a:off x="15084009" y="24930778"/>
            <a:ext cx="13718896" cy="7160797"/>
          </a:xfrm>
          <a:prstGeom prst="rect">
            <a:avLst/>
          </a:prstGeom>
          <a:noFill/>
          <a:ln>
            <a:solidFill>
              <a:srgbClr val="D6D6D6"/>
            </a:solidFill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862B9E-C695-6FCC-EAF3-5CDDC05D62B7}"/>
              </a:ext>
            </a:extLst>
          </p:cNvPr>
          <p:cNvSpPr txBox="1"/>
          <p:nvPr/>
        </p:nvSpPr>
        <p:spPr>
          <a:xfrm flipH="1">
            <a:off x="15225685" y="24942637"/>
            <a:ext cx="13577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Capability the DL model to capture the nonlinearities in  determining the lateral capacity of large-scale monopiles is highlighted through a common scenario.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34421-9317-05BD-756D-BD6D51E91838}"/>
              </a:ext>
            </a:extLst>
          </p:cNvPr>
          <p:cNvSpPr txBox="1"/>
          <p:nvPr/>
        </p:nvSpPr>
        <p:spPr>
          <a:xfrm flipH="1">
            <a:off x="969412" y="26090195"/>
            <a:ext cx="13577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Due to the high skewness in distribution of the generated outputs, the performances of the model using two common transformation in statistics was examined.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05CFE-FB36-2EE0-B831-53D578E25921}"/>
              </a:ext>
            </a:extLst>
          </p:cNvPr>
          <p:cNvSpPr/>
          <p:nvPr/>
        </p:nvSpPr>
        <p:spPr>
          <a:xfrm>
            <a:off x="12344400" y="14114696"/>
            <a:ext cx="704850" cy="293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6370C336-D773-4956-CBDF-0151FE61DEC8}"/>
              </a:ext>
            </a:extLst>
          </p:cNvPr>
          <p:cNvSpPr txBox="1">
            <a:spLocks/>
          </p:cNvSpPr>
          <p:nvPr/>
        </p:nvSpPr>
        <p:spPr>
          <a:xfrm>
            <a:off x="29260776" y="23185420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defPPr>
              <a:defRPr lang="en-US"/>
            </a:defPPr>
            <a:lvl1pPr indent="0" algn="ctr" defTabSz="3840480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5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02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/>
            </a:lvl2pPr>
            <a:lvl3pPr marL="38404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/>
            </a:lvl3pPr>
            <a:lvl4pPr marL="57607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4pPr>
            <a:lvl5pPr marL="768096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5pPr>
            <a:lvl6pPr marL="960120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6pPr>
            <a:lvl7pPr marL="1152144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7pPr>
            <a:lvl8pPr marL="1344168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8pPr>
            <a:lvl9pPr marL="15361920" indent="0" algn="ctr" defTabSz="3840480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/>
            </a:lvl9pPr>
          </a:lstStyle>
          <a:p>
            <a:r>
              <a:rPr lang="en-US" b="1" dirty="0"/>
              <a:t>Validation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65EF45-9F1F-4ED9-68DC-9A8BC387A2A8}"/>
              </a:ext>
            </a:extLst>
          </p:cNvPr>
          <p:cNvSpPr txBox="1"/>
          <p:nvPr/>
        </p:nvSpPr>
        <p:spPr>
          <a:xfrm flipH="1">
            <a:off x="29269868" y="24192114"/>
            <a:ext cx="13577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Finally, the performances of model with Transfer Learning, without Transfer Learning, and 3D Finite Element methods were tested against experimental data.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8FC834-FB28-260B-F4A4-1E86BE73E847}"/>
              </a:ext>
            </a:extLst>
          </p:cNvPr>
          <p:cNvSpPr txBox="1">
            <a:spLocks/>
          </p:cNvSpPr>
          <p:nvPr/>
        </p:nvSpPr>
        <p:spPr>
          <a:xfrm>
            <a:off x="29252827" y="4934258"/>
            <a:ext cx="13716000" cy="913158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Learning Model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1208FB8-0C52-8A33-9E96-EDD78977FEC6}"/>
              </a:ext>
            </a:extLst>
          </p:cNvPr>
          <p:cNvSpPr txBox="1">
            <a:spLocks/>
          </p:cNvSpPr>
          <p:nvPr/>
        </p:nvSpPr>
        <p:spPr>
          <a:xfrm>
            <a:off x="29268602" y="6175083"/>
            <a:ext cx="13716000" cy="5917817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96968DF1-93BF-E72F-1564-CCEE3799C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01523"/>
              </p:ext>
            </p:extLst>
          </p:nvPr>
        </p:nvGraphicFramePr>
        <p:xfrm>
          <a:off x="29372062" y="14042107"/>
          <a:ext cx="5157423" cy="779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881">
                  <a:extLst>
                    <a:ext uri="{9D8B030D-6E8A-4147-A177-3AD203B41FA5}">
                      <a16:colId xmlns:a16="http://schemas.microsoft.com/office/drawing/2014/main" val="2816947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48100500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1476214920"/>
                    </a:ext>
                  </a:extLst>
                </a:gridCol>
              </a:tblGrid>
              <a:tr h="1241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Model Dataset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 Model Dataset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45643"/>
                  </a:ext>
                </a:extLst>
              </a:tr>
              <a:tr h="1241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80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 meters</a:t>
                      </a: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92707"/>
                  </a:ext>
                </a:extLst>
              </a:tr>
              <a:tr h="865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6-150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80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6-150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08685"/>
                  </a:ext>
                </a:extLst>
              </a:tr>
              <a:tr h="865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80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632973"/>
                  </a:ext>
                </a:extLst>
              </a:tr>
              <a:tr h="865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Eccentricity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1-45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59601"/>
                  </a:ext>
                </a:extLst>
              </a:tr>
              <a:tr h="9845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Relative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35%-90%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20516"/>
                  </a:ext>
                </a:extLst>
              </a:tr>
              <a:tr h="865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of sand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1-126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1-126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92008"/>
                  </a:ext>
                </a:extLst>
              </a:tr>
              <a:tr h="865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 of sand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97288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236567-F6B5-C78C-0F5B-A3E5944519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846" y="7855054"/>
            <a:ext cx="13625349" cy="42378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4D8D16F-C4B0-EA89-DF86-8EEF23ED305E}"/>
              </a:ext>
            </a:extLst>
          </p:cNvPr>
          <p:cNvSpPr txBox="1"/>
          <p:nvPr/>
        </p:nvSpPr>
        <p:spPr>
          <a:xfrm flipH="1">
            <a:off x="29260776" y="6293151"/>
            <a:ext cx="13577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In Transfer Learning model, the information gathered through solving the base model is stored in earlier layers. Then, the new problem is solved through adjusting the parameters of succeeding layers. </a:t>
            </a:r>
          </a:p>
        </p:txBody>
      </p:sp>
      <p:pic>
        <p:nvPicPr>
          <p:cNvPr id="44" name="Picture 43" descr="Chart&#10;&#10;Description automatically generated">
            <a:extLst>
              <a:ext uri="{FF2B5EF4-FFF2-40B4-BE49-F238E27FC236}">
                <a16:creationId xmlns:a16="http://schemas.microsoft.com/office/drawing/2014/main" id="{268220D0-9D82-50ED-7838-8FC8B19C3A8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r="9251" b="2582"/>
          <a:stretch/>
        </p:blipFill>
        <p:spPr>
          <a:xfrm>
            <a:off x="34656597" y="13506886"/>
            <a:ext cx="8079496" cy="9320751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19047AB8-113C-2927-68E8-E4ED0D0481F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/>
          <a:stretch/>
        </p:blipFill>
        <p:spPr>
          <a:xfrm>
            <a:off x="29555665" y="25646644"/>
            <a:ext cx="13136082" cy="6349365"/>
          </a:xfrm>
          <a:prstGeom prst="rect">
            <a:avLst/>
          </a:prstGeom>
        </p:spPr>
      </p:pic>
      <p:pic>
        <p:nvPicPr>
          <p:cNvPr id="8" name="Picture 2" descr="Home | Geo-Congress">
            <a:extLst>
              <a:ext uri="{FF2B5EF4-FFF2-40B4-BE49-F238E27FC236}">
                <a16:creationId xmlns:a16="http://schemas.microsoft.com/office/drawing/2014/main" id="{F692539D-AB15-EE0D-2F91-4F09CF37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819" y="803292"/>
            <a:ext cx="2427165" cy="2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C9870-B49F-BE7F-D1D5-3541C32EE018}"/>
              </a:ext>
            </a:extLst>
          </p:cNvPr>
          <p:cNvSpPr txBox="1"/>
          <p:nvPr/>
        </p:nvSpPr>
        <p:spPr>
          <a:xfrm>
            <a:off x="38383842" y="3547489"/>
            <a:ext cx="4137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7495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Geo-Congress 2023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5de3a6-8b5b-4167-923e-9d7c8d7653c4">
      <Terms xmlns="http://schemas.microsoft.com/office/infopath/2007/PartnerControls"/>
    </lcf76f155ced4ddcb4097134ff3c332f>
    <TaxCatchAll xmlns="28167bab-4d1b-429f-a199-eb874745d43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87C21F1E74E4EAEB681A5456239E6" ma:contentTypeVersion="17" ma:contentTypeDescription="Create a new document." ma:contentTypeScope="" ma:versionID="e1da8a7703f0b99acc62605dc93f688d">
  <xsd:schema xmlns:xsd="http://www.w3.org/2001/XMLSchema" xmlns:xs="http://www.w3.org/2001/XMLSchema" xmlns:p="http://schemas.microsoft.com/office/2006/metadata/properties" xmlns:ns2="2d5de3a6-8b5b-4167-923e-9d7c8d7653c4" xmlns:ns3="28167bab-4d1b-429f-a199-eb874745d432" targetNamespace="http://schemas.microsoft.com/office/2006/metadata/properties" ma:root="true" ma:fieldsID="fd1b58d047395416abfa172be7be4f85" ns2:_="" ns3:_="">
    <xsd:import namespace="2d5de3a6-8b5b-4167-923e-9d7c8d7653c4"/>
    <xsd:import namespace="28167bab-4d1b-429f-a199-eb874745d4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de3a6-8b5b-4167-923e-9d7c8d765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67bab-4d1b-429f-a199-eb874745d43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7ee13877-e782-470f-aa31-a16b68665761}" ma:internalName="TaxCatchAll" ma:showField="CatchAllData" ma:web="28167bab-4d1b-429f-a199-eb874745d4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A664560-46F5-4DBD-B3A4-D9985E26D67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8167bab-4d1b-429f-a199-eb874745d432"/>
    <ds:schemaRef ds:uri="2d5de3a6-8b5b-4167-923e-9d7c8d7653c4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4F7E0C4-2AE6-48E9-AE84-3ADBE604B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de3a6-8b5b-4167-923e-9d7c8d7653c4"/>
    <ds:schemaRef ds:uri="28167bab-4d1b-429f-a199-eb874745d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334A4C3-95C5-47E0-9C4C-623F239E2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10301</TotalTime>
  <Words>359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MT</vt:lpstr>
      <vt:lpstr>Calibri</vt:lpstr>
      <vt:lpstr>Calibri Light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Amir Taherkhani</cp:lastModifiedBy>
  <cp:revision>532</cp:revision>
  <dcterms:created xsi:type="dcterms:W3CDTF">2016-03-05T16:55:12Z</dcterms:created>
  <dcterms:modified xsi:type="dcterms:W3CDTF">2023-03-24T00:05:40Z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0x010100F1A87C21F1E74E4EAEB681A5456239E6</vt:lpwstr>
  </property>
  <property fmtid="{D5CDD505-2E9C-101B-9397-08002B2CF9AE}" pid="3" name="MediaServiceImageTags">
    <vt:lpwstr/>
  </property>
</Properties>
</file>