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6576000" cy="292608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1F146B-E5EF-437E-9665-66242693EB1E}" v="16" dt="2023-04-05T13:44:18.3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p:scale>
          <a:sx n="30" d="100"/>
          <a:sy n="30" d="100"/>
        </p:scale>
        <p:origin x="23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y McMorrow" userId="S::cm1278@usnh.edu::1efc3c10-7b4c-4c33-a5f8-bd4e53693c14" providerId="AD" clId="Web-{0AE182D2-96E1-CD4D-6546-A3FF7B4B5DF9}"/>
    <pc:docChg chg="modSld">
      <pc:chgData name="Carly McMorrow" userId="S::cm1278@usnh.edu::1efc3c10-7b4c-4c33-a5f8-bd4e53693c14" providerId="AD" clId="Web-{0AE182D2-96E1-CD4D-6546-A3FF7B4B5DF9}" dt="2023-03-29T13:42:51.107" v="22" actId="1076"/>
      <pc:docMkLst>
        <pc:docMk/>
      </pc:docMkLst>
      <pc:sldChg chg="modSp">
        <pc:chgData name="Carly McMorrow" userId="S::cm1278@usnh.edu::1efc3c10-7b4c-4c33-a5f8-bd4e53693c14" providerId="AD" clId="Web-{0AE182D2-96E1-CD4D-6546-A3FF7B4B5DF9}" dt="2023-03-29T13:42:51.107" v="22" actId="1076"/>
        <pc:sldMkLst>
          <pc:docMk/>
          <pc:sldMk cId="109857222" sldId="256"/>
        </pc:sldMkLst>
        <pc:spChg chg="mod">
          <ac:chgData name="Carly McMorrow" userId="S::cm1278@usnh.edu::1efc3c10-7b4c-4c33-a5f8-bd4e53693c14" providerId="AD" clId="Web-{0AE182D2-96E1-CD4D-6546-A3FF7B4B5DF9}" dt="2023-03-29T12:47:08.684" v="5" actId="20577"/>
          <ac:spMkLst>
            <pc:docMk/>
            <pc:sldMk cId="109857222" sldId="256"/>
            <ac:spMk id="2" creationId="{00000000-0000-0000-0000-000000000000}"/>
          </ac:spMkLst>
        </pc:spChg>
        <pc:spChg chg="mod">
          <ac:chgData name="Carly McMorrow" userId="S::cm1278@usnh.edu::1efc3c10-7b4c-4c33-a5f8-bd4e53693c14" providerId="AD" clId="Web-{0AE182D2-96E1-CD4D-6546-A3FF7B4B5DF9}" dt="2023-03-29T13:42:47.810" v="21" actId="1076"/>
          <ac:spMkLst>
            <pc:docMk/>
            <pc:sldMk cId="109857222" sldId="256"/>
            <ac:spMk id="3" creationId="{00000000-0000-0000-0000-000000000000}"/>
          </ac:spMkLst>
        </pc:spChg>
        <pc:spChg chg="mod">
          <ac:chgData name="Carly McMorrow" userId="S::cm1278@usnh.edu::1efc3c10-7b4c-4c33-a5f8-bd4e53693c14" providerId="AD" clId="Web-{0AE182D2-96E1-CD4D-6546-A3FF7B4B5DF9}" dt="2023-03-29T13:42:26.747" v="16" actId="1076"/>
          <ac:spMkLst>
            <pc:docMk/>
            <pc:sldMk cId="109857222" sldId="256"/>
            <ac:spMk id="7" creationId="{419FD65B-9973-0515-2FA2-864E0C04BEEF}"/>
          </ac:spMkLst>
        </pc:spChg>
        <pc:spChg chg="mod">
          <ac:chgData name="Carly McMorrow" userId="S::cm1278@usnh.edu::1efc3c10-7b4c-4c33-a5f8-bd4e53693c14" providerId="AD" clId="Web-{0AE182D2-96E1-CD4D-6546-A3FF7B4B5DF9}" dt="2023-03-29T13:42:51.107" v="22" actId="1076"/>
          <ac:spMkLst>
            <pc:docMk/>
            <pc:sldMk cId="109857222" sldId="256"/>
            <ac:spMk id="19" creationId="{69806807-DE47-46BA-F6B8-F8BB96E115F6}"/>
          </ac:spMkLst>
        </pc:spChg>
        <pc:spChg chg="mod">
          <ac:chgData name="Carly McMorrow" userId="S::cm1278@usnh.edu::1efc3c10-7b4c-4c33-a5f8-bd4e53693c14" providerId="AD" clId="Web-{0AE182D2-96E1-CD4D-6546-A3FF7B4B5DF9}" dt="2023-03-29T13:42:23.981" v="15" actId="1076"/>
          <ac:spMkLst>
            <pc:docMk/>
            <pc:sldMk cId="109857222" sldId="256"/>
            <ac:spMk id="20" creationId="{F30A630A-086C-96B7-F181-301D1E02746E}"/>
          </ac:spMkLst>
        </pc:spChg>
        <pc:spChg chg="mod">
          <ac:chgData name="Carly McMorrow" userId="S::cm1278@usnh.edu::1efc3c10-7b4c-4c33-a5f8-bd4e53693c14" providerId="AD" clId="Web-{0AE182D2-96E1-CD4D-6546-A3FF7B4B5DF9}" dt="2023-03-29T13:42:44.857" v="20" actId="1076"/>
          <ac:spMkLst>
            <pc:docMk/>
            <pc:sldMk cId="109857222" sldId="256"/>
            <ac:spMk id="21" creationId="{4A2D49B5-6231-F150-9F87-B89CF812B6AA}"/>
          </ac:spMkLst>
        </pc:spChg>
      </pc:sldChg>
    </pc:docChg>
  </pc:docChgLst>
  <pc:docChgLst>
    <pc:chgData name="Carly McMorrow" userId="S::cm1278@usnh.edu::1efc3c10-7b4c-4c33-a5f8-bd4e53693c14" providerId="AD" clId="Web-{8EA4C147-DBDC-4F5A-8934-4602800DAD3F}"/>
    <pc:docChg chg="mod modSld addMainMaster delMainMaster modMainMaster setSldSz">
      <pc:chgData name="Carly McMorrow" userId="S::cm1278@usnh.edu::1efc3c10-7b4c-4c33-a5f8-bd4e53693c14" providerId="AD" clId="Web-{8EA4C147-DBDC-4F5A-8934-4602800DAD3F}" dt="2023-03-26T20:51:41.551" v="339" actId="20577"/>
      <pc:docMkLst>
        <pc:docMk/>
      </pc:docMkLst>
      <pc:sldChg chg="addSp delSp modSp mod modClrScheme chgLayout">
        <pc:chgData name="Carly McMorrow" userId="S::cm1278@usnh.edu::1efc3c10-7b4c-4c33-a5f8-bd4e53693c14" providerId="AD" clId="Web-{8EA4C147-DBDC-4F5A-8934-4602800DAD3F}" dt="2023-03-26T20:51:41.551" v="339" actId="20577"/>
        <pc:sldMkLst>
          <pc:docMk/>
          <pc:sldMk cId="109857222" sldId="256"/>
        </pc:sldMkLst>
        <pc:spChg chg="mod ord">
          <ac:chgData name="Carly McMorrow" userId="S::cm1278@usnh.edu::1efc3c10-7b4c-4c33-a5f8-bd4e53693c14" providerId="AD" clId="Web-{8EA4C147-DBDC-4F5A-8934-4602800DAD3F}" dt="2023-03-26T20:49:47.438" v="319" actId="1076"/>
          <ac:spMkLst>
            <pc:docMk/>
            <pc:sldMk cId="109857222" sldId="256"/>
            <ac:spMk id="2" creationId="{00000000-0000-0000-0000-000000000000}"/>
          </ac:spMkLst>
        </pc:spChg>
        <pc:spChg chg="mod ord">
          <ac:chgData name="Carly McMorrow" userId="S::cm1278@usnh.edu::1efc3c10-7b4c-4c33-a5f8-bd4e53693c14" providerId="AD" clId="Web-{8EA4C147-DBDC-4F5A-8934-4602800DAD3F}" dt="2023-03-26T20:51:41.551" v="339" actId="20577"/>
          <ac:spMkLst>
            <pc:docMk/>
            <pc:sldMk cId="109857222" sldId="256"/>
            <ac:spMk id="3" creationId="{00000000-0000-0000-0000-000000000000}"/>
          </ac:spMkLst>
        </pc:spChg>
        <pc:spChg chg="add del mod">
          <ac:chgData name="Carly McMorrow" userId="S::cm1278@usnh.edu::1efc3c10-7b4c-4c33-a5f8-bd4e53693c14" providerId="AD" clId="Web-{8EA4C147-DBDC-4F5A-8934-4602800DAD3F}" dt="2023-03-26T20:08:00.292" v="109"/>
          <ac:spMkLst>
            <pc:docMk/>
            <pc:sldMk cId="109857222" sldId="256"/>
            <ac:spMk id="4" creationId="{A8266CD0-15FD-A4A8-B43F-5737F5A444BD}"/>
          </ac:spMkLst>
        </pc:spChg>
        <pc:spChg chg="add del mod">
          <ac:chgData name="Carly McMorrow" userId="S::cm1278@usnh.edu::1efc3c10-7b4c-4c33-a5f8-bd4e53693c14" providerId="AD" clId="Web-{8EA4C147-DBDC-4F5A-8934-4602800DAD3F}" dt="2023-03-26T20:08:02.510" v="110"/>
          <ac:spMkLst>
            <pc:docMk/>
            <pc:sldMk cId="109857222" sldId="256"/>
            <ac:spMk id="5" creationId="{0297F1F3-A44D-44F7-F1F8-C71D5D96D703}"/>
          </ac:spMkLst>
        </pc:spChg>
        <pc:spChg chg="add del mod">
          <ac:chgData name="Carly McMorrow" userId="S::cm1278@usnh.edu::1efc3c10-7b4c-4c33-a5f8-bd4e53693c14" providerId="AD" clId="Web-{8EA4C147-DBDC-4F5A-8934-4602800DAD3F}" dt="2023-03-26T20:08:39.059" v="118"/>
          <ac:spMkLst>
            <pc:docMk/>
            <pc:sldMk cId="109857222" sldId="256"/>
            <ac:spMk id="6" creationId="{32DBB9F4-A2A1-D6B1-DAE0-B47DA31E052B}"/>
          </ac:spMkLst>
        </pc:spChg>
        <pc:spChg chg="add mod">
          <ac:chgData name="Carly McMorrow" userId="S::cm1278@usnh.edu::1efc3c10-7b4c-4c33-a5f8-bd4e53693c14" providerId="AD" clId="Web-{8EA4C147-DBDC-4F5A-8934-4602800DAD3F}" dt="2023-03-26T20:50:55.893" v="332" actId="1076"/>
          <ac:spMkLst>
            <pc:docMk/>
            <pc:sldMk cId="109857222" sldId="256"/>
            <ac:spMk id="7" creationId="{419FD65B-9973-0515-2FA2-864E0C04BEEF}"/>
          </ac:spMkLst>
        </pc:spChg>
        <pc:spChg chg="add mod">
          <ac:chgData name="Carly McMorrow" userId="S::cm1278@usnh.edu::1efc3c10-7b4c-4c33-a5f8-bd4e53693c14" providerId="AD" clId="Web-{8EA4C147-DBDC-4F5A-8934-4602800DAD3F}" dt="2023-03-26T20:51:19.269" v="336" actId="14100"/>
          <ac:spMkLst>
            <pc:docMk/>
            <pc:sldMk cId="109857222" sldId="256"/>
            <ac:spMk id="8" creationId="{C9C9C944-4E42-E2BB-953A-F9A449E4D99A}"/>
          </ac:spMkLst>
        </pc:spChg>
        <pc:spChg chg="add mod">
          <ac:chgData name="Carly McMorrow" userId="S::cm1278@usnh.edu::1efc3c10-7b4c-4c33-a5f8-bd4e53693c14" providerId="AD" clId="Web-{8EA4C147-DBDC-4F5A-8934-4602800DAD3F}" dt="2023-03-26T20:48:28.576" v="306" actId="14100"/>
          <ac:spMkLst>
            <pc:docMk/>
            <pc:sldMk cId="109857222" sldId="256"/>
            <ac:spMk id="9" creationId="{44C8482A-65A5-1181-FC6C-F666A2E024CC}"/>
          </ac:spMkLst>
        </pc:spChg>
        <pc:spChg chg="add mod">
          <ac:chgData name="Carly McMorrow" userId="S::cm1278@usnh.edu::1efc3c10-7b4c-4c33-a5f8-bd4e53693c14" providerId="AD" clId="Web-{8EA4C147-DBDC-4F5A-8934-4602800DAD3F}" dt="2023-03-26T20:49:04.374" v="309" actId="14100"/>
          <ac:spMkLst>
            <pc:docMk/>
            <pc:sldMk cId="109857222" sldId="256"/>
            <ac:spMk id="10" creationId="{804B6CD2-0584-7779-C82F-E89948EBF235}"/>
          </ac:spMkLst>
        </pc:spChg>
      </pc:sldChg>
      <pc:sldMasterChg chg="modSp del delSldLayout modSldLayout">
        <pc:chgData name="Carly McMorrow" userId="S::cm1278@usnh.edu::1efc3c10-7b4c-4c33-a5f8-bd4e53693c14" providerId="AD" clId="Web-{8EA4C147-DBDC-4F5A-8934-4602800DAD3F}" dt="2023-03-26T19:59:41.447" v="1"/>
        <pc:sldMasterMkLst>
          <pc:docMk/>
          <pc:sldMasterMk cId="2460954070" sldId="2147483660"/>
        </pc:sldMasterMkLst>
        <pc:spChg chg="mod">
          <ac:chgData name="Carly McMorrow" userId="S::cm1278@usnh.edu::1efc3c10-7b4c-4c33-a5f8-bd4e53693c14" providerId="AD" clId="Web-{8EA4C147-DBDC-4F5A-8934-4602800DAD3F}" dt="2023-03-26T19:59:41.369" v="0"/>
          <ac:spMkLst>
            <pc:docMk/>
            <pc:sldMasterMk cId="2460954070" sldId="2147483660"/>
            <ac:spMk id="2"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ac:spMk id="3"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ac:spMk id="4"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ac:spMk id="5"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ac:spMk id="6" creationId="{00000000-0000-0000-0000-000000000000}"/>
          </ac:spMkLst>
        </pc:spChg>
        <pc:sldLayoutChg chg="modSp del">
          <pc:chgData name="Carly McMorrow" userId="S::cm1278@usnh.edu::1efc3c10-7b4c-4c33-a5f8-bd4e53693c14" providerId="AD" clId="Web-{8EA4C147-DBDC-4F5A-8934-4602800DAD3F}" dt="2023-03-26T19:59:41.447" v="1"/>
          <pc:sldLayoutMkLst>
            <pc:docMk/>
            <pc:sldMasterMk cId="2460954070" sldId="2147483660"/>
            <pc:sldLayoutMk cId="2385387890" sldId="2147483661"/>
          </pc:sldLayoutMkLst>
          <pc:spChg chg="mod">
            <ac:chgData name="Carly McMorrow" userId="S::cm1278@usnh.edu::1efc3c10-7b4c-4c33-a5f8-bd4e53693c14" providerId="AD" clId="Web-{8EA4C147-DBDC-4F5A-8934-4602800DAD3F}" dt="2023-03-26T19:59:41.369" v="0"/>
            <ac:spMkLst>
              <pc:docMk/>
              <pc:sldMasterMk cId="2460954070" sldId="2147483660"/>
              <pc:sldLayoutMk cId="2385387890" sldId="2147483661"/>
              <ac:spMk id="2"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2385387890" sldId="2147483661"/>
              <ac:spMk id="3" creationId="{00000000-0000-0000-0000-000000000000}"/>
            </ac:spMkLst>
          </pc:spChg>
        </pc:sldLayoutChg>
        <pc:sldLayoutChg chg="del">
          <pc:chgData name="Carly McMorrow" userId="S::cm1278@usnh.edu::1efc3c10-7b4c-4c33-a5f8-bd4e53693c14" providerId="AD" clId="Web-{8EA4C147-DBDC-4F5A-8934-4602800DAD3F}" dt="2023-03-26T19:59:41.447" v="1"/>
          <pc:sldLayoutMkLst>
            <pc:docMk/>
            <pc:sldMasterMk cId="2460954070" sldId="2147483660"/>
            <pc:sldLayoutMk cId="949138452" sldId="2147483662"/>
          </pc:sldLayoutMkLst>
        </pc:sldLayoutChg>
        <pc:sldLayoutChg chg="modSp del">
          <pc:chgData name="Carly McMorrow" userId="S::cm1278@usnh.edu::1efc3c10-7b4c-4c33-a5f8-bd4e53693c14" providerId="AD" clId="Web-{8EA4C147-DBDC-4F5A-8934-4602800DAD3F}" dt="2023-03-26T19:59:41.447" v="1"/>
          <pc:sldLayoutMkLst>
            <pc:docMk/>
            <pc:sldMasterMk cId="2460954070" sldId="2147483660"/>
            <pc:sldLayoutMk cId="2591524520" sldId="2147483663"/>
          </pc:sldLayoutMkLst>
          <pc:spChg chg="mod">
            <ac:chgData name="Carly McMorrow" userId="S::cm1278@usnh.edu::1efc3c10-7b4c-4c33-a5f8-bd4e53693c14" providerId="AD" clId="Web-{8EA4C147-DBDC-4F5A-8934-4602800DAD3F}" dt="2023-03-26T19:59:41.369" v="0"/>
            <ac:spMkLst>
              <pc:docMk/>
              <pc:sldMasterMk cId="2460954070" sldId="2147483660"/>
              <pc:sldLayoutMk cId="2591524520" sldId="2147483663"/>
              <ac:spMk id="2"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2591524520" sldId="2147483663"/>
              <ac:spMk id="3" creationId="{00000000-0000-0000-0000-000000000000}"/>
            </ac:spMkLst>
          </pc:spChg>
        </pc:sldLayoutChg>
        <pc:sldLayoutChg chg="modSp del">
          <pc:chgData name="Carly McMorrow" userId="S::cm1278@usnh.edu::1efc3c10-7b4c-4c33-a5f8-bd4e53693c14" providerId="AD" clId="Web-{8EA4C147-DBDC-4F5A-8934-4602800DAD3F}" dt="2023-03-26T19:59:41.447" v="1"/>
          <pc:sldLayoutMkLst>
            <pc:docMk/>
            <pc:sldMasterMk cId="2460954070" sldId="2147483660"/>
            <pc:sldLayoutMk cId="1203092039" sldId="2147483664"/>
          </pc:sldLayoutMkLst>
          <pc:spChg chg="mod">
            <ac:chgData name="Carly McMorrow" userId="S::cm1278@usnh.edu::1efc3c10-7b4c-4c33-a5f8-bd4e53693c14" providerId="AD" clId="Web-{8EA4C147-DBDC-4F5A-8934-4602800DAD3F}" dt="2023-03-26T19:59:41.369" v="0"/>
            <ac:spMkLst>
              <pc:docMk/>
              <pc:sldMasterMk cId="2460954070" sldId="2147483660"/>
              <pc:sldLayoutMk cId="1203092039" sldId="2147483664"/>
              <ac:spMk id="3"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1203092039" sldId="2147483664"/>
              <ac:spMk id="4" creationId="{00000000-0000-0000-0000-000000000000}"/>
            </ac:spMkLst>
          </pc:spChg>
        </pc:sldLayoutChg>
        <pc:sldLayoutChg chg="modSp del">
          <pc:chgData name="Carly McMorrow" userId="S::cm1278@usnh.edu::1efc3c10-7b4c-4c33-a5f8-bd4e53693c14" providerId="AD" clId="Web-{8EA4C147-DBDC-4F5A-8934-4602800DAD3F}" dt="2023-03-26T19:59:41.447" v="1"/>
          <pc:sldLayoutMkLst>
            <pc:docMk/>
            <pc:sldMasterMk cId="2460954070" sldId="2147483660"/>
            <pc:sldLayoutMk cId="3733172339" sldId="2147483665"/>
          </pc:sldLayoutMkLst>
          <pc:spChg chg="mod">
            <ac:chgData name="Carly McMorrow" userId="S::cm1278@usnh.edu::1efc3c10-7b4c-4c33-a5f8-bd4e53693c14" providerId="AD" clId="Web-{8EA4C147-DBDC-4F5A-8934-4602800DAD3F}" dt="2023-03-26T19:59:41.369" v="0"/>
            <ac:spMkLst>
              <pc:docMk/>
              <pc:sldMasterMk cId="2460954070" sldId="2147483660"/>
              <pc:sldLayoutMk cId="3733172339" sldId="2147483665"/>
              <ac:spMk id="2"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3733172339" sldId="2147483665"/>
              <ac:spMk id="3"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3733172339" sldId="2147483665"/>
              <ac:spMk id="4"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3733172339" sldId="2147483665"/>
              <ac:spMk id="5"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3733172339" sldId="2147483665"/>
              <ac:spMk id="6" creationId="{00000000-0000-0000-0000-000000000000}"/>
            </ac:spMkLst>
          </pc:spChg>
        </pc:sldLayoutChg>
        <pc:sldLayoutChg chg="del">
          <pc:chgData name="Carly McMorrow" userId="S::cm1278@usnh.edu::1efc3c10-7b4c-4c33-a5f8-bd4e53693c14" providerId="AD" clId="Web-{8EA4C147-DBDC-4F5A-8934-4602800DAD3F}" dt="2023-03-26T19:59:41.447" v="1"/>
          <pc:sldLayoutMkLst>
            <pc:docMk/>
            <pc:sldMasterMk cId="2460954070" sldId="2147483660"/>
            <pc:sldLayoutMk cId="3210312558" sldId="2147483666"/>
          </pc:sldLayoutMkLst>
        </pc:sldLayoutChg>
        <pc:sldLayoutChg chg="del">
          <pc:chgData name="Carly McMorrow" userId="S::cm1278@usnh.edu::1efc3c10-7b4c-4c33-a5f8-bd4e53693c14" providerId="AD" clId="Web-{8EA4C147-DBDC-4F5A-8934-4602800DAD3F}" dt="2023-03-26T19:59:41.447" v="1"/>
          <pc:sldLayoutMkLst>
            <pc:docMk/>
            <pc:sldMasterMk cId="2460954070" sldId="2147483660"/>
            <pc:sldLayoutMk cId="3146388984" sldId="2147483667"/>
          </pc:sldLayoutMkLst>
        </pc:sldLayoutChg>
        <pc:sldLayoutChg chg="modSp del">
          <pc:chgData name="Carly McMorrow" userId="S::cm1278@usnh.edu::1efc3c10-7b4c-4c33-a5f8-bd4e53693c14" providerId="AD" clId="Web-{8EA4C147-DBDC-4F5A-8934-4602800DAD3F}" dt="2023-03-26T19:59:41.447" v="1"/>
          <pc:sldLayoutMkLst>
            <pc:docMk/>
            <pc:sldMasterMk cId="2460954070" sldId="2147483660"/>
            <pc:sldLayoutMk cId="3171841454" sldId="2147483668"/>
          </pc:sldLayoutMkLst>
          <pc:spChg chg="mod">
            <ac:chgData name="Carly McMorrow" userId="S::cm1278@usnh.edu::1efc3c10-7b4c-4c33-a5f8-bd4e53693c14" providerId="AD" clId="Web-{8EA4C147-DBDC-4F5A-8934-4602800DAD3F}" dt="2023-03-26T19:59:41.369" v="0"/>
            <ac:spMkLst>
              <pc:docMk/>
              <pc:sldMasterMk cId="2460954070" sldId="2147483660"/>
              <pc:sldLayoutMk cId="3171841454" sldId="2147483668"/>
              <ac:spMk id="2"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3171841454" sldId="2147483668"/>
              <ac:spMk id="3"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3171841454" sldId="2147483668"/>
              <ac:spMk id="4" creationId="{00000000-0000-0000-0000-000000000000}"/>
            </ac:spMkLst>
          </pc:spChg>
        </pc:sldLayoutChg>
        <pc:sldLayoutChg chg="modSp del">
          <pc:chgData name="Carly McMorrow" userId="S::cm1278@usnh.edu::1efc3c10-7b4c-4c33-a5f8-bd4e53693c14" providerId="AD" clId="Web-{8EA4C147-DBDC-4F5A-8934-4602800DAD3F}" dt="2023-03-26T19:59:41.447" v="1"/>
          <pc:sldLayoutMkLst>
            <pc:docMk/>
            <pc:sldMasterMk cId="2460954070" sldId="2147483660"/>
            <pc:sldLayoutMk cId="1718958274" sldId="2147483669"/>
          </pc:sldLayoutMkLst>
          <pc:spChg chg="mod">
            <ac:chgData name="Carly McMorrow" userId="S::cm1278@usnh.edu::1efc3c10-7b4c-4c33-a5f8-bd4e53693c14" providerId="AD" clId="Web-{8EA4C147-DBDC-4F5A-8934-4602800DAD3F}" dt="2023-03-26T19:59:41.369" v="0"/>
            <ac:spMkLst>
              <pc:docMk/>
              <pc:sldMasterMk cId="2460954070" sldId="2147483660"/>
              <pc:sldLayoutMk cId="1718958274" sldId="2147483669"/>
              <ac:spMk id="2"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1718958274" sldId="2147483669"/>
              <ac:spMk id="3"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1718958274" sldId="2147483669"/>
              <ac:spMk id="4" creationId="{00000000-0000-0000-0000-000000000000}"/>
            </ac:spMkLst>
          </pc:spChg>
        </pc:sldLayoutChg>
        <pc:sldLayoutChg chg="del">
          <pc:chgData name="Carly McMorrow" userId="S::cm1278@usnh.edu::1efc3c10-7b4c-4c33-a5f8-bd4e53693c14" providerId="AD" clId="Web-{8EA4C147-DBDC-4F5A-8934-4602800DAD3F}" dt="2023-03-26T19:59:41.447" v="1"/>
          <pc:sldLayoutMkLst>
            <pc:docMk/>
            <pc:sldMasterMk cId="2460954070" sldId="2147483660"/>
            <pc:sldLayoutMk cId="2202905451" sldId="2147483670"/>
          </pc:sldLayoutMkLst>
        </pc:sldLayoutChg>
        <pc:sldLayoutChg chg="modSp del">
          <pc:chgData name="Carly McMorrow" userId="S::cm1278@usnh.edu::1efc3c10-7b4c-4c33-a5f8-bd4e53693c14" providerId="AD" clId="Web-{8EA4C147-DBDC-4F5A-8934-4602800DAD3F}" dt="2023-03-26T19:59:41.447" v="1"/>
          <pc:sldLayoutMkLst>
            <pc:docMk/>
            <pc:sldMasterMk cId="2460954070" sldId="2147483660"/>
            <pc:sldLayoutMk cId="3479445657" sldId="2147483671"/>
          </pc:sldLayoutMkLst>
          <pc:spChg chg="mod">
            <ac:chgData name="Carly McMorrow" userId="S::cm1278@usnh.edu::1efc3c10-7b4c-4c33-a5f8-bd4e53693c14" providerId="AD" clId="Web-{8EA4C147-DBDC-4F5A-8934-4602800DAD3F}" dt="2023-03-26T19:59:41.369" v="0"/>
            <ac:spMkLst>
              <pc:docMk/>
              <pc:sldMasterMk cId="2460954070" sldId="2147483660"/>
              <pc:sldLayoutMk cId="3479445657" sldId="2147483671"/>
              <ac:spMk id="2" creationId="{00000000-0000-0000-0000-000000000000}"/>
            </ac:spMkLst>
          </pc:spChg>
          <pc:spChg chg="mod">
            <ac:chgData name="Carly McMorrow" userId="S::cm1278@usnh.edu::1efc3c10-7b4c-4c33-a5f8-bd4e53693c14" providerId="AD" clId="Web-{8EA4C147-DBDC-4F5A-8934-4602800DAD3F}" dt="2023-03-26T19:59:41.369" v="0"/>
            <ac:spMkLst>
              <pc:docMk/>
              <pc:sldMasterMk cId="2460954070" sldId="2147483660"/>
              <pc:sldLayoutMk cId="3479445657" sldId="2147483671"/>
              <ac:spMk id="3" creationId="{00000000-0000-0000-0000-000000000000}"/>
            </ac:spMkLst>
          </pc:spChg>
        </pc:sldLayoutChg>
      </pc:sldMasterChg>
      <pc:sldMasterChg chg="add addSldLayout modSldLayout">
        <pc:chgData name="Carly McMorrow" userId="S::cm1278@usnh.edu::1efc3c10-7b4c-4c33-a5f8-bd4e53693c14" providerId="AD" clId="Web-{8EA4C147-DBDC-4F5A-8934-4602800DAD3F}" dt="2023-03-26T19:59:41.447" v="1"/>
        <pc:sldMasterMkLst>
          <pc:docMk/>
          <pc:sldMasterMk cId="3395223515" sldId="2147483672"/>
        </pc:sldMasterMkLst>
        <pc:sldLayoutChg chg="add mod replId">
          <pc:chgData name="Carly McMorrow" userId="S::cm1278@usnh.edu::1efc3c10-7b4c-4c33-a5f8-bd4e53693c14" providerId="AD" clId="Web-{8EA4C147-DBDC-4F5A-8934-4602800DAD3F}" dt="2023-03-26T19:59:41.447" v="1"/>
          <pc:sldLayoutMkLst>
            <pc:docMk/>
            <pc:sldMasterMk cId="3395223515" sldId="2147483672"/>
            <pc:sldLayoutMk cId="3495146349" sldId="2147483673"/>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844062561" sldId="2147483674"/>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3225960499" sldId="2147483675"/>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3547758062" sldId="2147483676"/>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2607445194" sldId="2147483677"/>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1127184405" sldId="2147483678"/>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30983358" sldId="2147483679"/>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928192642" sldId="2147483680"/>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840513402" sldId="2147483681"/>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610365721" sldId="2147483682"/>
          </pc:sldLayoutMkLst>
        </pc:sldLayoutChg>
        <pc:sldLayoutChg chg="add mod replId">
          <pc:chgData name="Carly McMorrow" userId="S::cm1278@usnh.edu::1efc3c10-7b4c-4c33-a5f8-bd4e53693c14" providerId="AD" clId="Web-{8EA4C147-DBDC-4F5A-8934-4602800DAD3F}" dt="2023-03-26T19:59:41.447" v="1"/>
          <pc:sldLayoutMkLst>
            <pc:docMk/>
            <pc:sldMasterMk cId="3395223515" sldId="2147483672"/>
            <pc:sldLayoutMk cId="3084009919" sldId="2147483683"/>
          </pc:sldLayoutMkLst>
        </pc:sldLayoutChg>
      </pc:sldMasterChg>
    </pc:docChg>
  </pc:docChgLst>
  <pc:docChgLst>
    <pc:chgData name="Carly McMorrow" userId="S::cm1278@usnh.edu::1efc3c10-7b4c-4c33-a5f8-bd4e53693c14" providerId="AD" clId="Web-{55FC2A1A-0650-E484-20AA-885266F007BF}"/>
    <pc:docChg chg="modSld">
      <pc:chgData name="Carly McMorrow" userId="S::cm1278@usnh.edu::1efc3c10-7b4c-4c33-a5f8-bd4e53693c14" providerId="AD" clId="Web-{55FC2A1A-0650-E484-20AA-885266F007BF}" dt="2023-04-03T22:45:01.467" v="614" actId="1076"/>
      <pc:docMkLst>
        <pc:docMk/>
      </pc:docMkLst>
      <pc:sldChg chg="addSp delSp modSp">
        <pc:chgData name="Carly McMorrow" userId="S::cm1278@usnh.edu::1efc3c10-7b4c-4c33-a5f8-bd4e53693c14" providerId="AD" clId="Web-{55FC2A1A-0650-E484-20AA-885266F007BF}" dt="2023-04-03T22:45:01.467" v="614" actId="1076"/>
        <pc:sldMkLst>
          <pc:docMk/>
          <pc:sldMk cId="109857222" sldId="256"/>
        </pc:sldMkLst>
        <pc:spChg chg="add mod">
          <ac:chgData name="Carly McMorrow" userId="S::cm1278@usnh.edu::1efc3c10-7b4c-4c33-a5f8-bd4e53693c14" providerId="AD" clId="Web-{55FC2A1A-0650-E484-20AA-885266F007BF}" dt="2023-04-03T22:44:14.825" v="611" actId="1076"/>
          <ac:spMkLst>
            <pc:docMk/>
            <pc:sldMk cId="109857222" sldId="256"/>
            <ac:spMk id="2" creationId="{13B26021-B0F1-9651-58C3-A76CD5BD864E}"/>
          </ac:spMkLst>
        </pc:spChg>
        <pc:spChg chg="mod">
          <ac:chgData name="Carly McMorrow" userId="S::cm1278@usnh.edu::1efc3c10-7b4c-4c33-a5f8-bd4e53693c14" providerId="AD" clId="Web-{55FC2A1A-0650-E484-20AA-885266F007BF}" dt="2023-04-03T22:13:58.837" v="407" actId="1076"/>
          <ac:spMkLst>
            <pc:docMk/>
            <pc:sldMk cId="109857222" sldId="256"/>
            <ac:spMk id="4" creationId="{43152D45-D1A8-D3A9-DED1-D79471E95B3B}"/>
          </ac:spMkLst>
        </pc:spChg>
        <pc:spChg chg="add del mod">
          <ac:chgData name="Carly McMorrow" userId="S::cm1278@usnh.edu::1efc3c10-7b4c-4c33-a5f8-bd4e53693c14" providerId="AD" clId="Web-{55FC2A1A-0650-E484-20AA-885266F007BF}" dt="2023-04-03T22:35:12.623" v="549"/>
          <ac:spMkLst>
            <pc:docMk/>
            <pc:sldMk cId="109857222" sldId="256"/>
            <ac:spMk id="5" creationId="{E62B3D75-1F8A-C5D2-4F9A-6BA553196199}"/>
          </ac:spMkLst>
        </pc:spChg>
        <pc:spChg chg="mod">
          <ac:chgData name="Carly McMorrow" userId="S::cm1278@usnh.edu::1efc3c10-7b4c-4c33-a5f8-bd4e53693c14" providerId="AD" clId="Web-{55FC2A1A-0650-E484-20AA-885266F007BF}" dt="2023-04-03T22:36:46.110" v="558" actId="14100"/>
          <ac:spMkLst>
            <pc:docMk/>
            <pc:sldMk cId="109857222" sldId="256"/>
            <ac:spMk id="6" creationId="{52ED6BE3-A454-4697-E3E8-EE25AD775ACA}"/>
          </ac:spMkLst>
        </pc:spChg>
        <pc:spChg chg="mod">
          <ac:chgData name="Carly McMorrow" userId="S::cm1278@usnh.edu::1efc3c10-7b4c-4c33-a5f8-bd4e53693c14" providerId="AD" clId="Web-{55FC2A1A-0650-E484-20AA-885266F007BF}" dt="2023-04-03T22:21:28.178" v="453" actId="1076"/>
          <ac:spMkLst>
            <pc:docMk/>
            <pc:sldMk cId="109857222" sldId="256"/>
            <ac:spMk id="7" creationId="{419FD65B-9973-0515-2FA2-864E0C04BEEF}"/>
          </ac:spMkLst>
        </pc:spChg>
        <pc:spChg chg="mod">
          <ac:chgData name="Carly McMorrow" userId="S::cm1278@usnh.edu::1efc3c10-7b4c-4c33-a5f8-bd4e53693c14" providerId="AD" clId="Web-{55FC2A1A-0650-E484-20AA-885266F007BF}" dt="2023-04-03T22:41:20.274" v="589" actId="1076"/>
          <ac:spMkLst>
            <pc:docMk/>
            <pc:sldMk cId="109857222" sldId="256"/>
            <ac:spMk id="8" creationId="{C9C9C944-4E42-E2BB-953A-F9A449E4D99A}"/>
          </ac:spMkLst>
        </pc:spChg>
        <pc:spChg chg="mod">
          <ac:chgData name="Carly McMorrow" userId="S::cm1278@usnh.edu::1efc3c10-7b4c-4c33-a5f8-bd4e53693c14" providerId="AD" clId="Web-{55FC2A1A-0650-E484-20AA-885266F007BF}" dt="2023-04-03T22:27:22.172" v="529" actId="1076"/>
          <ac:spMkLst>
            <pc:docMk/>
            <pc:sldMk cId="109857222" sldId="256"/>
            <ac:spMk id="9" creationId="{44C8482A-65A5-1181-FC6C-F666A2E024CC}"/>
          </ac:spMkLst>
        </pc:spChg>
        <pc:spChg chg="mod">
          <ac:chgData name="Carly McMorrow" userId="S::cm1278@usnh.edu::1efc3c10-7b4c-4c33-a5f8-bd4e53693c14" providerId="AD" clId="Web-{55FC2A1A-0650-E484-20AA-885266F007BF}" dt="2023-04-03T22:44:39.217" v="613" actId="20577"/>
          <ac:spMkLst>
            <pc:docMk/>
            <pc:sldMk cId="109857222" sldId="256"/>
            <ac:spMk id="10" creationId="{804B6CD2-0584-7779-C82F-E89948EBF235}"/>
          </ac:spMkLst>
        </pc:spChg>
        <pc:spChg chg="mod">
          <ac:chgData name="Carly McMorrow" userId="S::cm1278@usnh.edu::1efc3c10-7b4c-4c33-a5f8-bd4e53693c14" providerId="AD" clId="Web-{55FC2A1A-0650-E484-20AA-885266F007BF}" dt="2023-04-03T22:27:35.376" v="531" actId="1076"/>
          <ac:spMkLst>
            <pc:docMk/>
            <pc:sldMk cId="109857222" sldId="256"/>
            <ac:spMk id="11" creationId="{BA58F5AD-A41B-4CE6-62BD-2F68ACE5BF2F}"/>
          </ac:spMkLst>
        </pc:spChg>
        <pc:spChg chg="add mod">
          <ac:chgData name="Carly McMorrow" userId="S::cm1278@usnh.edu::1efc3c10-7b4c-4c33-a5f8-bd4e53693c14" providerId="AD" clId="Web-{55FC2A1A-0650-E484-20AA-885266F007BF}" dt="2023-04-03T22:35:45.842" v="552" actId="1076"/>
          <ac:spMkLst>
            <pc:docMk/>
            <pc:sldMk cId="109857222" sldId="256"/>
            <ac:spMk id="12" creationId="{B4FB6DD4-6249-53D0-041A-E43ECF8EB9A3}"/>
          </ac:spMkLst>
        </pc:spChg>
        <pc:spChg chg="add mod">
          <ac:chgData name="Carly McMorrow" userId="S::cm1278@usnh.edu::1efc3c10-7b4c-4c33-a5f8-bd4e53693c14" providerId="AD" clId="Web-{55FC2A1A-0650-E484-20AA-885266F007BF}" dt="2023-04-03T22:44:05.356" v="610" actId="1076"/>
          <ac:spMkLst>
            <pc:docMk/>
            <pc:sldMk cId="109857222" sldId="256"/>
            <ac:spMk id="13" creationId="{36C4F932-DEE4-4724-EB1C-D4C50F9D97FD}"/>
          </ac:spMkLst>
        </pc:spChg>
        <pc:spChg chg="mod">
          <ac:chgData name="Carly McMorrow" userId="S::cm1278@usnh.edu::1efc3c10-7b4c-4c33-a5f8-bd4e53693c14" providerId="AD" clId="Web-{55FC2A1A-0650-E484-20AA-885266F007BF}" dt="2023-04-03T22:42:11.837" v="592" actId="1076"/>
          <ac:spMkLst>
            <pc:docMk/>
            <pc:sldMk cId="109857222" sldId="256"/>
            <ac:spMk id="14" creationId="{21A039D7-4B0A-857D-8C71-59DFE933C19C}"/>
          </ac:spMkLst>
        </pc:spChg>
        <pc:spChg chg="mod">
          <ac:chgData name="Carly McMorrow" userId="S::cm1278@usnh.edu::1efc3c10-7b4c-4c33-a5f8-bd4e53693c14" providerId="AD" clId="Web-{55FC2A1A-0650-E484-20AA-885266F007BF}" dt="2023-04-03T22:42:07.072" v="591" actId="1076"/>
          <ac:spMkLst>
            <pc:docMk/>
            <pc:sldMk cId="109857222" sldId="256"/>
            <ac:spMk id="15" creationId="{09E2DD30-2E0A-3031-66B5-8AAD223140BD}"/>
          </ac:spMkLst>
        </pc:spChg>
        <pc:spChg chg="mod">
          <ac:chgData name="Carly McMorrow" userId="S::cm1278@usnh.edu::1efc3c10-7b4c-4c33-a5f8-bd4e53693c14" providerId="AD" clId="Web-{55FC2A1A-0650-E484-20AA-885266F007BF}" dt="2023-04-03T22:13:19.633" v="401" actId="1076"/>
          <ac:spMkLst>
            <pc:docMk/>
            <pc:sldMk cId="109857222" sldId="256"/>
            <ac:spMk id="16" creationId="{403A0BFF-A422-D732-88AF-3D7445983FAC}"/>
          </ac:spMkLst>
        </pc:spChg>
        <pc:spChg chg="mod">
          <ac:chgData name="Carly McMorrow" userId="S::cm1278@usnh.edu::1efc3c10-7b4c-4c33-a5f8-bd4e53693c14" providerId="AD" clId="Web-{55FC2A1A-0650-E484-20AA-885266F007BF}" dt="2023-04-03T22:36:21.296" v="555" actId="14100"/>
          <ac:spMkLst>
            <pc:docMk/>
            <pc:sldMk cId="109857222" sldId="256"/>
            <ac:spMk id="18" creationId="{70FA8C96-EDB2-9103-5AE1-7F2325A93245}"/>
          </ac:spMkLst>
        </pc:spChg>
        <pc:spChg chg="mod">
          <ac:chgData name="Carly McMorrow" userId="S::cm1278@usnh.edu::1efc3c10-7b4c-4c33-a5f8-bd4e53693c14" providerId="AD" clId="Web-{55FC2A1A-0650-E484-20AA-885266F007BF}" dt="2023-04-03T22:39:21.239" v="572" actId="1076"/>
          <ac:spMkLst>
            <pc:docMk/>
            <pc:sldMk cId="109857222" sldId="256"/>
            <ac:spMk id="19" creationId="{69806807-DE47-46BA-F6B8-F8BB96E115F6}"/>
          </ac:spMkLst>
        </pc:spChg>
        <pc:spChg chg="mod">
          <ac:chgData name="Carly McMorrow" userId="S::cm1278@usnh.edu::1efc3c10-7b4c-4c33-a5f8-bd4e53693c14" providerId="AD" clId="Web-{55FC2A1A-0650-E484-20AA-885266F007BF}" dt="2023-04-03T22:41:22.899" v="590" actId="1076"/>
          <ac:spMkLst>
            <pc:docMk/>
            <pc:sldMk cId="109857222" sldId="256"/>
            <ac:spMk id="20" creationId="{F30A630A-086C-96B7-F181-301D1E02746E}"/>
          </ac:spMkLst>
        </pc:spChg>
        <pc:spChg chg="mod">
          <ac:chgData name="Carly McMorrow" userId="S::cm1278@usnh.edu::1efc3c10-7b4c-4c33-a5f8-bd4e53693c14" providerId="AD" clId="Web-{55FC2A1A-0650-E484-20AA-885266F007BF}" dt="2023-04-03T22:37:02.001" v="559" actId="14100"/>
          <ac:spMkLst>
            <pc:docMk/>
            <pc:sldMk cId="109857222" sldId="256"/>
            <ac:spMk id="21" creationId="{4A2D49B5-6231-F150-9F87-B89CF812B6AA}"/>
          </ac:spMkLst>
        </pc:spChg>
        <pc:spChg chg="mod">
          <ac:chgData name="Carly McMorrow" userId="S::cm1278@usnh.edu::1efc3c10-7b4c-4c33-a5f8-bd4e53693c14" providerId="AD" clId="Web-{55FC2A1A-0650-E484-20AA-885266F007BF}" dt="2023-04-03T22:45:01.467" v="614" actId="1076"/>
          <ac:spMkLst>
            <pc:docMk/>
            <pc:sldMk cId="109857222" sldId="256"/>
            <ac:spMk id="22" creationId="{07A339D5-7398-2515-227C-92C615958796}"/>
          </ac:spMkLst>
        </pc:spChg>
        <pc:spChg chg="mod">
          <ac:chgData name="Carly McMorrow" userId="S::cm1278@usnh.edu::1efc3c10-7b4c-4c33-a5f8-bd4e53693c14" providerId="AD" clId="Web-{55FC2A1A-0650-E484-20AA-885266F007BF}" dt="2023-04-03T22:36:04.187" v="553" actId="14100"/>
          <ac:spMkLst>
            <pc:docMk/>
            <pc:sldMk cId="109857222" sldId="256"/>
            <ac:spMk id="23" creationId="{F56FE44F-376E-1C35-2B7F-516B2AA9BB45}"/>
          </ac:spMkLst>
        </pc:spChg>
        <pc:spChg chg="mod">
          <ac:chgData name="Carly McMorrow" userId="S::cm1278@usnh.edu::1efc3c10-7b4c-4c33-a5f8-bd4e53693c14" providerId="AD" clId="Web-{55FC2A1A-0650-E484-20AA-885266F007BF}" dt="2023-04-03T22:37:10.407" v="560" actId="14100"/>
          <ac:spMkLst>
            <pc:docMk/>
            <pc:sldMk cId="109857222" sldId="256"/>
            <ac:spMk id="25" creationId="{81F9E80C-AC93-AD56-0701-0E9413C8D35D}"/>
          </ac:spMkLst>
        </pc:spChg>
        <pc:spChg chg="mod">
          <ac:chgData name="Carly McMorrow" userId="S::cm1278@usnh.edu::1efc3c10-7b4c-4c33-a5f8-bd4e53693c14" providerId="AD" clId="Web-{55FC2A1A-0650-E484-20AA-885266F007BF}" dt="2023-04-03T22:19:28.612" v="440" actId="20577"/>
          <ac:spMkLst>
            <pc:docMk/>
            <pc:sldMk cId="109857222" sldId="256"/>
            <ac:spMk id="26" creationId="{D59B96E7-A99B-1FBE-3B7F-97E946695A0D}"/>
          </ac:spMkLst>
        </pc:spChg>
        <pc:spChg chg="mod">
          <ac:chgData name="Carly McMorrow" userId="S::cm1278@usnh.edu::1efc3c10-7b4c-4c33-a5f8-bd4e53693c14" providerId="AD" clId="Web-{55FC2A1A-0650-E484-20AA-885266F007BF}" dt="2023-04-03T18:14:37.281" v="12" actId="20577"/>
          <ac:spMkLst>
            <pc:docMk/>
            <pc:sldMk cId="109857222" sldId="256"/>
            <ac:spMk id="33" creationId="{C0302D3D-C293-595D-B825-D70AA2BF9E61}"/>
          </ac:spMkLst>
        </pc:spChg>
        <pc:spChg chg="mod">
          <ac:chgData name="Carly McMorrow" userId="S::cm1278@usnh.edu::1efc3c10-7b4c-4c33-a5f8-bd4e53693c14" providerId="AD" clId="Web-{55FC2A1A-0650-E484-20AA-885266F007BF}" dt="2023-04-03T21:51:41.566" v="35" actId="20577"/>
          <ac:spMkLst>
            <pc:docMk/>
            <pc:sldMk cId="109857222" sldId="256"/>
            <ac:spMk id="36" creationId="{7C8915C1-5F5C-D315-A132-6E775F0CCD10}"/>
          </ac:spMkLst>
        </pc:spChg>
        <pc:spChg chg="mod">
          <ac:chgData name="Carly McMorrow" userId="S::cm1278@usnh.edu::1efc3c10-7b4c-4c33-a5f8-bd4e53693c14" providerId="AD" clId="Web-{55FC2A1A-0650-E484-20AA-885266F007BF}" dt="2023-04-03T21:58:41.812" v="42" actId="20577"/>
          <ac:spMkLst>
            <pc:docMk/>
            <pc:sldMk cId="109857222" sldId="256"/>
            <ac:spMk id="43" creationId="{1876CFDF-470D-62C7-4E28-324E6044641D}"/>
          </ac:spMkLst>
        </pc:spChg>
        <pc:spChg chg="mod">
          <ac:chgData name="Carly McMorrow" userId="S::cm1278@usnh.edu::1efc3c10-7b4c-4c33-a5f8-bd4e53693c14" providerId="AD" clId="Web-{55FC2A1A-0650-E484-20AA-885266F007BF}" dt="2023-04-03T21:58:19.124" v="41" actId="14100"/>
          <ac:spMkLst>
            <pc:docMk/>
            <pc:sldMk cId="109857222" sldId="256"/>
            <ac:spMk id="45" creationId="{F7BEA8A4-FFFC-D2D3-7007-A79137EA242F}"/>
          </ac:spMkLst>
        </pc:spChg>
        <pc:spChg chg="mod">
          <ac:chgData name="Carly McMorrow" userId="S::cm1278@usnh.edu::1efc3c10-7b4c-4c33-a5f8-bd4e53693c14" providerId="AD" clId="Web-{55FC2A1A-0650-E484-20AA-885266F007BF}" dt="2023-04-03T18:14:58.110" v="17"/>
          <ac:spMkLst>
            <pc:docMk/>
            <pc:sldMk cId="109857222" sldId="256"/>
            <ac:spMk id="49" creationId="{0B16E9F3-3C02-0676-A2A3-11B6B8FACFFB}"/>
          </ac:spMkLst>
        </pc:spChg>
        <pc:graphicFrameChg chg="mod">
          <ac:chgData name="Carly McMorrow" userId="S::cm1278@usnh.edu::1efc3c10-7b4c-4c33-a5f8-bd4e53693c14" providerId="AD" clId="Web-{55FC2A1A-0650-E484-20AA-885266F007BF}" dt="2023-04-03T21:57:55.092" v="40" actId="14100"/>
          <ac:graphicFrameMkLst>
            <pc:docMk/>
            <pc:sldMk cId="109857222" sldId="256"/>
            <ac:graphicFrameMk id="17" creationId="{89E4EF42-98BF-B208-0FB4-5E67025C8A38}"/>
          </ac:graphicFrameMkLst>
        </pc:graphicFrameChg>
        <pc:graphicFrameChg chg="mod modGraphic">
          <ac:chgData name="Carly McMorrow" userId="S::cm1278@usnh.edu::1efc3c10-7b4c-4c33-a5f8-bd4e53693c14" providerId="AD" clId="Web-{55FC2A1A-0650-E484-20AA-885266F007BF}" dt="2023-04-03T18:15:56.674" v="29"/>
          <ac:graphicFrameMkLst>
            <pc:docMk/>
            <pc:sldMk cId="109857222" sldId="256"/>
            <ac:graphicFrameMk id="48" creationId="{82FA5671-00CE-C935-3C2B-2782CF108EBB}"/>
          </ac:graphicFrameMkLst>
        </pc:graphicFrameChg>
      </pc:sldChg>
    </pc:docChg>
  </pc:docChgLst>
  <pc:docChgLst>
    <pc:chgData name="Carly McMorrow" userId="S::cm1278@usnh.edu::1efc3c10-7b4c-4c33-a5f8-bd4e53693c14" providerId="AD" clId="Web-{EC2EB766-FEE4-5DDC-700A-5E0FE32D2708}"/>
    <pc:docChg chg="modSld">
      <pc:chgData name="Carly McMorrow" userId="S::cm1278@usnh.edu::1efc3c10-7b4c-4c33-a5f8-bd4e53693c14" providerId="AD" clId="Web-{EC2EB766-FEE4-5DDC-700A-5E0FE32D2708}" dt="2023-03-30T19:38:39.934" v="417"/>
      <pc:docMkLst>
        <pc:docMk/>
      </pc:docMkLst>
      <pc:sldChg chg="addSp delSp modSp">
        <pc:chgData name="Carly McMorrow" userId="S::cm1278@usnh.edu::1efc3c10-7b4c-4c33-a5f8-bd4e53693c14" providerId="AD" clId="Web-{EC2EB766-FEE4-5DDC-700A-5E0FE32D2708}" dt="2023-03-30T19:38:39.934" v="417"/>
        <pc:sldMkLst>
          <pc:docMk/>
          <pc:sldMk cId="109857222" sldId="256"/>
        </pc:sldMkLst>
        <pc:spChg chg="mod">
          <ac:chgData name="Carly McMorrow" userId="S::cm1278@usnh.edu::1efc3c10-7b4c-4c33-a5f8-bd4e53693c14" providerId="AD" clId="Web-{EC2EB766-FEE4-5DDC-700A-5E0FE32D2708}" dt="2023-03-30T19:37:04.024" v="410" actId="14100"/>
          <ac:spMkLst>
            <pc:docMk/>
            <pc:sldMk cId="109857222" sldId="256"/>
            <ac:spMk id="2" creationId="{00000000-0000-0000-0000-000000000000}"/>
          </ac:spMkLst>
        </pc:spChg>
        <pc:spChg chg="mod">
          <ac:chgData name="Carly McMorrow" userId="S::cm1278@usnh.edu::1efc3c10-7b4c-4c33-a5f8-bd4e53693c14" providerId="AD" clId="Web-{EC2EB766-FEE4-5DDC-700A-5E0FE32D2708}" dt="2023-03-30T19:38:00.761" v="414" actId="1076"/>
          <ac:spMkLst>
            <pc:docMk/>
            <pc:sldMk cId="109857222" sldId="256"/>
            <ac:spMk id="6" creationId="{52ED6BE3-A454-4697-E3E8-EE25AD775ACA}"/>
          </ac:spMkLst>
        </pc:spChg>
        <pc:spChg chg="mod">
          <ac:chgData name="Carly McMorrow" userId="S::cm1278@usnh.edu::1efc3c10-7b4c-4c33-a5f8-bd4e53693c14" providerId="AD" clId="Web-{EC2EB766-FEE4-5DDC-700A-5E0FE32D2708}" dt="2023-03-30T19:34:18.032" v="381" actId="1076"/>
          <ac:spMkLst>
            <pc:docMk/>
            <pc:sldMk cId="109857222" sldId="256"/>
            <ac:spMk id="9" creationId="{44C8482A-65A5-1181-FC6C-F666A2E024CC}"/>
          </ac:spMkLst>
        </pc:spChg>
        <pc:spChg chg="mod">
          <ac:chgData name="Carly McMorrow" userId="S::cm1278@usnh.edu::1efc3c10-7b4c-4c33-a5f8-bd4e53693c14" providerId="AD" clId="Web-{EC2EB766-FEE4-5DDC-700A-5E0FE32D2708}" dt="2023-03-30T19:37:53.151" v="413" actId="1076"/>
          <ac:spMkLst>
            <pc:docMk/>
            <pc:sldMk cId="109857222" sldId="256"/>
            <ac:spMk id="10" creationId="{804B6CD2-0584-7779-C82F-E89948EBF235}"/>
          </ac:spMkLst>
        </pc:spChg>
        <pc:spChg chg="mod">
          <ac:chgData name="Carly McMorrow" userId="S::cm1278@usnh.edu::1efc3c10-7b4c-4c33-a5f8-bd4e53693c14" providerId="AD" clId="Web-{EC2EB766-FEE4-5DDC-700A-5E0FE32D2708}" dt="2023-03-30T19:38:04.479" v="415" actId="1076"/>
          <ac:spMkLst>
            <pc:docMk/>
            <pc:sldMk cId="109857222" sldId="256"/>
            <ac:spMk id="11" creationId="{BA58F5AD-A41B-4CE6-62BD-2F68ACE5BF2F}"/>
          </ac:spMkLst>
        </pc:spChg>
        <pc:spChg chg="add mod">
          <ac:chgData name="Carly McMorrow" userId="S::cm1278@usnh.edu::1efc3c10-7b4c-4c33-a5f8-bd4e53693c14" providerId="AD" clId="Web-{EC2EB766-FEE4-5DDC-700A-5E0FE32D2708}" dt="2023-03-30T19:31:24.462" v="319" actId="14100"/>
          <ac:spMkLst>
            <pc:docMk/>
            <pc:sldMk cId="109857222" sldId="256"/>
            <ac:spMk id="14" creationId="{21A039D7-4B0A-857D-8C71-59DFE933C19C}"/>
          </ac:spMkLst>
        </pc:spChg>
        <pc:spChg chg="add mod">
          <ac:chgData name="Carly McMorrow" userId="S::cm1278@usnh.edu::1efc3c10-7b4c-4c33-a5f8-bd4e53693c14" providerId="AD" clId="Web-{EC2EB766-FEE4-5DDC-700A-5E0FE32D2708}" dt="2023-03-30T19:31:39.728" v="321" actId="14100"/>
          <ac:spMkLst>
            <pc:docMk/>
            <pc:sldMk cId="109857222" sldId="256"/>
            <ac:spMk id="15" creationId="{09E2DD30-2E0A-3031-66B5-8AAD223140BD}"/>
          </ac:spMkLst>
        </pc:spChg>
        <pc:spChg chg="add del mod">
          <ac:chgData name="Carly McMorrow" userId="S::cm1278@usnh.edu::1efc3c10-7b4c-4c33-a5f8-bd4e53693c14" providerId="AD" clId="Web-{EC2EB766-FEE4-5DDC-700A-5E0FE32D2708}" dt="2023-03-30T19:38:39.934" v="417"/>
          <ac:spMkLst>
            <pc:docMk/>
            <pc:sldMk cId="109857222" sldId="256"/>
            <ac:spMk id="17" creationId="{A72D7AF5-B8D7-9AFC-201B-D889CABFD164}"/>
          </ac:spMkLst>
        </pc:spChg>
        <pc:spChg chg="add mod">
          <ac:chgData name="Carly McMorrow" userId="S::cm1278@usnh.edu::1efc3c10-7b4c-4c33-a5f8-bd4e53693c14" providerId="AD" clId="Web-{EC2EB766-FEE4-5DDC-700A-5E0FE32D2708}" dt="2023-03-30T19:36:05.724" v="404" actId="14100"/>
          <ac:spMkLst>
            <pc:docMk/>
            <pc:sldMk cId="109857222" sldId="256"/>
            <ac:spMk id="18" creationId="{70FA8C96-EDB2-9103-5AE1-7F2325A93245}"/>
          </ac:spMkLst>
        </pc:spChg>
        <pc:spChg chg="mod">
          <ac:chgData name="Carly McMorrow" userId="S::cm1278@usnh.edu::1efc3c10-7b4c-4c33-a5f8-bd4e53693c14" providerId="AD" clId="Web-{EC2EB766-FEE4-5DDC-700A-5E0FE32D2708}" dt="2023-03-30T19:34:20.172" v="382" actId="1076"/>
          <ac:spMkLst>
            <pc:docMk/>
            <pc:sldMk cId="109857222" sldId="256"/>
            <ac:spMk id="22" creationId="{07A339D5-7398-2515-227C-92C615958796}"/>
          </ac:spMkLst>
        </pc:spChg>
        <pc:spChg chg="mod">
          <ac:chgData name="Carly McMorrow" userId="S::cm1278@usnh.edu::1efc3c10-7b4c-4c33-a5f8-bd4e53693c14" providerId="AD" clId="Web-{EC2EB766-FEE4-5DDC-700A-5E0FE32D2708}" dt="2023-03-30T19:38:08.980" v="416" actId="1076"/>
          <ac:spMkLst>
            <pc:docMk/>
            <pc:sldMk cId="109857222" sldId="256"/>
            <ac:spMk id="23" creationId="{F56FE44F-376E-1C35-2B7F-516B2AA9BB45}"/>
          </ac:spMkLst>
        </pc:spChg>
        <pc:spChg chg="mod">
          <ac:chgData name="Carly McMorrow" userId="S::cm1278@usnh.edu::1efc3c10-7b4c-4c33-a5f8-bd4e53693c14" providerId="AD" clId="Web-{EC2EB766-FEE4-5DDC-700A-5E0FE32D2708}" dt="2023-03-30T19:33:54.953" v="376" actId="14100"/>
          <ac:spMkLst>
            <pc:docMk/>
            <pc:sldMk cId="109857222" sldId="256"/>
            <ac:spMk id="25" creationId="{81F9E80C-AC93-AD56-0701-0E9413C8D35D}"/>
          </ac:spMkLst>
        </pc:spChg>
        <pc:spChg chg="mod">
          <ac:chgData name="Carly McMorrow" userId="S::cm1278@usnh.edu::1efc3c10-7b4c-4c33-a5f8-bd4e53693c14" providerId="AD" clId="Web-{EC2EB766-FEE4-5DDC-700A-5E0FE32D2708}" dt="2023-03-30T19:37:47.119" v="412" actId="1076"/>
          <ac:spMkLst>
            <pc:docMk/>
            <pc:sldMk cId="109857222" sldId="256"/>
            <ac:spMk id="26" creationId="{D59B96E7-A99B-1FBE-3B7F-97E946695A0D}"/>
          </ac:spMkLst>
        </pc:spChg>
        <pc:graphicFrameChg chg="add del">
          <ac:chgData name="Carly McMorrow" userId="S::cm1278@usnh.edu::1efc3c10-7b4c-4c33-a5f8-bd4e53693c14" providerId="AD" clId="Web-{EC2EB766-FEE4-5DDC-700A-5E0FE32D2708}" dt="2023-03-30T19:26:40.308" v="1"/>
          <ac:graphicFrameMkLst>
            <pc:docMk/>
            <pc:sldMk cId="109857222" sldId="256"/>
            <ac:graphicFrameMk id="12" creationId="{89E4EF42-98BF-B208-0FB4-5E67025C8A38}"/>
          </ac:graphicFrameMkLst>
        </pc:graphicFrameChg>
        <pc:graphicFrameChg chg="add del mod">
          <ac:chgData name="Carly McMorrow" userId="S::cm1278@usnh.edu::1efc3c10-7b4c-4c33-a5f8-bd4e53693c14" providerId="AD" clId="Web-{EC2EB766-FEE4-5DDC-700A-5E0FE32D2708}" dt="2023-03-30T19:33:20.920" v="373"/>
          <ac:graphicFrameMkLst>
            <pc:docMk/>
            <pc:sldMk cId="109857222" sldId="256"/>
            <ac:graphicFrameMk id="13" creationId="{89E4EF42-98BF-B208-0FB4-5E67025C8A38}"/>
          </ac:graphicFrameMkLst>
        </pc:graphicFrameChg>
        <pc:graphicFrameChg chg="del">
          <ac:chgData name="Carly McMorrow" userId="S::cm1278@usnh.edu::1efc3c10-7b4c-4c33-a5f8-bd4e53693c14" providerId="AD" clId="Web-{EC2EB766-FEE4-5DDC-700A-5E0FE32D2708}" dt="2023-03-30T19:33:43.483" v="374"/>
          <ac:graphicFrameMkLst>
            <pc:docMk/>
            <pc:sldMk cId="109857222" sldId="256"/>
            <ac:graphicFrameMk id="32" creationId="{6BB5CFF0-F0ED-E649-D4DD-A4B3AD7CE1AF}"/>
          </ac:graphicFrameMkLst>
        </pc:graphicFrameChg>
      </pc:sldChg>
    </pc:docChg>
  </pc:docChgLst>
  <pc:docChgLst>
    <pc:chgData name="Carly McMorrow" userId="1efc3c10-7b4c-4c33-a5f8-bd4e53693c14" providerId="ADAL" clId="{C51F146B-E5EF-437E-9665-66242693EB1E}"/>
    <pc:docChg chg="modSld">
      <pc:chgData name="Carly McMorrow" userId="1efc3c10-7b4c-4c33-a5f8-bd4e53693c14" providerId="ADAL" clId="{C51F146B-E5EF-437E-9665-66242693EB1E}" dt="2023-04-05T13:44:17.415" v="9"/>
      <pc:docMkLst>
        <pc:docMk/>
      </pc:docMkLst>
      <pc:sldChg chg="addSp modSp">
        <pc:chgData name="Carly McMorrow" userId="1efc3c10-7b4c-4c33-a5f8-bd4e53693c14" providerId="ADAL" clId="{C51F146B-E5EF-437E-9665-66242693EB1E}" dt="2023-04-05T13:44:17.415" v="9"/>
        <pc:sldMkLst>
          <pc:docMk/>
          <pc:sldMk cId="109857222" sldId="256"/>
        </pc:sldMkLst>
        <pc:graphicFrameChg chg="add mod">
          <ac:chgData name="Carly McMorrow" userId="1efc3c10-7b4c-4c33-a5f8-bd4e53693c14" providerId="ADAL" clId="{C51F146B-E5EF-437E-9665-66242693EB1E}" dt="2023-04-05T13:43:10.428" v="4"/>
          <ac:graphicFrameMkLst>
            <pc:docMk/>
            <pc:sldMk cId="109857222" sldId="256"/>
            <ac:graphicFrameMk id="5" creationId="{6315F8ED-4F4A-685A-1E44-CE4F440782D1}"/>
          </ac:graphicFrameMkLst>
        </pc:graphicFrameChg>
        <pc:graphicFrameChg chg="add mod">
          <ac:chgData name="Carly McMorrow" userId="1efc3c10-7b4c-4c33-a5f8-bd4e53693c14" providerId="ADAL" clId="{C51F146B-E5EF-437E-9665-66242693EB1E}" dt="2023-04-05T13:42:54.346" v="3"/>
          <ac:graphicFrameMkLst>
            <pc:docMk/>
            <pc:sldMk cId="109857222" sldId="256"/>
            <ac:graphicFrameMk id="27" creationId="{89E4EF42-98BF-B208-0FB4-5E67025C8A38}"/>
          </ac:graphicFrameMkLst>
        </pc:graphicFrameChg>
        <pc:graphicFrameChg chg="add mod">
          <ac:chgData name="Carly McMorrow" userId="1efc3c10-7b4c-4c33-a5f8-bd4e53693c14" providerId="ADAL" clId="{C51F146B-E5EF-437E-9665-66242693EB1E}" dt="2023-04-05T13:44:02.138" v="7"/>
          <ac:graphicFrameMkLst>
            <pc:docMk/>
            <pc:sldMk cId="109857222" sldId="256"/>
            <ac:graphicFrameMk id="28" creationId="{6315F8ED-4F4A-685A-1E44-CE4F440782D1}"/>
          </ac:graphicFrameMkLst>
        </pc:graphicFrameChg>
        <pc:graphicFrameChg chg="add mod">
          <ac:chgData name="Carly McMorrow" userId="1efc3c10-7b4c-4c33-a5f8-bd4e53693c14" providerId="ADAL" clId="{C51F146B-E5EF-437E-9665-66242693EB1E}" dt="2023-04-05T13:44:17.415" v="9"/>
          <ac:graphicFrameMkLst>
            <pc:docMk/>
            <pc:sldMk cId="109857222" sldId="256"/>
            <ac:graphicFrameMk id="35" creationId="{89E4EF42-98BF-B208-0FB4-5E67025C8A38}"/>
          </ac:graphicFrameMkLst>
        </pc:graphicFrameChg>
      </pc:sldChg>
    </pc:docChg>
  </pc:docChgLst>
  <pc:docChgLst>
    <pc:chgData clId="Web-{EC2EB766-FEE4-5DDC-700A-5E0FE32D2708}"/>
    <pc:docChg chg="modSld">
      <pc:chgData name="" userId="" providerId="" clId="Web-{EC2EB766-FEE4-5DDC-700A-5E0FE32D2708}" dt="2023-03-30T19:26:28.354" v="1"/>
      <pc:docMkLst>
        <pc:docMk/>
      </pc:docMkLst>
      <pc:sldChg chg="delSp">
        <pc:chgData name="" userId="" providerId="" clId="Web-{EC2EB766-FEE4-5DDC-700A-5E0FE32D2708}" dt="2023-03-30T19:26:28.354" v="1"/>
        <pc:sldMkLst>
          <pc:docMk/>
          <pc:sldMk cId="109857222" sldId="256"/>
        </pc:sldMkLst>
        <pc:graphicFrameChg chg="del">
          <ac:chgData name="" userId="" providerId="" clId="Web-{EC2EB766-FEE4-5DDC-700A-5E0FE32D2708}" dt="2023-03-30T19:26:26.729" v="0"/>
          <ac:graphicFrameMkLst>
            <pc:docMk/>
            <pc:sldMk cId="109857222" sldId="256"/>
            <ac:graphicFrameMk id="4" creationId="{89E4EF42-98BF-B208-0FB4-5E67025C8A38}"/>
          </ac:graphicFrameMkLst>
        </pc:graphicFrameChg>
        <pc:graphicFrameChg chg="del">
          <ac:chgData name="" userId="" providerId="" clId="Web-{EC2EB766-FEE4-5DDC-700A-5E0FE32D2708}" dt="2023-03-30T19:26:28.354" v="1"/>
          <ac:graphicFrameMkLst>
            <pc:docMk/>
            <pc:sldMk cId="109857222" sldId="256"/>
            <ac:graphicFrameMk id="5" creationId="{6315F8ED-4F4A-685A-1E44-CE4F440782D1}"/>
          </ac:graphicFrameMkLst>
        </pc:graphicFrameChg>
      </pc:sldChg>
    </pc:docChg>
  </pc:docChgLst>
  <pc:docChgLst>
    <pc:chgData name="Carly McMorrow" userId="S::cm1278@usnh.edu::1efc3c10-7b4c-4c33-a5f8-bd4e53693c14" providerId="AD" clId="Web-{25660541-D17F-821B-7E49-4A3013780D52}"/>
    <pc:docChg chg="modSld">
      <pc:chgData name="Carly McMorrow" userId="S::cm1278@usnh.edu::1efc3c10-7b4c-4c33-a5f8-bd4e53693c14" providerId="AD" clId="Web-{25660541-D17F-821B-7E49-4A3013780D52}" dt="2023-04-03T14:09:45.141" v="112" actId="14100"/>
      <pc:docMkLst>
        <pc:docMk/>
      </pc:docMkLst>
      <pc:sldChg chg="delSp modSp">
        <pc:chgData name="Carly McMorrow" userId="S::cm1278@usnh.edu::1efc3c10-7b4c-4c33-a5f8-bd4e53693c14" providerId="AD" clId="Web-{25660541-D17F-821B-7E49-4A3013780D52}" dt="2023-04-03T14:09:45.141" v="112" actId="14100"/>
        <pc:sldMkLst>
          <pc:docMk/>
          <pc:sldMk cId="109857222" sldId="256"/>
        </pc:sldMkLst>
        <pc:spChg chg="mod">
          <ac:chgData name="Carly McMorrow" userId="S::cm1278@usnh.edu::1efc3c10-7b4c-4c33-a5f8-bd4e53693c14" providerId="AD" clId="Web-{25660541-D17F-821B-7E49-4A3013780D52}" dt="2023-04-03T14:07:48.402" v="85" actId="20577"/>
          <ac:spMkLst>
            <pc:docMk/>
            <pc:sldMk cId="109857222" sldId="256"/>
            <ac:spMk id="3" creationId="{00000000-0000-0000-0000-000000000000}"/>
          </ac:spMkLst>
        </pc:spChg>
        <pc:spChg chg="mod">
          <ac:chgData name="Carly McMorrow" userId="S::cm1278@usnh.edu::1efc3c10-7b4c-4c33-a5f8-bd4e53693c14" providerId="AD" clId="Web-{25660541-D17F-821B-7E49-4A3013780D52}" dt="2023-04-03T14:06:42.008" v="74" actId="20577"/>
          <ac:spMkLst>
            <pc:docMk/>
            <pc:sldMk cId="109857222" sldId="256"/>
            <ac:spMk id="8" creationId="{C9C9C944-4E42-E2BB-953A-F9A449E4D99A}"/>
          </ac:spMkLst>
        </pc:spChg>
        <pc:spChg chg="mod">
          <ac:chgData name="Carly McMorrow" userId="S::cm1278@usnh.edu::1efc3c10-7b4c-4c33-a5f8-bd4e53693c14" providerId="AD" clId="Web-{25660541-D17F-821B-7E49-4A3013780D52}" dt="2023-04-03T14:09:15.234" v="111" actId="1076"/>
          <ac:spMkLst>
            <pc:docMk/>
            <pc:sldMk cId="109857222" sldId="256"/>
            <ac:spMk id="10" creationId="{804B6CD2-0584-7779-C82F-E89948EBF235}"/>
          </ac:spMkLst>
        </pc:spChg>
        <pc:spChg chg="mod">
          <ac:chgData name="Carly McMorrow" userId="S::cm1278@usnh.edu::1efc3c10-7b4c-4c33-a5f8-bd4e53693c14" providerId="AD" clId="Web-{25660541-D17F-821B-7E49-4A3013780D52}" dt="2023-04-03T14:06:53.149" v="79" actId="20577"/>
          <ac:spMkLst>
            <pc:docMk/>
            <pc:sldMk cId="109857222" sldId="256"/>
            <ac:spMk id="15" creationId="{09E2DD30-2E0A-3031-66B5-8AAD223140BD}"/>
          </ac:spMkLst>
        </pc:spChg>
        <pc:spChg chg="mod">
          <ac:chgData name="Carly McMorrow" userId="S::cm1278@usnh.edu::1efc3c10-7b4c-4c33-a5f8-bd4e53693c14" providerId="AD" clId="Web-{25660541-D17F-821B-7E49-4A3013780D52}" dt="2023-04-03T14:08:36.044" v="91" actId="20577"/>
          <ac:spMkLst>
            <pc:docMk/>
            <pc:sldMk cId="109857222" sldId="256"/>
            <ac:spMk id="16" creationId="{403A0BFF-A422-D732-88AF-3D7445983FAC}"/>
          </ac:spMkLst>
        </pc:spChg>
        <pc:spChg chg="mod">
          <ac:chgData name="Carly McMorrow" userId="S::cm1278@usnh.edu::1efc3c10-7b4c-4c33-a5f8-bd4e53693c14" providerId="AD" clId="Web-{25660541-D17F-821B-7E49-4A3013780D52}" dt="2023-04-03T14:09:45.141" v="112" actId="14100"/>
          <ac:spMkLst>
            <pc:docMk/>
            <pc:sldMk cId="109857222" sldId="256"/>
            <ac:spMk id="18" creationId="{70FA8C96-EDB2-9103-5AE1-7F2325A93245}"/>
          </ac:spMkLst>
        </pc:spChg>
        <pc:spChg chg="mod">
          <ac:chgData name="Carly McMorrow" userId="S::cm1278@usnh.edu::1efc3c10-7b4c-4c33-a5f8-bd4e53693c14" providerId="AD" clId="Web-{25660541-D17F-821B-7E49-4A3013780D52}" dt="2023-04-03T14:00:49.008" v="23" actId="20577"/>
          <ac:spMkLst>
            <pc:docMk/>
            <pc:sldMk cId="109857222" sldId="256"/>
            <ac:spMk id="36" creationId="{7C8915C1-5F5C-D315-A132-6E775F0CCD10}"/>
          </ac:spMkLst>
        </pc:spChg>
        <pc:spChg chg="mod">
          <ac:chgData name="Carly McMorrow" userId="S::cm1278@usnh.edu::1efc3c10-7b4c-4c33-a5f8-bd4e53693c14" providerId="AD" clId="Web-{25660541-D17F-821B-7E49-4A3013780D52}" dt="2023-04-03T14:00:36.773" v="20" actId="1076"/>
          <ac:spMkLst>
            <pc:docMk/>
            <pc:sldMk cId="109857222" sldId="256"/>
            <ac:spMk id="43" creationId="{1876CFDF-470D-62C7-4E28-324E6044641D}"/>
          </ac:spMkLst>
        </pc:spChg>
        <pc:spChg chg="mod">
          <ac:chgData name="Carly McMorrow" userId="S::cm1278@usnh.edu::1efc3c10-7b4c-4c33-a5f8-bd4e53693c14" providerId="AD" clId="Web-{25660541-D17F-821B-7E49-4A3013780D52}" dt="2023-04-03T14:00:43.164" v="21" actId="1076"/>
          <ac:spMkLst>
            <pc:docMk/>
            <pc:sldMk cId="109857222" sldId="256"/>
            <ac:spMk id="46" creationId="{BF699612-863C-5C9B-CF49-6158DC17B0AF}"/>
          </ac:spMkLst>
        </pc:spChg>
        <pc:graphicFrameChg chg="del">
          <ac:chgData name="Carly McMorrow" userId="S::cm1278@usnh.edu::1efc3c10-7b4c-4c33-a5f8-bd4e53693c14" providerId="AD" clId="Web-{25660541-D17F-821B-7E49-4A3013780D52}" dt="2023-04-03T14:00:32.632" v="18"/>
          <ac:graphicFrameMkLst>
            <pc:docMk/>
            <pc:sldMk cId="109857222" sldId="256"/>
            <ac:graphicFrameMk id="27" creationId="{6315F8ED-4F4A-685A-1E44-CE4F440782D1}"/>
          </ac:graphicFrameMkLst>
        </pc:graphicFrameChg>
        <pc:graphicFrameChg chg="mod modGraphic">
          <ac:chgData name="Carly McMorrow" userId="S::cm1278@usnh.edu::1efc3c10-7b4c-4c33-a5f8-bd4e53693c14" providerId="AD" clId="Web-{25660541-D17F-821B-7E49-4A3013780D52}" dt="2023-04-03T14:00:08.865" v="17"/>
          <ac:graphicFrameMkLst>
            <pc:docMk/>
            <pc:sldMk cId="109857222" sldId="256"/>
            <ac:graphicFrameMk id="34" creationId="{29C85CB9-CE18-7B87-9777-4C215B0B7398}"/>
          </ac:graphicFrameMkLst>
        </pc:graphicFrameChg>
        <pc:graphicFrameChg chg="del">
          <ac:chgData name="Carly McMorrow" userId="S::cm1278@usnh.edu::1efc3c10-7b4c-4c33-a5f8-bd4e53693c14" providerId="AD" clId="Web-{25660541-D17F-821B-7E49-4A3013780D52}" dt="2023-04-03T14:00:34.007" v="19"/>
          <ac:graphicFrameMkLst>
            <pc:docMk/>
            <pc:sldMk cId="109857222" sldId="256"/>
            <ac:graphicFrameMk id="48" creationId="{89E4EF42-98BF-B208-0FB4-5E67025C8A38}"/>
          </ac:graphicFrameMkLst>
        </pc:graphicFrameChg>
      </pc:sldChg>
    </pc:docChg>
  </pc:docChgLst>
  <pc:docChgLst>
    <pc:chgData name="Carly McMorrow" userId="S::cm1278@usnh.edu::1efc3c10-7b4c-4c33-a5f8-bd4e53693c14" providerId="AD" clId="Web-{6B801C70-82CE-84EE-9FFE-5A875E3C39F4}"/>
    <pc:docChg chg="modSld">
      <pc:chgData name="Carly McMorrow" userId="S::cm1278@usnh.edu::1efc3c10-7b4c-4c33-a5f8-bd4e53693c14" providerId="AD" clId="Web-{6B801C70-82CE-84EE-9FFE-5A875E3C39F4}" dt="2023-04-02T23:12:52.753" v="376" actId="1076"/>
      <pc:docMkLst>
        <pc:docMk/>
      </pc:docMkLst>
      <pc:sldChg chg="addSp delSp modSp">
        <pc:chgData name="Carly McMorrow" userId="S::cm1278@usnh.edu::1efc3c10-7b4c-4c33-a5f8-bd4e53693c14" providerId="AD" clId="Web-{6B801C70-82CE-84EE-9FFE-5A875E3C39F4}" dt="2023-04-02T23:12:52.753" v="376" actId="1076"/>
        <pc:sldMkLst>
          <pc:docMk/>
          <pc:sldMk cId="109857222" sldId="256"/>
        </pc:sldMkLst>
        <pc:spChg chg="mod">
          <ac:chgData name="Carly McMorrow" userId="S::cm1278@usnh.edu::1efc3c10-7b4c-4c33-a5f8-bd4e53693c14" providerId="AD" clId="Web-{6B801C70-82CE-84EE-9FFE-5A875E3C39F4}" dt="2023-04-02T21:32:11.838" v="32" actId="20577"/>
          <ac:spMkLst>
            <pc:docMk/>
            <pc:sldMk cId="109857222" sldId="256"/>
            <ac:spMk id="3" creationId="{00000000-0000-0000-0000-000000000000}"/>
          </ac:spMkLst>
        </pc:spChg>
        <pc:spChg chg="add mod">
          <ac:chgData name="Carly McMorrow" userId="S::cm1278@usnh.edu::1efc3c10-7b4c-4c33-a5f8-bd4e53693c14" providerId="AD" clId="Web-{6B801C70-82CE-84EE-9FFE-5A875E3C39F4}" dt="2023-04-02T22:58:06.778" v="263" actId="14100"/>
          <ac:spMkLst>
            <pc:docMk/>
            <pc:sldMk cId="109857222" sldId="256"/>
            <ac:spMk id="4" creationId="{43152D45-D1A8-D3A9-DED1-D79471E95B3B}"/>
          </ac:spMkLst>
        </pc:spChg>
        <pc:spChg chg="mod">
          <ac:chgData name="Carly McMorrow" userId="S::cm1278@usnh.edu::1efc3c10-7b4c-4c33-a5f8-bd4e53693c14" providerId="AD" clId="Web-{6B801C70-82CE-84EE-9FFE-5A875E3C39F4}" dt="2023-04-02T22:58:39.779" v="266" actId="1076"/>
          <ac:spMkLst>
            <pc:docMk/>
            <pc:sldMk cId="109857222" sldId="256"/>
            <ac:spMk id="6" creationId="{52ED6BE3-A454-4697-E3E8-EE25AD775ACA}"/>
          </ac:spMkLst>
        </pc:spChg>
        <pc:spChg chg="mod">
          <ac:chgData name="Carly McMorrow" userId="S::cm1278@usnh.edu::1efc3c10-7b4c-4c33-a5f8-bd4e53693c14" providerId="AD" clId="Web-{6B801C70-82CE-84EE-9FFE-5A875E3C39F4}" dt="2023-04-02T21:32:42.730" v="37" actId="1076"/>
          <ac:spMkLst>
            <pc:docMk/>
            <pc:sldMk cId="109857222" sldId="256"/>
            <ac:spMk id="7" creationId="{419FD65B-9973-0515-2FA2-864E0C04BEEF}"/>
          </ac:spMkLst>
        </pc:spChg>
        <pc:spChg chg="mod">
          <ac:chgData name="Carly McMorrow" userId="S::cm1278@usnh.edu::1efc3c10-7b4c-4c33-a5f8-bd4e53693c14" providerId="AD" clId="Web-{6B801C70-82CE-84EE-9FFE-5A875E3C39F4}" dt="2023-04-02T21:32:34.448" v="35" actId="1076"/>
          <ac:spMkLst>
            <pc:docMk/>
            <pc:sldMk cId="109857222" sldId="256"/>
            <ac:spMk id="8" creationId="{C9C9C944-4E42-E2BB-953A-F9A449E4D99A}"/>
          </ac:spMkLst>
        </pc:spChg>
        <pc:spChg chg="mod">
          <ac:chgData name="Carly McMorrow" userId="S::cm1278@usnh.edu::1efc3c10-7b4c-4c33-a5f8-bd4e53693c14" providerId="AD" clId="Web-{6B801C70-82CE-84EE-9FFE-5A875E3C39F4}" dt="2023-04-02T22:58:34.342" v="265" actId="14100"/>
          <ac:spMkLst>
            <pc:docMk/>
            <pc:sldMk cId="109857222" sldId="256"/>
            <ac:spMk id="9" creationId="{44C8482A-65A5-1181-FC6C-F666A2E024CC}"/>
          </ac:spMkLst>
        </pc:spChg>
        <pc:spChg chg="mod">
          <ac:chgData name="Carly McMorrow" userId="S::cm1278@usnh.edu::1efc3c10-7b4c-4c33-a5f8-bd4e53693c14" providerId="AD" clId="Web-{6B801C70-82CE-84EE-9FFE-5A875E3C39F4}" dt="2023-04-02T22:58:52.139" v="269" actId="1076"/>
          <ac:spMkLst>
            <pc:docMk/>
            <pc:sldMk cId="109857222" sldId="256"/>
            <ac:spMk id="10" creationId="{804B6CD2-0584-7779-C82F-E89948EBF235}"/>
          </ac:spMkLst>
        </pc:spChg>
        <pc:spChg chg="mod">
          <ac:chgData name="Carly McMorrow" userId="S::cm1278@usnh.edu::1efc3c10-7b4c-4c33-a5f8-bd4e53693c14" providerId="AD" clId="Web-{6B801C70-82CE-84EE-9FFE-5A875E3C39F4}" dt="2023-04-02T22:58:45.311" v="267" actId="1076"/>
          <ac:spMkLst>
            <pc:docMk/>
            <pc:sldMk cId="109857222" sldId="256"/>
            <ac:spMk id="11" creationId="{BA58F5AD-A41B-4CE6-62BD-2F68ACE5BF2F}"/>
          </ac:spMkLst>
        </pc:spChg>
        <pc:spChg chg="mod">
          <ac:chgData name="Carly McMorrow" userId="S::cm1278@usnh.edu::1efc3c10-7b4c-4c33-a5f8-bd4e53693c14" providerId="AD" clId="Web-{6B801C70-82CE-84EE-9FFE-5A875E3C39F4}" dt="2023-04-02T21:32:26.760" v="34" actId="1076"/>
          <ac:spMkLst>
            <pc:docMk/>
            <pc:sldMk cId="109857222" sldId="256"/>
            <ac:spMk id="14" creationId="{21A039D7-4B0A-857D-8C71-59DFE933C19C}"/>
          </ac:spMkLst>
        </pc:spChg>
        <pc:spChg chg="mod">
          <ac:chgData name="Carly McMorrow" userId="S::cm1278@usnh.edu::1efc3c10-7b4c-4c33-a5f8-bd4e53693c14" providerId="AD" clId="Web-{6B801C70-82CE-84EE-9FFE-5A875E3C39F4}" dt="2023-04-02T21:32:21.354" v="33" actId="1076"/>
          <ac:spMkLst>
            <pc:docMk/>
            <pc:sldMk cId="109857222" sldId="256"/>
            <ac:spMk id="15" creationId="{09E2DD30-2E0A-3031-66B5-8AAD223140BD}"/>
          </ac:spMkLst>
        </pc:spChg>
        <pc:spChg chg="mod">
          <ac:chgData name="Carly McMorrow" userId="S::cm1278@usnh.edu::1efc3c10-7b4c-4c33-a5f8-bd4e53693c14" providerId="AD" clId="Web-{6B801C70-82CE-84EE-9FFE-5A875E3C39F4}" dt="2023-04-02T21:35:40.393" v="62" actId="1076"/>
          <ac:spMkLst>
            <pc:docMk/>
            <pc:sldMk cId="109857222" sldId="256"/>
            <ac:spMk id="16" creationId="{403A0BFF-A422-D732-88AF-3D7445983FAC}"/>
          </ac:spMkLst>
        </pc:spChg>
        <pc:spChg chg="mod">
          <ac:chgData name="Carly McMorrow" userId="S::cm1278@usnh.edu::1efc3c10-7b4c-4c33-a5f8-bd4e53693c14" providerId="AD" clId="Web-{6B801C70-82CE-84EE-9FFE-5A875E3C39F4}" dt="2023-04-02T21:36:59.693" v="73" actId="1076"/>
          <ac:spMkLst>
            <pc:docMk/>
            <pc:sldMk cId="109857222" sldId="256"/>
            <ac:spMk id="18" creationId="{70FA8C96-EDB2-9103-5AE1-7F2325A93245}"/>
          </ac:spMkLst>
        </pc:spChg>
        <pc:spChg chg="mod">
          <ac:chgData name="Carly McMorrow" userId="S::cm1278@usnh.edu::1efc3c10-7b4c-4c33-a5f8-bd4e53693c14" providerId="AD" clId="Web-{6B801C70-82CE-84EE-9FFE-5A875E3C39F4}" dt="2023-04-02T21:33:02.934" v="41" actId="1076"/>
          <ac:spMkLst>
            <pc:docMk/>
            <pc:sldMk cId="109857222" sldId="256"/>
            <ac:spMk id="19" creationId="{69806807-DE47-46BA-F6B8-F8BB96E115F6}"/>
          </ac:spMkLst>
        </pc:spChg>
        <pc:spChg chg="mod">
          <ac:chgData name="Carly McMorrow" userId="S::cm1278@usnh.edu::1efc3c10-7b4c-4c33-a5f8-bd4e53693c14" providerId="AD" clId="Web-{6B801C70-82CE-84EE-9FFE-5A875E3C39F4}" dt="2023-04-02T21:32:38.526" v="36" actId="1076"/>
          <ac:spMkLst>
            <pc:docMk/>
            <pc:sldMk cId="109857222" sldId="256"/>
            <ac:spMk id="20" creationId="{F30A630A-086C-96B7-F181-301D1E02746E}"/>
          </ac:spMkLst>
        </pc:spChg>
        <pc:spChg chg="mod">
          <ac:chgData name="Carly McMorrow" userId="S::cm1278@usnh.edu::1efc3c10-7b4c-4c33-a5f8-bd4e53693c14" providerId="AD" clId="Web-{6B801C70-82CE-84EE-9FFE-5A875E3C39F4}" dt="2023-04-02T21:34:35.546" v="59" actId="1076"/>
          <ac:spMkLst>
            <pc:docMk/>
            <pc:sldMk cId="109857222" sldId="256"/>
            <ac:spMk id="21" creationId="{4A2D49B5-6231-F150-9F87-B89CF812B6AA}"/>
          </ac:spMkLst>
        </pc:spChg>
        <pc:spChg chg="mod">
          <ac:chgData name="Carly McMorrow" userId="S::cm1278@usnh.edu::1efc3c10-7b4c-4c33-a5f8-bd4e53693c14" providerId="AD" clId="Web-{6B801C70-82CE-84EE-9FFE-5A875E3C39F4}" dt="2023-04-02T22:58:15.669" v="264" actId="1076"/>
          <ac:spMkLst>
            <pc:docMk/>
            <pc:sldMk cId="109857222" sldId="256"/>
            <ac:spMk id="22" creationId="{07A339D5-7398-2515-227C-92C615958796}"/>
          </ac:spMkLst>
        </pc:spChg>
        <pc:spChg chg="mod">
          <ac:chgData name="Carly McMorrow" userId="S::cm1278@usnh.edu::1efc3c10-7b4c-4c33-a5f8-bd4e53693c14" providerId="AD" clId="Web-{6B801C70-82CE-84EE-9FFE-5A875E3C39F4}" dt="2023-04-02T22:58:48.811" v="268" actId="1076"/>
          <ac:spMkLst>
            <pc:docMk/>
            <pc:sldMk cId="109857222" sldId="256"/>
            <ac:spMk id="23" creationId="{F56FE44F-376E-1C35-2B7F-516B2AA9BB45}"/>
          </ac:spMkLst>
        </pc:spChg>
        <pc:spChg chg="mod">
          <ac:chgData name="Carly McMorrow" userId="S::cm1278@usnh.edu::1efc3c10-7b4c-4c33-a5f8-bd4e53693c14" providerId="AD" clId="Web-{6B801C70-82CE-84EE-9FFE-5A875E3C39F4}" dt="2023-04-02T21:36:48.270" v="72" actId="1076"/>
          <ac:spMkLst>
            <pc:docMk/>
            <pc:sldMk cId="109857222" sldId="256"/>
            <ac:spMk id="25" creationId="{81F9E80C-AC93-AD56-0701-0E9413C8D35D}"/>
          </ac:spMkLst>
        </pc:spChg>
        <pc:spChg chg="mod">
          <ac:chgData name="Carly McMorrow" userId="S::cm1278@usnh.edu::1efc3c10-7b4c-4c33-a5f8-bd4e53693c14" providerId="AD" clId="Web-{6B801C70-82CE-84EE-9FFE-5A875E3C39F4}" dt="2023-04-02T21:35:30.736" v="61" actId="1076"/>
          <ac:spMkLst>
            <pc:docMk/>
            <pc:sldMk cId="109857222" sldId="256"/>
            <ac:spMk id="26" creationId="{D59B96E7-A99B-1FBE-3B7F-97E946695A0D}"/>
          </ac:spMkLst>
        </pc:spChg>
        <pc:spChg chg="mod">
          <ac:chgData name="Carly McMorrow" userId="S::cm1278@usnh.edu::1efc3c10-7b4c-4c33-a5f8-bd4e53693c14" providerId="AD" clId="Web-{6B801C70-82CE-84EE-9FFE-5A875E3C39F4}" dt="2023-04-02T23:12:33.440" v="372" actId="1076"/>
          <ac:spMkLst>
            <pc:docMk/>
            <pc:sldMk cId="109857222" sldId="256"/>
            <ac:spMk id="33" creationId="{C0302D3D-C293-595D-B825-D70AA2BF9E61}"/>
          </ac:spMkLst>
        </pc:spChg>
        <pc:spChg chg="add del mod">
          <ac:chgData name="Carly McMorrow" userId="S::cm1278@usnh.edu::1efc3c10-7b4c-4c33-a5f8-bd4e53693c14" providerId="AD" clId="Web-{6B801C70-82CE-84EE-9FFE-5A875E3C39F4}" dt="2023-04-02T22:39:49.774" v="147"/>
          <ac:spMkLst>
            <pc:docMk/>
            <pc:sldMk cId="109857222" sldId="256"/>
            <ac:spMk id="35" creationId="{BEE830FF-CF5F-6F22-3B28-DCA028BDF207}"/>
          </ac:spMkLst>
        </pc:spChg>
        <pc:spChg chg="add mod">
          <ac:chgData name="Carly McMorrow" userId="S::cm1278@usnh.edu::1efc3c10-7b4c-4c33-a5f8-bd4e53693c14" providerId="AD" clId="Web-{6B801C70-82CE-84EE-9FFE-5A875E3C39F4}" dt="2023-04-02T23:10:50.516" v="359" actId="1076"/>
          <ac:spMkLst>
            <pc:docMk/>
            <pc:sldMk cId="109857222" sldId="256"/>
            <ac:spMk id="36" creationId="{7C8915C1-5F5C-D315-A132-6E775F0CCD10}"/>
          </ac:spMkLst>
        </pc:spChg>
        <pc:spChg chg="add mod">
          <ac:chgData name="Carly McMorrow" userId="S::cm1278@usnh.edu::1efc3c10-7b4c-4c33-a5f8-bd4e53693c14" providerId="AD" clId="Web-{6B801C70-82CE-84EE-9FFE-5A875E3C39F4}" dt="2023-04-02T22:47:04.898" v="174" actId="1076"/>
          <ac:spMkLst>
            <pc:docMk/>
            <pc:sldMk cId="109857222" sldId="256"/>
            <ac:spMk id="37" creationId="{D31DB712-0D7E-71AB-B742-2E90E220120A}"/>
          </ac:spMkLst>
        </pc:spChg>
        <pc:spChg chg="add del mod">
          <ac:chgData name="Carly McMorrow" userId="S::cm1278@usnh.edu::1efc3c10-7b4c-4c33-a5f8-bd4e53693c14" providerId="AD" clId="Web-{6B801C70-82CE-84EE-9FFE-5A875E3C39F4}" dt="2023-04-02T22:49:47.543" v="185"/>
          <ac:spMkLst>
            <pc:docMk/>
            <pc:sldMk cId="109857222" sldId="256"/>
            <ac:spMk id="38" creationId="{8B6D3EA0-36DF-683C-7A6A-FCED648AF9C3}"/>
          </ac:spMkLst>
        </pc:spChg>
        <pc:spChg chg="add mod">
          <ac:chgData name="Carly McMorrow" userId="S::cm1278@usnh.edu::1efc3c10-7b4c-4c33-a5f8-bd4e53693c14" providerId="AD" clId="Web-{6B801C70-82CE-84EE-9FFE-5A875E3C39F4}" dt="2023-04-02T23:12:48.128" v="375" actId="1076"/>
          <ac:spMkLst>
            <pc:docMk/>
            <pc:sldMk cId="109857222" sldId="256"/>
            <ac:spMk id="39" creationId="{87E09F62-9F4C-2933-DF16-9C1769AFF877}"/>
          </ac:spMkLst>
        </pc:spChg>
        <pc:spChg chg="add mod">
          <ac:chgData name="Carly McMorrow" userId="S::cm1278@usnh.edu::1efc3c10-7b4c-4c33-a5f8-bd4e53693c14" providerId="AD" clId="Web-{6B801C70-82CE-84EE-9FFE-5A875E3C39F4}" dt="2023-04-02T23:12:52.753" v="376" actId="1076"/>
          <ac:spMkLst>
            <pc:docMk/>
            <pc:sldMk cId="109857222" sldId="256"/>
            <ac:spMk id="40" creationId="{8AB251B8-3636-60CE-98A1-B2CEF6E6A63F}"/>
          </ac:spMkLst>
        </pc:spChg>
        <pc:spChg chg="add mod">
          <ac:chgData name="Carly McMorrow" userId="S::cm1278@usnh.edu::1efc3c10-7b4c-4c33-a5f8-bd4e53693c14" providerId="AD" clId="Web-{6B801C70-82CE-84EE-9FFE-5A875E3C39F4}" dt="2023-04-02T23:11:19.298" v="367" actId="1076"/>
          <ac:spMkLst>
            <pc:docMk/>
            <pc:sldMk cId="109857222" sldId="256"/>
            <ac:spMk id="43" creationId="{1876CFDF-470D-62C7-4E28-324E6044641D}"/>
          </ac:spMkLst>
        </pc:spChg>
        <pc:spChg chg="add mod">
          <ac:chgData name="Carly McMorrow" userId="S::cm1278@usnh.edu::1efc3c10-7b4c-4c33-a5f8-bd4e53693c14" providerId="AD" clId="Web-{6B801C70-82CE-84EE-9FFE-5A875E3C39F4}" dt="2023-04-02T23:04:05.693" v="313" actId="20577"/>
          <ac:spMkLst>
            <pc:docMk/>
            <pc:sldMk cId="109857222" sldId="256"/>
            <ac:spMk id="44" creationId="{DB45C316-86C2-306F-16F4-043410E32708}"/>
          </ac:spMkLst>
        </pc:spChg>
        <pc:spChg chg="add mod">
          <ac:chgData name="Carly McMorrow" userId="S::cm1278@usnh.edu::1efc3c10-7b4c-4c33-a5f8-bd4e53693c14" providerId="AD" clId="Web-{6B801C70-82CE-84EE-9FFE-5A875E3C39F4}" dt="2023-04-02T23:10:57.906" v="362" actId="1076"/>
          <ac:spMkLst>
            <pc:docMk/>
            <pc:sldMk cId="109857222" sldId="256"/>
            <ac:spMk id="45" creationId="{F7BEA8A4-FFFC-D2D3-7007-A79137EA242F}"/>
          </ac:spMkLst>
        </pc:spChg>
        <pc:spChg chg="add mod">
          <ac:chgData name="Carly McMorrow" userId="S::cm1278@usnh.edu::1efc3c10-7b4c-4c33-a5f8-bd4e53693c14" providerId="AD" clId="Web-{6B801C70-82CE-84EE-9FFE-5A875E3C39F4}" dt="2023-04-02T23:11:34.751" v="369" actId="1076"/>
          <ac:spMkLst>
            <pc:docMk/>
            <pc:sldMk cId="109857222" sldId="256"/>
            <ac:spMk id="46" creationId="{BF699612-863C-5C9B-CF49-6158DC17B0AF}"/>
          </ac:spMkLst>
        </pc:spChg>
        <pc:spChg chg="add del mod">
          <ac:chgData name="Carly McMorrow" userId="S::cm1278@usnh.edu::1efc3c10-7b4c-4c33-a5f8-bd4e53693c14" providerId="AD" clId="Web-{6B801C70-82CE-84EE-9FFE-5A875E3C39F4}" dt="2023-04-02T23:07:07.760" v="335"/>
          <ac:spMkLst>
            <pc:docMk/>
            <pc:sldMk cId="109857222" sldId="256"/>
            <ac:spMk id="47" creationId="{C9049603-E38B-D5A3-E7E9-DA4723F3B494}"/>
          </ac:spMkLst>
        </pc:spChg>
        <pc:graphicFrameChg chg="add del mod">
          <ac:chgData name="Carly McMorrow" userId="S::cm1278@usnh.edu::1efc3c10-7b4c-4c33-a5f8-bd4e53693c14" providerId="AD" clId="Web-{6B801C70-82CE-84EE-9FFE-5A875E3C39F4}" dt="2023-04-02T21:43:11.410" v="89"/>
          <ac:graphicFrameMkLst>
            <pc:docMk/>
            <pc:sldMk cId="109857222" sldId="256"/>
            <ac:graphicFrameMk id="5" creationId="{89E4EF42-98BF-B208-0FB4-5E67025C8A38}"/>
          </ac:graphicFrameMkLst>
        </pc:graphicFrameChg>
        <pc:graphicFrameChg chg="add del mod">
          <ac:chgData name="Carly McMorrow" userId="S::cm1278@usnh.edu::1efc3c10-7b4c-4c33-a5f8-bd4e53693c14" providerId="AD" clId="Web-{6B801C70-82CE-84EE-9FFE-5A875E3C39F4}" dt="2023-04-02T21:42:06.298" v="85"/>
          <ac:graphicFrameMkLst>
            <pc:docMk/>
            <pc:sldMk cId="109857222" sldId="256"/>
            <ac:graphicFrameMk id="12" creationId="{6315F8ED-4F4A-685A-1E44-CE4F440782D1}"/>
          </ac:graphicFrameMkLst>
        </pc:graphicFrameChg>
        <pc:graphicFrameChg chg="add del mod modGraphic">
          <ac:chgData name="Carly McMorrow" userId="S::cm1278@usnh.edu::1efc3c10-7b4c-4c33-a5f8-bd4e53693c14" providerId="AD" clId="Web-{6B801C70-82CE-84EE-9FFE-5A875E3C39F4}" dt="2023-04-02T22:28:26.257" v="108"/>
          <ac:graphicFrameMkLst>
            <pc:docMk/>
            <pc:sldMk cId="109857222" sldId="256"/>
            <ac:graphicFrameMk id="12" creationId="{A8B2E51C-6907-168F-773F-D167A4FFF1FD}"/>
          </ac:graphicFrameMkLst>
        </pc:graphicFrameChg>
        <pc:graphicFrameChg chg="add del mod">
          <ac:chgData name="Carly McMorrow" userId="S::cm1278@usnh.edu::1efc3c10-7b4c-4c33-a5f8-bd4e53693c14" providerId="AD" clId="Web-{6B801C70-82CE-84EE-9FFE-5A875E3C39F4}" dt="2023-04-02T21:43:12.722" v="90"/>
          <ac:graphicFrameMkLst>
            <pc:docMk/>
            <pc:sldMk cId="109857222" sldId="256"/>
            <ac:graphicFrameMk id="13" creationId="{6315F8ED-4F4A-685A-1E44-CE4F440782D1}"/>
          </ac:graphicFrameMkLst>
        </pc:graphicFrameChg>
        <pc:graphicFrameChg chg="add del mod">
          <ac:chgData name="Carly McMorrow" userId="S::cm1278@usnh.edu::1efc3c10-7b4c-4c33-a5f8-bd4e53693c14" providerId="AD" clId="Web-{6B801C70-82CE-84EE-9FFE-5A875E3C39F4}" dt="2023-04-02T22:29:23.696" v="112"/>
          <ac:graphicFrameMkLst>
            <pc:docMk/>
            <pc:sldMk cId="109857222" sldId="256"/>
            <ac:graphicFrameMk id="17" creationId="{65DFCE38-8BBD-8F4A-6EC1-D4F020811810}"/>
          </ac:graphicFrameMkLst>
        </pc:graphicFrameChg>
        <pc:graphicFrameChg chg="add del mod">
          <ac:chgData name="Carly McMorrow" userId="S::cm1278@usnh.edu::1efc3c10-7b4c-4c33-a5f8-bd4e53693c14" providerId="AD" clId="Web-{6B801C70-82CE-84EE-9FFE-5A875E3C39F4}" dt="2023-04-02T21:43:38.458" v="93"/>
          <ac:graphicFrameMkLst>
            <pc:docMk/>
            <pc:sldMk cId="109857222" sldId="256"/>
            <ac:graphicFrameMk id="17" creationId="{89E4EF42-98BF-B208-0FB4-5E67025C8A38}"/>
          </ac:graphicFrameMkLst>
        </pc:graphicFrameChg>
        <pc:graphicFrameChg chg="add del mod">
          <ac:chgData name="Carly McMorrow" userId="S::cm1278@usnh.edu::1efc3c10-7b4c-4c33-a5f8-bd4e53693c14" providerId="AD" clId="Web-{6B801C70-82CE-84EE-9FFE-5A875E3C39F4}" dt="2023-04-02T22:53:21.069" v="214"/>
          <ac:graphicFrameMkLst>
            <pc:docMk/>
            <pc:sldMk cId="109857222" sldId="256"/>
            <ac:graphicFrameMk id="24" creationId="{89E4EF42-98BF-B208-0FB4-5E67025C8A38}"/>
          </ac:graphicFrameMkLst>
        </pc:graphicFrameChg>
        <pc:graphicFrameChg chg="add mod">
          <ac:chgData name="Carly McMorrow" userId="S::cm1278@usnh.edu::1efc3c10-7b4c-4c33-a5f8-bd4e53693c14" providerId="AD" clId="Web-{6B801C70-82CE-84EE-9FFE-5A875E3C39F4}" dt="2023-04-02T23:12:41.643" v="373" actId="1076"/>
          <ac:graphicFrameMkLst>
            <pc:docMk/>
            <pc:sldMk cId="109857222" sldId="256"/>
            <ac:graphicFrameMk id="27" creationId="{6315F8ED-4F4A-685A-1E44-CE4F440782D1}"/>
          </ac:graphicFrameMkLst>
        </pc:graphicFrameChg>
        <pc:graphicFrameChg chg="add del mod">
          <ac:chgData name="Carly McMorrow" userId="S::cm1278@usnh.edu::1efc3c10-7b4c-4c33-a5f8-bd4e53693c14" providerId="AD" clId="Web-{6B801C70-82CE-84EE-9FFE-5A875E3C39F4}" dt="2023-04-02T22:37:15.020" v="131"/>
          <ac:graphicFrameMkLst>
            <pc:docMk/>
            <pc:sldMk cId="109857222" sldId="256"/>
            <ac:graphicFrameMk id="29" creationId="{0B0049FA-F0C4-72CF-CA27-A0491062BDC3}"/>
          </ac:graphicFrameMkLst>
        </pc:graphicFrameChg>
        <pc:graphicFrameChg chg="add del mod">
          <ac:chgData name="Carly McMorrow" userId="S::cm1278@usnh.edu::1efc3c10-7b4c-4c33-a5f8-bd4e53693c14" providerId="AD" clId="Web-{6B801C70-82CE-84EE-9FFE-5A875E3C39F4}" dt="2023-04-02T22:37:55.974" v="134"/>
          <ac:graphicFrameMkLst>
            <pc:docMk/>
            <pc:sldMk cId="109857222" sldId="256"/>
            <ac:graphicFrameMk id="31" creationId="{3081C907-9243-E06D-F712-24C5124EFE87}"/>
          </ac:graphicFrameMkLst>
        </pc:graphicFrameChg>
        <pc:graphicFrameChg chg="add mod modGraphic">
          <ac:chgData name="Carly McMorrow" userId="S::cm1278@usnh.edu::1efc3c10-7b4c-4c33-a5f8-bd4e53693c14" providerId="AD" clId="Web-{6B801C70-82CE-84EE-9FFE-5A875E3C39F4}" dt="2023-04-02T22:46:14.866" v="170" actId="1076"/>
          <ac:graphicFrameMkLst>
            <pc:docMk/>
            <pc:sldMk cId="109857222" sldId="256"/>
            <ac:graphicFrameMk id="34" creationId="{29C85CB9-CE18-7B87-9777-4C215B0B7398}"/>
          </ac:graphicFrameMkLst>
        </pc:graphicFrameChg>
        <pc:graphicFrameChg chg="add del mod">
          <ac:chgData name="Carly McMorrow" userId="S::cm1278@usnh.edu::1efc3c10-7b4c-4c33-a5f8-bd4e53693c14" providerId="AD" clId="Web-{6B801C70-82CE-84EE-9FFE-5A875E3C39F4}" dt="2023-04-02T22:53:34.194" v="217"/>
          <ac:graphicFrameMkLst>
            <pc:docMk/>
            <pc:sldMk cId="109857222" sldId="256"/>
            <ac:graphicFrameMk id="41" creationId="{89E4EF42-98BF-B208-0FB4-5E67025C8A38}"/>
          </ac:graphicFrameMkLst>
        </pc:graphicFrameChg>
        <pc:graphicFrameChg chg="add del mod">
          <ac:chgData name="Carly McMorrow" userId="S::cm1278@usnh.edu::1efc3c10-7b4c-4c33-a5f8-bd4e53693c14" providerId="AD" clId="Web-{6B801C70-82CE-84EE-9FFE-5A875E3C39F4}" dt="2023-04-02T23:08:14.574" v="337"/>
          <ac:graphicFrameMkLst>
            <pc:docMk/>
            <pc:sldMk cId="109857222" sldId="256"/>
            <ac:graphicFrameMk id="42" creationId="{89E4EF42-98BF-B208-0FB4-5E67025C8A38}"/>
          </ac:graphicFrameMkLst>
        </pc:graphicFrameChg>
        <pc:graphicFrameChg chg="add mod">
          <ac:chgData name="Carly McMorrow" userId="S::cm1278@usnh.edu::1efc3c10-7b4c-4c33-a5f8-bd4e53693c14" providerId="AD" clId="Web-{6B801C70-82CE-84EE-9FFE-5A875E3C39F4}" dt="2023-04-02T23:11:43.501" v="370" actId="1076"/>
          <ac:graphicFrameMkLst>
            <pc:docMk/>
            <pc:sldMk cId="109857222" sldId="256"/>
            <ac:graphicFrameMk id="48" creationId="{89E4EF42-98BF-B208-0FB4-5E67025C8A38}"/>
          </ac:graphicFrameMkLst>
        </pc:graphicFrameChg>
      </pc:sldChg>
    </pc:docChg>
  </pc:docChgLst>
  <pc:docChgLst>
    <pc:chgData name="Carly McMorrow" userId="1efc3c10-7b4c-4c33-a5f8-bd4e53693c14" providerId="ADAL" clId="{5D84DB3B-696C-4F0B-A829-32B56FAED059}"/>
    <pc:docChg chg="undo custSel modSld">
      <pc:chgData name="Carly McMorrow" userId="1efc3c10-7b4c-4c33-a5f8-bd4e53693c14" providerId="ADAL" clId="{5D84DB3B-696C-4F0B-A829-32B56FAED059}" dt="2023-04-03T15:57:00.998" v="881" actId="20577"/>
      <pc:docMkLst>
        <pc:docMk/>
      </pc:docMkLst>
      <pc:sldChg chg="addSp delSp modSp mod">
        <pc:chgData name="Carly McMorrow" userId="1efc3c10-7b4c-4c33-a5f8-bd4e53693c14" providerId="ADAL" clId="{5D84DB3B-696C-4F0B-A829-32B56FAED059}" dt="2023-04-03T15:57:00.998" v="881" actId="20577"/>
        <pc:sldMkLst>
          <pc:docMk/>
          <pc:sldMk cId="109857222" sldId="256"/>
        </pc:sldMkLst>
        <pc:spChg chg="del mod">
          <ac:chgData name="Carly McMorrow" userId="1efc3c10-7b4c-4c33-a5f8-bd4e53693c14" providerId="ADAL" clId="{5D84DB3B-696C-4F0B-A829-32B56FAED059}" dt="2023-04-03T15:10:47.023" v="778" actId="21"/>
          <ac:spMkLst>
            <pc:docMk/>
            <pc:sldMk cId="109857222" sldId="256"/>
            <ac:spMk id="2" creationId="{00000000-0000-0000-0000-000000000000}"/>
          </ac:spMkLst>
        </pc:spChg>
        <pc:spChg chg="mod">
          <ac:chgData name="Carly McMorrow" userId="1efc3c10-7b4c-4c33-a5f8-bd4e53693c14" providerId="ADAL" clId="{5D84DB3B-696C-4F0B-A829-32B56FAED059}" dt="2023-04-03T14:40:34.303" v="424" actId="1076"/>
          <ac:spMkLst>
            <pc:docMk/>
            <pc:sldMk cId="109857222" sldId="256"/>
            <ac:spMk id="3" creationId="{00000000-0000-0000-0000-000000000000}"/>
          </ac:spMkLst>
        </pc:spChg>
        <pc:spChg chg="mod">
          <ac:chgData name="Carly McMorrow" userId="1efc3c10-7b4c-4c33-a5f8-bd4e53693c14" providerId="ADAL" clId="{5D84DB3B-696C-4F0B-A829-32B56FAED059}" dt="2023-04-03T15:07:28.927" v="760" actId="948"/>
          <ac:spMkLst>
            <pc:docMk/>
            <pc:sldMk cId="109857222" sldId="256"/>
            <ac:spMk id="4" creationId="{43152D45-D1A8-D3A9-DED1-D79471E95B3B}"/>
          </ac:spMkLst>
        </pc:spChg>
        <pc:spChg chg="add del mod">
          <ac:chgData name="Carly McMorrow" userId="1efc3c10-7b4c-4c33-a5f8-bd4e53693c14" providerId="ADAL" clId="{5D84DB3B-696C-4F0B-A829-32B56FAED059}" dt="2023-04-03T14:43:22.947" v="439" actId="21"/>
          <ac:spMkLst>
            <pc:docMk/>
            <pc:sldMk cId="109857222" sldId="256"/>
            <ac:spMk id="5" creationId="{12B87752-BD7B-A683-81C7-C83068CD56DD}"/>
          </ac:spMkLst>
        </pc:spChg>
        <pc:spChg chg="mod">
          <ac:chgData name="Carly McMorrow" userId="1efc3c10-7b4c-4c33-a5f8-bd4e53693c14" providerId="ADAL" clId="{5D84DB3B-696C-4F0B-A829-32B56FAED059}" dt="2023-04-03T15:09:10.510" v="771" actId="1076"/>
          <ac:spMkLst>
            <pc:docMk/>
            <pc:sldMk cId="109857222" sldId="256"/>
            <ac:spMk id="6" creationId="{52ED6BE3-A454-4697-E3E8-EE25AD775ACA}"/>
          </ac:spMkLst>
        </pc:spChg>
        <pc:spChg chg="mod">
          <ac:chgData name="Carly McMorrow" userId="1efc3c10-7b4c-4c33-a5f8-bd4e53693c14" providerId="ADAL" clId="{5D84DB3B-696C-4F0B-A829-32B56FAED059}" dt="2023-04-03T14:40:45.676" v="426" actId="1076"/>
          <ac:spMkLst>
            <pc:docMk/>
            <pc:sldMk cId="109857222" sldId="256"/>
            <ac:spMk id="7" creationId="{419FD65B-9973-0515-2FA2-864E0C04BEEF}"/>
          </ac:spMkLst>
        </pc:spChg>
        <pc:spChg chg="mod">
          <ac:chgData name="Carly McMorrow" userId="1efc3c10-7b4c-4c33-a5f8-bd4e53693c14" providerId="ADAL" clId="{5D84DB3B-696C-4F0B-A829-32B56FAED059}" dt="2023-04-03T14:27:56.365" v="77" actId="14100"/>
          <ac:spMkLst>
            <pc:docMk/>
            <pc:sldMk cId="109857222" sldId="256"/>
            <ac:spMk id="8" creationId="{C9C9C944-4E42-E2BB-953A-F9A449E4D99A}"/>
          </ac:spMkLst>
        </pc:spChg>
        <pc:spChg chg="mod">
          <ac:chgData name="Carly McMorrow" userId="1efc3c10-7b4c-4c33-a5f8-bd4e53693c14" providerId="ADAL" clId="{5D84DB3B-696C-4F0B-A829-32B56FAED059}" dt="2023-04-03T15:08:25.028" v="768" actId="255"/>
          <ac:spMkLst>
            <pc:docMk/>
            <pc:sldMk cId="109857222" sldId="256"/>
            <ac:spMk id="9" creationId="{44C8482A-65A5-1181-FC6C-F666A2E024CC}"/>
          </ac:spMkLst>
        </pc:spChg>
        <pc:spChg chg="mod">
          <ac:chgData name="Carly McMorrow" userId="1efc3c10-7b4c-4c33-a5f8-bd4e53693c14" providerId="ADAL" clId="{5D84DB3B-696C-4F0B-A829-32B56FAED059}" dt="2023-04-03T14:28:20.441" v="79" actId="1076"/>
          <ac:spMkLst>
            <pc:docMk/>
            <pc:sldMk cId="109857222" sldId="256"/>
            <ac:spMk id="10" creationId="{804B6CD2-0584-7779-C82F-E89948EBF235}"/>
          </ac:spMkLst>
        </pc:spChg>
        <pc:spChg chg="mod">
          <ac:chgData name="Carly McMorrow" userId="1efc3c10-7b4c-4c33-a5f8-bd4e53693c14" providerId="ADAL" clId="{5D84DB3B-696C-4F0B-A829-32B56FAED059}" dt="2023-04-03T15:07:33.922" v="761" actId="1076"/>
          <ac:spMkLst>
            <pc:docMk/>
            <pc:sldMk cId="109857222" sldId="256"/>
            <ac:spMk id="11" creationId="{BA58F5AD-A41B-4CE6-62BD-2F68ACE5BF2F}"/>
          </ac:spMkLst>
        </pc:spChg>
        <pc:spChg chg="mod">
          <ac:chgData name="Carly McMorrow" userId="1efc3c10-7b4c-4c33-a5f8-bd4e53693c14" providerId="ADAL" clId="{5D84DB3B-696C-4F0B-A829-32B56FAED059}" dt="2023-04-03T14:25:45.673" v="67" actId="14100"/>
          <ac:spMkLst>
            <pc:docMk/>
            <pc:sldMk cId="109857222" sldId="256"/>
            <ac:spMk id="14" creationId="{21A039D7-4B0A-857D-8C71-59DFE933C19C}"/>
          </ac:spMkLst>
        </pc:spChg>
        <pc:spChg chg="mod">
          <ac:chgData name="Carly McMorrow" userId="1efc3c10-7b4c-4c33-a5f8-bd4e53693c14" providerId="ADAL" clId="{5D84DB3B-696C-4F0B-A829-32B56FAED059}" dt="2023-04-03T14:51:16.891" v="502" actId="20577"/>
          <ac:spMkLst>
            <pc:docMk/>
            <pc:sldMk cId="109857222" sldId="256"/>
            <ac:spMk id="15" creationId="{09E2DD30-2E0A-3031-66B5-8AAD223140BD}"/>
          </ac:spMkLst>
        </pc:spChg>
        <pc:spChg chg="mod">
          <ac:chgData name="Carly McMorrow" userId="1efc3c10-7b4c-4c33-a5f8-bd4e53693c14" providerId="ADAL" clId="{5D84DB3B-696C-4F0B-A829-32B56FAED059}" dt="2023-04-03T14:36:49.277" v="135" actId="1076"/>
          <ac:spMkLst>
            <pc:docMk/>
            <pc:sldMk cId="109857222" sldId="256"/>
            <ac:spMk id="18" creationId="{70FA8C96-EDB2-9103-5AE1-7F2325A93245}"/>
          </ac:spMkLst>
        </pc:spChg>
        <pc:spChg chg="mod">
          <ac:chgData name="Carly McMorrow" userId="1efc3c10-7b4c-4c33-a5f8-bd4e53693c14" providerId="ADAL" clId="{5D84DB3B-696C-4F0B-A829-32B56FAED059}" dt="2023-04-03T14:40:41.651" v="425" actId="1076"/>
          <ac:spMkLst>
            <pc:docMk/>
            <pc:sldMk cId="109857222" sldId="256"/>
            <ac:spMk id="19" creationId="{69806807-DE47-46BA-F6B8-F8BB96E115F6}"/>
          </ac:spMkLst>
        </pc:spChg>
        <pc:spChg chg="mod">
          <ac:chgData name="Carly McMorrow" userId="1efc3c10-7b4c-4c33-a5f8-bd4e53693c14" providerId="ADAL" clId="{5D84DB3B-696C-4F0B-A829-32B56FAED059}" dt="2023-04-03T14:25:04.418" v="60" actId="14100"/>
          <ac:spMkLst>
            <pc:docMk/>
            <pc:sldMk cId="109857222" sldId="256"/>
            <ac:spMk id="20" creationId="{F30A630A-086C-96B7-F181-301D1E02746E}"/>
          </ac:spMkLst>
        </pc:spChg>
        <pc:spChg chg="mod">
          <ac:chgData name="Carly McMorrow" userId="1efc3c10-7b4c-4c33-a5f8-bd4e53693c14" providerId="ADAL" clId="{5D84DB3B-696C-4F0B-A829-32B56FAED059}" dt="2023-04-03T14:35:34.306" v="130" actId="1076"/>
          <ac:spMkLst>
            <pc:docMk/>
            <pc:sldMk cId="109857222" sldId="256"/>
            <ac:spMk id="21" creationId="{4A2D49B5-6231-F150-9F87-B89CF812B6AA}"/>
          </ac:spMkLst>
        </pc:spChg>
        <pc:spChg chg="mod">
          <ac:chgData name="Carly McMorrow" userId="1efc3c10-7b4c-4c33-a5f8-bd4e53693c14" providerId="ADAL" clId="{5D84DB3B-696C-4F0B-A829-32B56FAED059}" dt="2023-04-03T15:07:52.666" v="764" actId="1076"/>
          <ac:spMkLst>
            <pc:docMk/>
            <pc:sldMk cId="109857222" sldId="256"/>
            <ac:spMk id="22" creationId="{07A339D5-7398-2515-227C-92C615958796}"/>
          </ac:spMkLst>
        </pc:spChg>
        <pc:spChg chg="mod">
          <ac:chgData name="Carly McMorrow" userId="1efc3c10-7b4c-4c33-a5f8-bd4e53693c14" providerId="ADAL" clId="{5D84DB3B-696C-4F0B-A829-32B56FAED059}" dt="2023-04-03T14:26:06.623" v="70" actId="14100"/>
          <ac:spMkLst>
            <pc:docMk/>
            <pc:sldMk cId="109857222" sldId="256"/>
            <ac:spMk id="23" creationId="{F56FE44F-376E-1C35-2B7F-516B2AA9BB45}"/>
          </ac:spMkLst>
        </pc:spChg>
        <pc:spChg chg="mod">
          <ac:chgData name="Carly McMorrow" userId="1efc3c10-7b4c-4c33-a5f8-bd4e53693c14" providerId="ADAL" clId="{5D84DB3B-696C-4F0B-A829-32B56FAED059}" dt="2023-04-03T14:36:04.728" v="133" actId="1076"/>
          <ac:spMkLst>
            <pc:docMk/>
            <pc:sldMk cId="109857222" sldId="256"/>
            <ac:spMk id="25" creationId="{81F9E80C-AC93-AD56-0701-0E9413C8D35D}"/>
          </ac:spMkLst>
        </pc:spChg>
        <pc:spChg chg="mod">
          <ac:chgData name="Carly McMorrow" userId="1efc3c10-7b4c-4c33-a5f8-bd4e53693c14" providerId="ADAL" clId="{5D84DB3B-696C-4F0B-A829-32B56FAED059}" dt="2023-04-03T14:26:12.466" v="71" actId="14100"/>
          <ac:spMkLst>
            <pc:docMk/>
            <pc:sldMk cId="109857222" sldId="256"/>
            <ac:spMk id="26" creationId="{D59B96E7-A99B-1FBE-3B7F-97E946695A0D}"/>
          </ac:spMkLst>
        </pc:spChg>
        <pc:spChg chg="add del mod">
          <ac:chgData name="Carly McMorrow" userId="1efc3c10-7b4c-4c33-a5f8-bd4e53693c14" providerId="ADAL" clId="{5D84DB3B-696C-4F0B-A829-32B56FAED059}" dt="2023-04-03T15:00:39.504" v="596"/>
          <ac:spMkLst>
            <pc:docMk/>
            <pc:sldMk cId="109857222" sldId="256"/>
            <ac:spMk id="28" creationId="{302442FF-32E8-576C-723C-068FF798D5E2}"/>
          </ac:spMkLst>
        </pc:spChg>
        <pc:spChg chg="add mod">
          <ac:chgData name="Carly McMorrow" userId="1efc3c10-7b4c-4c33-a5f8-bd4e53693c14" providerId="ADAL" clId="{5D84DB3B-696C-4F0B-A829-32B56FAED059}" dt="2023-04-03T15:05:34.231" v="733" actId="1076"/>
          <ac:spMkLst>
            <pc:docMk/>
            <pc:sldMk cId="109857222" sldId="256"/>
            <ac:spMk id="29" creationId="{52B1746E-7EDC-AB15-C6F5-EDB953C697F4}"/>
          </ac:spMkLst>
        </pc:spChg>
        <pc:spChg chg="add mod">
          <ac:chgData name="Carly McMorrow" userId="1efc3c10-7b4c-4c33-a5f8-bd4e53693c14" providerId="ADAL" clId="{5D84DB3B-696C-4F0B-A829-32B56FAED059}" dt="2023-04-03T15:05:28.072" v="731" actId="1076"/>
          <ac:spMkLst>
            <pc:docMk/>
            <pc:sldMk cId="109857222" sldId="256"/>
            <ac:spMk id="30" creationId="{8A212023-A925-89E7-E07D-97AF64439EB9}"/>
          </ac:spMkLst>
        </pc:spChg>
        <pc:spChg chg="add del mod">
          <ac:chgData name="Carly McMorrow" userId="1efc3c10-7b4c-4c33-a5f8-bd4e53693c14" providerId="ADAL" clId="{5D84DB3B-696C-4F0B-A829-32B56FAED059}" dt="2023-04-03T15:05:31.172" v="732" actId="1076"/>
          <ac:spMkLst>
            <pc:docMk/>
            <pc:sldMk cId="109857222" sldId="256"/>
            <ac:spMk id="31" creationId="{C992B909-C339-D241-7AFC-D0C6EB76CC3A}"/>
          </ac:spMkLst>
        </pc:spChg>
        <pc:spChg chg="add mod">
          <ac:chgData name="Carly McMorrow" userId="1efc3c10-7b4c-4c33-a5f8-bd4e53693c14" providerId="ADAL" clId="{5D84DB3B-696C-4F0B-A829-32B56FAED059}" dt="2023-04-03T15:05:23.687" v="730" actId="1076"/>
          <ac:spMkLst>
            <pc:docMk/>
            <pc:sldMk cId="109857222" sldId="256"/>
            <ac:spMk id="32" creationId="{7F50892A-B03D-908E-658E-EAEA38C6AD83}"/>
          </ac:spMkLst>
        </pc:spChg>
        <pc:spChg chg="mod">
          <ac:chgData name="Carly McMorrow" userId="1efc3c10-7b4c-4c33-a5f8-bd4e53693c14" providerId="ADAL" clId="{5D84DB3B-696C-4F0B-A829-32B56FAED059}" dt="2023-04-03T14:50:55.127" v="494" actId="14100"/>
          <ac:spMkLst>
            <pc:docMk/>
            <pc:sldMk cId="109857222" sldId="256"/>
            <ac:spMk id="33" creationId="{C0302D3D-C293-595D-B825-D70AA2BF9E61}"/>
          </ac:spMkLst>
        </pc:spChg>
        <pc:spChg chg="add del mod">
          <ac:chgData name="Carly McMorrow" userId="1efc3c10-7b4c-4c33-a5f8-bd4e53693c14" providerId="ADAL" clId="{5D84DB3B-696C-4F0B-A829-32B56FAED059}" dt="2023-04-03T15:10:26.097" v="777" actId="21"/>
          <ac:spMkLst>
            <pc:docMk/>
            <pc:sldMk cId="109857222" sldId="256"/>
            <ac:spMk id="35" creationId="{45BA7A79-BE5E-45C9-74F7-8DEB2D9ADEE8}"/>
          </ac:spMkLst>
        </pc:spChg>
        <pc:spChg chg="mod">
          <ac:chgData name="Carly McMorrow" userId="1efc3c10-7b4c-4c33-a5f8-bd4e53693c14" providerId="ADAL" clId="{5D84DB3B-696C-4F0B-A829-32B56FAED059}" dt="2023-04-03T14:56:16.205" v="541" actId="1076"/>
          <ac:spMkLst>
            <pc:docMk/>
            <pc:sldMk cId="109857222" sldId="256"/>
            <ac:spMk id="36" creationId="{7C8915C1-5F5C-D315-A132-6E775F0CCD10}"/>
          </ac:spMkLst>
        </pc:spChg>
        <pc:spChg chg="del mod">
          <ac:chgData name="Carly McMorrow" userId="1efc3c10-7b4c-4c33-a5f8-bd4e53693c14" providerId="ADAL" clId="{5D84DB3B-696C-4F0B-A829-32B56FAED059}" dt="2023-04-03T15:55:52.410" v="847" actId="21"/>
          <ac:spMkLst>
            <pc:docMk/>
            <pc:sldMk cId="109857222" sldId="256"/>
            <ac:spMk id="37" creationId="{D31DB712-0D7E-71AB-B742-2E90E220120A}"/>
          </ac:spMkLst>
        </pc:spChg>
        <pc:spChg chg="add mod">
          <ac:chgData name="Carly McMorrow" userId="1efc3c10-7b4c-4c33-a5f8-bd4e53693c14" providerId="ADAL" clId="{5D84DB3B-696C-4F0B-A829-32B56FAED059}" dt="2023-04-03T15:14:39.563" v="830" actId="2085"/>
          <ac:spMkLst>
            <pc:docMk/>
            <pc:sldMk cId="109857222" sldId="256"/>
            <ac:spMk id="38" creationId="{60F9741F-CCB9-BCAE-F434-D4615ECA46B3}"/>
          </ac:spMkLst>
        </pc:spChg>
        <pc:spChg chg="del">
          <ac:chgData name="Carly McMorrow" userId="1efc3c10-7b4c-4c33-a5f8-bd4e53693c14" providerId="ADAL" clId="{5D84DB3B-696C-4F0B-A829-32B56FAED059}" dt="2023-04-03T14:49:14.547" v="454" actId="21"/>
          <ac:spMkLst>
            <pc:docMk/>
            <pc:sldMk cId="109857222" sldId="256"/>
            <ac:spMk id="39" creationId="{87E09F62-9F4C-2933-DF16-9C1769AFF877}"/>
          </ac:spMkLst>
        </pc:spChg>
        <pc:spChg chg="del">
          <ac:chgData name="Carly McMorrow" userId="1efc3c10-7b4c-4c33-a5f8-bd4e53693c14" providerId="ADAL" clId="{5D84DB3B-696C-4F0B-A829-32B56FAED059}" dt="2023-04-03T14:49:01.131" v="450" actId="21"/>
          <ac:spMkLst>
            <pc:docMk/>
            <pc:sldMk cId="109857222" sldId="256"/>
            <ac:spMk id="40" creationId="{8AB251B8-3636-60CE-98A1-B2CEF6E6A63F}"/>
          </ac:spMkLst>
        </pc:spChg>
        <pc:spChg chg="add mod">
          <ac:chgData name="Carly McMorrow" userId="1efc3c10-7b4c-4c33-a5f8-bd4e53693c14" providerId="ADAL" clId="{5D84DB3B-696C-4F0B-A829-32B56FAED059}" dt="2023-04-03T15:15:02.921" v="832" actId="255"/>
          <ac:spMkLst>
            <pc:docMk/>
            <pc:sldMk cId="109857222" sldId="256"/>
            <ac:spMk id="41" creationId="{D94F3337-2F90-DFC6-5F71-E0E5C65E0D40}"/>
          </ac:spMkLst>
        </pc:spChg>
        <pc:spChg chg="add del mod">
          <ac:chgData name="Carly McMorrow" userId="1efc3c10-7b4c-4c33-a5f8-bd4e53693c14" providerId="ADAL" clId="{5D84DB3B-696C-4F0B-A829-32B56FAED059}" dt="2023-04-03T15:11:42.868" v="786"/>
          <ac:spMkLst>
            <pc:docMk/>
            <pc:sldMk cId="109857222" sldId="256"/>
            <ac:spMk id="42" creationId="{A66758FB-E496-0ADF-CE0F-57A2E7230BA6}"/>
          </ac:spMkLst>
        </pc:spChg>
        <pc:spChg chg="mod">
          <ac:chgData name="Carly McMorrow" userId="1efc3c10-7b4c-4c33-a5f8-bd4e53693c14" providerId="ADAL" clId="{5D84DB3B-696C-4F0B-A829-32B56FAED059}" dt="2023-04-03T14:57:14.747" v="574" actId="1076"/>
          <ac:spMkLst>
            <pc:docMk/>
            <pc:sldMk cId="109857222" sldId="256"/>
            <ac:spMk id="43" creationId="{1876CFDF-470D-62C7-4E28-324E6044641D}"/>
          </ac:spMkLst>
        </pc:spChg>
        <pc:spChg chg="del mod">
          <ac:chgData name="Carly McMorrow" userId="1efc3c10-7b4c-4c33-a5f8-bd4e53693c14" providerId="ADAL" clId="{5D84DB3B-696C-4F0B-A829-32B56FAED059}" dt="2023-04-03T14:49:11.920" v="453" actId="21"/>
          <ac:spMkLst>
            <pc:docMk/>
            <pc:sldMk cId="109857222" sldId="256"/>
            <ac:spMk id="44" creationId="{DB45C316-86C2-306F-16F4-043410E32708}"/>
          </ac:spMkLst>
        </pc:spChg>
        <pc:spChg chg="mod">
          <ac:chgData name="Carly McMorrow" userId="1efc3c10-7b4c-4c33-a5f8-bd4e53693c14" providerId="ADAL" clId="{5D84DB3B-696C-4F0B-A829-32B56FAED059}" dt="2023-04-03T14:57:20.832" v="575" actId="1076"/>
          <ac:spMkLst>
            <pc:docMk/>
            <pc:sldMk cId="109857222" sldId="256"/>
            <ac:spMk id="45" creationId="{F7BEA8A4-FFFC-D2D3-7007-A79137EA242F}"/>
          </ac:spMkLst>
        </pc:spChg>
        <pc:spChg chg="del mod">
          <ac:chgData name="Carly McMorrow" userId="1efc3c10-7b4c-4c33-a5f8-bd4e53693c14" providerId="ADAL" clId="{5D84DB3B-696C-4F0B-A829-32B56FAED059}" dt="2023-04-03T14:49:09.404" v="452" actId="21"/>
          <ac:spMkLst>
            <pc:docMk/>
            <pc:sldMk cId="109857222" sldId="256"/>
            <ac:spMk id="46" creationId="{BF699612-863C-5C9B-CF49-6158DC17B0AF}"/>
          </ac:spMkLst>
        </pc:spChg>
        <pc:spChg chg="add mod">
          <ac:chgData name="Carly McMorrow" userId="1efc3c10-7b4c-4c33-a5f8-bd4e53693c14" providerId="ADAL" clId="{5D84DB3B-696C-4F0B-A829-32B56FAED059}" dt="2023-04-03T15:57:00.998" v="881" actId="20577"/>
          <ac:spMkLst>
            <pc:docMk/>
            <pc:sldMk cId="109857222" sldId="256"/>
            <ac:spMk id="49" creationId="{0B16E9F3-3C02-0676-A2A3-11B6B8FACFFB}"/>
          </ac:spMkLst>
        </pc:spChg>
        <pc:graphicFrameChg chg="add del mod">
          <ac:chgData name="Carly McMorrow" userId="1efc3c10-7b4c-4c33-a5f8-bd4e53693c14" providerId="ADAL" clId="{5D84DB3B-696C-4F0B-A829-32B56FAED059}" dt="2023-04-03T14:49:04.110" v="451" actId="21"/>
          <ac:graphicFrameMkLst>
            <pc:docMk/>
            <pc:sldMk cId="109857222" sldId="256"/>
            <ac:graphicFrameMk id="12" creationId="{89E4EF42-98BF-B208-0FB4-5E67025C8A38}"/>
          </ac:graphicFrameMkLst>
        </pc:graphicFrameChg>
        <pc:graphicFrameChg chg="add mod">
          <ac:chgData name="Carly McMorrow" userId="1efc3c10-7b4c-4c33-a5f8-bd4e53693c14" providerId="ADAL" clId="{5D84DB3B-696C-4F0B-A829-32B56FAED059}" dt="2023-04-03T14:53:38.796" v="517"/>
          <ac:graphicFrameMkLst>
            <pc:docMk/>
            <pc:sldMk cId="109857222" sldId="256"/>
            <ac:graphicFrameMk id="13" creationId="{89E4EF42-98BF-B208-0FB4-5E67025C8A38}"/>
          </ac:graphicFrameMkLst>
        </pc:graphicFrameChg>
        <pc:graphicFrameChg chg="add mod">
          <ac:chgData name="Carly McMorrow" userId="1efc3c10-7b4c-4c33-a5f8-bd4e53693c14" providerId="ADAL" clId="{5D84DB3B-696C-4F0B-A829-32B56FAED059}" dt="2023-04-03T14:58:12.084" v="581" actId="207"/>
          <ac:graphicFrameMkLst>
            <pc:docMk/>
            <pc:sldMk cId="109857222" sldId="256"/>
            <ac:graphicFrameMk id="17" creationId="{89E4EF42-98BF-B208-0FB4-5E67025C8A38}"/>
          </ac:graphicFrameMkLst>
        </pc:graphicFrameChg>
        <pc:graphicFrameChg chg="add mod">
          <ac:chgData name="Carly McMorrow" userId="1efc3c10-7b4c-4c33-a5f8-bd4e53693c14" providerId="ADAL" clId="{5D84DB3B-696C-4F0B-A829-32B56FAED059}" dt="2023-04-03T14:58:40.083" v="589" actId="207"/>
          <ac:graphicFrameMkLst>
            <pc:docMk/>
            <pc:sldMk cId="109857222" sldId="256"/>
            <ac:graphicFrameMk id="24" creationId="{6315F8ED-4F4A-685A-1E44-CE4F440782D1}"/>
          </ac:graphicFrameMkLst>
        </pc:graphicFrameChg>
        <pc:graphicFrameChg chg="add mod">
          <ac:chgData name="Carly McMorrow" userId="1efc3c10-7b4c-4c33-a5f8-bd4e53693c14" providerId="ADAL" clId="{5D84DB3B-696C-4F0B-A829-32B56FAED059}" dt="2023-04-03T14:59:54.163" v="592"/>
          <ac:graphicFrameMkLst>
            <pc:docMk/>
            <pc:sldMk cId="109857222" sldId="256"/>
            <ac:graphicFrameMk id="27" creationId="{89E4EF42-98BF-B208-0FB4-5E67025C8A38}"/>
          </ac:graphicFrameMkLst>
        </pc:graphicFrameChg>
        <pc:graphicFrameChg chg="mod modGraphic">
          <ac:chgData name="Carly McMorrow" userId="1efc3c10-7b4c-4c33-a5f8-bd4e53693c14" providerId="ADAL" clId="{5D84DB3B-696C-4F0B-A829-32B56FAED059}" dt="2023-04-03T15:55:44.069" v="845" actId="14734"/>
          <ac:graphicFrameMkLst>
            <pc:docMk/>
            <pc:sldMk cId="109857222" sldId="256"/>
            <ac:graphicFrameMk id="34" creationId="{29C85CB9-CE18-7B87-9777-4C215B0B7398}"/>
          </ac:graphicFrameMkLst>
        </pc:graphicFrameChg>
        <pc:graphicFrameChg chg="add del mod modGraphic">
          <ac:chgData name="Carly McMorrow" userId="1efc3c10-7b4c-4c33-a5f8-bd4e53693c14" providerId="ADAL" clId="{5D84DB3B-696C-4F0B-A829-32B56FAED059}" dt="2023-04-03T15:54:48.587" v="838" actId="21"/>
          <ac:graphicFrameMkLst>
            <pc:docMk/>
            <pc:sldMk cId="109857222" sldId="256"/>
            <ac:graphicFrameMk id="47" creationId="{8A891213-997E-DBA6-B72F-13F107A3D0B3}"/>
          </ac:graphicFrameMkLst>
        </pc:graphicFrameChg>
        <pc:graphicFrameChg chg="add mod modGraphic">
          <ac:chgData name="Carly McMorrow" userId="1efc3c10-7b4c-4c33-a5f8-bd4e53693c14" providerId="ADAL" clId="{5D84DB3B-696C-4F0B-A829-32B56FAED059}" dt="2023-04-03T15:56:31.255" v="852" actId="14734"/>
          <ac:graphicFrameMkLst>
            <pc:docMk/>
            <pc:sldMk cId="109857222" sldId="256"/>
            <ac:graphicFrameMk id="48" creationId="{82FA5671-00CE-C935-3C2B-2782CF108EBB}"/>
          </ac:graphicFrameMkLst>
        </pc:graphicFrameChg>
      </pc:sldChg>
    </pc:docChg>
  </pc:docChgLst>
  <pc:docChgLst>
    <pc:chgData name="Carly McMorrow" userId="S::cm1278@usnh.edu::1efc3c10-7b4c-4c33-a5f8-bd4e53693c14" providerId="AD" clId="Web-{B971DE40-1BCF-61CE-0796-A0E328CDAD9C}"/>
    <pc:docChg chg="modSld">
      <pc:chgData name="Carly McMorrow" userId="S::cm1278@usnh.edu::1efc3c10-7b4c-4c33-a5f8-bd4e53693c14" providerId="AD" clId="Web-{B971DE40-1BCF-61CE-0796-A0E328CDAD9C}" dt="2023-03-27T13:20:24.370" v="142" actId="14100"/>
      <pc:docMkLst>
        <pc:docMk/>
      </pc:docMkLst>
      <pc:sldChg chg="addSp delSp modSp">
        <pc:chgData name="Carly McMorrow" userId="S::cm1278@usnh.edu::1efc3c10-7b4c-4c33-a5f8-bd4e53693c14" providerId="AD" clId="Web-{B971DE40-1BCF-61CE-0796-A0E328CDAD9C}" dt="2023-03-27T13:20:24.370" v="142" actId="14100"/>
        <pc:sldMkLst>
          <pc:docMk/>
          <pc:sldMk cId="109857222" sldId="256"/>
        </pc:sldMkLst>
        <pc:spChg chg="mod">
          <ac:chgData name="Carly McMorrow" userId="S::cm1278@usnh.edu::1efc3c10-7b4c-4c33-a5f8-bd4e53693c14" providerId="AD" clId="Web-{B971DE40-1BCF-61CE-0796-A0E328CDAD9C}" dt="2023-03-27T13:20:24.370" v="142" actId="14100"/>
          <ac:spMkLst>
            <pc:docMk/>
            <pc:sldMk cId="109857222" sldId="256"/>
            <ac:spMk id="2" creationId="{00000000-0000-0000-0000-000000000000}"/>
          </ac:spMkLst>
        </pc:spChg>
        <pc:spChg chg="add mod">
          <ac:chgData name="Carly McMorrow" userId="S::cm1278@usnh.edu::1efc3c10-7b4c-4c33-a5f8-bd4e53693c14" providerId="AD" clId="Web-{B971DE40-1BCF-61CE-0796-A0E328CDAD9C}" dt="2023-03-27T10:50:22.424" v="23" actId="1076"/>
          <ac:spMkLst>
            <pc:docMk/>
            <pc:sldMk cId="109857222" sldId="256"/>
            <ac:spMk id="6" creationId="{52ED6BE3-A454-4697-E3E8-EE25AD775ACA}"/>
          </ac:spMkLst>
        </pc:spChg>
        <pc:spChg chg="mod">
          <ac:chgData name="Carly McMorrow" userId="S::cm1278@usnh.edu::1efc3c10-7b4c-4c33-a5f8-bd4e53693c14" providerId="AD" clId="Web-{B971DE40-1BCF-61CE-0796-A0E328CDAD9C}" dt="2023-03-27T10:52:09.478" v="41" actId="14100"/>
          <ac:spMkLst>
            <pc:docMk/>
            <pc:sldMk cId="109857222" sldId="256"/>
            <ac:spMk id="9" creationId="{44C8482A-65A5-1181-FC6C-F666A2E024CC}"/>
          </ac:spMkLst>
        </pc:spChg>
        <pc:spChg chg="mod">
          <ac:chgData name="Carly McMorrow" userId="S::cm1278@usnh.edu::1efc3c10-7b4c-4c33-a5f8-bd4e53693c14" providerId="AD" clId="Web-{B971DE40-1BCF-61CE-0796-A0E328CDAD9C}" dt="2023-03-27T10:53:29.702" v="55" actId="1076"/>
          <ac:spMkLst>
            <pc:docMk/>
            <pc:sldMk cId="109857222" sldId="256"/>
            <ac:spMk id="10" creationId="{804B6CD2-0584-7779-C82F-E89948EBF235}"/>
          </ac:spMkLst>
        </pc:spChg>
        <pc:spChg chg="add mod">
          <ac:chgData name="Carly McMorrow" userId="S::cm1278@usnh.edu::1efc3c10-7b4c-4c33-a5f8-bd4e53693c14" providerId="AD" clId="Web-{B971DE40-1BCF-61CE-0796-A0E328CDAD9C}" dt="2023-03-27T10:53:05.232" v="53" actId="1076"/>
          <ac:spMkLst>
            <pc:docMk/>
            <pc:sldMk cId="109857222" sldId="256"/>
            <ac:spMk id="11" creationId="{BA58F5AD-A41B-4CE6-62BD-2F68ACE5BF2F}"/>
          </ac:spMkLst>
        </pc:spChg>
        <pc:spChg chg="mod">
          <ac:chgData name="Carly McMorrow" userId="S::cm1278@usnh.edu::1efc3c10-7b4c-4c33-a5f8-bd4e53693c14" providerId="AD" clId="Web-{B971DE40-1BCF-61CE-0796-A0E328CDAD9C}" dt="2023-03-27T11:10:34.690" v="96" actId="1076"/>
          <ac:spMkLst>
            <pc:docMk/>
            <pc:sldMk cId="109857222" sldId="256"/>
            <ac:spMk id="16" creationId="{403A0BFF-A422-D732-88AF-3D7445983FAC}"/>
          </ac:spMkLst>
        </pc:spChg>
        <pc:spChg chg="del mod">
          <ac:chgData name="Carly McMorrow" userId="S::cm1278@usnh.edu::1efc3c10-7b4c-4c33-a5f8-bd4e53693c14" providerId="AD" clId="Web-{B971DE40-1BCF-61CE-0796-A0E328CDAD9C}" dt="2023-03-27T10:51:15.475" v="37"/>
          <ac:spMkLst>
            <pc:docMk/>
            <pc:sldMk cId="109857222" sldId="256"/>
            <ac:spMk id="18" creationId="{6478C8C9-184F-3089-1CE6-96CE7E6CA90C}"/>
          </ac:spMkLst>
        </pc:spChg>
        <pc:spChg chg="mod">
          <ac:chgData name="Carly McMorrow" userId="S::cm1278@usnh.edu::1efc3c10-7b4c-4c33-a5f8-bd4e53693c14" providerId="AD" clId="Web-{B971DE40-1BCF-61CE-0796-A0E328CDAD9C}" dt="2023-03-27T11:10:02.360" v="89" actId="14100"/>
          <ac:spMkLst>
            <pc:docMk/>
            <pc:sldMk cId="109857222" sldId="256"/>
            <ac:spMk id="23" creationId="{F56FE44F-376E-1C35-2B7F-516B2AA9BB45}"/>
          </ac:spMkLst>
        </pc:spChg>
        <pc:spChg chg="add mod">
          <ac:chgData name="Carly McMorrow" userId="S::cm1278@usnh.edu::1efc3c10-7b4c-4c33-a5f8-bd4e53693c14" providerId="AD" clId="Web-{B971DE40-1BCF-61CE-0796-A0E328CDAD9C}" dt="2023-03-27T11:10:18.892" v="92" actId="1076"/>
          <ac:spMkLst>
            <pc:docMk/>
            <pc:sldMk cId="109857222" sldId="256"/>
            <ac:spMk id="26" creationId="{D59B96E7-A99B-1FBE-3B7F-97E946695A0D}"/>
          </ac:spMkLst>
        </pc:spChg>
        <pc:spChg chg="add del mod">
          <ac:chgData name="Carly McMorrow" userId="S::cm1278@usnh.edu::1efc3c10-7b4c-4c33-a5f8-bd4e53693c14" providerId="AD" clId="Web-{B971DE40-1BCF-61CE-0796-A0E328CDAD9C}" dt="2023-03-27T11:15:05.708" v="140"/>
          <ac:spMkLst>
            <pc:docMk/>
            <pc:sldMk cId="109857222" sldId="256"/>
            <ac:spMk id="33" creationId="{C0302D3D-C293-595D-B825-D70AA2BF9E61}"/>
          </ac:spMkLst>
        </pc:spChg>
        <pc:graphicFrameChg chg="add del mod modGraphic">
          <ac:chgData name="Carly McMorrow" userId="S::cm1278@usnh.edu::1efc3c10-7b4c-4c33-a5f8-bd4e53693c14" providerId="AD" clId="Web-{B971DE40-1BCF-61CE-0796-A0E328CDAD9C}" dt="2023-03-27T11:06:14.392" v="64"/>
          <ac:graphicFrameMkLst>
            <pc:docMk/>
            <pc:sldMk cId="109857222" sldId="256"/>
            <ac:graphicFrameMk id="13" creationId="{ACC74792-4635-F4FA-7540-01F3F54732BD}"/>
          </ac:graphicFrameMkLst>
        </pc:graphicFrameChg>
        <pc:graphicFrameChg chg="add del mod modGraphic">
          <ac:chgData name="Carly McMorrow" userId="S::cm1278@usnh.edu::1efc3c10-7b4c-4c33-a5f8-bd4e53693c14" providerId="AD" clId="Web-{B971DE40-1BCF-61CE-0796-A0E328CDAD9C}" dt="2023-03-27T11:07:06.333" v="67"/>
          <ac:graphicFrameMkLst>
            <pc:docMk/>
            <pc:sldMk cId="109857222" sldId="256"/>
            <ac:graphicFrameMk id="15" creationId="{A71605F6-57B5-D724-BB68-ADCCCD2AB6C9}"/>
          </ac:graphicFrameMkLst>
        </pc:graphicFrameChg>
        <pc:graphicFrameChg chg="add del mod modGraphic">
          <ac:chgData name="Carly McMorrow" userId="S::cm1278@usnh.edu::1efc3c10-7b4c-4c33-a5f8-bd4e53693c14" providerId="AD" clId="Web-{B971DE40-1BCF-61CE-0796-A0E328CDAD9C}" dt="2023-03-27T11:11:43.976" v="98"/>
          <ac:graphicFrameMkLst>
            <pc:docMk/>
            <pc:sldMk cId="109857222" sldId="256"/>
            <ac:graphicFrameMk id="24" creationId="{5A2B6391-5322-6267-1DE7-FB04E6693E06}"/>
          </ac:graphicFrameMkLst>
        </pc:graphicFrameChg>
        <pc:graphicFrameChg chg="add del mod">
          <ac:chgData name="Carly McMorrow" userId="S::cm1278@usnh.edu::1efc3c10-7b4c-4c33-a5f8-bd4e53693c14" providerId="AD" clId="Web-{B971DE40-1BCF-61CE-0796-A0E328CDAD9C}" dt="2023-03-27T11:11:45.539" v="99"/>
          <ac:graphicFrameMkLst>
            <pc:docMk/>
            <pc:sldMk cId="109857222" sldId="256"/>
            <ac:graphicFrameMk id="28" creationId="{EEE5E729-A440-6002-D44D-1FE43B36BBA5}"/>
          </ac:graphicFrameMkLst>
        </pc:graphicFrameChg>
        <pc:graphicFrameChg chg="add del mod modGraphic">
          <ac:chgData name="Carly McMorrow" userId="S::cm1278@usnh.edu::1efc3c10-7b4c-4c33-a5f8-bd4e53693c14" providerId="AD" clId="Web-{B971DE40-1BCF-61CE-0796-A0E328CDAD9C}" dt="2023-03-27T11:12:46.949" v="105"/>
          <ac:graphicFrameMkLst>
            <pc:docMk/>
            <pc:sldMk cId="109857222" sldId="256"/>
            <ac:graphicFrameMk id="30" creationId="{B5B9A8C5-4B78-7B8F-168A-91271EF34A6B}"/>
          </ac:graphicFrameMkLst>
        </pc:graphicFrameChg>
        <pc:graphicFrameChg chg="add mod modGraphic">
          <ac:chgData name="Carly McMorrow" userId="S::cm1278@usnh.edu::1efc3c10-7b4c-4c33-a5f8-bd4e53693c14" providerId="AD" clId="Web-{B971DE40-1BCF-61CE-0796-A0E328CDAD9C}" dt="2023-03-27T11:13:26.186" v="109" actId="1076"/>
          <ac:graphicFrameMkLst>
            <pc:docMk/>
            <pc:sldMk cId="109857222" sldId="256"/>
            <ac:graphicFrameMk id="32" creationId="{6BB5CFF0-F0ED-E649-D4DD-A4B3AD7CE1AF}"/>
          </ac:graphicFrameMkLst>
        </pc:graphicFrameChg>
      </pc:sldChg>
    </pc:docChg>
  </pc:docChgLst>
  <pc:docChgLst>
    <pc:chgData name="Carly McMorrow" userId="S::cm1278@usnh.edu::1efc3c10-7b4c-4c33-a5f8-bd4e53693c14" providerId="AD" clId="Web-{633BCF05-D370-94EE-8C18-7E8F00620805}"/>
    <pc:docChg chg="modSld addMainMaster delMainMaster">
      <pc:chgData name="Carly McMorrow" userId="S::cm1278@usnh.edu::1efc3c10-7b4c-4c33-a5f8-bd4e53693c14" providerId="AD" clId="Web-{633BCF05-D370-94EE-8C18-7E8F00620805}" dt="2023-03-26T22:17:38.246" v="555" actId="1076"/>
      <pc:docMkLst>
        <pc:docMk/>
      </pc:docMkLst>
      <pc:sldChg chg="addSp delSp modSp mod setBg modClrScheme chgLayout">
        <pc:chgData name="Carly McMorrow" userId="S::cm1278@usnh.edu::1efc3c10-7b4c-4c33-a5f8-bd4e53693c14" providerId="AD" clId="Web-{633BCF05-D370-94EE-8C18-7E8F00620805}" dt="2023-03-26T22:17:38.246" v="555" actId="1076"/>
        <pc:sldMkLst>
          <pc:docMk/>
          <pc:sldMk cId="109857222" sldId="256"/>
        </pc:sldMkLst>
        <pc:spChg chg="mod ord">
          <ac:chgData name="Carly McMorrow" userId="S::cm1278@usnh.edu::1efc3c10-7b4c-4c33-a5f8-bd4e53693c14" providerId="AD" clId="Web-{633BCF05-D370-94EE-8C18-7E8F00620805}" dt="2023-03-26T22:01:28.011" v="334" actId="14100"/>
          <ac:spMkLst>
            <pc:docMk/>
            <pc:sldMk cId="109857222" sldId="256"/>
            <ac:spMk id="2" creationId="{00000000-0000-0000-0000-000000000000}"/>
          </ac:spMkLst>
        </pc:spChg>
        <pc:spChg chg="mod ord">
          <ac:chgData name="Carly McMorrow" userId="S::cm1278@usnh.edu::1efc3c10-7b4c-4c33-a5f8-bd4e53693c14" providerId="AD" clId="Web-{633BCF05-D370-94EE-8C18-7E8F00620805}" dt="2023-03-26T22:12:33.918" v="505" actId="1076"/>
          <ac:spMkLst>
            <pc:docMk/>
            <pc:sldMk cId="109857222" sldId="256"/>
            <ac:spMk id="3" creationId="{00000000-0000-0000-0000-000000000000}"/>
          </ac:spMkLst>
        </pc:spChg>
        <pc:spChg chg="mod">
          <ac:chgData name="Carly McMorrow" userId="S::cm1278@usnh.edu::1efc3c10-7b4c-4c33-a5f8-bd4e53693c14" providerId="AD" clId="Web-{633BCF05-D370-94EE-8C18-7E8F00620805}" dt="2023-03-26T22:12:43.341" v="507" actId="1076"/>
          <ac:spMkLst>
            <pc:docMk/>
            <pc:sldMk cId="109857222" sldId="256"/>
            <ac:spMk id="7" creationId="{419FD65B-9973-0515-2FA2-864E0C04BEEF}"/>
          </ac:spMkLst>
        </pc:spChg>
        <pc:spChg chg="mod">
          <ac:chgData name="Carly McMorrow" userId="S::cm1278@usnh.edu::1efc3c10-7b4c-4c33-a5f8-bd4e53693c14" providerId="AD" clId="Web-{633BCF05-D370-94EE-8C18-7E8F00620805}" dt="2023-03-26T22:12:26.699" v="503" actId="1076"/>
          <ac:spMkLst>
            <pc:docMk/>
            <pc:sldMk cId="109857222" sldId="256"/>
            <ac:spMk id="8" creationId="{C9C9C944-4E42-E2BB-953A-F9A449E4D99A}"/>
          </ac:spMkLst>
        </pc:spChg>
        <pc:spChg chg="mod">
          <ac:chgData name="Carly McMorrow" userId="S::cm1278@usnh.edu::1efc3c10-7b4c-4c33-a5f8-bd4e53693c14" providerId="AD" clId="Web-{633BCF05-D370-94EE-8C18-7E8F00620805}" dt="2023-03-26T22:00:46.900" v="330" actId="14100"/>
          <ac:spMkLst>
            <pc:docMk/>
            <pc:sldMk cId="109857222" sldId="256"/>
            <ac:spMk id="9" creationId="{44C8482A-65A5-1181-FC6C-F666A2E024CC}"/>
          </ac:spMkLst>
        </pc:spChg>
        <pc:spChg chg="mod">
          <ac:chgData name="Carly McMorrow" userId="S::cm1278@usnh.edu::1efc3c10-7b4c-4c33-a5f8-bd4e53693c14" providerId="AD" clId="Web-{633BCF05-D370-94EE-8C18-7E8F00620805}" dt="2023-03-26T22:00:59.541" v="332" actId="1076"/>
          <ac:spMkLst>
            <pc:docMk/>
            <pc:sldMk cId="109857222" sldId="256"/>
            <ac:spMk id="10" creationId="{804B6CD2-0584-7779-C82F-E89948EBF235}"/>
          </ac:spMkLst>
        </pc:spChg>
        <pc:spChg chg="add mod">
          <ac:chgData name="Carly McMorrow" userId="S::cm1278@usnh.edu::1efc3c10-7b4c-4c33-a5f8-bd4e53693c14" providerId="AD" clId="Web-{633BCF05-D370-94EE-8C18-7E8F00620805}" dt="2023-03-26T22:06:30.763" v="447" actId="14100"/>
          <ac:spMkLst>
            <pc:docMk/>
            <pc:sldMk cId="109857222" sldId="256"/>
            <ac:spMk id="16" creationId="{403A0BFF-A422-D732-88AF-3D7445983FAC}"/>
          </ac:spMkLst>
        </pc:spChg>
        <pc:spChg chg="add del mod">
          <ac:chgData name="Carly McMorrow" userId="S::cm1278@usnh.edu::1efc3c10-7b4c-4c33-a5f8-bd4e53693c14" providerId="AD" clId="Web-{633BCF05-D370-94EE-8C18-7E8F00620805}" dt="2023-03-26T21:39:09.225" v="130"/>
          <ac:spMkLst>
            <pc:docMk/>
            <pc:sldMk cId="109857222" sldId="256"/>
            <ac:spMk id="17" creationId="{8D0C18D0-4B39-3329-BC01-A91C1DBA0B50}"/>
          </ac:spMkLst>
        </pc:spChg>
        <pc:spChg chg="add mod">
          <ac:chgData name="Carly McMorrow" userId="S::cm1278@usnh.edu::1efc3c10-7b4c-4c33-a5f8-bd4e53693c14" providerId="AD" clId="Web-{633BCF05-D370-94EE-8C18-7E8F00620805}" dt="2023-03-26T22:17:36.246" v="554" actId="1076"/>
          <ac:spMkLst>
            <pc:docMk/>
            <pc:sldMk cId="109857222" sldId="256"/>
            <ac:spMk id="18" creationId="{6478C8C9-184F-3089-1CE6-96CE7E6CA90C}"/>
          </ac:spMkLst>
        </pc:spChg>
        <pc:spChg chg="add mod">
          <ac:chgData name="Carly McMorrow" userId="S::cm1278@usnh.edu::1efc3c10-7b4c-4c33-a5f8-bd4e53693c14" providerId="AD" clId="Web-{633BCF05-D370-94EE-8C18-7E8F00620805}" dt="2023-03-26T22:16:33.541" v="542" actId="20577"/>
          <ac:spMkLst>
            <pc:docMk/>
            <pc:sldMk cId="109857222" sldId="256"/>
            <ac:spMk id="19" creationId="{69806807-DE47-46BA-F6B8-F8BB96E115F6}"/>
          </ac:spMkLst>
        </pc:spChg>
        <pc:spChg chg="add mod">
          <ac:chgData name="Carly McMorrow" userId="S::cm1278@usnh.edu::1efc3c10-7b4c-4c33-a5f8-bd4e53693c14" providerId="AD" clId="Web-{633BCF05-D370-94EE-8C18-7E8F00620805}" dt="2023-03-26T22:16:43.588" v="543" actId="20577"/>
          <ac:spMkLst>
            <pc:docMk/>
            <pc:sldMk cId="109857222" sldId="256"/>
            <ac:spMk id="20" creationId="{F30A630A-086C-96B7-F181-301D1E02746E}"/>
          </ac:spMkLst>
        </pc:spChg>
        <pc:spChg chg="add mod">
          <ac:chgData name="Carly McMorrow" userId="S::cm1278@usnh.edu::1efc3c10-7b4c-4c33-a5f8-bd4e53693c14" providerId="AD" clId="Web-{633BCF05-D370-94EE-8C18-7E8F00620805}" dt="2023-03-26T22:14:05.469" v="510" actId="14100"/>
          <ac:spMkLst>
            <pc:docMk/>
            <pc:sldMk cId="109857222" sldId="256"/>
            <ac:spMk id="21" creationId="{4A2D49B5-6231-F150-9F87-B89CF812B6AA}"/>
          </ac:spMkLst>
        </pc:spChg>
        <pc:spChg chg="add mod">
          <ac:chgData name="Carly McMorrow" userId="S::cm1278@usnh.edu::1efc3c10-7b4c-4c33-a5f8-bd4e53693c14" providerId="AD" clId="Web-{633BCF05-D370-94EE-8C18-7E8F00620805}" dt="2023-03-26T22:17:26.980" v="551" actId="20577"/>
          <ac:spMkLst>
            <pc:docMk/>
            <pc:sldMk cId="109857222" sldId="256"/>
            <ac:spMk id="22" creationId="{07A339D5-7398-2515-227C-92C615958796}"/>
          </ac:spMkLst>
        </pc:spChg>
        <pc:spChg chg="add mod">
          <ac:chgData name="Carly McMorrow" userId="S::cm1278@usnh.edu::1efc3c10-7b4c-4c33-a5f8-bd4e53693c14" providerId="AD" clId="Web-{633BCF05-D370-94EE-8C18-7E8F00620805}" dt="2023-03-26T22:17:38.246" v="555" actId="1076"/>
          <ac:spMkLst>
            <pc:docMk/>
            <pc:sldMk cId="109857222" sldId="256"/>
            <ac:spMk id="23" creationId="{F56FE44F-376E-1C35-2B7F-516B2AA9BB45}"/>
          </ac:spMkLst>
        </pc:spChg>
        <pc:spChg chg="add del">
          <ac:chgData name="Carly McMorrow" userId="S::cm1278@usnh.edu::1efc3c10-7b4c-4c33-a5f8-bd4e53693c14" providerId="AD" clId="Web-{633BCF05-D370-94EE-8C18-7E8F00620805}" dt="2023-03-26T21:49:25.208" v="243"/>
          <ac:spMkLst>
            <pc:docMk/>
            <pc:sldMk cId="109857222" sldId="256"/>
            <ac:spMk id="24" creationId="{056E24DA-3630-EB3D-DB33-AB579F9DDC61}"/>
          </ac:spMkLst>
        </pc:spChg>
        <pc:spChg chg="add mod">
          <ac:chgData name="Carly McMorrow" userId="S::cm1278@usnh.edu::1efc3c10-7b4c-4c33-a5f8-bd4e53693c14" providerId="AD" clId="Web-{633BCF05-D370-94EE-8C18-7E8F00620805}" dt="2023-03-26T22:16:28.820" v="540" actId="20577"/>
          <ac:spMkLst>
            <pc:docMk/>
            <pc:sldMk cId="109857222" sldId="256"/>
            <ac:spMk id="25" creationId="{81F9E80C-AC93-AD56-0701-0E9413C8D35D}"/>
          </ac:spMkLst>
        </pc:spChg>
        <pc:graphicFrameChg chg="add del mod">
          <ac:chgData name="Carly McMorrow" userId="S::cm1278@usnh.edu::1efc3c10-7b4c-4c33-a5f8-bd4e53693c14" providerId="AD" clId="Web-{633BCF05-D370-94EE-8C18-7E8F00620805}" dt="2023-03-26T22:15:04.096" v="523" actId="1076"/>
          <ac:graphicFrameMkLst>
            <pc:docMk/>
            <pc:sldMk cId="109857222" sldId="256"/>
            <ac:graphicFrameMk id="4" creationId="{89E4EF42-98BF-B208-0FB4-5E67025C8A38}"/>
          </ac:graphicFrameMkLst>
        </pc:graphicFrameChg>
        <pc:graphicFrameChg chg="add mod">
          <ac:chgData name="Carly McMorrow" userId="S::cm1278@usnh.edu::1efc3c10-7b4c-4c33-a5f8-bd4e53693c14" providerId="AD" clId="Web-{633BCF05-D370-94EE-8C18-7E8F00620805}" dt="2023-03-26T22:15:18.097" v="526" actId="1076"/>
          <ac:graphicFrameMkLst>
            <pc:docMk/>
            <pc:sldMk cId="109857222" sldId="256"/>
            <ac:graphicFrameMk id="5" creationId="{6315F8ED-4F4A-685A-1E44-CE4F440782D1}"/>
          </ac:graphicFrameMkLst>
        </pc:graphicFrameChg>
        <pc:graphicFrameChg chg="add del mod">
          <ac:chgData name="Carly McMorrow" userId="S::cm1278@usnh.edu::1efc3c10-7b4c-4c33-a5f8-bd4e53693c14" providerId="AD" clId="Web-{633BCF05-D370-94EE-8C18-7E8F00620805}" dt="2023-03-26T21:18:26.472" v="20"/>
          <ac:graphicFrameMkLst>
            <pc:docMk/>
            <pc:sldMk cId="109857222" sldId="256"/>
            <ac:graphicFrameMk id="5" creationId="{89E4EF42-98BF-B208-0FB4-5E67025C8A38}"/>
          </ac:graphicFrameMkLst>
        </pc:graphicFrameChg>
        <pc:graphicFrameChg chg="add del mod">
          <ac:chgData name="Carly McMorrow" userId="S::cm1278@usnh.edu::1efc3c10-7b4c-4c33-a5f8-bd4e53693c14" providerId="AD" clId="Web-{633BCF05-D370-94EE-8C18-7E8F00620805}" dt="2023-03-26T21:21:36.571" v="26"/>
          <ac:graphicFrameMkLst>
            <pc:docMk/>
            <pc:sldMk cId="109857222" sldId="256"/>
            <ac:graphicFrameMk id="6" creationId="{89E4EF42-98BF-B208-0FB4-5E67025C8A38}"/>
          </ac:graphicFrameMkLst>
        </pc:graphicFrameChg>
        <pc:graphicFrameChg chg="add del mod">
          <ac:chgData name="Carly McMorrow" userId="S::cm1278@usnh.edu::1efc3c10-7b4c-4c33-a5f8-bd4e53693c14" providerId="AD" clId="Web-{633BCF05-D370-94EE-8C18-7E8F00620805}" dt="2023-03-26T21:21:39.477" v="28"/>
          <ac:graphicFrameMkLst>
            <pc:docMk/>
            <pc:sldMk cId="109857222" sldId="256"/>
            <ac:graphicFrameMk id="11" creationId="{89E4EF42-98BF-B208-0FB4-5E67025C8A38}"/>
          </ac:graphicFrameMkLst>
        </pc:graphicFrameChg>
        <pc:graphicFrameChg chg="add del mod">
          <ac:chgData name="Carly McMorrow" userId="S::cm1278@usnh.edu::1efc3c10-7b4c-4c33-a5f8-bd4e53693c14" providerId="AD" clId="Web-{633BCF05-D370-94EE-8C18-7E8F00620805}" dt="2023-03-26T21:29:45.193" v="67"/>
          <ac:graphicFrameMkLst>
            <pc:docMk/>
            <pc:sldMk cId="109857222" sldId="256"/>
            <ac:graphicFrameMk id="12" creationId="{89E4EF42-98BF-B208-0FB4-5E67025C8A38}"/>
          </ac:graphicFrameMkLst>
        </pc:graphicFrameChg>
        <pc:graphicFrameChg chg="add del mod">
          <ac:chgData name="Carly McMorrow" userId="S::cm1278@usnh.edu::1efc3c10-7b4c-4c33-a5f8-bd4e53693c14" providerId="AD" clId="Web-{633BCF05-D370-94EE-8C18-7E8F00620805}" dt="2023-03-26T21:29:46.349" v="68"/>
          <ac:graphicFrameMkLst>
            <pc:docMk/>
            <pc:sldMk cId="109857222" sldId="256"/>
            <ac:graphicFrameMk id="13" creationId="{6315F8ED-4F4A-685A-1E44-CE4F440782D1}"/>
          </ac:graphicFrameMkLst>
        </pc:graphicFrameChg>
        <pc:graphicFrameChg chg="add del mod">
          <ac:chgData name="Carly McMorrow" userId="S::cm1278@usnh.edu::1efc3c10-7b4c-4c33-a5f8-bd4e53693c14" providerId="AD" clId="Web-{633BCF05-D370-94EE-8C18-7E8F00620805}" dt="2023-03-26T22:11:08.290" v="486"/>
          <ac:graphicFrameMkLst>
            <pc:docMk/>
            <pc:sldMk cId="109857222" sldId="256"/>
            <ac:graphicFrameMk id="14" creationId="{89E4EF42-98BF-B208-0FB4-5E67025C8A38}"/>
          </ac:graphicFrameMkLst>
        </pc:graphicFrameChg>
        <pc:graphicFrameChg chg="add del mod">
          <ac:chgData name="Carly McMorrow" userId="S::cm1278@usnh.edu::1efc3c10-7b4c-4c33-a5f8-bd4e53693c14" providerId="AD" clId="Web-{633BCF05-D370-94EE-8C18-7E8F00620805}" dt="2023-03-26T22:11:09.540" v="487"/>
          <ac:graphicFrameMkLst>
            <pc:docMk/>
            <pc:sldMk cId="109857222" sldId="256"/>
            <ac:graphicFrameMk id="15" creationId="{6315F8ED-4F4A-685A-1E44-CE4F440782D1}"/>
          </ac:graphicFrameMkLst>
        </pc:graphicFrameChg>
      </pc:sldChg>
      <pc:sldMasterChg chg="add del addSldLayout delSldLayout">
        <pc:chgData name="Carly McMorrow" userId="S::cm1278@usnh.edu::1efc3c10-7b4c-4c33-a5f8-bd4e53693c14" providerId="AD" clId="Web-{633BCF05-D370-94EE-8C18-7E8F00620805}" dt="2023-03-26T21:27:24.736" v="46"/>
        <pc:sldMasterMkLst>
          <pc:docMk/>
          <pc:sldMasterMk cId="3395223515" sldId="2147483672"/>
        </pc:sldMasterMkLst>
        <pc:sldLayoutChg chg="add del">
          <pc:chgData name="Carly McMorrow" userId="S::cm1278@usnh.edu::1efc3c10-7b4c-4c33-a5f8-bd4e53693c14" providerId="AD" clId="Web-{633BCF05-D370-94EE-8C18-7E8F00620805}" dt="2023-03-26T21:27:24.736" v="46"/>
          <pc:sldLayoutMkLst>
            <pc:docMk/>
            <pc:sldMasterMk cId="3395223515" sldId="2147483672"/>
            <pc:sldLayoutMk cId="3495146349" sldId="2147483673"/>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844062561" sldId="2147483674"/>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3225960499" sldId="2147483675"/>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3547758062" sldId="2147483676"/>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2607445194" sldId="2147483677"/>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1127184405" sldId="2147483678"/>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30983358" sldId="2147483679"/>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928192642" sldId="2147483680"/>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840513402" sldId="2147483681"/>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610365721" sldId="2147483682"/>
          </pc:sldLayoutMkLst>
        </pc:sldLayoutChg>
        <pc:sldLayoutChg chg="add del">
          <pc:chgData name="Carly McMorrow" userId="S::cm1278@usnh.edu::1efc3c10-7b4c-4c33-a5f8-bd4e53693c14" providerId="AD" clId="Web-{633BCF05-D370-94EE-8C18-7E8F00620805}" dt="2023-03-26T21:27:24.736" v="46"/>
          <pc:sldLayoutMkLst>
            <pc:docMk/>
            <pc:sldMasterMk cId="3395223515" sldId="2147483672"/>
            <pc:sldLayoutMk cId="3084009919" sldId="2147483683"/>
          </pc:sldLayoutMkLst>
        </pc:sldLayoutChg>
      </pc:sldMasterChg>
      <pc:sldMasterChg chg="add del addSldLayout delSldLayout modSldLayout">
        <pc:chgData name="Carly McMorrow" userId="S::cm1278@usnh.edu::1efc3c10-7b4c-4c33-a5f8-bd4e53693c14" providerId="AD" clId="Web-{633BCF05-D370-94EE-8C18-7E8F00620805}" dt="2023-03-26T21:27:24.736" v="46"/>
        <pc:sldMasterMkLst>
          <pc:docMk/>
          <pc:sldMasterMk cId="761990022" sldId="2147483684"/>
        </pc:sldMasterMkLst>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2625838609" sldId="2147483685"/>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2257990689" sldId="2147483686"/>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1758673979" sldId="2147483687"/>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3909161576" sldId="2147483688"/>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4006078664" sldId="2147483689"/>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2413737967" sldId="2147483690"/>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3417857869" sldId="2147483691"/>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1825941137" sldId="2147483692"/>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528350840" sldId="2147483693"/>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3083583254" sldId="2147483694"/>
          </pc:sldLayoutMkLst>
        </pc:sldLayoutChg>
        <pc:sldLayoutChg chg="add del mod replId">
          <pc:chgData name="Carly McMorrow" userId="S::cm1278@usnh.edu::1efc3c10-7b4c-4c33-a5f8-bd4e53693c14" providerId="AD" clId="Web-{633BCF05-D370-94EE-8C18-7E8F00620805}" dt="2023-03-26T21:27:24.736" v="46"/>
          <pc:sldLayoutMkLst>
            <pc:docMk/>
            <pc:sldMasterMk cId="761990022" sldId="2147483684"/>
            <pc:sldLayoutMk cId="2873826533" sldId="2147483695"/>
          </pc:sldLayoutMkLst>
        </pc:sldLayoutChg>
      </pc:sldMasterChg>
    </pc:docChg>
  </pc:docChgLst>
  <pc:docChgLst>
    <pc:chgData name="Carly McMorrow" userId="S::cm1278@usnh.edu::1efc3c10-7b4c-4c33-a5f8-bd4e53693c14" providerId="AD" clId="Web-{E8DE6CD2-972B-FBAF-3839-6E393D541AB8}"/>
    <pc:docChg chg="modSld">
      <pc:chgData name="Carly McMorrow" userId="S::cm1278@usnh.edu::1efc3c10-7b4c-4c33-a5f8-bd4e53693c14" providerId="AD" clId="Web-{E8DE6CD2-972B-FBAF-3839-6E393D541AB8}" dt="2023-03-30T19:23:08.076" v="114" actId="14100"/>
      <pc:docMkLst>
        <pc:docMk/>
      </pc:docMkLst>
      <pc:sldChg chg="modSp mod modShow">
        <pc:chgData name="Carly McMorrow" userId="S::cm1278@usnh.edu::1efc3c10-7b4c-4c33-a5f8-bd4e53693c14" providerId="AD" clId="Web-{E8DE6CD2-972B-FBAF-3839-6E393D541AB8}" dt="2023-03-30T19:23:08.076" v="114" actId="14100"/>
        <pc:sldMkLst>
          <pc:docMk/>
          <pc:sldMk cId="109857222" sldId="256"/>
        </pc:sldMkLst>
        <pc:spChg chg="mod">
          <ac:chgData name="Carly McMorrow" userId="S::cm1278@usnh.edu::1efc3c10-7b4c-4c33-a5f8-bd4e53693c14" providerId="AD" clId="Web-{E8DE6CD2-972B-FBAF-3839-6E393D541AB8}" dt="2023-03-30T19:11:15.804" v="31" actId="14100"/>
          <ac:spMkLst>
            <pc:docMk/>
            <pc:sldMk cId="109857222" sldId="256"/>
            <ac:spMk id="2" creationId="{00000000-0000-0000-0000-000000000000}"/>
          </ac:spMkLst>
        </pc:spChg>
        <pc:spChg chg="mod">
          <ac:chgData name="Carly McMorrow" userId="S::cm1278@usnh.edu::1efc3c10-7b4c-4c33-a5f8-bd4e53693c14" providerId="AD" clId="Web-{E8DE6CD2-972B-FBAF-3839-6E393D541AB8}" dt="2023-03-30T19:14:47.514" v="56" actId="14100"/>
          <ac:spMkLst>
            <pc:docMk/>
            <pc:sldMk cId="109857222" sldId="256"/>
            <ac:spMk id="3" creationId="{00000000-0000-0000-0000-000000000000}"/>
          </ac:spMkLst>
        </pc:spChg>
        <pc:spChg chg="mod">
          <ac:chgData name="Carly McMorrow" userId="S::cm1278@usnh.edu::1efc3c10-7b4c-4c33-a5f8-bd4e53693c14" providerId="AD" clId="Web-{E8DE6CD2-972B-FBAF-3839-6E393D541AB8}" dt="2023-03-30T19:21:17.463" v="100" actId="1076"/>
          <ac:spMkLst>
            <pc:docMk/>
            <pc:sldMk cId="109857222" sldId="256"/>
            <ac:spMk id="6" creationId="{52ED6BE3-A454-4697-E3E8-EE25AD775ACA}"/>
          </ac:spMkLst>
        </pc:spChg>
        <pc:spChg chg="mod">
          <ac:chgData name="Carly McMorrow" userId="S::cm1278@usnh.edu::1efc3c10-7b4c-4c33-a5f8-bd4e53693c14" providerId="AD" clId="Web-{E8DE6CD2-972B-FBAF-3839-6E393D541AB8}" dt="2023-03-30T19:16:23.657" v="75" actId="1076"/>
          <ac:spMkLst>
            <pc:docMk/>
            <pc:sldMk cId="109857222" sldId="256"/>
            <ac:spMk id="7" creationId="{419FD65B-9973-0515-2FA2-864E0C04BEEF}"/>
          </ac:spMkLst>
        </pc:spChg>
        <pc:spChg chg="mod">
          <ac:chgData name="Carly McMorrow" userId="S::cm1278@usnh.edu::1efc3c10-7b4c-4c33-a5f8-bd4e53693c14" providerId="AD" clId="Web-{E8DE6CD2-972B-FBAF-3839-6E393D541AB8}" dt="2023-03-30T19:19:10.506" v="88" actId="1076"/>
          <ac:spMkLst>
            <pc:docMk/>
            <pc:sldMk cId="109857222" sldId="256"/>
            <ac:spMk id="8" creationId="{C9C9C944-4E42-E2BB-953A-F9A449E4D99A}"/>
          </ac:spMkLst>
        </pc:spChg>
        <pc:spChg chg="mod">
          <ac:chgData name="Carly McMorrow" userId="S::cm1278@usnh.edu::1efc3c10-7b4c-4c33-a5f8-bd4e53693c14" providerId="AD" clId="Web-{E8DE6CD2-972B-FBAF-3839-6E393D541AB8}" dt="2023-03-30T19:20:57.010" v="95" actId="20577"/>
          <ac:spMkLst>
            <pc:docMk/>
            <pc:sldMk cId="109857222" sldId="256"/>
            <ac:spMk id="9" creationId="{44C8482A-65A5-1181-FC6C-F666A2E024CC}"/>
          </ac:spMkLst>
        </pc:spChg>
        <pc:spChg chg="mod">
          <ac:chgData name="Carly McMorrow" userId="S::cm1278@usnh.edu::1efc3c10-7b4c-4c33-a5f8-bd4e53693c14" providerId="AD" clId="Web-{E8DE6CD2-972B-FBAF-3839-6E393D541AB8}" dt="2023-03-30T19:21:40.105" v="104" actId="1076"/>
          <ac:spMkLst>
            <pc:docMk/>
            <pc:sldMk cId="109857222" sldId="256"/>
            <ac:spMk id="10" creationId="{804B6CD2-0584-7779-C82F-E89948EBF235}"/>
          </ac:spMkLst>
        </pc:spChg>
        <pc:spChg chg="mod">
          <ac:chgData name="Carly McMorrow" userId="S::cm1278@usnh.edu::1efc3c10-7b4c-4c33-a5f8-bd4e53693c14" providerId="AD" clId="Web-{E8DE6CD2-972B-FBAF-3839-6E393D541AB8}" dt="2023-03-30T19:21:25.448" v="101" actId="1076"/>
          <ac:spMkLst>
            <pc:docMk/>
            <pc:sldMk cId="109857222" sldId="256"/>
            <ac:spMk id="11" creationId="{BA58F5AD-A41B-4CE6-62BD-2F68ACE5BF2F}"/>
          </ac:spMkLst>
        </pc:spChg>
        <pc:spChg chg="mod">
          <ac:chgData name="Carly McMorrow" userId="S::cm1278@usnh.edu::1efc3c10-7b4c-4c33-a5f8-bd4e53693c14" providerId="AD" clId="Web-{E8DE6CD2-972B-FBAF-3839-6E393D541AB8}" dt="2023-03-30T19:10:02.333" v="24" actId="1076"/>
          <ac:spMkLst>
            <pc:docMk/>
            <pc:sldMk cId="109857222" sldId="256"/>
            <ac:spMk id="16" creationId="{403A0BFF-A422-D732-88AF-3D7445983FAC}"/>
          </ac:spMkLst>
        </pc:spChg>
        <pc:spChg chg="mod">
          <ac:chgData name="Carly McMorrow" userId="S::cm1278@usnh.edu::1efc3c10-7b4c-4c33-a5f8-bd4e53693c14" providerId="AD" clId="Web-{E8DE6CD2-972B-FBAF-3839-6E393D541AB8}" dt="2023-03-30T19:14:56.139" v="57" actId="1076"/>
          <ac:spMkLst>
            <pc:docMk/>
            <pc:sldMk cId="109857222" sldId="256"/>
            <ac:spMk id="19" creationId="{69806807-DE47-46BA-F6B8-F8BB96E115F6}"/>
          </ac:spMkLst>
        </pc:spChg>
        <pc:spChg chg="mod">
          <ac:chgData name="Carly McMorrow" userId="S::cm1278@usnh.edu::1efc3c10-7b4c-4c33-a5f8-bd4e53693c14" providerId="AD" clId="Web-{E8DE6CD2-972B-FBAF-3839-6E393D541AB8}" dt="2023-03-30T19:16:58.002" v="84" actId="1076"/>
          <ac:spMkLst>
            <pc:docMk/>
            <pc:sldMk cId="109857222" sldId="256"/>
            <ac:spMk id="20" creationId="{F30A630A-086C-96B7-F181-301D1E02746E}"/>
          </ac:spMkLst>
        </pc:spChg>
        <pc:spChg chg="mod">
          <ac:chgData name="Carly McMorrow" userId="S::cm1278@usnh.edu::1efc3c10-7b4c-4c33-a5f8-bd4e53693c14" providerId="AD" clId="Web-{E8DE6CD2-972B-FBAF-3839-6E393D541AB8}" dt="2023-03-30T19:14:33.076" v="54" actId="1076"/>
          <ac:spMkLst>
            <pc:docMk/>
            <pc:sldMk cId="109857222" sldId="256"/>
            <ac:spMk id="21" creationId="{4A2D49B5-6231-F150-9F87-B89CF812B6AA}"/>
          </ac:spMkLst>
        </pc:spChg>
        <pc:spChg chg="mod">
          <ac:chgData name="Carly McMorrow" userId="S::cm1278@usnh.edu::1efc3c10-7b4c-4c33-a5f8-bd4e53693c14" providerId="AD" clId="Web-{E8DE6CD2-972B-FBAF-3839-6E393D541AB8}" dt="2023-03-30T19:11:38.851" v="34" actId="1076"/>
          <ac:spMkLst>
            <pc:docMk/>
            <pc:sldMk cId="109857222" sldId="256"/>
            <ac:spMk id="22" creationId="{07A339D5-7398-2515-227C-92C615958796}"/>
          </ac:spMkLst>
        </pc:spChg>
        <pc:spChg chg="mod">
          <ac:chgData name="Carly McMorrow" userId="S::cm1278@usnh.edu::1efc3c10-7b4c-4c33-a5f8-bd4e53693c14" providerId="AD" clId="Web-{E8DE6CD2-972B-FBAF-3839-6E393D541AB8}" dt="2023-03-30T19:21:50.714" v="106" actId="1076"/>
          <ac:spMkLst>
            <pc:docMk/>
            <pc:sldMk cId="109857222" sldId="256"/>
            <ac:spMk id="23" creationId="{F56FE44F-376E-1C35-2B7F-516B2AA9BB45}"/>
          </ac:spMkLst>
        </pc:spChg>
        <pc:spChg chg="mod">
          <ac:chgData name="Carly McMorrow" userId="S::cm1278@usnh.edu::1efc3c10-7b4c-4c33-a5f8-bd4e53693c14" providerId="AD" clId="Web-{E8DE6CD2-972B-FBAF-3839-6E393D541AB8}" dt="2023-03-30T19:23:08.076" v="114" actId="14100"/>
          <ac:spMkLst>
            <pc:docMk/>
            <pc:sldMk cId="109857222" sldId="256"/>
            <ac:spMk id="25" creationId="{81F9E80C-AC93-AD56-0701-0E9413C8D35D}"/>
          </ac:spMkLst>
        </pc:spChg>
        <pc:spChg chg="mod">
          <ac:chgData name="Carly McMorrow" userId="S::cm1278@usnh.edu::1efc3c10-7b4c-4c33-a5f8-bd4e53693c14" providerId="AD" clId="Web-{E8DE6CD2-972B-FBAF-3839-6E393D541AB8}" dt="2023-03-30T19:19:23.163" v="89" actId="1076"/>
          <ac:spMkLst>
            <pc:docMk/>
            <pc:sldMk cId="109857222" sldId="256"/>
            <ac:spMk id="26" creationId="{D59B96E7-A99B-1FBE-3B7F-97E946695A0D}"/>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universitysystemnh-my.sharepoint.com/personal/cm1278_usnh_edu/Documents/960%20proposal/961%20manuscript%20and%20poster/Book.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universitysystemnh-my.sharepoint.com/personal/cm1278_usnh_edu/Documents/960%20proposal/961%20manuscript%20and%20poster/Book.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'Charts and Tables'!$A$4</c:f>
              <c:strCache>
                <c:ptCount val="1"/>
                <c:pt idx="0">
                  <c:v>Heterosexual</c:v>
                </c:pt>
              </c:strCache>
            </c:strRef>
          </c:tx>
          <c:spPr>
            <a:ln>
              <a:solidFill>
                <a:srgbClr val="000000"/>
              </a:solidFill>
              <a:prstDash val="solid"/>
            </a:ln>
          </c:spPr>
          <c:dPt>
            <c:idx val="0"/>
            <c:bubble3D val="0"/>
            <c:spPr>
              <a:solidFill>
                <a:schemeClr val="accent6">
                  <a:lumMod val="60000"/>
                  <a:lumOff val="40000"/>
                </a:schemeClr>
              </a:solidFill>
              <a:ln w="19050">
                <a:solidFill>
                  <a:srgbClr val="000000"/>
                </a:solidFill>
                <a:prstDash val="solid"/>
              </a:ln>
              <a:effectLst/>
            </c:spPr>
            <c:extLst>
              <c:ext xmlns:c16="http://schemas.microsoft.com/office/drawing/2014/chart" uri="{C3380CC4-5D6E-409C-BE32-E72D297353CC}">
                <c16:uniqueId val="{00000001-FD1E-4B9D-8E0E-6343D28A16DF}"/>
              </c:ext>
            </c:extLst>
          </c:dPt>
          <c:dPt>
            <c:idx val="1"/>
            <c:bubble3D val="0"/>
            <c:spPr>
              <a:solidFill>
                <a:schemeClr val="accent5">
                  <a:lumMod val="60000"/>
                  <a:lumOff val="40000"/>
                </a:schemeClr>
              </a:solidFill>
              <a:ln w="19050">
                <a:solidFill>
                  <a:srgbClr val="000000"/>
                </a:solidFill>
                <a:prstDash val="solid"/>
              </a:ln>
              <a:effectLst/>
            </c:spPr>
            <c:extLst>
              <c:ext xmlns:c16="http://schemas.microsoft.com/office/drawing/2014/chart" uri="{C3380CC4-5D6E-409C-BE32-E72D297353CC}">
                <c16:uniqueId val="{00000003-FD1E-4B9D-8E0E-6343D28A16DF}"/>
              </c:ext>
            </c:extLst>
          </c:dPt>
          <c:dLbls>
            <c:dLbl>
              <c:idx val="0"/>
              <c:tx>
                <c:rich>
                  <a:bodyPr/>
                  <a:lstStyle/>
                  <a:p>
                    <a:fld id="{14262B8E-B9EF-49A9-8849-C715C2C06CC7}" type="VALUE">
                      <a:rPr lang="en-US" sz="3600"/>
                      <a:pPr/>
                      <a:t>[VALUE]</a:t>
                    </a:fld>
                    <a:endParaRPr lang="en-US" sz="3600"/>
                  </a:p>
                  <a:p>
                    <a:r>
                      <a:rPr lang="en-US" sz="3200"/>
                      <a:t>(n=85)</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D1E-4B9D-8E0E-6343D28A16DF}"/>
                </c:ext>
              </c:extLst>
            </c:dLbl>
            <c:dLbl>
              <c:idx val="1"/>
              <c:tx>
                <c:rich>
                  <a:bodyPr/>
                  <a:lstStyle/>
                  <a:p>
                    <a:fld id="{97461A35-52C2-4C0C-B86F-B9182D39C331}" type="VALUE">
                      <a:rPr lang="en-US" sz="3600"/>
                      <a:pPr/>
                      <a:t>[VALUE]</a:t>
                    </a:fld>
                    <a:endParaRPr lang="en-US" sz="3600"/>
                  </a:p>
                  <a:p>
                    <a:r>
                      <a:rPr lang="en-US" sz="3200"/>
                      <a:t>(n=83)</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D1E-4B9D-8E0E-6343D28A16DF}"/>
                </c:ext>
              </c:extLst>
            </c:dLbl>
            <c:spPr>
              <a:noFill/>
              <a:ln>
                <a:noFill/>
              </a:ln>
              <a:effectLst/>
            </c:spPr>
            <c:txPr>
              <a:bodyPr rot="0" spcFirstLastPara="1" vertOverflow="ellipsis" vert="horz" wrap="square" lIns="38100" tIns="19050" rIns="38100" bIns="19050" anchor="ctr" anchorCtr="1">
                <a:spAutoFit/>
              </a:bodyPr>
              <a:lstStyle/>
              <a:p>
                <a:pPr>
                  <a:defRPr sz="28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'Charts and Tables'!$B$3:$C$3</c:f>
              <c:strCache>
                <c:ptCount val="2"/>
                <c:pt idx="0">
                  <c:v>Not Meeting Guidelines</c:v>
                </c:pt>
                <c:pt idx="1">
                  <c:v>Meeting Guidelines</c:v>
                </c:pt>
              </c:strCache>
            </c:strRef>
          </c:cat>
          <c:val>
            <c:numRef>
              <c:f>'Charts and Tables'!$B$4:$C$4</c:f>
              <c:numCache>
                <c:formatCode>0.0%</c:formatCode>
                <c:ptCount val="2"/>
                <c:pt idx="0">
                  <c:v>0.50600000000000001</c:v>
                </c:pt>
                <c:pt idx="1">
                  <c:v>0.49399999999999999</c:v>
                </c:pt>
              </c:numCache>
            </c:numRef>
          </c:val>
          <c:extLst>
            <c:ext xmlns:c16="http://schemas.microsoft.com/office/drawing/2014/chart" uri="{C3380CC4-5D6E-409C-BE32-E72D297353CC}">
              <c16:uniqueId val="{00000004-FD1E-4B9D-8E0E-6343D28A16DF}"/>
            </c:ext>
          </c:extLst>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'Charts and Tables'!$A$6</c:f>
              <c:strCache>
                <c:ptCount val="1"/>
                <c:pt idx="0">
                  <c:v>SM</c:v>
                </c:pt>
              </c:strCache>
            </c:strRef>
          </c:tx>
          <c:spPr>
            <a:ln>
              <a:solidFill>
                <a:srgbClr val="000000"/>
              </a:solidFill>
              <a:prstDash val="solid"/>
            </a:ln>
          </c:spPr>
          <c:dPt>
            <c:idx val="0"/>
            <c:bubble3D val="0"/>
            <c:spPr>
              <a:solidFill>
                <a:schemeClr val="accent6">
                  <a:lumMod val="60000"/>
                  <a:lumOff val="40000"/>
                </a:schemeClr>
              </a:solidFill>
              <a:ln w="19050">
                <a:solidFill>
                  <a:srgbClr val="000000"/>
                </a:solidFill>
                <a:prstDash val="solid"/>
              </a:ln>
              <a:effectLst/>
            </c:spPr>
            <c:extLst>
              <c:ext xmlns:c16="http://schemas.microsoft.com/office/drawing/2014/chart" uri="{C3380CC4-5D6E-409C-BE32-E72D297353CC}">
                <c16:uniqueId val="{00000001-0307-4AAB-999D-96B231E6EC2B}"/>
              </c:ext>
            </c:extLst>
          </c:dPt>
          <c:dPt>
            <c:idx val="1"/>
            <c:bubble3D val="0"/>
            <c:spPr>
              <a:solidFill>
                <a:schemeClr val="accent5">
                  <a:lumMod val="60000"/>
                  <a:lumOff val="40000"/>
                </a:schemeClr>
              </a:solidFill>
              <a:ln w="19050">
                <a:solidFill>
                  <a:srgbClr val="000000"/>
                </a:solidFill>
                <a:prstDash val="solid"/>
              </a:ln>
              <a:effectLst/>
            </c:spPr>
            <c:extLst>
              <c:ext xmlns:c16="http://schemas.microsoft.com/office/drawing/2014/chart" uri="{C3380CC4-5D6E-409C-BE32-E72D297353CC}">
                <c16:uniqueId val="{00000003-0307-4AAB-999D-96B231E6EC2B}"/>
              </c:ext>
            </c:extLst>
          </c:dPt>
          <c:dLbls>
            <c:dLbl>
              <c:idx val="0"/>
              <c:tx>
                <c:rich>
                  <a:bodyPr/>
                  <a:lstStyle/>
                  <a:p>
                    <a:fld id="{A71BDF5C-5514-4F9B-AB23-4A851A99F09C}" type="VALUE">
                      <a:rPr lang="en-US" sz="3600"/>
                      <a:pPr/>
                      <a:t>[VALUE]</a:t>
                    </a:fld>
                    <a:endParaRPr lang="en-US" sz="3600"/>
                  </a:p>
                  <a:p>
                    <a:r>
                      <a:rPr lang="en-US" sz="3200"/>
                      <a:t>(n=60)</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0307-4AAB-999D-96B231E6EC2B}"/>
                </c:ext>
              </c:extLst>
            </c:dLbl>
            <c:dLbl>
              <c:idx val="1"/>
              <c:tx>
                <c:rich>
                  <a:bodyPr/>
                  <a:lstStyle/>
                  <a:p>
                    <a:fld id="{94CB75C9-38D7-40AB-B255-E84D23C88E09}" type="VALUE">
                      <a:rPr lang="en-US" sz="3600"/>
                      <a:pPr/>
                      <a:t>[VALUE]</a:t>
                    </a:fld>
                    <a:endParaRPr lang="en-US" sz="3600"/>
                  </a:p>
                  <a:p>
                    <a:r>
                      <a:rPr lang="en-US" sz="3200"/>
                      <a:t>(n=24)</a:t>
                    </a:r>
                  </a:p>
                </c:rich>
              </c:tx>
              <c:dLblPos val="in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0307-4AAB-999D-96B231E6EC2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'Charts and Tables'!$B$5:$C$5</c:f>
              <c:strCache>
                <c:ptCount val="2"/>
                <c:pt idx="0">
                  <c:v>Not Meeting Guidelines</c:v>
                </c:pt>
                <c:pt idx="1">
                  <c:v>Meeting Guidelines</c:v>
                </c:pt>
              </c:strCache>
            </c:strRef>
          </c:cat>
          <c:val>
            <c:numRef>
              <c:f>'Charts and Tables'!$B$6:$C$6</c:f>
              <c:numCache>
                <c:formatCode>0.0%</c:formatCode>
                <c:ptCount val="2"/>
                <c:pt idx="0">
                  <c:v>0.71399999999999997</c:v>
                </c:pt>
                <c:pt idx="1">
                  <c:v>0.28599999999999998</c:v>
                </c:pt>
              </c:numCache>
            </c:numRef>
          </c:val>
          <c:extLst>
            <c:ext xmlns:c16="http://schemas.microsoft.com/office/drawing/2014/chart" uri="{C3380CC4-5D6E-409C-BE32-E72D297353CC}">
              <c16:uniqueId val="{00000004-0307-4AAB-999D-96B231E6EC2B}"/>
            </c:ext>
          </c:extLst>
        </c:ser>
        <c:dLbls>
          <c:dLblPos val="inEnd"/>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4788749"/>
            <a:ext cx="31089600" cy="10187093"/>
          </a:xfrm>
        </p:spPr>
        <p:txBody>
          <a:bodyPr anchor="b"/>
          <a:lstStyle>
            <a:lvl1pPr algn="ctr">
              <a:defRPr sz="7500"/>
            </a:lvl1pPr>
          </a:lstStyle>
          <a:p>
            <a:r>
              <a:rPr lang="en-US" dirty="0"/>
              <a:t>Click to edit Master title style</a:t>
            </a:r>
          </a:p>
        </p:txBody>
      </p:sp>
      <p:sp>
        <p:nvSpPr>
          <p:cNvPr id="3" name="Subtitle 2"/>
          <p:cNvSpPr>
            <a:spLocks noGrp="1"/>
          </p:cNvSpPr>
          <p:nvPr>
            <p:ph type="subTitle" idx="1"/>
          </p:nvPr>
        </p:nvSpPr>
        <p:spPr>
          <a:xfrm>
            <a:off x="4572000" y="15368695"/>
            <a:ext cx="27432000" cy="7064585"/>
          </a:xfrm>
        </p:spPr>
        <p:txBody>
          <a:bodyPr/>
          <a:lstStyle>
            <a:lvl1pPr marL="0" indent="0" algn="ctr">
              <a:buNone/>
              <a:defRPr sz="3000"/>
            </a:lvl1pPr>
            <a:lvl2pPr marL="571500" indent="0" algn="ctr">
              <a:buNone/>
              <a:defRPr sz="2500"/>
            </a:lvl2pPr>
            <a:lvl3pPr marL="1143000" indent="0" algn="ctr">
              <a:buNone/>
              <a:defRPr sz="2250"/>
            </a:lvl3pPr>
            <a:lvl4pPr marL="1714500" indent="0" algn="ctr">
              <a:buNone/>
              <a:defRPr sz="2000"/>
            </a:lvl4pPr>
            <a:lvl5pPr marL="2286000" indent="0" algn="ctr">
              <a:buNone/>
              <a:defRPr sz="2000"/>
            </a:lvl5pPr>
            <a:lvl6pPr marL="2857500" indent="0" algn="ctr">
              <a:buNone/>
              <a:defRPr sz="2000"/>
            </a:lvl6pPr>
            <a:lvl7pPr marL="3429000" indent="0" algn="ctr">
              <a:buNone/>
              <a:defRPr sz="2000"/>
            </a:lvl7pPr>
            <a:lvl8pPr marL="4000500" indent="0" algn="ctr">
              <a:buNone/>
              <a:defRPr sz="2000"/>
            </a:lvl8pPr>
            <a:lvl9pPr marL="4572000" indent="0" algn="ctr">
              <a:buNone/>
              <a:defRPr sz="20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495146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1036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6174702" y="1557867"/>
            <a:ext cx="7886700" cy="24797175"/>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2514602" y="1557867"/>
            <a:ext cx="23202900" cy="2479717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84009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4062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95552" y="7294888"/>
            <a:ext cx="31546800" cy="12171678"/>
          </a:xfrm>
        </p:spPr>
        <p:txBody>
          <a:bodyPr anchor="b"/>
          <a:lstStyle>
            <a:lvl1pPr>
              <a:defRPr sz="7500"/>
            </a:lvl1pPr>
          </a:lstStyle>
          <a:p>
            <a:r>
              <a:rPr lang="en-US" dirty="0"/>
              <a:t>Click to edit Master title style</a:t>
            </a:r>
          </a:p>
        </p:txBody>
      </p:sp>
      <p:sp>
        <p:nvSpPr>
          <p:cNvPr id="3" name="Text Placeholder 2"/>
          <p:cNvSpPr>
            <a:spLocks noGrp="1"/>
          </p:cNvSpPr>
          <p:nvPr>
            <p:ph type="body" idx="1"/>
          </p:nvPr>
        </p:nvSpPr>
        <p:spPr>
          <a:xfrm>
            <a:off x="2495552" y="19581715"/>
            <a:ext cx="31546800" cy="6400798"/>
          </a:xfrm>
        </p:spPr>
        <p:txBody>
          <a:bodyPr/>
          <a:lstStyle>
            <a:lvl1pPr marL="0" indent="0">
              <a:buNone/>
              <a:defRPr sz="3000">
                <a:solidFill>
                  <a:schemeClr val="tx1"/>
                </a:solidFill>
              </a:defRPr>
            </a:lvl1pPr>
            <a:lvl2pPr marL="571500" indent="0">
              <a:buNone/>
              <a:defRPr sz="2500">
                <a:solidFill>
                  <a:schemeClr val="tx1">
                    <a:tint val="75000"/>
                  </a:schemeClr>
                </a:solidFill>
              </a:defRPr>
            </a:lvl2pPr>
            <a:lvl3pPr marL="1143000" indent="0">
              <a:buNone/>
              <a:defRPr sz="2250">
                <a:solidFill>
                  <a:schemeClr val="tx1">
                    <a:tint val="75000"/>
                  </a:schemeClr>
                </a:solidFill>
              </a:defRPr>
            </a:lvl3pPr>
            <a:lvl4pPr marL="1714500" indent="0">
              <a:buNone/>
              <a:defRPr sz="2000">
                <a:solidFill>
                  <a:schemeClr val="tx1">
                    <a:tint val="75000"/>
                  </a:schemeClr>
                </a:solidFill>
              </a:defRPr>
            </a:lvl4pPr>
            <a:lvl5pPr marL="2286000" indent="0">
              <a:buNone/>
              <a:defRPr sz="2000">
                <a:solidFill>
                  <a:schemeClr val="tx1">
                    <a:tint val="75000"/>
                  </a:schemeClr>
                </a:solidFill>
              </a:defRPr>
            </a:lvl5pPr>
            <a:lvl6pPr marL="2857500" indent="0">
              <a:buNone/>
              <a:defRPr sz="2000">
                <a:solidFill>
                  <a:schemeClr val="tx1">
                    <a:tint val="75000"/>
                  </a:schemeClr>
                </a:solidFill>
              </a:defRPr>
            </a:lvl6pPr>
            <a:lvl7pPr marL="3429000" indent="0">
              <a:buNone/>
              <a:defRPr sz="2000">
                <a:solidFill>
                  <a:schemeClr val="tx1">
                    <a:tint val="75000"/>
                  </a:schemeClr>
                </a:solidFill>
              </a:defRPr>
            </a:lvl7pPr>
            <a:lvl8pPr marL="4000500" indent="0">
              <a:buNone/>
              <a:defRPr sz="2000">
                <a:solidFill>
                  <a:schemeClr val="tx1">
                    <a:tint val="75000"/>
                  </a:schemeClr>
                </a:solidFill>
              </a:defRPr>
            </a:lvl8pPr>
            <a:lvl9pPr marL="4572000" indent="0">
              <a:buNone/>
              <a:defRPr sz="20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596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2514600" y="7789333"/>
            <a:ext cx="15544800" cy="185657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18516600" y="7789333"/>
            <a:ext cx="15544800" cy="185657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47758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557873"/>
            <a:ext cx="31546800" cy="5655735"/>
          </a:xfrm>
        </p:spPr>
        <p:txBody>
          <a:bodyPr/>
          <a:lstStyle/>
          <a:p>
            <a:r>
              <a:rPr lang="en-US" dirty="0"/>
              <a:t>Click to edit Master title style</a:t>
            </a:r>
          </a:p>
        </p:txBody>
      </p:sp>
      <p:sp>
        <p:nvSpPr>
          <p:cNvPr id="3" name="Text Placeholder 2"/>
          <p:cNvSpPr>
            <a:spLocks noGrp="1"/>
          </p:cNvSpPr>
          <p:nvPr>
            <p:ph type="body" idx="1"/>
          </p:nvPr>
        </p:nvSpPr>
        <p:spPr>
          <a:xfrm>
            <a:off x="2519368" y="7172962"/>
            <a:ext cx="15473360" cy="3515358"/>
          </a:xfrm>
        </p:spPr>
        <p:txBody>
          <a:bodyPr anchor="b"/>
          <a:lstStyle>
            <a:lvl1pPr marL="0" indent="0">
              <a:buNone/>
              <a:defRPr sz="3000" b="1"/>
            </a:lvl1pPr>
            <a:lvl2pPr marL="571500" indent="0">
              <a:buNone/>
              <a:defRPr sz="2500" b="1"/>
            </a:lvl2pPr>
            <a:lvl3pPr marL="1143000" indent="0">
              <a:buNone/>
              <a:defRPr sz="2250" b="1"/>
            </a:lvl3pPr>
            <a:lvl4pPr marL="1714500" indent="0">
              <a:buNone/>
              <a:defRPr sz="2000" b="1"/>
            </a:lvl4pPr>
            <a:lvl5pPr marL="2286000" indent="0">
              <a:buNone/>
              <a:defRPr sz="2000" b="1"/>
            </a:lvl5pPr>
            <a:lvl6pPr marL="2857500" indent="0">
              <a:buNone/>
              <a:defRPr sz="2000" b="1"/>
            </a:lvl6pPr>
            <a:lvl7pPr marL="3429000" indent="0">
              <a:buNone/>
              <a:defRPr sz="2000" b="1"/>
            </a:lvl7pPr>
            <a:lvl8pPr marL="4000500" indent="0">
              <a:buNone/>
              <a:defRPr sz="2000" b="1"/>
            </a:lvl8pPr>
            <a:lvl9pPr marL="4572000" indent="0">
              <a:buNone/>
              <a:defRPr sz="2000" b="1"/>
            </a:lvl9pPr>
          </a:lstStyle>
          <a:p>
            <a:pPr lvl="0"/>
            <a:r>
              <a:rPr lang="en-US" dirty="0"/>
              <a:t>Click to edit Master text styles</a:t>
            </a:r>
          </a:p>
        </p:txBody>
      </p:sp>
      <p:sp>
        <p:nvSpPr>
          <p:cNvPr id="4" name="Content Placeholder 3"/>
          <p:cNvSpPr>
            <a:spLocks noGrp="1"/>
          </p:cNvSpPr>
          <p:nvPr>
            <p:ph sz="half" idx="2"/>
          </p:nvPr>
        </p:nvSpPr>
        <p:spPr>
          <a:xfrm>
            <a:off x="2519368" y="10688320"/>
            <a:ext cx="15473360" cy="157209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18516602" y="7172962"/>
            <a:ext cx="15549564" cy="3515358"/>
          </a:xfrm>
        </p:spPr>
        <p:txBody>
          <a:bodyPr anchor="b"/>
          <a:lstStyle>
            <a:lvl1pPr marL="0" indent="0">
              <a:buNone/>
              <a:defRPr sz="3000" b="1"/>
            </a:lvl1pPr>
            <a:lvl2pPr marL="571500" indent="0">
              <a:buNone/>
              <a:defRPr sz="2500" b="1"/>
            </a:lvl2pPr>
            <a:lvl3pPr marL="1143000" indent="0">
              <a:buNone/>
              <a:defRPr sz="2250" b="1"/>
            </a:lvl3pPr>
            <a:lvl4pPr marL="1714500" indent="0">
              <a:buNone/>
              <a:defRPr sz="2000" b="1"/>
            </a:lvl4pPr>
            <a:lvl5pPr marL="2286000" indent="0">
              <a:buNone/>
              <a:defRPr sz="2000" b="1"/>
            </a:lvl5pPr>
            <a:lvl6pPr marL="2857500" indent="0">
              <a:buNone/>
              <a:defRPr sz="2000" b="1"/>
            </a:lvl6pPr>
            <a:lvl7pPr marL="3429000" indent="0">
              <a:buNone/>
              <a:defRPr sz="2000" b="1"/>
            </a:lvl7pPr>
            <a:lvl8pPr marL="4000500" indent="0">
              <a:buNone/>
              <a:defRPr sz="2000" b="1"/>
            </a:lvl8pPr>
            <a:lvl9pPr marL="4572000" indent="0">
              <a:buNone/>
              <a:defRPr sz="2000" b="1"/>
            </a:lvl9pPr>
          </a:lstStyle>
          <a:p>
            <a:pPr lvl="0"/>
            <a:r>
              <a:rPr lang="en-US" dirty="0"/>
              <a:t>Click to edit Master text styles</a:t>
            </a:r>
          </a:p>
        </p:txBody>
      </p:sp>
      <p:sp>
        <p:nvSpPr>
          <p:cNvPr id="6" name="Content Placeholder 5"/>
          <p:cNvSpPr>
            <a:spLocks noGrp="1"/>
          </p:cNvSpPr>
          <p:nvPr>
            <p:ph sz="quarter" idx="4"/>
          </p:nvPr>
        </p:nvSpPr>
        <p:spPr>
          <a:xfrm>
            <a:off x="18516602" y="10688320"/>
            <a:ext cx="15549564" cy="157209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07445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27184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983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4000"/>
            </a:lvl1pPr>
          </a:lstStyle>
          <a:p>
            <a:r>
              <a:rPr lang="en-US" dirty="0"/>
              <a:t>Click to edit Master title style</a:t>
            </a:r>
          </a:p>
        </p:txBody>
      </p:sp>
      <p:sp>
        <p:nvSpPr>
          <p:cNvPr id="3" name="Content Placeholder 2"/>
          <p:cNvSpPr>
            <a:spLocks noGrp="1"/>
          </p:cNvSpPr>
          <p:nvPr>
            <p:ph idx="1"/>
          </p:nvPr>
        </p:nvSpPr>
        <p:spPr>
          <a:xfrm>
            <a:off x="15549564" y="4213020"/>
            <a:ext cx="18516600" cy="20794133"/>
          </a:xfrm>
        </p:spPr>
        <p:txBody>
          <a:bodyPr/>
          <a:lstStyle>
            <a:lvl1pPr>
              <a:defRPr sz="4000"/>
            </a:lvl1pPr>
            <a:lvl2pPr>
              <a:defRPr sz="3500"/>
            </a:lvl2pPr>
            <a:lvl3pPr>
              <a:defRPr sz="3000"/>
            </a:lvl3pPr>
            <a:lvl4pPr>
              <a:defRPr sz="2500"/>
            </a:lvl4pPr>
            <a:lvl5pPr>
              <a:defRPr sz="2500"/>
            </a:lvl5pPr>
            <a:lvl6pPr>
              <a:defRPr sz="2500"/>
            </a:lvl6pPr>
            <a:lvl7pPr>
              <a:defRPr sz="2500"/>
            </a:lvl7pPr>
            <a:lvl8pPr>
              <a:defRPr sz="2500"/>
            </a:lvl8pPr>
            <a:lvl9pPr>
              <a:defRPr sz="2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2000"/>
            </a:lvl1pPr>
            <a:lvl2pPr marL="571500" indent="0">
              <a:buNone/>
              <a:defRPr sz="1750"/>
            </a:lvl2pPr>
            <a:lvl3pPr marL="1143000" indent="0">
              <a:buNone/>
              <a:defRPr sz="1500"/>
            </a:lvl3pPr>
            <a:lvl4pPr marL="1714500" indent="0">
              <a:buNone/>
              <a:defRPr sz="1250"/>
            </a:lvl4pPr>
            <a:lvl5pPr marL="2286000" indent="0">
              <a:buNone/>
              <a:defRPr sz="1250"/>
            </a:lvl5pPr>
            <a:lvl6pPr marL="2857500" indent="0">
              <a:buNone/>
              <a:defRPr sz="1250"/>
            </a:lvl6pPr>
            <a:lvl7pPr marL="3429000" indent="0">
              <a:buNone/>
              <a:defRPr sz="1250"/>
            </a:lvl7pPr>
            <a:lvl8pPr marL="4000500" indent="0">
              <a:buNone/>
              <a:defRPr sz="1250"/>
            </a:lvl8pPr>
            <a:lvl9pPr marL="4572000" indent="0">
              <a:buNone/>
              <a:defRPr sz="125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28192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9364" y="1950720"/>
            <a:ext cx="11796712" cy="6827520"/>
          </a:xfrm>
        </p:spPr>
        <p:txBody>
          <a:bodyPr anchor="b"/>
          <a:lstStyle>
            <a:lvl1pPr>
              <a:defRPr sz="4000"/>
            </a:lvl1pPr>
          </a:lstStyle>
          <a:p>
            <a:r>
              <a:rPr lang="en-US" dirty="0"/>
              <a:t>Click to edit Master title style</a:t>
            </a:r>
          </a:p>
        </p:txBody>
      </p:sp>
      <p:sp>
        <p:nvSpPr>
          <p:cNvPr id="3" name="Picture Placeholder 2"/>
          <p:cNvSpPr>
            <a:spLocks noGrp="1" noChangeAspect="1"/>
          </p:cNvSpPr>
          <p:nvPr>
            <p:ph type="pic" idx="1"/>
          </p:nvPr>
        </p:nvSpPr>
        <p:spPr>
          <a:xfrm>
            <a:off x="15549564" y="4213020"/>
            <a:ext cx="18516600" cy="20794133"/>
          </a:xfrm>
        </p:spPr>
        <p:txBody>
          <a:bodyPr anchor="t"/>
          <a:lstStyle>
            <a:lvl1pPr marL="0" indent="0">
              <a:buNone/>
              <a:defRPr sz="4000"/>
            </a:lvl1pPr>
            <a:lvl2pPr marL="571500" indent="0">
              <a:buNone/>
              <a:defRPr sz="3500"/>
            </a:lvl2pPr>
            <a:lvl3pPr marL="1143000" indent="0">
              <a:buNone/>
              <a:defRPr sz="3000"/>
            </a:lvl3pPr>
            <a:lvl4pPr marL="1714500" indent="0">
              <a:buNone/>
              <a:defRPr sz="2500"/>
            </a:lvl4pPr>
            <a:lvl5pPr marL="2286000" indent="0">
              <a:buNone/>
              <a:defRPr sz="2500"/>
            </a:lvl5pPr>
            <a:lvl6pPr marL="2857500" indent="0">
              <a:buNone/>
              <a:defRPr sz="2500"/>
            </a:lvl6pPr>
            <a:lvl7pPr marL="3429000" indent="0">
              <a:buNone/>
              <a:defRPr sz="2500"/>
            </a:lvl7pPr>
            <a:lvl8pPr marL="4000500" indent="0">
              <a:buNone/>
              <a:defRPr sz="2500"/>
            </a:lvl8pPr>
            <a:lvl9pPr marL="4572000" indent="0">
              <a:buNone/>
              <a:defRPr sz="2500"/>
            </a:lvl9pPr>
          </a:lstStyle>
          <a:p>
            <a:endParaRPr lang="en-US" dirty="0"/>
          </a:p>
        </p:txBody>
      </p:sp>
      <p:sp>
        <p:nvSpPr>
          <p:cNvPr id="4" name="Text Placeholder 3"/>
          <p:cNvSpPr>
            <a:spLocks noGrp="1"/>
          </p:cNvSpPr>
          <p:nvPr>
            <p:ph type="body" sz="half" idx="2"/>
          </p:nvPr>
        </p:nvSpPr>
        <p:spPr>
          <a:xfrm>
            <a:off x="2519364" y="8778240"/>
            <a:ext cx="11796712" cy="16262775"/>
          </a:xfrm>
        </p:spPr>
        <p:txBody>
          <a:bodyPr/>
          <a:lstStyle>
            <a:lvl1pPr marL="0" indent="0">
              <a:buNone/>
              <a:defRPr sz="2000"/>
            </a:lvl1pPr>
            <a:lvl2pPr marL="571500" indent="0">
              <a:buNone/>
              <a:defRPr sz="1750"/>
            </a:lvl2pPr>
            <a:lvl3pPr marL="1143000" indent="0">
              <a:buNone/>
              <a:defRPr sz="1500"/>
            </a:lvl3pPr>
            <a:lvl4pPr marL="1714500" indent="0">
              <a:buNone/>
              <a:defRPr sz="1250"/>
            </a:lvl4pPr>
            <a:lvl5pPr marL="2286000" indent="0">
              <a:buNone/>
              <a:defRPr sz="1250"/>
            </a:lvl5pPr>
            <a:lvl6pPr marL="2857500" indent="0">
              <a:buNone/>
              <a:defRPr sz="1250"/>
            </a:lvl6pPr>
            <a:lvl7pPr marL="3429000" indent="0">
              <a:buNone/>
              <a:defRPr sz="1250"/>
            </a:lvl7pPr>
            <a:lvl8pPr marL="4000500" indent="0">
              <a:buNone/>
              <a:defRPr sz="1250"/>
            </a:lvl8pPr>
            <a:lvl9pPr marL="4572000" indent="0">
              <a:buNone/>
              <a:defRPr sz="125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40513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514600" y="1557873"/>
            <a:ext cx="31546800" cy="5655735"/>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514600" y="7789333"/>
            <a:ext cx="31546800" cy="185657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2514600" y="27120433"/>
            <a:ext cx="8229600" cy="1557867"/>
          </a:xfrm>
          <a:prstGeom prst="rect">
            <a:avLst/>
          </a:prstGeom>
        </p:spPr>
        <p:txBody>
          <a:bodyPr vert="horz" lIns="91440" tIns="45720" rIns="91440" bIns="45720" rtlCol="0" anchor="ctr"/>
          <a:lstStyle>
            <a:lvl1pPr algn="l">
              <a:defRPr sz="1500">
                <a:solidFill>
                  <a:schemeClr val="tx1">
                    <a:tint val="75000"/>
                  </a:schemeClr>
                </a:solidFill>
              </a:defRPr>
            </a:lvl1pPr>
          </a:lstStyle>
          <a:p>
            <a:fld id="{C764DE79-268F-4C1A-8933-263129D2AF90}" type="datetimeFigureOut">
              <a:rPr lang="en-US" dirty="0"/>
              <a:t>4/5/2023</a:t>
            </a:fld>
            <a:endParaRPr lang="en-US" dirty="0"/>
          </a:p>
        </p:txBody>
      </p:sp>
      <p:sp>
        <p:nvSpPr>
          <p:cNvPr id="5" name="Footer Placeholder 4"/>
          <p:cNvSpPr>
            <a:spLocks noGrp="1"/>
          </p:cNvSpPr>
          <p:nvPr>
            <p:ph type="ftr" sz="quarter" idx="3"/>
          </p:nvPr>
        </p:nvSpPr>
        <p:spPr>
          <a:xfrm>
            <a:off x="12115800" y="27120433"/>
            <a:ext cx="12344400" cy="1557867"/>
          </a:xfrm>
          <a:prstGeom prst="rect">
            <a:avLst/>
          </a:prstGeom>
        </p:spPr>
        <p:txBody>
          <a:bodyPr vert="horz" lIns="91440" tIns="45720" rIns="91440" bIns="45720" rtlCol="0" anchor="ctr"/>
          <a:lstStyle>
            <a:lvl1pPr algn="ctr">
              <a:defRPr sz="15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5831800" y="27120433"/>
            <a:ext cx="8229600" cy="1557867"/>
          </a:xfrm>
          <a:prstGeom prst="rect">
            <a:avLst/>
          </a:prstGeom>
        </p:spPr>
        <p:txBody>
          <a:bodyPr vert="horz" lIns="91440" tIns="45720" rIns="91440" bIns="45720" rtlCol="0" anchor="ctr"/>
          <a:lstStyle>
            <a:lvl1pPr algn="r">
              <a:defRPr sz="150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33952235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93717" y="5780432"/>
            <a:ext cx="10629956" cy="3208376"/>
          </a:xfrm>
        </p:spPr>
        <p:txBody>
          <a:bodyPr vert="horz" lIns="91440" tIns="45720" rIns="91440" bIns="45720" rtlCol="0" anchor="t">
            <a:noAutofit/>
          </a:bodyPr>
          <a:lstStyle>
            <a:defPPr>
              <a:defRPr lang="en-US"/>
            </a:defPPr>
            <a:lvl1pPr marL="0" algn="l" defTabSz="3160166" rtl="0" eaLnBrk="1" latinLnBrk="0" hangingPunct="1">
              <a:defRPr sz="6221" kern="1200">
                <a:solidFill>
                  <a:schemeClr val="tx1"/>
                </a:solidFill>
                <a:latin typeface="+mn-lt"/>
                <a:ea typeface="+mn-ea"/>
                <a:cs typeface="+mn-cs"/>
              </a:defRPr>
            </a:lvl1pPr>
            <a:lvl2pPr marL="1580083" algn="l" defTabSz="3160166" rtl="0" eaLnBrk="1" latinLnBrk="0" hangingPunct="1">
              <a:defRPr sz="6221" kern="1200">
                <a:solidFill>
                  <a:schemeClr val="tx1"/>
                </a:solidFill>
                <a:latin typeface="+mn-lt"/>
                <a:ea typeface="+mn-ea"/>
                <a:cs typeface="+mn-cs"/>
              </a:defRPr>
            </a:lvl2pPr>
            <a:lvl3pPr marL="3160166" algn="l" defTabSz="3160166" rtl="0" eaLnBrk="1" latinLnBrk="0" hangingPunct="1">
              <a:defRPr sz="6221" kern="1200">
                <a:solidFill>
                  <a:schemeClr val="tx1"/>
                </a:solidFill>
                <a:latin typeface="+mn-lt"/>
                <a:ea typeface="+mn-ea"/>
                <a:cs typeface="+mn-cs"/>
              </a:defRPr>
            </a:lvl3pPr>
            <a:lvl4pPr marL="4740250" algn="l" defTabSz="3160166" rtl="0" eaLnBrk="1" latinLnBrk="0" hangingPunct="1">
              <a:defRPr sz="6221" kern="1200">
                <a:solidFill>
                  <a:schemeClr val="tx1"/>
                </a:solidFill>
                <a:latin typeface="+mn-lt"/>
                <a:ea typeface="+mn-ea"/>
                <a:cs typeface="+mn-cs"/>
              </a:defRPr>
            </a:lvl4pPr>
            <a:lvl5pPr marL="6320333" algn="l" defTabSz="3160166" rtl="0" eaLnBrk="1" latinLnBrk="0" hangingPunct="1">
              <a:defRPr sz="6221" kern="1200">
                <a:solidFill>
                  <a:schemeClr val="tx1"/>
                </a:solidFill>
                <a:latin typeface="+mn-lt"/>
                <a:ea typeface="+mn-ea"/>
                <a:cs typeface="+mn-cs"/>
              </a:defRPr>
            </a:lvl5pPr>
            <a:lvl6pPr marL="7900416" algn="l" defTabSz="3160166" rtl="0" eaLnBrk="1" latinLnBrk="0" hangingPunct="1">
              <a:defRPr sz="6221" kern="1200">
                <a:solidFill>
                  <a:schemeClr val="tx1"/>
                </a:solidFill>
                <a:latin typeface="+mn-lt"/>
                <a:ea typeface="+mn-ea"/>
                <a:cs typeface="+mn-cs"/>
              </a:defRPr>
            </a:lvl6pPr>
            <a:lvl7pPr marL="9480499" algn="l" defTabSz="3160166" rtl="0" eaLnBrk="1" latinLnBrk="0" hangingPunct="1">
              <a:defRPr sz="6221" kern="1200">
                <a:solidFill>
                  <a:schemeClr val="tx1"/>
                </a:solidFill>
                <a:latin typeface="+mn-lt"/>
                <a:ea typeface="+mn-ea"/>
                <a:cs typeface="+mn-cs"/>
              </a:defRPr>
            </a:lvl7pPr>
            <a:lvl8pPr marL="11060582" algn="l" defTabSz="3160166" rtl="0" eaLnBrk="1" latinLnBrk="0" hangingPunct="1">
              <a:defRPr sz="6221" kern="1200">
                <a:solidFill>
                  <a:schemeClr val="tx1"/>
                </a:solidFill>
                <a:latin typeface="+mn-lt"/>
                <a:ea typeface="+mn-ea"/>
                <a:cs typeface="+mn-cs"/>
              </a:defRPr>
            </a:lvl8pPr>
            <a:lvl9pPr marL="12640666" algn="l" defTabSz="3160166" rtl="0" eaLnBrk="1" latinLnBrk="0" hangingPunct="1">
              <a:defRPr sz="6221" kern="1200">
                <a:solidFill>
                  <a:schemeClr val="tx1"/>
                </a:solidFill>
                <a:latin typeface="+mn-lt"/>
                <a:ea typeface="+mn-ea"/>
                <a:cs typeface="+mn-cs"/>
              </a:defRPr>
            </a:lvl9pPr>
          </a:lstStyle>
          <a:p>
            <a:pPr marL="571500" indent="-571500">
              <a:buChar char="•"/>
            </a:pPr>
            <a:r>
              <a:rPr lang="en-US" sz="3600" b="1" dirty="0">
                <a:cs typeface="Calibri"/>
              </a:rPr>
              <a:t>To</a:t>
            </a:r>
            <a:r>
              <a:rPr lang="en-US" sz="3600" b="1" dirty="0">
                <a:ea typeface="+mn-lt"/>
                <a:cs typeface="+mn-lt"/>
              </a:rPr>
              <a:t> explore the relationship between physical activity (PA) and perceived stress (PS) in sexual minority (SM) college students</a:t>
            </a:r>
          </a:p>
          <a:p>
            <a:pPr marL="571500" indent="-571500">
              <a:buChar char="•"/>
            </a:pPr>
            <a:r>
              <a:rPr lang="en-US" sz="3600" b="1" dirty="0">
                <a:ea typeface="+mn-lt"/>
                <a:cs typeface="+mn-lt"/>
              </a:rPr>
              <a:t>To assess differences in exercise habits between SM and heterosexual college students (HS).</a:t>
            </a:r>
            <a:endParaRPr lang="en-US" sz="3600" b="1" dirty="0">
              <a:cs typeface="Calibri"/>
            </a:endParaRPr>
          </a:p>
        </p:txBody>
      </p:sp>
      <p:sp>
        <p:nvSpPr>
          <p:cNvPr id="7" name="TextBox 6">
            <a:extLst>
              <a:ext uri="{FF2B5EF4-FFF2-40B4-BE49-F238E27FC236}">
                <a16:creationId xmlns:a16="http://schemas.microsoft.com/office/drawing/2014/main" id="{419FD65B-9973-0515-2FA2-864E0C04BEEF}"/>
              </a:ext>
            </a:extLst>
          </p:cNvPr>
          <p:cNvSpPr txBox="1"/>
          <p:nvPr/>
        </p:nvSpPr>
        <p:spPr>
          <a:xfrm>
            <a:off x="533689" y="9894796"/>
            <a:ext cx="10634472" cy="60016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571500" indent="-571500">
              <a:buFont typeface="Arial"/>
              <a:buChar char="•"/>
            </a:pPr>
            <a:r>
              <a:rPr lang="en-US" sz="3200" dirty="0">
                <a:ea typeface="+mn-lt"/>
                <a:cs typeface="+mn-lt"/>
              </a:rPr>
              <a:t>The LGBTQ+ community is growing faster than ever but remains underrepresented in research.</a:t>
            </a:r>
            <a:r>
              <a:rPr lang="en-US" sz="3200" baseline="30000" dirty="0">
                <a:ea typeface="+mn-lt"/>
                <a:cs typeface="+mn-lt"/>
              </a:rPr>
              <a:t>1</a:t>
            </a:r>
            <a:endParaRPr lang="en-US" sz="3200" baseline="30000" dirty="0">
              <a:cs typeface="Calibri"/>
            </a:endParaRPr>
          </a:p>
          <a:p>
            <a:pPr marL="571500" indent="-571500">
              <a:buFont typeface="Arial"/>
              <a:buChar char="•"/>
            </a:pPr>
            <a:r>
              <a:rPr lang="en-US" sz="3200" dirty="0">
                <a:ea typeface="+mn-lt"/>
                <a:cs typeface="+mn-lt"/>
              </a:rPr>
              <a:t>Members of the LGBTQ+ community face health issues more than heterosexual individuals. Specifically, cardiovascular disease, depression, and anxiety. The high stress lifestyle that LGBTQ+ adults live is a major cause for these health disparities.</a:t>
            </a:r>
            <a:r>
              <a:rPr lang="en-US" sz="3200" baseline="30000" dirty="0">
                <a:ea typeface="+mn-lt"/>
                <a:cs typeface="+mn-lt"/>
              </a:rPr>
              <a:t>2,3</a:t>
            </a:r>
          </a:p>
          <a:p>
            <a:pPr marL="571500" indent="-571500">
              <a:buFont typeface="Arial"/>
              <a:buChar char="•"/>
            </a:pPr>
            <a:r>
              <a:rPr lang="en-US" sz="3200" dirty="0">
                <a:ea typeface="+mn-lt"/>
                <a:cs typeface="+mn-lt"/>
              </a:rPr>
              <a:t>Regular PA and exercise can lead to a decrease in overall health risk, and an improvement in quality of life.</a:t>
            </a:r>
            <a:r>
              <a:rPr lang="en-US" sz="3200" baseline="30000" dirty="0">
                <a:ea typeface="+mn-lt"/>
                <a:cs typeface="+mn-lt"/>
              </a:rPr>
              <a:t>4 </a:t>
            </a:r>
            <a:endParaRPr lang="en-US" baseline="30000" dirty="0">
              <a:ea typeface="+mn-lt"/>
              <a:cs typeface="+mn-lt"/>
            </a:endParaRPr>
          </a:p>
          <a:p>
            <a:pPr marL="571500" indent="-571500">
              <a:buFont typeface="Arial"/>
              <a:buChar char="•"/>
            </a:pPr>
            <a:r>
              <a:rPr lang="en-US" sz="3200" dirty="0">
                <a:ea typeface="+mn-lt"/>
                <a:cs typeface="+mn-lt"/>
              </a:rPr>
              <a:t>Studies have shown that LGBTQ+ adults participate in less aerobic exercise and strength training. More barriers to exercise are perceived by this population.</a:t>
            </a:r>
            <a:r>
              <a:rPr lang="en-US" sz="3200" baseline="30000" dirty="0">
                <a:ea typeface="+mn-lt"/>
                <a:cs typeface="+mn-lt"/>
              </a:rPr>
              <a:t>5,6 </a:t>
            </a:r>
            <a:endParaRPr lang="en-US" dirty="0">
              <a:cs typeface="Calibri" panose="020F0502020204030204"/>
            </a:endParaRPr>
          </a:p>
        </p:txBody>
      </p:sp>
      <p:sp>
        <p:nvSpPr>
          <p:cNvPr id="8" name="TextBox 7">
            <a:extLst>
              <a:ext uri="{FF2B5EF4-FFF2-40B4-BE49-F238E27FC236}">
                <a16:creationId xmlns:a16="http://schemas.microsoft.com/office/drawing/2014/main" id="{C9C9C944-4E42-E2BB-953A-F9A449E4D99A}"/>
              </a:ext>
            </a:extLst>
          </p:cNvPr>
          <p:cNvSpPr txBox="1"/>
          <p:nvPr/>
        </p:nvSpPr>
        <p:spPr>
          <a:xfrm>
            <a:off x="668800" y="17217551"/>
            <a:ext cx="10634472" cy="69865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buFont typeface="Arial"/>
              <a:buChar char="•"/>
            </a:pPr>
            <a:r>
              <a:rPr lang="en-US" sz="3200" dirty="0">
                <a:ea typeface="+mn-lt"/>
                <a:cs typeface="+mn-lt"/>
              </a:rPr>
              <a:t>Data were collected from 2015-21 from the College Health and Nutrition Assessment Survey, an ongoing, cross-sectional study. (UNH IRB #5524)</a:t>
            </a:r>
            <a:endParaRPr lang="en-US" sz="3200" dirty="0">
              <a:cs typeface="Calibri" panose="020F0502020204030204"/>
            </a:endParaRPr>
          </a:p>
          <a:p>
            <a:pPr marL="457200" indent="-457200">
              <a:buFont typeface="Arial"/>
              <a:buChar char="•"/>
            </a:pPr>
            <a:r>
              <a:rPr lang="en-US" sz="3200" dirty="0">
                <a:ea typeface="+mn-lt"/>
                <a:cs typeface="+mn-lt"/>
              </a:rPr>
              <a:t>Data were collected using in-person measures (anthropometrics, biochemical, and clinical) and online surveys (Qualtrics)</a:t>
            </a:r>
          </a:p>
          <a:p>
            <a:pPr marL="457200" indent="-457200">
              <a:buFont typeface="Arial"/>
              <a:buChar char="•"/>
            </a:pPr>
            <a:r>
              <a:rPr lang="en-US" sz="3200" dirty="0">
                <a:ea typeface="+mn-lt"/>
                <a:cs typeface="+mn-lt"/>
              </a:rPr>
              <a:t>PA was reported as 0, 15, 30, 45, or &gt; 45 min/day. Using this, participants were categorized as “meeting American College of Sports Medicine (ACSM) exercise recommendations” or “not meeting ACSM exercise recommendations”.</a:t>
            </a:r>
          </a:p>
          <a:p>
            <a:pPr marL="457200" indent="-457200">
              <a:buFont typeface="Arial"/>
              <a:buChar char="•"/>
            </a:pPr>
            <a:r>
              <a:rPr lang="en-US" sz="3200" dirty="0">
                <a:ea typeface="+mn-lt"/>
                <a:cs typeface="+mn-lt"/>
              </a:rPr>
              <a:t>Perceived stress scores (PSS) were calculated using validated questionnaire within the online survey portion. </a:t>
            </a:r>
          </a:p>
          <a:p>
            <a:pPr marL="457200" indent="-457200">
              <a:buFont typeface="Arial"/>
              <a:buChar char="•"/>
            </a:pPr>
            <a:r>
              <a:rPr lang="en-US" sz="3200" dirty="0">
                <a:ea typeface="+mn-lt"/>
                <a:cs typeface="+mn-lt"/>
              </a:rPr>
              <a:t>Spearman’s correlation was used to investigate the relationship between reported PA and PSS. </a:t>
            </a:r>
          </a:p>
        </p:txBody>
      </p:sp>
      <p:sp>
        <p:nvSpPr>
          <p:cNvPr id="9" name="TextBox 8">
            <a:extLst>
              <a:ext uri="{FF2B5EF4-FFF2-40B4-BE49-F238E27FC236}">
                <a16:creationId xmlns:a16="http://schemas.microsoft.com/office/drawing/2014/main" id="{44C8482A-65A5-1181-FC6C-F666A2E024CC}"/>
              </a:ext>
            </a:extLst>
          </p:cNvPr>
          <p:cNvSpPr txBox="1"/>
          <p:nvPr/>
        </p:nvSpPr>
        <p:spPr>
          <a:xfrm>
            <a:off x="25418748" y="13933943"/>
            <a:ext cx="10634472"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dirty="0">
                <a:ea typeface="+mn-lt"/>
                <a:cs typeface="+mn-lt"/>
              </a:rPr>
              <a:t>Our findings show that SM college students may be less likely to be meeting the guidelines for PA, however, there was no relationship observed between self-reported activity and PS among college students. This information extends our knowledge of SM students’ exercise behaviors.</a:t>
            </a:r>
            <a:endParaRPr lang="en-US" sz="3600" b="1" dirty="0">
              <a:cs typeface="Calibri"/>
            </a:endParaRPr>
          </a:p>
        </p:txBody>
      </p:sp>
      <p:sp>
        <p:nvSpPr>
          <p:cNvPr id="10" name="TextBox 9">
            <a:extLst>
              <a:ext uri="{FF2B5EF4-FFF2-40B4-BE49-F238E27FC236}">
                <a16:creationId xmlns:a16="http://schemas.microsoft.com/office/drawing/2014/main" id="{804B6CD2-0584-7779-C82F-E89948EBF235}"/>
              </a:ext>
            </a:extLst>
          </p:cNvPr>
          <p:cNvSpPr txBox="1"/>
          <p:nvPr/>
        </p:nvSpPr>
        <p:spPr>
          <a:xfrm>
            <a:off x="25523662" y="22098001"/>
            <a:ext cx="10634472" cy="138499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dirty="0">
                <a:ea typeface="+mn-lt"/>
                <a:cs typeface="+mn-lt"/>
              </a:rPr>
              <a:t>Project funded by the New Hampshire Agriculture Experiment Station and USDA National Institute of Food and Agriculture Hatch Project 1010738.</a:t>
            </a:r>
          </a:p>
        </p:txBody>
      </p:sp>
      <p:sp>
        <p:nvSpPr>
          <p:cNvPr id="16" name="TextBox 15">
            <a:extLst>
              <a:ext uri="{FF2B5EF4-FFF2-40B4-BE49-F238E27FC236}">
                <a16:creationId xmlns:a16="http://schemas.microsoft.com/office/drawing/2014/main" id="{403A0BFF-A422-D732-88AF-3D7445983FAC}"/>
              </a:ext>
            </a:extLst>
          </p:cNvPr>
          <p:cNvSpPr txBox="1"/>
          <p:nvPr/>
        </p:nvSpPr>
        <p:spPr>
          <a:xfrm>
            <a:off x="25364754" y="26414750"/>
            <a:ext cx="1063447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Calibri"/>
                <a:ea typeface="Times New Roman"/>
                <a:cs typeface="Times New Roman"/>
              </a:rPr>
              <a:t>1. Jones JM. Gallup News. Feb 17, 2022. Accessed Dec 11, 2022. </a:t>
            </a:r>
            <a:endParaRPr lang="en-US" sz="2400" dirty="0">
              <a:cs typeface="Calibri" panose="020F0502020204030204"/>
            </a:endParaRPr>
          </a:p>
          <a:p>
            <a:pPr>
              <a:buAutoNum type="arabicPeriod" startAt="2"/>
            </a:pPr>
            <a:r>
              <a:rPr lang="en-US" sz="2400" dirty="0">
                <a:latin typeface="Calibri"/>
                <a:ea typeface="Times New Roman"/>
                <a:cs typeface="Times New Roman"/>
              </a:rPr>
              <a:t> Wu L, et al. </a:t>
            </a:r>
            <a:r>
              <a:rPr lang="en-US" sz="2400" i="1" dirty="0">
                <a:latin typeface="Calibri"/>
                <a:ea typeface="Times New Roman"/>
                <a:cs typeface="Times New Roman"/>
              </a:rPr>
              <a:t>Prev Med</a:t>
            </a:r>
            <a:r>
              <a:rPr lang="en-US" sz="2400" dirty="0">
                <a:latin typeface="Calibri"/>
                <a:ea typeface="Times New Roman"/>
                <a:cs typeface="Times New Roman"/>
              </a:rPr>
              <a:t>. 2018;108:123-128.  </a:t>
            </a:r>
          </a:p>
          <a:p>
            <a:pPr>
              <a:buAutoNum type="arabicPeriod" startAt="3"/>
            </a:pPr>
            <a:r>
              <a:rPr lang="en-US" sz="2400" dirty="0">
                <a:latin typeface="Calibri"/>
                <a:ea typeface="Times New Roman"/>
                <a:cs typeface="Times New Roman"/>
              </a:rPr>
              <a:t> Fredriksen-Goldsen KI, et al. </a:t>
            </a:r>
            <a:r>
              <a:rPr lang="en-US" sz="2400" i="1" dirty="0">
                <a:latin typeface="Calibri"/>
                <a:ea typeface="Times New Roman"/>
                <a:cs typeface="Times New Roman"/>
              </a:rPr>
              <a:t>Am J Public Health</a:t>
            </a:r>
            <a:r>
              <a:rPr lang="en-US" sz="2400" dirty="0">
                <a:latin typeface="Calibri"/>
                <a:ea typeface="Times New Roman"/>
                <a:cs typeface="Times New Roman"/>
              </a:rPr>
              <a:t>. 2017;107:1332-1338.  </a:t>
            </a:r>
          </a:p>
          <a:p>
            <a:pPr>
              <a:buAutoNum type="arabicPeriod" startAt="3"/>
            </a:pPr>
            <a:r>
              <a:rPr lang="en-US" sz="2400" dirty="0">
                <a:ea typeface="+mn-lt"/>
                <a:cs typeface="Times New Roman"/>
              </a:rPr>
              <a:t>Ruegsegger GN, et al. Cold Spring Harb </a:t>
            </a:r>
            <a:r>
              <a:rPr lang="en-US" sz="2400" dirty="0" err="1">
                <a:ea typeface="+mn-lt"/>
                <a:cs typeface="Times New Roman"/>
              </a:rPr>
              <a:t>Perspect</a:t>
            </a:r>
            <a:r>
              <a:rPr lang="en-US" sz="2400" dirty="0">
                <a:ea typeface="+mn-lt"/>
                <a:cs typeface="Times New Roman"/>
              </a:rPr>
              <a:t> Med. 2018;8:a029694.</a:t>
            </a:r>
          </a:p>
          <a:p>
            <a:pPr>
              <a:buAutoNum type="arabicPeriod" startAt="3"/>
            </a:pPr>
            <a:r>
              <a:rPr lang="en-US" sz="2400" dirty="0">
                <a:ea typeface="+mn-lt"/>
                <a:cs typeface="+mn-lt"/>
              </a:rPr>
              <a:t> Aparicio-García ME, et al.</a:t>
            </a:r>
            <a:r>
              <a:rPr lang="en-US" sz="2400" i="1" dirty="0">
                <a:ea typeface="+mn-lt"/>
                <a:cs typeface="+mn-lt"/>
              </a:rPr>
              <a:t> Int J Environ Res Public Health</a:t>
            </a:r>
            <a:r>
              <a:rPr lang="en-US" sz="2400" dirty="0">
                <a:ea typeface="+mn-lt"/>
                <a:cs typeface="+mn-lt"/>
              </a:rPr>
              <a:t>. 2022;19:14401. </a:t>
            </a:r>
          </a:p>
          <a:p>
            <a:pPr>
              <a:buAutoNum type="arabicPeriod" startAt="3"/>
            </a:pPr>
            <a:r>
              <a:rPr lang="en-US" sz="2400" dirty="0">
                <a:ea typeface="+mn-lt"/>
                <a:cs typeface="+mn-lt"/>
              </a:rPr>
              <a:t>Frederick GM, et al.  </a:t>
            </a:r>
            <a:r>
              <a:rPr lang="en-US" sz="2400" i="1" dirty="0">
                <a:ea typeface="+mn-lt"/>
                <a:cs typeface="+mn-lt"/>
              </a:rPr>
              <a:t>J Am Coll Health</a:t>
            </a:r>
            <a:r>
              <a:rPr lang="en-US" sz="2400" dirty="0">
                <a:ea typeface="+mn-lt"/>
                <a:cs typeface="+mn-lt"/>
              </a:rPr>
              <a:t>. 2022;70:2085-2090.</a:t>
            </a:r>
            <a:endParaRPr lang="en-US" sz="2400" dirty="0">
              <a:latin typeface="Calibri"/>
              <a:cs typeface="Calibri"/>
            </a:endParaRPr>
          </a:p>
        </p:txBody>
      </p:sp>
      <p:sp>
        <p:nvSpPr>
          <p:cNvPr id="19" name="TextBox 18">
            <a:extLst>
              <a:ext uri="{FF2B5EF4-FFF2-40B4-BE49-F238E27FC236}">
                <a16:creationId xmlns:a16="http://schemas.microsoft.com/office/drawing/2014/main" id="{69806807-DE47-46BA-F6B8-F8BB96E115F6}"/>
              </a:ext>
            </a:extLst>
          </p:cNvPr>
          <p:cNvSpPr txBox="1"/>
          <p:nvPr/>
        </p:nvSpPr>
        <p:spPr>
          <a:xfrm>
            <a:off x="489201" y="8920789"/>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Introduction</a:t>
            </a:r>
          </a:p>
        </p:txBody>
      </p:sp>
      <p:sp>
        <p:nvSpPr>
          <p:cNvPr id="20" name="TextBox 19">
            <a:extLst>
              <a:ext uri="{FF2B5EF4-FFF2-40B4-BE49-F238E27FC236}">
                <a16:creationId xmlns:a16="http://schemas.microsoft.com/office/drawing/2014/main" id="{F30A630A-086C-96B7-F181-301D1E02746E}"/>
              </a:ext>
            </a:extLst>
          </p:cNvPr>
          <p:cNvSpPr txBox="1"/>
          <p:nvPr/>
        </p:nvSpPr>
        <p:spPr>
          <a:xfrm>
            <a:off x="668800" y="16101005"/>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Methods</a:t>
            </a:r>
          </a:p>
        </p:txBody>
      </p:sp>
      <p:sp>
        <p:nvSpPr>
          <p:cNvPr id="21" name="TextBox 20">
            <a:extLst>
              <a:ext uri="{FF2B5EF4-FFF2-40B4-BE49-F238E27FC236}">
                <a16:creationId xmlns:a16="http://schemas.microsoft.com/office/drawing/2014/main" id="{4A2D49B5-6231-F150-9F87-B89CF812B6AA}"/>
              </a:ext>
            </a:extLst>
          </p:cNvPr>
          <p:cNvSpPr txBox="1"/>
          <p:nvPr/>
        </p:nvSpPr>
        <p:spPr>
          <a:xfrm>
            <a:off x="493691" y="4603761"/>
            <a:ext cx="10630971"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Purpose</a:t>
            </a:r>
            <a:endParaRPr lang="en-US" sz="4400" b="1">
              <a:cs typeface="Calibri" panose="020F0502020204030204"/>
            </a:endParaRPr>
          </a:p>
        </p:txBody>
      </p:sp>
      <p:sp>
        <p:nvSpPr>
          <p:cNvPr id="22" name="TextBox 21">
            <a:extLst>
              <a:ext uri="{FF2B5EF4-FFF2-40B4-BE49-F238E27FC236}">
                <a16:creationId xmlns:a16="http://schemas.microsoft.com/office/drawing/2014/main" id="{07A339D5-7398-2515-227C-92C615958796}"/>
              </a:ext>
            </a:extLst>
          </p:cNvPr>
          <p:cNvSpPr txBox="1"/>
          <p:nvPr/>
        </p:nvSpPr>
        <p:spPr>
          <a:xfrm>
            <a:off x="25472535" y="12882001"/>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Conclusion</a:t>
            </a:r>
          </a:p>
        </p:txBody>
      </p:sp>
      <p:sp>
        <p:nvSpPr>
          <p:cNvPr id="23" name="TextBox 22">
            <a:extLst>
              <a:ext uri="{FF2B5EF4-FFF2-40B4-BE49-F238E27FC236}">
                <a16:creationId xmlns:a16="http://schemas.microsoft.com/office/drawing/2014/main" id="{F56FE44F-376E-1C35-2B7F-516B2AA9BB45}"/>
              </a:ext>
            </a:extLst>
          </p:cNvPr>
          <p:cNvSpPr txBox="1"/>
          <p:nvPr/>
        </p:nvSpPr>
        <p:spPr>
          <a:xfrm>
            <a:off x="25416086" y="21188754"/>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Acknowledgement</a:t>
            </a:r>
          </a:p>
        </p:txBody>
      </p:sp>
      <p:sp>
        <p:nvSpPr>
          <p:cNvPr id="25" name="TextBox 24">
            <a:extLst>
              <a:ext uri="{FF2B5EF4-FFF2-40B4-BE49-F238E27FC236}">
                <a16:creationId xmlns:a16="http://schemas.microsoft.com/office/drawing/2014/main" id="{81F9E80C-AC93-AD56-0701-0E9413C8D35D}"/>
              </a:ext>
            </a:extLst>
          </p:cNvPr>
          <p:cNvSpPr txBox="1"/>
          <p:nvPr/>
        </p:nvSpPr>
        <p:spPr>
          <a:xfrm>
            <a:off x="12902442" y="4603761"/>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Results</a:t>
            </a:r>
          </a:p>
        </p:txBody>
      </p:sp>
      <p:sp>
        <p:nvSpPr>
          <p:cNvPr id="6" name="TextBox 5">
            <a:extLst>
              <a:ext uri="{FF2B5EF4-FFF2-40B4-BE49-F238E27FC236}">
                <a16:creationId xmlns:a16="http://schemas.microsoft.com/office/drawing/2014/main" id="{52ED6BE3-A454-4697-E3E8-EE25AD775ACA}"/>
              </a:ext>
            </a:extLst>
          </p:cNvPr>
          <p:cNvSpPr txBox="1"/>
          <p:nvPr/>
        </p:nvSpPr>
        <p:spPr>
          <a:xfrm>
            <a:off x="25490430" y="17632764"/>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Implications</a:t>
            </a:r>
          </a:p>
        </p:txBody>
      </p:sp>
      <p:sp>
        <p:nvSpPr>
          <p:cNvPr id="11" name="TextBox 10">
            <a:extLst>
              <a:ext uri="{FF2B5EF4-FFF2-40B4-BE49-F238E27FC236}">
                <a16:creationId xmlns:a16="http://schemas.microsoft.com/office/drawing/2014/main" id="{BA58F5AD-A41B-4CE6-62BD-2F68ACE5BF2F}"/>
              </a:ext>
            </a:extLst>
          </p:cNvPr>
          <p:cNvSpPr txBox="1"/>
          <p:nvPr/>
        </p:nvSpPr>
        <p:spPr>
          <a:xfrm>
            <a:off x="25502156" y="18649982"/>
            <a:ext cx="1063447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just"/>
            <a:r>
              <a:rPr lang="en-US" sz="3600" dirty="0">
                <a:ea typeface="+mn-lt"/>
                <a:cs typeface="+mn-lt"/>
              </a:rPr>
              <a:t>The lack of research and long list of health disparities that exist in this community exacerbates the health risks of this population. This research gives helpful insight into an already at-risk population. </a:t>
            </a:r>
          </a:p>
        </p:txBody>
      </p:sp>
      <p:sp>
        <p:nvSpPr>
          <p:cNvPr id="26" name="TextBox 25">
            <a:extLst>
              <a:ext uri="{FF2B5EF4-FFF2-40B4-BE49-F238E27FC236}">
                <a16:creationId xmlns:a16="http://schemas.microsoft.com/office/drawing/2014/main" id="{D59B96E7-A99B-1FBE-3B7F-97E946695A0D}"/>
              </a:ext>
            </a:extLst>
          </p:cNvPr>
          <p:cNvSpPr txBox="1"/>
          <p:nvPr/>
        </p:nvSpPr>
        <p:spPr>
          <a:xfrm>
            <a:off x="25382855" y="25637775"/>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References</a:t>
            </a:r>
            <a:endParaRPr lang="en-US" sz="4400" b="1">
              <a:cs typeface="Calibri" panose="020F0502020204030204"/>
            </a:endParaRPr>
          </a:p>
        </p:txBody>
      </p:sp>
      <p:sp>
        <p:nvSpPr>
          <p:cNvPr id="33" name="TextBox 32">
            <a:extLst>
              <a:ext uri="{FF2B5EF4-FFF2-40B4-BE49-F238E27FC236}">
                <a16:creationId xmlns:a16="http://schemas.microsoft.com/office/drawing/2014/main" id="{C0302D3D-C293-595D-B825-D70AA2BF9E61}"/>
              </a:ext>
            </a:extLst>
          </p:cNvPr>
          <p:cNvSpPr txBox="1"/>
          <p:nvPr/>
        </p:nvSpPr>
        <p:spPr>
          <a:xfrm>
            <a:off x="12902442" y="5828150"/>
            <a:ext cx="10629957" cy="707886"/>
          </a:xfrm>
          <a:prstGeom prst="rect">
            <a:avLst/>
          </a:prstGeom>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b="1" dirty="0">
                <a:cs typeface="Calibri"/>
              </a:rPr>
              <a:t>Participant Characteristics</a:t>
            </a:r>
            <a:endParaRPr lang="en-US" sz="4000" b="1">
              <a:cs typeface="Calibri" panose="020F0502020204030204"/>
            </a:endParaRPr>
          </a:p>
        </p:txBody>
      </p:sp>
      <p:sp>
        <p:nvSpPr>
          <p:cNvPr id="14" name="TextBox 13">
            <a:extLst>
              <a:ext uri="{FF2B5EF4-FFF2-40B4-BE49-F238E27FC236}">
                <a16:creationId xmlns:a16="http://schemas.microsoft.com/office/drawing/2014/main" id="{21A039D7-4B0A-857D-8C71-59DFE933C19C}"/>
              </a:ext>
            </a:extLst>
          </p:cNvPr>
          <p:cNvSpPr txBox="1"/>
          <p:nvPr/>
        </p:nvSpPr>
        <p:spPr>
          <a:xfrm>
            <a:off x="668800" y="24676787"/>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ACSM Exercise Guidelines</a:t>
            </a:r>
            <a:endParaRPr lang="en-US"/>
          </a:p>
        </p:txBody>
      </p:sp>
      <p:sp>
        <p:nvSpPr>
          <p:cNvPr id="15" name="TextBox 14">
            <a:extLst>
              <a:ext uri="{FF2B5EF4-FFF2-40B4-BE49-F238E27FC236}">
                <a16:creationId xmlns:a16="http://schemas.microsoft.com/office/drawing/2014/main" id="{09E2DD30-2E0A-3031-66B5-8AAD223140BD}"/>
              </a:ext>
            </a:extLst>
          </p:cNvPr>
          <p:cNvSpPr txBox="1"/>
          <p:nvPr/>
        </p:nvSpPr>
        <p:spPr>
          <a:xfrm>
            <a:off x="777902" y="25790886"/>
            <a:ext cx="10634472"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cs typeface="Calibri"/>
              </a:rPr>
              <a:t>The ACSM recommends individuals get:</a:t>
            </a:r>
          </a:p>
          <a:p>
            <a:pPr marL="457200" indent="-457200">
              <a:buFont typeface="Arial"/>
              <a:buChar char="•"/>
            </a:pPr>
            <a:r>
              <a:rPr lang="en-US" sz="3600" dirty="0">
                <a:cs typeface="Calibri"/>
              </a:rPr>
              <a:t>At least 30 minutes of moderate intensity aerobic exercise 5 days/week.</a:t>
            </a:r>
          </a:p>
          <a:p>
            <a:pPr marL="457200" indent="-457200">
              <a:buFont typeface="Arial"/>
              <a:buChar char="•"/>
            </a:pPr>
            <a:r>
              <a:rPr lang="en-US" sz="3600" dirty="0">
                <a:cs typeface="Calibri"/>
              </a:rPr>
              <a:t>At least 2 days/week of strength training.</a:t>
            </a:r>
          </a:p>
        </p:txBody>
      </p:sp>
      <p:sp>
        <p:nvSpPr>
          <p:cNvPr id="18" name="TextBox 17">
            <a:extLst>
              <a:ext uri="{FF2B5EF4-FFF2-40B4-BE49-F238E27FC236}">
                <a16:creationId xmlns:a16="http://schemas.microsoft.com/office/drawing/2014/main" id="{70FA8C96-EDB2-9103-5AE1-7F2325A93245}"/>
              </a:ext>
            </a:extLst>
          </p:cNvPr>
          <p:cNvSpPr txBox="1"/>
          <p:nvPr/>
        </p:nvSpPr>
        <p:spPr>
          <a:xfrm>
            <a:off x="25422269" y="4591586"/>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Key Findings</a:t>
            </a:r>
            <a:endParaRPr lang="en-US" sz="4400" b="1">
              <a:cs typeface="Calibri" panose="020F0502020204030204"/>
            </a:endParaRPr>
          </a:p>
        </p:txBody>
      </p:sp>
      <p:sp>
        <p:nvSpPr>
          <p:cNvPr id="4" name="TextBox 3">
            <a:extLst>
              <a:ext uri="{FF2B5EF4-FFF2-40B4-BE49-F238E27FC236}">
                <a16:creationId xmlns:a16="http://schemas.microsoft.com/office/drawing/2014/main" id="{43152D45-D1A8-D3A9-DED1-D79471E95B3B}"/>
              </a:ext>
            </a:extLst>
          </p:cNvPr>
          <p:cNvSpPr txBox="1"/>
          <p:nvPr/>
        </p:nvSpPr>
        <p:spPr>
          <a:xfrm>
            <a:off x="25477051" y="5607397"/>
            <a:ext cx="10629956" cy="69249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457200" indent="-457200">
              <a:spcAft>
                <a:spcPts val="1200"/>
              </a:spcAft>
              <a:buFont typeface="Arial"/>
              <a:buChar char="•"/>
            </a:pPr>
            <a:r>
              <a:rPr lang="en-US" sz="3400" dirty="0">
                <a:latin typeface="Calibri"/>
                <a:cs typeface="Segoe UI"/>
              </a:rPr>
              <a:t>PA and PSS were not correlated in either group </a:t>
            </a:r>
          </a:p>
          <a:p>
            <a:pPr marL="914400" lvl="1" indent="-457200">
              <a:spcAft>
                <a:spcPts val="1200"/>
              </a:spcAft>
              <a:buFont typeface="Arial"/>
              <a:buChar char="•"/>
            </a:pPr>
            <a:r>
              <a:rPr lang="en-US" sz="3400" dirty="0">
                <a:latin typeface="Calibri"/>
                <a:cs typeface="Segoe UI"/>
              </a:rPr>
              <a:t>SM, r=0.12, p=0.26; HS, r=0.03, p=0.69</a:t>
            </a:r>
            <a:endParaRPr lang="en-US" sz="3400" dirty="0">
              <a:latin typeface="Calibri"/>
              <a:cs typeface="Calibri"/>
            </a:endParaRPr>
          </a:p>
          <a:p>
            <a:pPr marL="457200" indent="-457200">
              <a:spcAft>
                <a:spcPts val="1200"/>
              </a:spcAft>
              <a:buFont typeface="Arial"/>
              <a:buChar char="•"/>
            </a:pPr>
            <a:r>
              <a:rPr lang="en-US" sz="3400" dirty="0">
                <a:latin typeface="Calibri"/>
                <a:cs typeface="Segoe UI"/>
              </a:rPr>
              <a:t>PSS was found to be higher in HS group than SM group</a:t>
            </a:r>
          </a:p>
          <a:p>
            <a:pPr marL="914400" lvl="1" indent="-457200">
              <a:spcAft>
                <a:spcPts val="1200"/>
              </a:spcAft>
              <a:buFont typeface="Arial"/>
              <a:buChar char="•"/>
            </a:pPr>
            <a:r>
              <a:rPr lang="en-US" sz="3400" dirty="0">
                <a:latin typeface="Calibri"/>
                <a:cs typeface="Segoe UI"/>
              </a:rPr>
              <a:t>SM= 22.77±5.74, HS=26.69±2.82 (p&lt;0.01) </a:t>
            </a:r>
            <a:endParaRPr lang="en-US" sz="3400" dirty="0">
              <a:cs typeface="Calibri"/>
            </a:endParaRPr>
          </a:p>
          <a:p>
            <a:pPr marL="457200" indent="-457200">
              <a:spcAft>
                <a:spcPts val="1200"/>
              </a:spcAft>
              <a:buFont typeface="Arial"/>
              <a:buChar char="•"/>
            </a:pPr>
            <a:r>
              <a:rPr lang="en-US" sz="3400" dirty="0">
                <a:latin typeface="Calibri"/>
                <a:cs typeface="Segoe UI"/>
              </a:rPr>
              <a:t>Moderate intensity aerobic exercise guidelines were met by 49.4% HS and 28.6% SM groups (p&lt;0.05).  </a:t>
            </a:r>
            <a:endParaRPr lang="en-US" sz="3400" dirty="0">
              <a:cs typeface="Calibri"/>
            </a:endParaRPr>
          </a:p>
          <a:p>
            <a:pPr marL="457200" indent="-457200">
              <a:spcAft>
                <a:spcPts val="1200"/>
              </a:spcAft>
              <a:buFont typeface="Arial"/>
              <a:buChar char="•"/>
            </a:pPr>
            <a:r>
              <a:rPr lang="en-US" sz="3400" dirty="0">
                <a:latin typeface="Calibri"/>
                <a:cs typeface="Segoe UI"/>
              </a:rPr>
              <a:t>Strength training guidelines were met by 60.8% HS and 57.3% SM groups (p&lt;0.05).  </a:t>
            </a:r>
            <a:endParaRPr lang="en-US" sz="3400" dirty="0">
              <a:cs typeface="Calibri"/>
            </a:endParaRPr>
          </a:p>
          <a:p>
            <a:pPr marL="457200" indent="-457200">
              <a:spcAft>
                <a:spcPts val="1200"/>
              </a:spcAft>
              <a:buFont typeface="Arial"/>
              <a:buChar char="•"/>
            </a:pPr>
            <a:r>
              <a:rPr lang="en-US" sz="3400" dirty="0">
                <a:latin typeface="Calibri"/>
                <a:ea typeface="Segoe UI"/>
                <a:cs typeface="Segoe UI"/>
              </a:rPr>
              <a:t>Weight loss, weight maintenance, and muscle toning were the most common exercise goals for both groups </a:t>
            </a:r>
          </a:p>
          <a:p>
            <a:pPr marL="914400" lvl="1" indent="-457200">
              <a:spcAft>
                <a:spcPts val="1200"/>
              </a:spcAft>
              <a:buFont typeface="Arial"/>
              <a:buChar char="•"/>
            </a:pPr>
            <a:r>
              <a:rPr lang="en-US" sz="3400" dirty="0">
                <a:latin typeface="Calibri"/>
                <a:ea typeface="Segoe UI"/>
                <a:cs typeface="Segoe UI"/>
              </a:rPr>
              <a:t>SM=60.0%, 56.5%, 48.9%; HS=58.3%, 62.5%, 64.6%.  </a:t>
            </a:r>
            <a:endParaRPr lang="en-US" sz="3400" dirty="0">
              <a:latin typeface="Calibri"/>
              <a:cs typeface="Calibri"/>
            </a:endParaRPr>
          </a:p>
        </p:txBody>
      </p:sp>
      <p:graphicFrame>
        <p:nvGraphicFramePr>
          <p:cNvPr id="34" name="Table 33">
            <a:extLst>
              <a:ext uri="{FF2B5EF4-FFF2-40B4-BE49-F238E27FC236}">
                <a16:creationId xmlns:a16="http://schemas.microsoft.com/office/drawing/2014/main" id="{29C85CB9-CE18-7B87-9777-4C215B0B7398}"/>
              </a:ext>
            </a:extLst>
          </p:cNvPr>
          <p:cNvGraphicFramePr>
            <a:graphicFrameLocks noGrp="1"/>
          </p:cNvGraphicFramePr>
          <p:nvPr>
            <p:extLst>
              <p:ext uri="{D42A27DB-BD31-4B8C-83A1-F6EECF244321}">
                <p14:modId xmlns:p14="http://schemas.microsoft.com/office/powerpoint/2010/main" val="4220520263"/>
              </p:ext>
            </p:extLst>
          </p:nvPr>
        </p:nvGraphicFramePr>
        <p:xfrm>
          <a:off x="11699011" y="6949323"/>
          <a:ext cx="13117892" cy="5581650"/>
        </p:xfrm>
        <a:graphic>
          <a:graphicData uri="http://schemas.openxmlformats.org/drawingml/2006/table">
            <a:tbl>
              <a:tblPr firstRow="1" bandRow="1">
                <a:tableStyleId>{22838BEF-8BB2-4498-84A7-C5851F593DF1}</a:tableStyleId>
              </a:tblPr>
              <a:tblGrid>
                <a:gridCol w="3408080">
                  <a:extLst>
                    <a:ext uri="{9D8B030D-6E8A-4147-A177-3AD203B41FA5}">
                      <a16:colId xmlns:a16="http://schemas.microsoft.com/office/drawing/2014/main" val="1252737046"/>
                    </a:ext>
                  </a:extLst>
                </a:gridCol>
                <a:gridCol w="2865592">
                  <a:extLst>
                    <a:ext uri="{9D8B030D-6E8A-4147-A177-3AD203B41FA5}">
                      <a16:colId xmlns:a16="http://schemas.microsoft.com/office/drawing/2014/main" val="3328149182"/>
                    </a:ext>
                  </a:extLst>
                </a:gridCol>
                <a:gridCol w="3166066">
                  <a:extLst>
                    <a:ext uri="{9D8B030D-6E8A-4147-A177-3AD203B41FA5}">
                      <a16:colId xmlns:a16="http://schemas.microsoft.com/office/drawing/2014/main" val="1250671044"/>
                    </a:ext>
                  </a:extLst>
                </a:gridCol>
                <a:gridCol w="3678154">
                  <a:extLst>
                    <a:ext uri="{9D8B030D-6E8A-4147-A177-3AD203B41FA5}">
                      <a16:colId xmlns:a16="http://schemas.microsoft.com/office/drawing/2014/main" val="1928663407"/>
                    </a:ext>
                  </a:extLst>
                </a:gridCol>
              </a:tblGrid>
              <a:tr h="446924">
                <a:tc>
                  <a:txBody>
                    <a:bodyPr/>
                    <a:lstStyle/>
                    <a:p>
                      <a:pPr fontAlgn="b"/>
                      <a:endParaRPr lang="en-US" sz="3000" b="1" dirty="0">
                        <a:solidFill>
                          <a:srgbClr val="FFFFFF"/>
                        </a:solidFill>
                        <a:effectLst/>
                        <a:latin typeface="Calibri" panose="020F0502020204030204" pitchFamily="34" charset="0"/>
                      </a:endParaRPr>
                    </a:p>
                  </a:txBody>
                  <a:tcPr marL="9525" marR="9525" marT="9525" anchor="b"/>
                </a:tc>
                <a:tc>
                  <a:txBody>
                    <a:bodyPr/>
                    <a:lstStyle/>
                    <a:p>
                      <a:pPr fontAlgn="b"/>
                      <a:r>
                        <a:rPr lang="en-US" sz="3000" dirty="0">
                          <a:effectLst/>
                        </a:rPr>
                        <a:t>   </a:t>
                      </a:r>
                      <a:endParaRPr lang="en-US" sz="3000" b="1" dirty="0">
                        <a:solidFill>
                          <a:srgbClr val="FFFFFF"/>
                        </a:solidFill>
                        <a:effectLst/>
                        <a:latin typeface="Calibri" panose="020F0502020204030204" pitchFamily="34" charset="0"/>
                      </a:endParaRPr>
                    </a:p>
                  </a:txBody>
                  <a:tcPr marL="9525" marR="9525" marT="9525" anchor="b"/>
                </a:tc>
                <a:tc>
                  <a:txBody>
                    <a:bodyPr/>
                    <a:lstStyle/>
                    <a:p>
                      <a:pPr algn="ctr" fontAlgn="b"/>
                      <a:r>
                        <a:rPr lang="en-US" sz="3000" dirty="0">
                          <a:effectLst/>
                        </a:rPr>
                        <a:t>SM Students</a:t>
                      </a:r>
                      <a:endParaRPr lang="en-US" sz="3000" b="1" dirty="0">
                        <a:solidFill>
                          <a:srgbClr val="FFFFFF"/>
                        </a:solidFill>
                        <a:effectLst/>
                        <a:latin typeface="Calibri" panose="020F0502020204030204" pitchFamily="34" charset="0"/>
                      </a:endParaRPr>
                    </a:p>
                  </a:txBody>
                  <a:tcPr marL="9525" marR="9525" marT="9525" anchor="b"/>
                </a:tc>
                <a:tc>
                  <a:txBody>
                    <a:bodyPr/>
                    <a:lstStyle/>
                    <a:p>
                      <a:pPr algn="ctr" fontAlgn="b"/>
                      <a:r>
                        <a:rPr lang="en-US" sz="3000" dirty="0">
                          <a:effectLst/>
                        </a:rPr>
                        <a:t>Heterosexual Students</a:t>
                      </a:r>
                      <a:endParaRPr lang="en-US" sz="3000" b="1" dirty="0">
                        <a:solidFill>
                          <a:srgbClr val="FFFFFF"/>
                        </a:solidFill>
                        <a:effectLst/>
                        <a:latin typeface="Calibri" panose="020F0502020204030204" pitchFamily="34" charset="0"/>
                      </a:endParaRPr>
                    </a:p>
                  </a:txBody>
                  <a:tcPr marL="9525" marR="9525" marT="9525" anchor="b"/>
                </a:tc>
                <a:extLst>
                  <a:ext uri="{0D108BD9-81ED-4DB2-BD59-A6C34878D82A}">
                    <a16:rowId xmlns:a16="http://schemas.microsoft.com/office/drawing/2014/main" val="1466638660"/>
                  </a:ext>
                </a:extLst>
              </a:tr>
              <a:tr h="495300">
                <a:tc>
                  <a:txBody>
                    <a:bodyPr/>
                    <a:lstStyle/>
                    <a:p>
                      <a:pPr algn="ctr" fontAlgn="b"/>
                      <a:r>
                        <a:rPr lang="en-US" sz="3000" dirty="0">
                          <a:effectLst/>
                        </a:rPr>
                        <a:t>N (male/female)</a:t>
                      </a:r>
                      <a:endParaRPr lang="en-US" sz="3000" dirty="0">
                        <a:effectLst/>
                        <a:latin typeface="Calibri" panose="020F0502020204030204" pitchFamily="34" charset="0"/>
                      </a:endParaRPr>
                    </a:p>
                  </a:txBody>
                  <a:tcPr marL="9525" marR="9525" marT="9525" anchor="b"/>
                </a:tc>
                <a:tc>
                  <a:txBody>
                    <a:bodyPr/>
                    <a:lstStyle/>
                    <a:p>
                      <a:pPr algn="ctr" fontAlgn="b"/>
                      <a:endParaRPr lang="en-US" sz="3000">
                        <a:effectLst/>
                        <a:latin typeface="Calibri" panose="020F0502020204030204" pitchFamily="34" charset="0"/>
                      </a:endParaRPr>
                    </a:p>
                  </a:txBody>
                  <a:tcPr marL="9525" marR="9525" marT="9525" anchor="b"/>
                </a:tc>
                <a:tc>
                  <a:txBody>
                    <a:bodyPr/>
                    <a:lstStyle/>
                    <a:p>
                      <a:pPr algn="ctr" fontAlgn="ctr"/>
                      <a:r>
                        <a:rPr lang="en-US" sz="3000" dirty="0">
                          <a:effectLst/>
                        </a:rPr>
                        <a:t>84 (22.6% / 77.4 %)</a:t>
                      </a:r>
                      <a:endParaRPr lang="en-US" sz="3000" dirty="0">
                        <a:effectLst/>
                        <a:latin typeface="Calibri" panose="020F0502020204030204" pitchFamily="34" charset="0"/>
                      </a:endParaRPr>
                    </a:p>
                  </a:txBody>
                  <a:tcPr marL="9525" marR="9525" marT="9525" anchor="ctr"/>
                </a:tc>
                <a:tc>
                  <a:txBody>
                    <a:bodyPr/>
                    <a:lstStyle/>
                    <a:p>
                      <a:pPr algn="ctr" fontAlgn="ctr"/>
                      <a:r>
                        <a:rPr lang="en-US" sz="3000" dirty="0">
                          <a:effectLst/>
                        </a:rPr>
                        <a:t>168 (20.8% / 79.2%)</a:t>
                      </a:r>
                      <a:endParaRPr lang="en-US" sz="3000" dirty="0">
                        <a:effectLst/>
                        <a:latin typeface="Calibri" panose="020F0502020204030204" pitchFamily="34" charset="0"/>
                      </a:endParaRPr>
                    </a:p>
                  </a:txBody>
                  <a:tcPr marL="9525" marR="9525" marT="9525" anchor="ctr"/>
                </a:tc>
                <a:extLst>
                  <a:ext uri="{0D108BD9-81ED-4DB2-BD59-A6C34878D82A}">
                    <a16:rowId xmlns:a16="http://schemas.microsoft.com/office/drawing/2014/main" val="2553259339"/>
                  </a:ext>
                </a:extLst>
              </a:tr>
              <a:tr h="495300">
                <a:tc>
                  <a:txBody>
                    <a:bodyPr/>
                    <a:lstStyle/>
                    <a:p>
                      <a:pPr algn="ctr" fontAlgn="b"/>
                      <a:r>
                        <a:rPr lang="en-US" sz="3000" dirty="0">
                          <a:effectLst/>
                        </a:rPr>
                        <a:t>Age (years)</a:t>
                      </a:r>
                      <a:endParaRPr lang="en-US" sz="3000" dirty="0">
                        <a:effectLst/>
                        <a:latin typeface="Calibri" panose="020F0502020204030204" pitchFamily="34" charset="0"/>
                      </a:endParaRPr>
                    </a:p>
                  </a:txBody>
                  <a:tcPr marL="9525" marR="9525" marT="9525" anchor="b"/>
                </a:tc>
                <a:tc>
                  <a:txBody>
                    <a:bodyPr/>
                    <a:lstStyle/>
                    <a:p>
                      <a:pPr algn="ctr" fontAlgn="b"/>
                      <a:endParaRPr lang="en-US" sz="3000">
                        <a:effectLst/>
                        <a:latin typeface="Calibri" panose="020F0502020204030204" pitchFamily="34" charset="0"/>
                      </a:endParaRPr>
                    </a:p>
                  </a:txBody>
                  <a:tcPr marL="9525" marR="9525" marT="9525" anchor="b"/>
                </a:tc>
                <a:tc>
                  <a:txBody>
                    <a:bodyPr/>
                    <a:lstStyle/>
                    <a:p>
                      <a:pPr algn="ctr" fontAlgn="ctr"/>
                      <a:r>
                        <a:rPr lang="en-US" sz="3000" dirty="0">
                          <a:effectLst/>
                        </a:rPr>
                        <a:t>19.3 ± 1.3</a:t>
                      </a:r>
                      <a:endParaRPr lang="en-US" sz="3000" dirty="0">
                        <a:effectLst/>
                        <a:latin typeface="Calibri" panose="020F0502020204030204" pitchFamily="34" charset="0"/>
                      </a:endParaRPr>
                    </a:p>
                  </a:txBody>
                  <a:tcPr marL="9525" marR="9525" marT="9525" anchor="ctr"/>
                </a:tc>
                <a:tc>
                  <a:txBody>
                    <a:bodyPr/>
                    <a:lstStyle/>
                    <a:p>
                      <a:pPr algn="ctr" fontAlgn="ctr"/>
                      <a:r>
                        <a:rPr lang="en-US" sz="3000" dirty="0">
                          <a:effectLst/>
                        </a:rPr>
                        <a:t>19.3 ± 1.1</a:t>
                      </a:r>
                      <a:endParaRPr lang="en-US" sz="3000" dirty="0">
                        <a:effectLst/>
                        <a:latin typeface="Calibri" panose="020F0502020204030204" pitchFamily="34" charset="0"/>
                      </a:endParaRPr>
                    </a:p>
                  </a:txBody>
                  <a:tcPr marL="9525" marR="9525" marT="9525" anchor="ctr"/>
                </a:tc>
                <a:extLst>
                  <a:ext uri="{0D108BD9-81ED-4DB2-BD59-A6C34878D82A}">
                    <a16:rowId xmlns:a16="http://schemas.microsoft.com/office/drawing/2014/main" val="1671138727"/>
                  </a:ext>
                </a:extLst>
              </a:tr>
              <a:tr h="495300">
                <a:tc>
                  <a:txBody>
                    <a:bodyPr/>
                    <a:lstStyle/>
                    <a:p>
                      <a:pPr algn="ctr" fontAlgn="b"/>
                      <a:r>
                        <a:rPr lang="en-US" sz="3000" dirty="0">
                          <a:effectLst/>
                        </a:rPr>
                        <a:t>Perceived Stress Score</a:t>
                      </a:r>
                      <a:endParaRPr lang="en-US" sz="3000" dirty="0">
                        <a:effectLst/>
                        <a:latin typeface="Calibri" panose="020F0502020204030204" pitchFamily="34" charset="0"/>
                      </a:endParaRPr>
                    </a:p>
                  </a:txBody>
                  <a:tcPr marL="9525" marR="9525" marT="9525" anchor="b"/>
                </a:tc>
                <a:tc>
                  <a:txBody>
                    <a:bodyPr/>
                    <a:lstStyle/>
                    <a:p>
                      <a:pPr algn="ctr" fontAlgn="b"/>
                      <a:r>
                        <a:rPr lang="en-US" sz="3000" dirty="0">
                          <a:effectLst/>
                        </a:rPr>
                        <a:t>(0-40)</a:t>
                      </a:r>
                      <a:endParaRPr lang="en-US" sz="3000" dirty="0">
                        <a:effectLst/>
                        <a:latin typeface="Calibri" panose="020F0502020204030204" pitchFamily="34" charset="0"/>
                      </a:endParaRPr>
                    </a:p>
                  </a:txBody>
                  <a:tcPr marL="9525" marR="9525" marT="9525" anchor="b"/>
                </a:tc>
                <a:tc>
                  <a:txBody>
                    <a:bodyPr/>
                    <a:lstStyle/>
                    <a:p>
                      <a:pPr algn="ctr" fontAlgn="ctr"/>
                      <a:r>
                        <a:rPr lang="en-US" sz="3000" dirty="0">
                          <a:effectLst/>
                        </a:rPr>
                        <a:t>22.8 ± 5.7</a:t>
                      </a:r>
                      <a:endParaRPr lang="en-US" sz="3000" dirty="0">
                        <a:effectLst/>
                        <a:latin typeface="Calibri" panose="020F0502020204030204" pitchFamily="34" charset="0"/>
                      </a:endParaRPr>
                    </a:p>
                  </a:txBody>
                  <a:tcPr marL="9525" marR="9525" marT="9525" anchor="ctr"/>
                </a:tc>
                <a:tc>
                  <a:txBody>
                    <a:bodyPr/>
                    <a:lstStyle/>
                    <a:p>
                      <a:pPr algn="ctr" fontAlgn="ctr"/>
                      <a:r>
                        <a:rPr lang="en-US" sz="3000" dirty="0">
                          <a:effectLst/>
                        </a:rPr>
                        <a:t>26.7 ± 2.8</a:t>
                      </a:r>
                      <a:endParaRPr lang="en-US" sz="3000" dirty="0">
                        <a:effectLst/>
                        <a:latin typeface="Calibri" panose="020F0502020204030204" pitchFamily="34" charset="0"/>
                      </a:endParaRPr>
                    </a:p>
                  </a:txBody>
                  <a:tcPr marL="9525" marR="9525" marT="9525" anchor="ctr"/>
                </a:tc>
                <a:extLst>
                  <a:ext uri="{0D108BD9-81ED-4DB2-BD59-A6C34878D82A}">
                    <a16:rowId xmlns:a16="http://schemas.microsoft.com/office/drawing/2014/main" val="2906305088"/>
                  </a:ext>
                </a:extLst>
              </a:tr>
              <a:tr h="495300">
                <a:tc>
                  <a:txBody>
                    <a:bodyPr/>
                    <a:lstStyle/>
                    <a:p>
                      <a:pPr algn="ctr" fontAlgn="b"/>
                      <a:r>
                        <a:rPr lang="en-US" sz="3000" dirty="0">
                          <a:effectLst/>
                        </a:rPr>
                        <a:t>Major</a:t>
                      </a:r>
                      <a:endParaRPr lang="en-US" sz="3000" dirty="0">
                        <a:effectLst/>
                        <a:latin typeface="Calibri" panose="020F0502020204030204" pitchFamily="34" charset="0"/>
                      </a:endParaRPr>
                    </a:p>
                  </a:txBody>
                  <a:tcPr marL="9525" marR="9525" marT="9525" anchor="b"/>
                </a:tc>
                <a:tc>
                  <a:txBody>
                    <a:bodyPr/>
                    <a:lstStyle/>
                    <a:p>
                      <a:pPr algn="ctr" fontAlgn="b"/>
                      <a:r>
                        <a:rPr lang="en-US" sz="3000" dirty="0">
                          <a:effectLst/>
                        </a:rPr>
                        <a:t>Health/Nutrition</a:t>
                      </a:r>
                      <a:endParaRPr lang="en-US" sz="3000" dirty="0">
                        <a:effectLst/>
                        <a:latin typeface="Calibri" panose="020F0502020204030204" pitchFamily="34" charset="0"/>
                      </a:endParaRPr>
                    </a:p>
                  </a:txBody>
                  <a:tcPr marL="9525" marR="9525" marT="9525" anchor="b"/>
                </a:tc>
                <a:tc>
                  <a:txBody>
                    <a:bodyPr/>
                    <a:lstStyle/>
                    <a:p>
                      <a:pPr algn="ctr" fontAlgn="ctr"/>
                      <a:r>
                        <a:rPr lang="en-US" sz="3000" dirty="0">
                          <a:effectLst/>
                        </a:rPr>
                        <a:t>20.2%</a:t>
                      </a:r>
                      <a:endParaRPr lang="en-US" sz="3000" dirty="0">
                        <a:effectLst/>
                        <a:latin typeface="Calibri" panose="020F0502020204030204" pitchFamily="34" charset="0"/>
                      </a:endParaRPr>
                    </a:p>
                  </a:txBody>
                  <a:tcPr marL="9525" marR="9525" marT="9525" anchor="ctr"/>
                </a:tc>
                <a:tc>
                  <a:txBody>
                    <a:bodyPr/>
                    <a:lstStyle/>
                    <a:p>
                      <a:pPr algn="ctr" fontAlgn="ctr"/>
                      <a:r>
                        <a:rPr lang="en-US" sz="3000" dirty="0">
                          <a:effectLst/>
                        </a:rPr>
                        <a:t>19%</a:t>
                      </a:r>
                      <a:endParaRPr lang="en-US" sz="3000" dirty="0">
                        <a:effectLst/>
                        <a:latin typeface="Calibri" panose="020F0502020204030204" pitchFamily="34" charset="0"/>
                      </a:endParaRPr>
                    </a:p>
                  </a:txBody>
                  <a:tcPr marL="9525" marR="9525" marT="9525" anchor="ctr"/>
                </a:tc>
                <a:extLst>
                  <a:ext uri="{0D108BD9-81ED-4DB2-BD59-A6C34878D82A}">
                    <a16:rowId xmlns:a16="http://schemas.microsoft.com/office/drawing/2014/main" val="2125938087"/>
                  </a:ext>
                </a:extLst>
              </a:tr>
              <a:tr h="495300">
                <a:tc>
                  <a:txBody>
                    <a:bodyPr/>
                    <a:lstStyle/>
                    <a:p>
                      <a:pPr algn="ctr" fontAlgn="b"/>
                      <a:endParaRPr lang="en-US" sz="3000">
                        <a:effectLst/>
                        <a:latin typeface="Calibri" panose="020F0502020204030204" pitchFamily="34" charset="0"/>
                      </a:endParaRPr>
                    </a:p>
                  </a:txBody>
                  <a:tcPr marL="9525" marR="9525" marT="9525" anchor="b"/>
                </a:tc>
                <a:tc>
                  <a:txBody>
                    <a:bodyPr/>
                    <a:lstStyle/>
                    <a:p>
                      <a:pPr algn="ctr" fontAlgn="b"/>
                      <a:r>
                        <a:rPr lang="en-US" sz="3000" dirty="0">
                          <a:effectLst/>
                        </a:rPr>
                        <a:t>Other Major</a:t>
                      </a:r>
                      <a:endParaRPr lang="en-US" sz="3000" dirty="0">
                        <a:effectLst/>
                        <a:latin typeface="Calibri" panose="020F0502020204030204" pitchFamily="34" charset="0"/>
                      </a:endParaRPr>
                    </a:p>
                  </a:txBody>
                  <a:tcPr marL="9525" marR="9525" marT="9525" anchor="b"/>
                </a:tc>
                <a:tc>
                  <a:txBody>
                    <a:bodyPr/>
                    <a:lstStyle/>
                    <a:p>
                      <a:pPr algn="ctr" fontAlgn="ctr"/>
                      <a:r>
                        <a:rPr lang="en-US" sz="3000" dirty="0">
                          <a:effectLst/>
                        </a:rPr>
                        <a:t>79.8%</a:t>
                      </a:r>
                      <a:endParaRPr lang="en-US" sz="3000" dirty="0">
                        <a:effectLst/>
                        <a:latin typeface="Calibri" panose="020F0502020204030204" pitchFamily="34" charset="0"/>
                      </a:endParaRPr>
                    </a:p>
                  </a:txBody>
                  <a:tcPr marL="9525" marR="9525" marT="9525" anchor="ctr"/>
                </a:tc>
                <a:tc>
                  <a:txBody>
                    <a:bodyPr/>
                    <a:lstStyle/>
                    <a:p>
                      <a:pPr algn="ctr" fontAlgn="ctr"/>
                      <a:r>
                        <a:rPr lang="en-US" sz="3000" dirty="0">
                          <a:effectLst/>
                        </a:rPr>
                        <a:t>81%</a:t>
                      </a:r>
                      <a:endParaRPr lang="en-US" sz="3000" dirty="0">
                        <a:effectLst/>
                        <a:latin typeface="Calibri" panose="020F0502020204030204" pitchFamily="34" charset="0"/>
                      </a:endParaRPr>
                    </a:p>
                  </a:txBody>
                  <a:tcPr marL="9525" marR="9525" marT="9525" anchor="ctr"/>
                </a:tc>
                <a:extLst>
                  <a:ext uri="{0D108BD9-81ED-4DB2-BD59-A6C34878D82A}">
                    <a16:rowId xmlns:a16="http://schemas.microsoft.com/office/drawing/2014/main" val="2407479374"/>
                  </a:ext>
                </a:extLst>
              </a:tr>
              <a:tr h="495300">
                <a:tc>
                  <a:txBody>
                    <a:bodyPr/>
                    <a:lstStyle/>
                    <a:p>
                      <a:pPr algn="ctr" fontAlgn="b"/>
                      <a:r>
                        <a:rPr lang="en-US" sz="3000" dirty="0">
                          <a:effectLst/>
                        </a:rPr>
                        <a:t>BMI (kg/m</a:t>
                      </a:r>
                      <a:r>
                        <a:rPr lang="en-US" sz="3000" baseline="30000" dirty="0">
                          <a:effectLst/>
                        </a:rPr>
                        <a:t>2</a:t>
                      </a:r>
                      <a:r>
                        <a:rPr lang="en-US" sz="3000" dirty="0">
                          <a:effectLst/>
                        </a:rPr>
                        <a:t> )</a:t>
                      </a:r>
                      <a:endParaRPr lang="en-US" sz="3000" dirty="0">
                        <a:effectLst/>
                        <a:latin typeface="Calibri" panose="020F0502020204030204" pitchFamily="34" charset="0"/>
                      </a:endParaRPr>
                    </a:p>
                  </a:txBody>
                  <a:tcPr marL="9525" marR="9525" marT="9525" anchor="b"/>
                </a:tc>
                <a:tc>
                  <a:txBody>
                    <a:bodyPr/>
                    <a:lstStyle/>
                    <a:p>
                      <a:pPr algn="ctr" fontAlgn="b"/>
                      <a:endParaRPr lang="en-US" sz="3000">
                        <a:effectLst/>
                        <a:latin typeface="Calibri" panose="020F0502020204030204" pitchFamily="34" charset="0"/>
                      </a:endParaRPr>
                    </a:p>
                  </a:txBody>
                  <a:tcPr marL="9525" marR="9525" marT="9525" anchor="b"/>
                </a:tc>
                <a:tc>
                  <a:txBody>
                    <a:bodyPr/>
                    <a:lstStyle/>
                    <a:p>
                      <a:pPr algn="ctr" fontAlgn="ctr"/>
                      <a:r>
                        <a:rPr lang="en-US" sz="3000" dirty="0">
                          <a:effectLst/>
                        </a:rPr>
                        <a:t>24.7 ± 5.2</a:t>
                      </a:r>
                      <a:endParaRPr lang="en-US" sz="3000" dirty="0">
                        <a:effectLst/>
                        <a:latin typeface="Calibri" panose="020F0502020204030204" pitchFamily="34" charset="0"/>
                      </a:endParaRPr>
                    </a:p>
                  </a:txBody>
                  <a:tcPr marL="9525" marR="9525" marT="9525" anchor="ctr"/>
                </a:tc>
                <a:tc>
                  <a:txBody>
                    <a:bodyPr/>
                    <a:lstStyle/>
                    <a:p>
                      <a:pPr algn="ctr" fontAlgn="ctr"/>
                      <a:r>
                        <a:rPr lang="en-US" sz="3000" dirty="0">
                          <a:effectLst/>
                        </a:rPr>
                        <a:t>23.3 ± 3.3</a:t>
                      </a:r>
                      <a:endParaRPr lang="en-US" sz="3000" dirty="0">
                        <a:effectLst/>
                        <a:latin typeface="Calibri" panose="020F0502020204030204" pitchFamily="34" charset="0"/>
                      </a:endParaRPr>
                    </a:p>
                  </a:txBody>
                  <a:tcPr marL="9525" marR="9525" marT="9525" anchor="ctr"/>
                </a:tc>
                <a:extLst>
                  <a:ext uri="{0D108BD9-81ED-4DB2-BD59-A6C34878D82A}">
                    <a16:rowId xmlns:a16="http://schemas.microsoft.com/office/drawing/2014/main" val="2093367350"/>
                  </a:ext>
                </a:extLst>
              </a:tr>
              <a:tr h="493159">
                <a:tc>
                  <a:txBody>
                    <a:bodyPr/>
                    <a:lstStyle/>
                    <a:p>
                      <a:pPr algn="ctr" fontAlgn="b"/>
                      <a:r>
                        <a:rPr lang="en-US" sz="3000" dirty="0">
                          <a:effectLst/>
                        </a:rPr>
                        <a:t>Smoker Status</a:t>
                      </a:r>
                      <a:endParaRPr lang="en-US" sz="3000" dirty="0">
                        <a:effectLst/>
                        <a:latin typeface="Calibri" panose="020F0502020204030204" pitchFamily="34" charset="0"/>
                      </a:endParaRPr>
                    </a:p>
                  </a:txBody>
                  <a:tcPr marL="9525" marR="9525" marT="9525" anchor="b"/>
                </a:tc>
                <a:tc>
                  <a:txBody>
                    <a:bodyPr/>
                    <a:lstStyle/>
                    <a:p>
                      <a:pPr algn="ctr" fontAlgn="b"/>
                      <a:endParaRPr lang="en-US" sz="3000">
                        <a:effectLst/>
                        <a:latin typeface="Calibri" panose="020F0502020204030204" pitchFamily="34" charset="0"/>
                      </a:endParaRPr>
                    </a:p>
                  </a:txBody>
                  <a:tcPr marL="9525" marR="9525" marT="9525" anchor="b"/>
                </a:tc>
                <a:tc>
                  <a:txBody>
                    <a:bodyPr/>
                    <a:lstStyle/>
                    <a:p>
                      <a:pPr algn="ctr" fontAlgn="ctr"/>
                      <a:r>
                        <a:rPr lang="en-US" sz="3000" dirty="0">
                          <a:effectLst/>
                        </a:rPr>
                        <a:t>13.1%</a:t>
                      </a:r>
                      <a:endParaRPr lang="en-US" sz="3000" dirty="0">
                        <a:effectLst/>
                        <a:latin typeface="Calibri" panose="020F0502020204030204" pitchFamily="34" charset="0"/>
                      </a:endParaRPr>
                    </a:p>
                  </a:txBody>
                  <a:tcPr marL="9525" marR="9525" marT="9525" anchor="ctr"/>
                </a:tc>
                <a:tc>
                  <a:txBody>
                    <a:bodyPr/>
                    <a:lstStyle/>
                    <a:p>
                      <a:pPr algn="ctr" fontAlgn="ctr"/>
                      <a:r>
                        <a:rPr lang="en-US" sz="3000" dirty="0">
                          <a:effectLst/>
                        </a:rPr>
                        <a:t>5.4%</a:t>
                      </a:r>
                      <a:endParaRPr lang="en-US" sz="3000" dirty="0">
                        <a:effectLst/>
                        <a:latin typeface="Calibri" panose="020F0502020204030204" pitchFamily="34" charset="0"/>
                      </a:endParaRPr>
                    </a:p>
                  </a:txBody>
                  <a:tcPr marL="9525" marR="9525" marT="9525" anchor="ctr"/>
                </a:tc>
                <a:extLst>
                  <a:ext uri="{0D108BD9-81ED-4DB2-BD59-A6C34878D82A}">
                    <a16:rowId xmlns:a16="http://schemas.microsoft.com/office/drawing/2014/main" val="2643525304"/>
                  </a:ext>
                </a:extLst>
              </a:tr>
              <a:tr h="495300">
                <a:tc>
                  <a:txBody>
                    <a:bodyPr/>
                    <a:lstStyle/>
                    <a:p>
                      <a:pPr algn="ctr" fontAlgn="b"/>
                      <a:r>
                        <a:rPr lang="en-US" sz="3000" dirty="0">
                          <a:effectLst/>
                        </a:rPr>
                        <a:t>Race</a:t>
                      </a:r>
                      <a:endParaRPr lang="en-US" sz="3000" dirty="0">
                        <a:effectLst/>
                        <a:latin typeface="Calibri" panose="020F0502020204030204" pitchFamily="34" charset="0"/>
                      </a:endParaRPr>
                    </a:p>
                  </a:txBody>
                  <a:tcPr marL="9525" marR="9525" marT="9525" anchor="b"/>
                </a:tc>
                <a:tc>
                  <a:txBody>
                    <a:bodyPr/>
                    <a:lstStyle/>
                    <a:p>
                      <a:pPr algn="ctr" fontAlgn="b"/>
                      <a:r>
                        <a:rPr lang="en-US" sz="3000" dirty="0">
                          <a:effectLst/>
                        </a:rPr>
                        <a:t>White </a:t>
                      </a:r>
                      <a:endParaRPr lang="en-US" sz="3000">
                        <a:effectLst/>
                        <a:latin typeface="Calibri" panose="020F0502020204030204" pitchFamily="34" charset="0"/>
                      </a:endParaRPr>
                    </a:p>
                  </a:txBody>
                  <a:tcPr marL="9525" marR="9525" marT="9525" anchor="b"/>
                </a:tc>
                <a:tc>
                  <a:txBody>
                    <a:bodyPr/>
                    <a:lstStyle/>
                    <a:p>
                      <a:pPr algn="ctr" fontAlgn="ctr"/>
                      <a:r>
                        <a:rPr lang="en-US" sz="3000" dirty="0">
                          <a:effectLst/>
                        </a:rPr>
                        <a:t>93.8%</a:t>
                      </a:r>
                      <a:endParaRPr lang="en-US" sz="3000" dirty="0">
                        <a:effectLst/>
                        <a:latin typeface="Calibri" panose="020F0502020204030204" pitchFamily="34" charset="0"/>
                      </a:endParaRPr>
                    </a:p>
                  </a:txBody>
                  <a:tcPr marL="9525" marR="9525" marT="9525" anchor="ctr"/>
                </a:tc>
                <a:tc>
                  <a:txBody>
                    <a:bodyPr/>
                    <a:lstStyle/>
                    <a:p>
                      <a:pPr algn="ctr" fontAlgn="ctr"/>
                      <a:r>
                        <a:rPr lang="en-US" sz="3000" dirty="0">
                          <a:effectLst/>
                        </a:rPr>
                        <a:t>93.8%</a:t>
                      </a:r>
                      <a:endParaRPr lang="en-US" sz="3000" dirty="0">
                        <a:effectLst/>
                        <a:latin typeface="Calibri" panose="020F0502020204030204" pitchFamily="34" charset="0"/>
                      </a:endParaRPr>
                    </a:p>
                  </a:txBody>
                  <a:tcPr marL="9525" marR="9525" marT="9525" anchor="ctr"/>
                </a:tc>
                <a:extLst>
                  <a:ext uri="{0D108BD9-81ED-4DB2-BD59-A6C34878D82A}">
                    <a16:rowId xmlns:a16="http://schemas.microsoft.com/office/drawing/2014/main" val="3308230985"/>
                  </a:ext>
                </a:extLst>
              </a:tr>
              <a:tr h="495300">
                <a:tc>
                  <a:txBody>
                    <a:bodyPr/>
                    <a:lstStyle/>
                    <a:p>
                      <a:pPr algn="ctr" fontAlgn="b"/>
                      <a:endParaRPr lang="en-US" sz="3000">
                        <a:effectLst/>
                        <a:latin typeface="Calibri" panose="020F0502020204030204" pitchFamily="34" charset="0"/>
                      </a:endParaRPr>
                    </a:p>
                  </a:txBody>
                  <a:tcPr marL="9525" marR="9525" marT="9525" anchor="b"/>
                </a:tc>
                <a:tc>
                  <a:txBody>
                    <a:bodyPr/>
                    <a:lstStyle/>
                    <a:p>
                      <a:pPr algn="ctr" fontAlgn="b"/>
                      <a:r>
                        <a:rPr lang="en-US" sz="3000" dirty="0">
                          <a:effectLst/>
                        </a:rPr>
                        <a:t>Not White</a:t>
                      </a:r>
                      <a:endParaRPr lang="en-US" sz="3000" dirty="0">
                        <a:effectLst/>
                        <a:latin typeface="Calibri" panose="020F0502020204030204" pitchFamily="34" charset="0"/>
                      </a:endParaRPr>
                    </a:p>
                  </a:txBody>
                  <a:tcPr marL="9525" marR="9525" marT="9525" anchor="b"/>
                </a:tc>
                <a:tc>
                  <a:txBody>
                    <a:bodyPr/>
                    <a:lstStyle/>
                    <a:p>
                      <a:pPr algn="ctr" fontAlgn="ctr"/>
                      <a:r>
                        <a:rPr lang="en-US" sz="3000" dirty="0">
                          <a:effectLst/>
                        </a:rPr>
                        <a:t>6.4%</a:t>
                      </a:r>
                      <a:endParaRPr lang="en-US" sz="3000" dirty="0">
                        <a:effectLst/>
                        <a:latin typeface="Calibri" panose="020F0502020204030204" pitchFamily="34" charset="0"/>
                      </a:endParaRPr>
                    </a:p>
                  </a:txBody>
                  <a:tcPr marL="9525" marR="9525" marT="9525" anchor="ctr"/>
                </a:tc>
                <a:tc>
                  <a:txBody>
                    <a:bodyPr/>
                    <a:lstStyle/>
                    <a:p>
                      <a:pPr algn="ctr" fontAlgn="ctr"/>
                      <a:r>
                        <a:rPr lang="en-US" sz="3000" dirty="0">
                          <a:effectLst/>
                        </a:rPr>
                        <a:t>6.2%</a:t>
                      </a:r>
                      <a:endParaRPr lang="en-US" sz="3000" dirty="0">
                        <a:effectLst/>
                        <a:latin typeface="Calibri" panose="020F0502020204030204" pitchFamily="34" charset="0"/>
                      </a:endParaRPr>
                    </a:p>
                  </a:txBody>
                  <a:tcPr marL="9525" marR="9525" marT="9525" anchor="ctr"/>
                </a:tc>
                <a:extLst>
                  <a:ext uri="{0D108BD9-81ED-4DB2-BD59-A6C34878D82A}">
                    <a16:rowId xmlns:a16="http://schemas.microsoft.com/office/drawing/2014/main" val="532083559"/>
                  </a:ext>
                </a:extLst>
              </a:tr>
            </a:tbl>
          </a:graphicData>
        </a:graphic>
      </p:graphicFrame>
      <p:sp>
        <p:nvSpPr>
          <p:cNvPr id="36" name="TextBox 35">
            <a:extLst>
              <a:ext uri="{FF2B5EF4-FFF2-40B4-BE49-F238E27FC236}">
                <a16:creationId xmlns:a16="http://schemas.microsoft.com/office/drawing/2014/main" id="{7C8915C1-5F5C-D315-A132-6E775F0CCD10}"/>
              </a:ext>
            </a:extLst>
          </p:cNvPr>
          <p:cNvSpPr txBox="1"/>
          <p:nvPr/>
        </p:nvSpPr>
        <p:spPr>
          <a:xfrm>
            <a:off x="13001663" y="13055515"/>
            <a:ext cx="10634472" cy="707886"/>
          </a:xfrm>
          <a:prstGeom prst="rect">
            <a:avLst/>
          </a:prstGeom>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b="1" dirty="0">
                <a:latin typeface="Calibri"/>
                <a:cs typeface="Calibri"/>
              </a:rPr>
              <a:t>Who Meets the ACSM Aerobic Guidelines?</a:t>
            </a:r>
            <a:endParaRPr lang="en-US" sz="4000" b="1" dirty="0">
              <a:latin typeface="Calibri"/>
              <a:cs typeface="Times New Roman"/>
            </a:endParaRPr>
          </a:p>
        </p:txBody>
      </p:sp>
      <p:sp>
        <p:nvSpPr>
          <p:cNvPr id="43" name="TextBox 42">
            <a:extLst>
              <a:ext uri="{FF2B5EF4-FFF2-40B4-BE49-F238E27FC236}">
                <a16:creationId xmlns:a16="http://schemas.microsoft.com/office/drawing/2014/main" id="{1876CFDF-470D-62C7-4E28-324E6044641D}"/>
              </a:ext>
            </a:extLst>
          </p:cNvPr>
          <p:cNvSpPr txBox="1"/>
          <p:nvPr/>
        </p:nvSpPr>
        <p:spPr>
          <a:xfrm>
            <a:off x="19804661" y="20485275"/>
            <a:ext cx="3727738" cy="1323439"/>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b="1" dirty="0">
                <a:latin typeface="Calibri"/>
              </a:rPr>
              <a:t>Heterosexual</a:t>
            </a:r>
          </a:p>
          <a:p>
            <a:pPr algn="ctr"/>
            <a:r>
              <a:rPr lang="en-US" sz="4000" b="1" dirty="0">
                <a:latin typeface="Calibri"/>
              </a:rPr>
              <a:t>Students</a:t>
            </a:r>
            <a:endParaRPr lang="en-US" sz="4000" b="1" dirty="0">
              <a:cs typeface="Calibri"/>
            </a:endParaRPr>
          </a:p>
        </p:txBody>
      </p:sp>
      <p:sp>
        <p:nvSpPr>
          <p:cNvPr id="45" name="TextBox 44">
            <a:extLst>
              <a:ext uri="{FF2B5EF4-FFF2-40B4-BE49-F238E27FC236}">
                <a16:creationId xmlns:a16="http://schemas.microsoft.com/office/drawing/2014/main" id="{F7BEA8A4-FFFC-D2D3-7007-A79137EA242F}"/>
              </a:ext>
            </a:extLst>
          </p:cNvPr>
          <p:cNvSpPr txBox="1"/>
          <p:nvPr/>
        </p:nvSpPr>
        <p:spPr>
          <a:xfrm>
            <a:off x="13001663" y="20433248"/>
            <a:ext cx="3727737" cy="1323439"/>
          </a:xfrm>
          <a:prstGeom prst="rect">
            <a:avLst/>
          </a:prstGeom>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b="1" dirty="0">
                <a:latin typeface="Calibri"/>
              </a:rPr>
              <a:t>Sexual Minority Students</a:t>
            </a:r>
            <a:endParaRPr lang="en-US" sz="4000" b="1" dirty="0">
              <a:cs typeface="Calibri"/>
            </a:endParaRPr>
          </a:p>
        </p:txBody>
      </p:sp>
      <p:sp>
        <p:nvSpPr>
          <p:cNvPr id="29" name="Diamond 28">
            <a:extLst>
              <a:ext uri="{FF2B5EF4-FFF2-40B4-BE49-F238E27FC236}">
                <a16:creationId xmlns:a16="http://schemas.microsoft.com/office/drawing/2014/main" id="{52B1746E-7EDC-AB15-C6F5-EDB953C697F4}"/>
              </a:ext>
            </a:extLst>
          </p:cNvPr>
          <p:cNvSpPr/>
          <p:nvPr/>
        </p:nvSpPr>
        <p:spPr>
          <a:xfrm>
            <a:off x="13931651" y="22174761"/>
            <a:ext cx="616444" cy="461051"/>
          </a:xfrm>
          <a:prstGeom prst="diamond">
            <a:avLst/>
          </a:prstGeom>
          <a:ln>
            <a:solidFill>
              <a:schemeClr val="tx1"/>
            </a:solid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sp>
        <p:nvSpPr>
          <p:cNvPr id="30" name="Diamond 29">
            <a:extLst>
              <a:ext uri="{FF2B5EF4-FFF2-40B4-BE49-F238E27FC236}">
                <a16:creationId xmlns:a16="http://schemas.microsoft.com/office/drawing/2014/main" id="{8A212023-A925-89E7-E07D-97AF64439EB9}"/>
              </a:ext>
            </a:extLst>
          </p:cNvPr>
          <p:cNvSpPr/>
          <p:nvPr/>
        </p:nvSpPr>
        <p:spPr>
          <a:xfrm>
            <a:off x="18352071" y="22198051"/>
            <a:ext cx="616444" cy="461051"/>
          </a:xfrm>
          <a:prstGeom prst="diamond">
            <a:avLst/>
          </a:prstGeom>
          <a:ln>
            <a:solidFill>
              <a:schemeClr val="tx1"/>
            </a:solidFill>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1" name="TextBox 30">
            <a:extLst>
              <a:ext uri="{FF2B5EF4-FFF2-40B4-BE49-F238E27FC236}">
                <a16:creationId xmlns:a16="http://schemas.microsoft.com/office/drawing/2014/main" id="{C992B909-C339-D241-7AFC-D0C6EB76CC3A}"/>
              </a:ext>
            </a:extLst>
          </p:cNvPr>
          <p:cNvSpPr txBox="1"/>
          <p:nvPr/>
        </p:nvSpPr>
        <p:spPr>
          <a:xfrm>
            <a:off x="14775052" y="22189918"/>
            <a:ext cx="3094206" cy="523220"/>
          </a:xfrm>
          <a:prstGeom prst="rect">
            <a:avLst/>
          </a:prstGeom>
          <a:noFill/>
        </p:spPr>
        <p:txBody>
          <a:bodyPr wrap="square" rtlCol="0">
            <a:spAutoFit/>
          </a:bodyPr>
          <a:lstStyle/>
          <a:p>
            <a:r>
              <a:rPr lang="en-US" sz="2800" dirty="0">
                <a:solidFill>
                  <a:schemeClr val="tx1">
                    <a:lumMod val="95000"/>
                    <a:lumOff val="5000"/>
                  </a:schemeClr>
                </a:solidFill>
                <a:latin typeface="Calibri" panose="020F0502020204030204" pitchFamily="34" charset="0"/>
                <a:cs typeface="Calibri" panose="020F0502020204030204" pitchFamily="34" charset="0"/>
              </a:rPr>
              <a:t>Meeting Guidelines</a:t>
            </a:r>
          </a:p>
        </p:txBody>
      </p:sp>
      <p:sp>
        <p:nvSpPr>
          <p:cNvPr id="32" name="TextBox 31">
            <a:extLst>
              <a:ext uri="{FF2B5EF4-FFF2-40B4-BE49-F238E27FC236}">
                <a16:creationId xmlns:a16="http://schemas.microsoft.com/office/drawing/2014/main" id="{7F50892A-B03D-908E-658E-EAEA38C6AD83}"/>
              </a:ext>
            </a:extLst>
          </p:cNvPr>
          <p:cNvSpPr txBox="1"/>
          <p:nvPr/>
        </p:nvSpPr>
        <p:spPr>
          <a:xfrm>
            <a:off x="19204942" y="22174761"/>
            <a:ext cx="3796599" cy="523220"/>
          </a:xfrm>
          <a:prstGeom prst="rect">
            <a:avLst/>
          </a:prstGeom>
          <a:noFill/>
        </p:spPr>
        <p:txBody>
          <a:bodyPr wrap="square" rtlCol="0">
            <a:spAutoFit/>
          </a:bodyPr>
          <a:lstStyle/>
          <a:p>
            <a:r>
              <a:rPr lang="en-US" sz="2800" dirty="0">
                <a:solidFill>
                  <a:schemeClr val="tx1">
                    <a:lumMod val="95000"/>
                    <a:lumOff val="5000"/>
                  </a:schemeClr>
                </a:solidFill>
                <a:latin typeface="Calibri" panose="020F0502020204030204" pitchFamily="34" charset="0"/>
                <a:cs typeface="Calibri" panose="020F0502020204030204" pitchFamily="34" charset="0"/>
              </a:rPr>
              <a:t>Not Meeting Guidelines</a:t>
            </a:r>
          </a:p>
        </p:txBody>
      </p:sp>
      <p:sp>
        <p:nvSpPr>
          <p:cNvPr id="38" name="Rectangle 37">
            <a:extLst>
              <a:ext uri="{FF2B5EF4-FFF2-40B4-BE49-F238E27FC236}">
                <a16:creationId xmlns:a16="http://schemas.microsoft.com/office/drawing/2014/main" id="{60F9741F-CCB9-BCAE-F434-D4615ECA46B3}"/>
              </a:ext>
            </a:extLst>
          </p:cNvPr>
          <p:cNvSpPr/>
          <p:nvPr/>
        </p:nvSpPr>
        <p:spPr>
          <a:xfrm>
            <a:off x="0" y="0"/>
            <a:ext cx="36576000" cy="4283411"/>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sp>
        <p:nvSpPr>
          <p:cNvPr id="41" name="Rectangle 40">
            <a:extLst>
              <a:ext uri="{FF2B5EF4-FFF2-40B4-BE49-F238E27FC236}">
                <a16:creationId xmlns:a16="http://schemas.microsoft.com/office/drawing/2014/main" id="{D94F3337-2F90-DFC6-5F71-E0E5C65E0D40}"/>
              </a:ext>
            </a:extLst>
          </p:cNvPr>
          <p:cNvSpPr/>
          <p:nvPr/>
        </p:nvSpPr>
        <p:spPr>
          <a:xfrm>
            <a:off x="7166484" y="85733"/>
            <a:ext cx="22304829" cy="4067966"/>
          </a:xfrm>
          <a:prstGeom prst="rect">
            <a:avLst/>
          </a:prstGeom>
          <a:solidFill>
            <a:schemeClr val="accent1">
              <a:lumMod val="40000"/>
              <a:lumOff val="60000"/>
            </a:schemeClr>
          </a:solidFill>
          <a:ln>
            <a:noFill/>
          </a:ln>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6600" b="1" dirty="0">
                <a:latin typeface="Calibri" panose="020F0502020204030204" pitchFamily="34" charset="0"/>
                <a:ea typeface="+mn-lt"/>
                <a:cs typeface="Calibri" panose="020F0502020204030204" pitchFamily="34" charset="0"/>
              </a:rPr>
              <a:t>The Relationship between Physical Activity Habits and Perceived Stress in Sexual Minority College Students</a:t>
            </a:r>
            <a:br>
              <a:rPr lang="en-US" sz="6600" b="1" dirty="0">
                <a:latin typeface="Calibri" panose="020F0502020204030204" pitchFamily="34" charset="0"/>
                <a:ea typeface="+mn-lt"/>
                <a:cs typeface="Calibri" panose="020F0502020204030204" pitchFamily="34" charset="0"/>
              </a:rPr>
            </a:br>
            <a:r>
              <a:rPr lang="en-US" sz="5400" dirty="0">
                <a:latin typeface="Calibri" panose="020F0502020204030204" pitchFamily="34" charset="0"/>
                <a:ea typeface="+mn-lt"/>
                <a:cs typeface="Calibri" panose="020F0502020204030204" pitchFamily="34" charset="0"/>
              </a:rPr>
              <a:t>Carly McMorrow</a:t>
            </a:r>
            <a:r>
              <a:rPr lang="en-US" sz="5400" baseline="30000" dirty="0">
                <a:latin typeface="Calibri" panose="020F0502020204030204" pitchFamily="34" charset="0"/>
                <a:ea typeface="+mn-lt"/>
                <a:cs typeface="Calibri" panose="020F0502020204030204" pitchFamily="34" charset="0"/>
              </a:rPr>
              <a:t>2</a:t>
            </a:r>
            <a:r>
              <a:rPr lang="en-US" sz="5400" dirty="0">
                <a:latin typeface="Calibri" panose="020F0502020204030204" pitchFamily="34" charset="0"/>
                <a:ea typeface="+mn-lt"/>
                <a:cs typeface="Calibri" panose="020F0502020204030204" pitchFamily="34" charset="0"/>
              </a:rPr>
              <a:t> &amp; Jesse Stabile Morrell</a:t>
            </a:r>
            <a:r>
              <a:rPr lang="en-US" sz="5400" baseline="30000" dirty="0">
                <a:latin typeface="Calibri" panose="020F0502020204030204" pitchFamily="34" charset="0"/>
                <a:ea typeface="+mn-lt"/>
                <a:cs typeface="Calibri" panose="020F0502020204030204" pitchFamily="34" charset="0"/>
              </a:rPr>
              <a:t>1</a:t>
            </a:r>
            <a:br>
              <a:rPr lang="en-US" sz="6000" baseline="30000" dirty="0">
                <a:latin typeface="Calibri" panose="020F0502020204030204" pitchFamily="34" charset="0"/>
                <a:ea typeface="+mn-lt"/>
                <a:cs typeface="Calibri" panose="020F0502020204030204" pitchFamily="34" charset="0"/>
              </a:rPr>
            </a:br>
            <a:r>
              <a:rPr lang="en-US" sz="3600" baseline="30000" dirty="0">
                <a:latin typeface="Calibri" panose="020F0502020204030204" pitchFamily="34" charset="0"/>
                <a:ea typeface="+mn-lt"/>
                <a:cs typeface="Calibri" panose="020F0502020204030204" pitchFamily="34" charset="0"/>
              </a:rPr>
              <a:t>1</a:t>
            </a:r>
            <a:r>
              <a:rPr lang="en-US" sz="3600" dirty="0">
                <a:latin typeface="Calibri" panose="020F0502020204030204" pitchFamily="34" charset="0"/>
                <a:ea typeface="+mn-lt"/>
                <a:cs typeface="Calibri" panose="020F0502020204030204" pitchFamily="34" charset="0"/>
              </a:rPr>
              <a:t>Department of Agriculture, Nutrition, and Food Systems</a:t>
            </a:r>
            <a:br>
              <a:rPr lang="en-US" sz="3600" dirty="0">
                <a:latin typeface="Calibri" panose="020F0502020204030204" pitchFamily="34" charset="0"/>
                <a:ea typeface="+mn-lt"/>
                <a:cs typeface="Calibri" panose="020F0502020204030204" pitchFamily="34" charset="0"/>
              </a:rPr>
            </a:br>
            <a:r>
              <a:rPr lang="en-US" sz="3600" dirty="0">
                <a:latin typeface="Calibri" panose="020F0502020204030204" pitchFamily="34" charset="0"/>
                <a:ea typeface="+mn-lt"/>
                <a:cs typeface="Calibri" panose="020F0502020204030204" pitchFamily="34" charset="0"/>
              </a:rPr>
              <a:t>&amp; </a:t>
            </a:r>
            <a:r>
              <a:rPr lang="en-US" sz="3600" baseline="30000" dirty="0">
                <a:latin typeface="Calibri" panose="020F0502020204030204" pitchFamily="34" charset="0"/>
                <a:ea typeface="+mn-lt"/>
                <a:cs typeface="Calibri" panose="020F0502020204030204" pitchFamily="34" charset="0"/>
              </a:rPr>
              <a:t>2</a:t>
            </a:r>
            <a:r>
              <a:rPr lang="en-US" sz="3600" dirty="0">
                <a:latin typeface="Calibri" panose="020F0502020204030204" pitchFamily="34" charset="0"/>
                <a:ea typeface="+mn-lt"/>
                <a:cs typeface="Calibri" panose="020F0502020204030204" pitchFamily="34" charset="0"/>
              </a:rPr>
              <a:t>Deparment of Kinesiology University of New Hampshire</a:t>
            </a:r>
            <a:br>
              <a:rPr lang="en-US" sz="1800" dirty="0">
                <a:latin typeface="Calibri" panose="020F0502020204030204" pitchFamily="34" charset="0"/>
                <a:ea typeface="+mn-lt"/>
                <a:cs typeface="Calibri" panose="020F0502020204030204" pitchFamily="34" charset="0"/>
              </a:rPr>
            </a:br>
            <a:endParaRPr lang="en-US" dirty="0">
              <a:latin typeface="Calibri" panose="020F0502020204030204" pitchFamily="34" charset="0"/>
              <a:cs typeface="Calibri" panose="020F0502020204030204" pitchFamily="34" charset="0"/>
            </a:endParaRPr>
          </a:p>
        </p:txBody>
      </p:sp>
      <p:graphicFrame>
        <p:nvGraphicFramePr>
          <p:cNvPr id="48" name="Table 47">
            <a:extLst>
              <a:ext uri="{FF2B5EF4-FFF2-40B4-BE49-F238E27FC236}">
                <a16:creationId xmlns:a16="http://schemas.microsoft.com/office/drawing/2014/main" id="{82FA5671-00CE-C935-3C2B-2782CF108EBB}"/>
              </a:ext>
            </a:extLst>
          </p:cNvPr>
          <p:cNvGraphicFramePr>
            <a:graphicFrameLocks noGrp="1"/>
          </p:cNvGraphicFramePr>
          <p:nvPr>
            <p:extLst>
              <p:ext uri="{D42A27DB-BD31-4B8C-83A1-F6EECF244321}">
                <p14:modId xmlns:p14="http://schemas.microsoft.com/office/powerpoint/2010/main" val="2482686914"/>
              </p:ext>
            </p:extLst>
          </p:nvPr>
        </p:nvGraphicFramePr>
        <p:xfrm>
          <a:off x="12552834" y="24142976"/>
          <a:ext cx="11639659" cy="3833172"/>
        </p:xfrm>
        <a:graphic>
          <a:graphicData uri="http://schemas.openxmlformats.org/drawingml/2006/table">
            <a:tbl>
              <a:tblPr>
                <a:tableStyleId>{22838BEF-8BB2-4498-84A7-C5851F593DF1}</a:tableStyleId>
              </a:tblPr>
              <a:tblGrid>
                <a:gridCol w="3306128">
                  <a:extLst>
                    <a:ext uri="{9D8B030D-6E8A-4147-A177-3AD203B41FA5}">
                      <a16:colId xmlns:a16="http://schemas.microsoft.com/office/drawing/2014/main" val="4068495127"/>
                    </a:ext>
                  </a:extLst>
                </a:gridCol>
                <a:gridCol w="2559033">
                  <a:extLst>
                    <a:ext uri="{9D8B030D-6E8A-4147-A177-3AD203B41FA5}">
                      <a16:colId xmlns:a16="http://schemas.microsoft.com/office/drawing/2014/main" val="3195751107"/>
                    </a:ext>
                  </a:extLst>
                </a:gridCol>
                <a:gridCol w="4268565">
                  <a:extLst>
                    <a:ext uri="{9D8B030D-6E8A-4147-A177-3AD203B41FA5}">
                      <a16:colId xmlns:a16="http://schemas.microsoft.com/office/drawing/2014/main" val="2869002285"/>
                    </a:ext>
                  </a:extLst>
                </a:gridCol>
                <a:gridCol w="1505933">
                  <a:extLst>
                    <a:ext uri="{9D8B030D-6E8A-4147-A177-3AD203B41FA5}">
                      <a16:colId xmlns:a16="http://schemas.microsoft.com/office/drawing/2014/main" val="1757164036"/>
                    </a:ext>
                  </a:extLst>
                </a:gridCol>
              </a:tblGrid>
              <a:tr h="638862">
                <a:tc>
                  <a:txBody>
                    <a:bodyPr/>
                    <a:lstStyle/>
                    <a:p>
                      <a:pPr algn="ctr" fontAlgn="b"/>
                      <a:r>
                        <a:rPr lang="en-US" sz="3000" u="none" strike="noStrike" dirty="0">
                          <a:effectLst/>
                        </a:rPr>
                        <a:t>Physical Activity</a:t>
                      </a:r>
                      <a:endParaRPr lang="en-US" sz="3000" b="1" i="0" u="none" strike="noStrike" dirty="0">
                        <a:solidFill>
                          <a:srgbClr val="FFFFFF"/>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SM Students</a:t>
                      </a:r>
                      <a:endParaRPr lang="en-US" sz="3000" b="1" i="0" u="none" strike="noStrike" dirty="0">
                        <a:solidFill>
                          <a:srgbClr val="FFFFFF"/>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Heterosexual Students</a:t>
                      </a:r>
                      <a:endParaRPr lang="en-US" sz="3000" b="1" i="0" u="none" strike="noStrike" dirty="0">
                        <a:solidFill>
                          <a:srgbClr val="FFFFFF"/>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P-value</a:t>
                      </a:r>
                      <a:endParaRPr lang="en-US" sz="3000" b="1" i="0" u="none" strike="noStrike" dirty="0">
                        <a:solidFill>
                          <a:srgbClr val="FFFFFF"/>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71545297"/>
                  </a:ext>
                </a:extLst>
              </a:tr>
              <a:tr h="638862">
                <a:tc>
                  <a:txBody>
                    <a:bodyPr/>
                    <a:lstStyle/>
                    <a:p>
                      <a:pPr algn="ctr" fontAlgn="b"/>
                      <a:r>
                        <a:rPr lang="en-US" sz="3000" u="none" strike="noStrike" dirty="0">
                          <a:effectLst/>
                        </a:rPr>
                        <a:t>Push Up (count)</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18.2</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21.2</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.13</a:t>
                      </a:r>
                      <a:endParaRPr lang="en-US" sz="3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10366713"/>
                  </a:ext>
                </a:extLst>
              </a:tr>
              <a:tr h="638862">
                <a:tc>
                  <a:txBody>
                    <a:bodyPr/>
                    <a:lstStyle/>
                    <a:p>
                      <a:pPr algn="ctr" fontAlgn="b"/>
                      <a:r>
                        <a:rPr lang="en-US" sz="3000" u="none" strike="noStrike" dirty="0">
                          <a:effectLst/>
                        </a:rPr>
                        <a:t>Right Hand Grip (</a:t>
                      </a:r>
                      <a:r>
                        <a:rPr lang="en-US" sz="3000" u="none" strike="noStrike" dirty="0" err="1">
                          <a:effectLst/>
                        </a:rPr>
                        <a:t>lbs</a:t>
                      </a:r>
                      <a:r>
                        <a:rPr lang="en-US" sz="3000" u="none" strike="noStrike" dirty="0">
                          <a:effectLst/>
                        </a:rPr>
                        <a:t>)</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72.3</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67.6</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.64</a:t>
                      </a:r>
                      <a:endParaRPr lang="en-US" sz="3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18837895"/>
                  </a:ext>
                </a:extLst>
              </a:tr>
              <a:tr h="638862">
                <a:tc>
                  <a:txBody>
                    <a:bodyPr/>
                    <a:lstStyle/>
                    <a:p>
                      <a:pPr algn="ctr" fontAlgn="b"/>
                      <a:r>
                        <a:rPr lang="en-US" sz="3000" u="none" strike="noStrike" dirty="0">
                          <a:effectLst/>
                        </a:rPr>
                        <a:t>Left Hand Grip (</a:t>
                      </a:r>
                      <a:r>
                        <a:rPr lang="en-US" sz="3000" u="none" strike="noStrike" dirty="0" err="1">
                          <a:effectLst/>
                        </a:rPr>
                        <a:t>lbs</a:t>
                      </a:r>
                      <a:r>
                        <a:rPr lang="en-US" sz="3000" u="none" strike="noStrike" dirty="0">
                          <a:effectLst/>
                        </a:rPr>
                        <a:t>)</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72.3</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68.4</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.69</a:t>
                      </a:r>
                      <a:endParaRPr lang="en-US" sz="3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49294641"/>
                  </a:ext>
                </a:extLst>
              </a:tr>
              <a:tr h="638862">
                <a:tc>
                  <a:txBody>
                    <a:bodyPr/>
                    <a:lstStyle/>
                    <a:p>
                      <a:pPr algn="ctr" fontAlgn="b"/>
                      <a:r>
                        <a:rPr lang="en-US" sz="3000" u="none" strike="noStrike" dirty="0">
                          <a:effectLst/>
                        </a:rPr>
                        <a:t>Steps/Week</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8 985.0</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10 955.9</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.06</a:t>
                      </a:r>
                      <a:endParaRPr lang="en-US" sz="3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189467164"/>
                  </a:ext>
                </a:extLst>
              </a:tr>
              <a:tr h="638862">
                <a:tc>
                  <a:txBody>
                    <a:bodyPr/>
                    <a:lstStyle/>
                    <a:p>
                      <a:pPr algn="ctr" fontAlgn="b"/>
                      <a:r>
                        <a:rPr lang="en-US" sz="3000" u="none" strike="noStrike" dirty="0">
                          <a:effectLst/>
                        </a:rPr>
                        <a:t>Sit &amp; Reach (cm)</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26.4</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27.8</a:t>
                      </a:r>
                      <a:endParaRPr lang="en-US" sz="30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3000" u="none" strike="noStrike" dirty="0">
                          <a:effectLst/>
                        </a:rPr>
                        <a:t>.22</a:t>
                      </a:r>
                      <a:endParaRPr lang="en-US" sz="30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43781071"/>
                  </a:ext>
                </a:extLst>
              </a:tr>
            </a:tbl>
          </a:graphicData>
        </a:graphic>
      </p:graphicFrame>
      <p:sp>
        <p:nvSpPr>
          <p:cNvPr id="49" name="TextBox 48">
            <a:extLst>
              <a:ext uri="{FF2B5EF4-FFF2-40B4-BE49-F238E27FC236}">
                <a16:creationId xmlns:a16="http://schemas.microsoft.com/office/drawing/2014/main" id="{0B16E9F3-3C02-0676-A2A3-11B6B8FACFFB}"/>
              </a:ext>
            </a:extLst>
          </p:cNvPr>
          <p:cNvSpPr txBox="1"/>
          <p:nvPr/>
        </p:nvSpPr>
        <p:spPr>
          <a:xfrm>
            <a:off x="13001663" y="23001859"/>
            <a:ext cx="10609846" cy="707886"/>
          </a:xfrm>
          <a:prstGeom prst="rect">
            <a:avLst/>
          </a:prstGeom>
          <a:solidFill>
            <a:schemeClr val="accent1">
              <a:lumMod val="40000"/>
              <a:lumOff val="60000"/>
            </a:schemeClr>
          </a:solidFill>
        </p:spPr>
        <p:style>
          <a:lnRef idx="1">
            <a:schemeClr val="accent5"/>
          </a:lnRef>
          <a:fillRef idx="2">
            <a:schemeClr val="accent5"/>
          </a:fillRef>
          <a:effectRef idx="1">
            <a:schemeClr val="accent5"/>
          </a:effectRef>
          <a:fontRef idx="minor">
            <a:schemeClr val="dk1"/>
          </a:fontRef>
        </p:style>
        <p:txBody>
          <a:bodyPr wrap="square" lIns="91440" tIns="45720" rIns="91440" bIns="45720" rtlCol="0" anchor="t">
            <a:spAutoFit/>
          </a:bodyPr>
          <a:lstStyle/>
          <a:p>
            <a:pPr algn="ctr"/>
            <a:r>
              <a:rPr lang="en-US" sz="4000" b="1" dirty="0"/>
              <a:t>Physical Activity Performance</a:t>
            </a:r>
            <a:endParaRPr lang="en-US" sz="4000" b="1" dirty="0">
              <a:cs typeface="Calibri"/>
            </a:endParaRPr>
          </a:p>
        </p:txBody>
      </p:sp>
      <p:sp>
        <p:nvSpPr>
          <p:cNvPr id="2" name="TextBox 1">
            <a:extLst>
              <a:ext uri="{FF2B5EF4-FFF2-40B4-BE49-F238E27FC236}">
                <a16:creationId xmlns:a16="http://schemas.microsoft.com/office/drawing/2014/main" id="{13B26021-B0F1-9651-58C3-A76CD5BD864E}"/>
              </a:ext>
            </a:extLst>
          </p:cNvPr>
          <p:cNvSpPr txBox="1"/>
          <p:nvPr/>
        </p:nvSpPr>
        <p:spPr>
          <a:xfrm>
            <a:off x="25480462" y="23758007"/>
            <a:ext cx="10634472" cy="769441"/>
          </a:xfrm>
          <a:prstGeom prst="rect">
            <a:avLst/>
          </a:prstGeom>
          <a:solidFill>
            <a:schemeClr val="accent6">
              <a:lumMod val="40000"/>
              <a:lumOff val="6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400" b="1" dirty="0">
                <a:cs typeface="Calibri"/>
              </a:rPr>
              <a:t>Contact Information </a:t>
            </a:r>
            <a:endParaRPr lang="en-US"/>
          </a:p>
        </p:txBody>
      </p:sp>
      <p:sp>
        <p:nvSpPr>
          <p:cNvPr id="12" name="TextBox 11">
            <a:extLst>
              <a:ext uri="{FF2B5EF4-FFF2-40B4-BE49-F238E27FC236}">
                <a16:creationId xmlns:a16="http://schemas.microsoft.com/office/drawing/2014/main" id="{B4FB6DD4-6249-53D0-041A-E43ECF8EB9A3}"/>
              </a:ext>
            </a:extLst>
          </p:cNvPr>
          <p:cNvSpPr txBox="1"/>
          <p:nvPr/>
        </p:nvSpPr>
        <p:spPr>
          <a:xfrm>
            <a:off x="-12479411" y="6215461"/>
            <a:ext cx="10414340" cy="321765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
        <p:nvSpPr>
          <p:cNvPr id="13" name="TextBox 12">
            <a:extLst>
              <a:ext uri="{FF2B5EF4-FFF2-40B4-BE49-F238E27FC236}">
                <a16:creationId xmlns:a16="http://schemas.microsoft.com/office/drawing/2014/main" id="{36C4F932-DEE4-4724-EB1C-D4C50F9D97FD}"/>
              </a:ext>
            </a:extLst>
          </p:cNvPr>
          <p:cNvSpPr txBox="1"/>
          <p:nvPr/>
        </p:nvSpPr>
        <p:spPr>
          <a:xfrm>
            <a:off x="25379427" y="24752446"/>
            <a:ext cx="10662213" cy="49244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600" dirty="0">
                <a:cs typeface="Calibri"/>
              </a:rPr>
              <a:t>Carly.McMorrow@unh.edu</a:t>
            </a:r>
            <a:endParaRPr lang="en-US" sz="2600">
              <a:cs typeface="Calibri"/>
            </a:endParaRPr>
          </a:p>
        </p:txBody>
      </p:sp>
      <p:graphicFrame>
        <p:nvGraphicFramePr>
          <p:cNvPr id="28" name="Chart 27">
            <a:extLst>
              <a:ext uri="{FF2B5EF4-FFF2-40B4-BE49-F238E27FC236}">
                <a16:creationId xmlns:a16="http://schemas.microsoft.com/office/drawing/2014/main" id="{6315F8ED-4F4A-685A-1E44-CE4F440782D1}"/>
              </a:ext>
            </a:extLst>
          </p:cNvPr>
          <p:cNvGraphicFramePr>
            <a:graphicFrameLocks/>
          </p:cNvGraphicFramePr>
          <p:nvPr>
            <p:extLst>
              <p:ext uri="{D42A27DB-BD31-4B8C-83A1-F6EECF244321}">
                <p14:modId xmlns:p14="http://schemas.microsoft.com/office/powerpoint/2010/main" val="2398126768"/>
              </p:ext>
            </p:extLst>
          </p:nvPr>
        </p:nvGraphicFramePr>
        <p:xfrm>
          <a:off x="18288000" y="14164222"/>
          <a:ext cx="6858000" cy="5943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5" name="Chart 34">
            <a:extLst>
              <a:ext uri="{FF2B5EF4-FFF2-40B4-BE49-F238E27FC236}">
                <a16:creationId xmlns:a16="http://schemas.microsoft.com/office/drawing/2014/main" id="{89E4EF42-98BF-B208-0FB4-5E67025C8A38}"/>
              </a:ext>
              <a:ext uri="{147F2762-F138-4A5C-976F-8EAC2B608ADB}">
                <a16:predDERef xmlns:a16="http://schemas.microsoft.com/office/drawing/2014/main" pred="{6315F8ED-4F4A-685A-1E44-CE4F440782D1}"/>
              </a:ext>
            </a:extLst>
          </p:cNvPr>
          <p:cNvGraphicFramePr>
            <a:graphicFrameLocks/>
          </p:cNvGraphicFramePr>
          <p:nvPr>
            <p:extLst>
              <p:ext uri="{D42A27DB-BD31-4B8C-83A1-F6EECF244321}">
                <p14:modId xmlns:p14="http://schemas.microsoft.com/office/powerpoint/2010/main" val="643311144"/>
              </p:ext>
            </p:extLst>
          </p:nvPr>
        </p:nvGraphicFramePr>
        <p:xfrm>
          <a:off x="11412374" y="14221351"/>
          <a:ext cx="6858000" cy="5943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TotalTime>
  <Words>875</Words>
  <Application>Microsoft Office PowerPoint</Application>
  <PresentationFormat>Custom</PresentationFormat>
  <Paragraphs>117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Carly McMorrow</cp:lastModifiedBy>
  <cp:revision>1121</cp:revision>
  <dcterms:created xsi:type="dcterms:W3CDTF">2023-03-26T19:59:14Z</dcterms:created>
  <dcterms:modified xsi:type="dcterms:W3CDTF">2023-04-05T13:49:34Z</dcterms:modified>
</cp:coreProperties>
</file>