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embeddedFontLst>
    <p:embeddedFont>
      <p:font typeface="Roboto"/>
      <p:regular r:id="rId9"/>
      <p:bold r:id="rId10"/>
      <p:italic r:id="rId11"/>
      <p:boldItalic r:id="rId12"/>
    </p:embeddedFont>
    <p:embeddedFont>
      <p:font typeface="Amatic SC"/>
      <p:regular r:id="rId13"/>
      <p:bold r:id="rId14"/>
    </p:embeddedFont>
    <p:embeddedFont>
      <p:font typeface="Source Code Pro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oboto-italic.fntdata"/><Relationship Id="rId10" Type="http://schemas.openxmlformats.org/officeDocument/2006/relationships/font" Target="fonts/Roboto-bold.fntdata"/><Relationship Id="rId13" Type="http://schemas.openxmlformats.org/officeDocument/2006/relationships/font" Target="fonts/AmaticSC-regular.fntdata"/><Relationship Id="rId12" Type="http://schemas.openxmlformats.org/officeDocument/2006/relationships/font" Target="fonts/Robot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Roboto-regular.fntdata"/><Relationship Id="rId15" Type="http://schemas.openxmlformats.org/officeDocument/2006/relationships/font" Target="fonts/SourceCodePro-regular.fntdata"/><Relationship Id="rId14" Type="http://schemas.openxmlformats.org/officeDocument/2006/relationships/font" Target="fonts/AmaticSC-bold.fntdata"/><Relationship Id="rId17" Type="http://schemas.openxmlformats.org/officeDocument/2006/relationships/font" Target="fonts/SourceCodePro-italic.fntdata"/><Relationship Id="rId16" Type="http://schemas.openxmlformats.org/officeDocument/2006/relationships/font" Target="fonts/SourceCodePr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SourceCodePr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c6f59039d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c6f59039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c6f59039d_0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c6f59039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c6f59039d_0_1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c6f59039d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hyperlink" Target="https://www.google.com/search?rlz=1C1RXQR_enUS1011US1015&amp;sxsrf=APwXEdd_yAOtC0jbAFpnU3NE9dwVY7w0dw:1680699030750&amp;q=conveyed&amp;si=AMnBZoFm76bvId4K9j6r5bU9rVYrwG17_Ez6Iu4R6FsosN1PjSddpHNik0XhGtfzGZXLz8cq1zfgYJ7tE9XghBjRcrhFjC1MBA%3D%3D&amp;expnd=1" TargetMode="External"/><Relationship Id="rId5" Type="http://schemas.openxmlformats.org/officeDocument/2006/relationships/hyperlink" Target="https://www.google.com/search?rlz=1C1RXQR_enUS1011US1015&amp;sxsrf=APwXEdd_yAOtC0jbAFpnU3NE9dwVY7w0dw:1680699030750&amp;q=gesture&amp;si=AMnBZoFHF1DJLZWpTBtQDK262RMpUeoa0xJAQvHAtWtyzk5LaYtqy6Z2rv4lGC8ztjbeCD04y1diiAhc8TmjLQyTDWKItaVd3A%3D%3D&amp;expnd=1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3434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you Understand me?</a:t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Derek Castle 2023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 amt="21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Language as a Barrier and Border for Mixed-Race Characters</a:t>
            </a:r>
            <a:endParaRPr sz="3200"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5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LANGUAGE IS DEFINED BY THE OXFORD DICTIONARY AS:</a:t>
            </a:r>
            <a:endParaRPr b="1" sz="175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5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5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1. THE PRINCIPAL METHOD OF HUMAN COMMUNICATION, CONSISTING OF WORDS USED IN A STRUCTURED AND CONVENTIONAL WAY AND </a:t>
            </a:r>
            <a:r>
              <a:rPr b="1" lang="en" sz="1750">
                <a:solidFill>
                  <a:srgbClr val="202124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CONVEYED</a:t>
            </a:r>
            <a:r>
              <a:rPr b="1" lang="en" sz="175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BY SPEECH, WRITING, OR </a:t>
            </a:r>
            <a:r>
              <a:rPr b="1" lang="en" sz="1750">
                <a:solidFill>
                  <a:srgbClr val="202124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GESTURE</a:t>
            </a:r>
            <a:r>
              <a:rPr b="1" lang="en" sz="175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</a:t>
            </a:r>
            <a:br>
              <a:rPr b="1" lang="en" sz="175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</a:br>
            <a:endParaRPr b="1" sz="175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5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2. A SYSTEM OF COMMUNICATION USED BY A PARTICULAR COUNTRY OR COMMUNITY.</a:t>
            </a:r>
            <a:br>
              <a:rPr b="1" lang="en" sz="135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</a:br>
            <a:endParaRPr b="1" sz="135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Charlotte Mid Boot</a:t>
            </a:r>
            <a:endParaRPr/>
          </a:p>
        </p:txBody>
      </p:sp>
      <p:sp>
        <p:nvSpPr>
          <p:cNvPr id="70" name="Google Shape;70;p15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Limited Edition - $189</a:t>
            </a:r>
            <a:endParaRPr/>
          </a:p>
        </p:txBody>
      </p:sp>
      <p:pic>
        <p:nvPicPr>
          <p:cNvPr descr="Black &amp; white shot of hands rolling up jean pant leg to expose wearer's western boots" id="71" name="Google Shape;71;p15"/>
          <p:cNvPicPr preferRelativeResize="0"/>
          <p:nvPr/>
        </p:nvPicPr>
        <p:blipFill rotWithShape="1">
          <a:blip r:embed="rId3">
            <a:alphaModFix/>
          </a:blip>
          <a:srcRect b="0" l="26728" r="14124" t="0"/>
          <a:stretch/>
        </p:blipFill>
        <p:spPr>
          <a:xfrm>
            <a:off x="4571996" y="0"/>
            <a:ext cx="4571997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