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3891200" cy="32918400"/>
  <p:notesSz cx="9388475" cy="12771438"/>
  <p:defaultTextStyle>
    <a:defPPr>
      <a:defRPr lang="en-US"/>
    </a:defPPr>
    <a:lvl1pPr algn="l" rtl="0" fontAlgn="base">
      <a:spcBef>
        <a:spcPct val="0"/>
      </a:spcBef>
      <a:spcAft>
        <a:spcPct val="0"/>
      </a:spcAft>
      <a:defRPr sz="2900" kern="1200">
        <a:solidFill>
          <a:schemeClr val="tx1"/>
        </a:solidFill>
        <a:latin typeface="Times New Roman" pitchFamily="27" charset="0"/>
        <a:ea typeface="+mn-ea"/>
        <a:cs typeface="+mn-cs"/>
      </a:defRPr>
    </a:lvl1pPr>
    <a:lvl2pPr marL="457121" algn="l" rtl="0" fontAlgn="base">
      <a:spcBef>
        <a:spcPct val="0"/>
      </a:spcBef>
      <a:spcAft>
        <a:spcPct val="0"/>
      </a:spcAft>
      <a:defRPr sz="2900" kern="1200">
        <a:solidFill>
          <a:schemeClr val="tx1"/>
        </a:solidFill>
        <a:latin typeface="Times New Roman" pitchFamily="27" charset="0"/>
        <a:ea typeface="+mn-ea"/>
        <a:cs typeface="+mn-cs"/>
      </a:defRPr>
    </a:lvl2pPr>
    <a:lvl3pPr marL="914241" algn="l" rtl="0" fontAlgn="base">
      <a:spcBef>
        <a:spcPct val="0"/>
      </a:spcBef>
      <a:spcAft>
        <a:spcPct val="0"/>
      </a:spcAft>
      <a:defRPr sz="2900" kern="1200">
        <a:solidFill>
          <a:schemeClr val="tx1"/>
        </a:solidFill>
        <a:latin typeface="Times New Roman" pitchFamily="27" charset="0"/>
        <a:ea typeface="+mn-ea"/>
        <a:cs typeface="+mn-cs"/>
      </a:defRPr>
    </a:lvl3pPr>
    <a:lvl4pPr marL="1371363" algn="l" rtl="0" fontAlgn="base">
      <a:spcBef>
        <a:spcPct val="0"/>
      </a:spcBef>
      <a:spcAft>
        <a:spcPct val="0"/>
      </a:spcAft>
      <a:defRPr sz="2900" kern="1200">
        <a:solidFill>
          <a:schemeClr val="tx1"/>
        </a:solidFill>
        <a:latin typeface="Times New Roman" pitchFamily="27" charset="0"/>
        <a:ea typeface="+mn-ea"/>
        <a:cs typeface="+mn-cs"/>
      </a:defRPr>
    </a:lvl4pPr>
    <a:lvl5pPr marL="1828483" algn="l" rtl="0" fontAlgn="base">
      <a:spcBef>
        <a:spcPct val="0"/>
      </a:spcBef>
      <a:spcAft>
        <a:spcPct val="0"/>
      </a:spcAft>
      <a:defRPr sz="2900" kern="1200">
        <a:solidFill>
          <a:schemeClr val="tx1"/>
        </a:solidFill>
        <a:latin typeface="Times New Roman" pitchFamily="27" charset="0"/>
        <a:ea typeface="+mn-ea"/>
        <a:cs typeface="+mn-cs"/>
      </a:defRPr>
    </a:lvl5pPr>
    <a:lvl6pPr marL="2285605" algn="l" defTabSz="914241" rtl="0" eaLnBrk="1" latinLnBrk="0" hangingPunct="1">
      <a:defRPr sz="2900" kern="1200">
        <a:solidFill>
          <a:schemeClr val="tx1"/>
        </a:solidFill>
        <a:latin typeface="Times New Roman" pitchFamily="27" charset="0"/>
        <a:ea typeface="+mn-ea"/>
        <a:cs typeface="+mn-cs"/>
      </a:defRPr>
    </a:lvl6pPr>
    <a:lvl7pPr marL="2742724" algn="l" defTabSz="914241" rtl="0" eaLnBrk="1" latinLnBrk="0" hangingPunct="1">
      <a:defRPr sz="2900" kern="1200">
        <a:solidFill>
          <a:schemeClr val="tx1"/>
        </a:solidFill>
        <a:latin typeface="Times New Roman" pitchFamily="27" charset="0"/>
        <a:ea typeface="+mn-ea"/>
        <a:cs typeface="+mn-cs"/>
      </a:defRPr>
    </a:lvl7pPr>
    <a:lvl8pPr marL="3199846" algn="l" defTabSz="914241" rtl="0" eaLnBrk="1" latinLnBrk="0" hangingPunct="1">
      <a:defRPr sz="2900" kern="1200">
        <a:solidFill>
          <a:schemeClr val="tx1"/>
        </a:solidFill>
        <a:latin typeface="Times New Roman" pitchFamily="27" charset="0"/>
        <a:ea typeface="+mn-ea"/>
        <a:cs typeface="+mn-cs"/>
      </a:defRPr>
    </a:lvl8pPr>
    <a:lvl9pPr marL="3656968" algn="l" defTabSz="914241" rtl="0" eaLnBrk="1" latinLnBrk="0" hangingPunct="1">
      <a:defRPr sz="29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7553">
          <p15:clr>
            <a:srgbClr val="A4A3A4"/>
          </p15:clr>
        </p15:guide>
        <p15:guide id="2" pos="1079">
          <p15:clr>
            <a:srgbClr val="A4A3A4"/>
          </p15:clr>
        </p15:guide>
        <p15:guide id="3" orient="horz" pos="7349">
          <p15:clr>
            <a:srgbClr val="A4A3A4"/>
          </p15:clr>
        </p15:guide>
        <p15:guide id="4" pos="10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CC"/>
    <a:srgbClr val="FDF3DE"/>
    <a:srgbClr val="87212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92857" autoAdjust="0"/>
  </p:normalViewPr>
  <p:slideViewPr>
    <p:cSldViewPr snapToGrid="0" showGuides="1">
      <p:cViewPr varScale="1">
        <p:scale>
          <a:sx n="19" d="100"/>
          <a:sy n="19" d="100"/>
        </p:scale>
        <p:origin x="926" y="96"/>
      </p:cViewPr>
      <p:guideLst>
        <p:guide orient="horz" pos="7553"/>
        <p:guide pos="1079"/>
        <p:guide orient="horz" pos="7349"/>
        <p:guide pos="10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52913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06538" y="962025"/>
            <a:ext cx="6383337"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631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7" charset="0"/>
        <a:ea typeface="+mn-ea"/>
        <a:cs typeface="+mn-cs"/>
      </a:defRPr>
    </a:lvl1pPr>
    <a:lvl2pPr marL="457121" algn="l" rtl="0" eaLnBrk="0" fontAlgn="base" hangingPunct="0">
      <a:spcBef>
        <a:spcPct val="30000"/>
      </a:spcBef>
      <a:spcAft>
        <a:spcPct val="0"/>
      </a:spcAft>
      <a:defRPr sz="1200" kern="1200">
        <a:solidFill>
          <a:schemeClr val="tx1"/>
        </a:solidFill>
        <a:latin typeface="Times New Roman" pitchFamily="27" charset="0"/>
        <a:ea typeface="+mn-ea"/>
        <a:cs typeface="+mn-cs"/>
      </a:defRPr>
    </a:lvl2pPr>
    <a:lvl3pPr marL="914241" algn="l" rtl="0" eaLnBrk="0" fontAlgn="base" hangingPunct="0">
      <a:spcBef>
        <a:spcPct val="30000"/>
      </a:spcBef>
      <a:spcAft>
        <a:spcPct val="0"/>
      </a:spcAft>
      <a:defRPr sz="1200" kern="1200">
        <a:solidFill>
          <a:schemeClr val="tx1"/>
        </a:solidFill>
        <a:latin typeface="Times New Roman" pitchFamily="27" charset="0"/>
        <a:ea typeface="+mn-ea"/>
        <a:cs typeface="+mn-cs"/>
      </a:defRPr>
    </a:lvl3pPr>
    <a:lvl4pPr marL="1371363" algn="l" rtl="0" eaLnBrk="0" fontAlgn="base" hangingPunct="0">
      <a:spcBef>
        <a:spcPct val="30000"/>
      </a:spcBef>
      <a:spcAft>
        <a:spcPct val="0"/>
      </a:spcAft>
      <a:defRPr sz="1200" kern="1200">
        <a:solidFill>
          <a:schemeClr val="tx1"/>
        </a:solidFill>
        <a:latin typeface="Times New Roman" pitchFamily="27" charset="0"/>
        <a:ea typeface="+mn-ea"/>
        <a:cs typeface="+mn-cs"/>
      </a:defRPr>
    </a:lvl4pPr>
    <a:lvl5pPr marL="1828483" algn="l" rtl="0" eaLnBrk="0" fontAlgn="base" hangingPunct="0">
      <a:spcBef>
        <a:spcPct val="30000"/>
      </a:spcBef>
      <a:spcAft>
        <a:spcPct val="0"/>
      </a:spcAft>
      <a:defRPr sz="1200" kern="1200">
        <a:solidFill>
          <a:schemeClr val="tx1"/>
        </a:solidFill>
        <a:latin typeface="Times New Roman" pitchFamily="27" charset="0"/>
        <a:ea typeface="+mn-ea"/>
        <a:cs typeface="+mn-cs"/>
      </a:defRPr>
    </a:lvl5pPr>
    <a:lvl6pPr marL="2285605" algn="l" defTabSz="914241" rtl="0" eaLnBrk="1" latinLnBrk="0" hangingPunct="1">
      <a:defRPr sz="1200" kern="1200">
        <a:solidFill>
          <a:schemeClr val="tx1"/>
        </a:solidFill>
        <a:latin typeface="+mn-lt"/>
        <a:ea typeface="+mn-ea"/>
        <a:cs typeface="+mn-cs"/>
      </a:defRPr>
    </a:lvl6pPr>
    <a:lvl7pPr marL="2742724" algn="l" defTabSz="914241" rtl="0" eaLnBrk="1" latinLnBrk="0" hangingPunct="1">
      <a:defRPr sz="1200" kern="1200">
        <a:solidFill>
          <a:schemeClr val="tx1"/>
        </a:solidFill>
        <a:latin typeface="+mn-lt"/>
        <a:ea typeface="+mn-ea"/>
        <a:cs typeface="+mn-cs"/>
      </a:defRPr>
    </a:lvl7pPr>
    <a:lvl8pPr marL="3199846" algn="l" defTabSz="914241" rtl="0" eaLnBrk="1" latinLnBrk="0" hangingPunct="1">
      <a:defRPr sz="1200" kern="1200">
        <a:solidFill>
          <a:schemeClr val="tx1"/>
        </a:solidFill>
        <a:latin typeface="+mn-lt"/>
        <a:ea typeface="+mn-ea"/>
        <a:cs typeface="+mn-cs"/>
      </a:defRPr>
    </a:lvl8pPr>
    <a:lvl9pPr marL="3656968"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538" y="962025"/>
            <a:ext cx="6383337" cy="478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84689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5829"/>
            <a:ext cx="37307520" cy="7056012"/>
          </a:xfrm>
        </p:spPr>
        <p:txBody>
          <a:bodyPr/>
          <a:lstStyle/>
          <a:p>
            <a:r>
              <a:rPr lang="en-US"/>
              <a:t>Click to edit Master title style</a:t>
            </a:r>
          </a:p>
        </p:txBody>
      </p:sp>
      <p:sp>
        <p:nvSpPr>
          <p:cNvPr id="3" name="Subtitle 2"/>
          <p:cNvSpPr>
            <a:spLocks noGrp="1"/>
          </p:cNvSpPr>
          <p:nvPr>
            <p:ph type="subTitle" idx="1"/>
          </p:nvPr>
        </p:nvSpPr>
        <p:spPr>
          <a:xfrm>
            <a:off x="6583680" y="18653441"/>
            <a:ext cx="30723840" cy="8413124"/>
          </a:xfrm>
        </p:spPr>
        <p:txBody>
          <a:bodyPr/>
          <a:lstStyle>
            <a:lvl1pPr marL="0" indent="0" algn="ctr">
              <a:buNone/>
              <a:defRPr/>
            </a:lvl1pPr>
            <a:lvl2pPr marL="457121" indent="0" algn="ctr">
              <a:buNone/>
              <a:defRPr/>
            </a:lvl2pPr>
            <a:lvl3pPr marL="914241" indent="0" algn="ctr">
              <a:buNone/>
              <a:defRPr/>
            </a:lvl3pPr>
            <a:lvl4pPr marL="1371363" indent="0" algn="ctr">
              <a:buNone/>
              <a:defRPr/>
            </a:lvl4pPr>
            <a:lvl5pPr marL="1828483" indent="0" algn="ctr">
              <a:buNone/>
              <a:defRPr/>
            </a:lvl5pPr>
            <a:lvl6pPr marL="2285605" indent="0" algn="ctr">
              <a:buNone/>
              <a:defRPr/>
            </a:lvl6pPr>
            <a:lvl7pPr marL="2742724" indent="0" algn="ctr">
              <a:buNone/>
              <a:defRPr/>
            </a:lvl7pPr>
            <a:lvl8pPr marL="3199846" indent="0" algn="ctr">
              <a:buNone/>
              <a:defRPr/>
            </a:lvl8pPr>
            <a:lvl9pPr marL="365696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4084" y="2926726"/>
            <a:ext cx="9326880" cy="26334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0240" y="2926726"/>
            <a:ext cx="27829844" cy="263340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6700" y="21153551"/>
            <a:ext cx="37307520" cy="6537639"/>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3466700" y="13952654"/>
            <a:ext cx="37307520" cy="7200899"/>
          </a:xfrm>
        </p:spPr>
        <p:txBody>
          <a:bodyPr anchor="b"/>
          <a:lstStyle>
            <a:lvl1pPr marL="0" indent="0">
              <a:buNone/>
              <a:defRPr sz="2000"/>
            </a:lvl1pPr>
            <a:lvl2pPr marL="457121" indent="0">
              <a:buNone/>
              <a:defRPr sz="1900"/>
            </a:lvl2pPr>
            <a:lvl3pPr marL="914241" indent="0">
              <a:buNone/>
              <a:defRPr sz="1500"/>
            </a:lvl3pPr>
            <a:lvl4pPr marL="1371363" indent="0">
              <a:buNone/>
              <a:defRPr sz="1400"/>
            </a:lvl4pPr>
            <a:lvl5pPr marL="1828483" indent="0">
              <a:buNone/>
              <a:defRPr sz="1400"/>
            </a:lvl5pPr>
            <a:lvl6pPr marL="2285605" indent="0">
              <a:buNone/>
              <a:defRPr sz="1400"/>
            </a:lvl6pPr>
            <a:lvl7pPr marL="2742724" indent="0">
              <a:buNone/>
              <a:defRPr sz="1400"/>
            </a:lvl7pPr>
            <a:lvl8pPr marL="3199846" indent="0">
              <a:buNone/>
              <a:defRPr sz="1400"/>
            </a:lvl8pPr>
            <a:lvl9pPr marL="365696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0240" y="9512658"/>
            <a:ext cx="18578362" cy="19748142"/>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2606" y="9512658"/>
            <a:ext cx="18578362" cy="19748142"/>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474"/>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330"/>
            <a:ext cx="19393303" cy="3071611"/>
          </a:xfrm>
        </p:spPr>
        <p:txBody>
          <a:bodyPr anchor="b"/>
          <a:lstStyle>
            <a:lvl1pPr marL="0" indent="0">
              <a:buNone/>
              <a:defRPr sz="2300" b="1"/>
            </a:lvl1pPr>
            <a:lvl2pPr marL="457121" indent="0">
              <a:buNone/>
              <a:defRPr sz="2000" b="1"/>
            </a:lvl2pPr>
            <a:lvl3pPr marL="914241" indent="0">
              <a:buNone/>
              <a:defRPr sz="1900" b="1"/>
            </a:lvl3pPr>
            <a:lvl4pPr marL="1371363" indent="0">
              <a:buNone/>
              <a:defRPr sz="1500" b="1"/>
            </a:lvl4pPr>
            <a:lvl5pPr marL="1828483" indent="0">
              <a:buNone/>
              <a:defRPr sz="1500" b="1"/>
            </a:lvl5pPr>
            <a:lvl6pPr marL="2285605" indent="0">
              <a:buNone/>
              <a:defRPr sz="1500" b="1"/>
            </a:lvl6pPr>
            <a:lvl7pPr marL="2742724" indent="0">
              <a:buNone/>
              <a:defRPr sz="1500" b="1"/>
            </a:lvl7pPr>
            <a:lvl8pPr marL="3199846" indent="0">
              <a:buNone/>
              <a:defRPr sz="1500" b="1"/>
            </a:lvl8pPr>
            <a:lvl9pPr marL="3656968" indent="0">
              <a:buNone/>
              <a:defRPr sz="1500" b="1"/>
            </a:lvl9pPr>
          </a:lstStyle>
          <a:p>
            <a:pPr lvl="0"/>
            <a:r>
              <a:rPr lang="en-US"/>
              <a:t>Click to edit Master text styles</a:t>
            </a:r>
          </a:p>
        </p:txBody>
      </p:sp>
      <p:sp>
        <p:nvSpPr>
          <p:cNvPr id="4" name="Content Placeholder 3"/>
          <p:cNvSpPr>
            <a:spLocks noGrp="1"/>
          </p:cNvSpPr>
          <p:nvPr>
            <p:ph sz="half" idx="2"/>
          </p:nvPr>
        </p:nvSpPr>
        <p:spPr>
          <a:xfrm>
            <a:off x="2194561" y="10439940"/>
            <a:ext cx="19393303" cy="18965750"/>
          </a:xfrm>
        </p:spPr>
        <p:txBody>
          <a:bodyPr/>
          <a:lstStyle>
            <a:lvl1pPr>
              <a:defRPr sz="2300"/>
            </a:lvl1pPr>
            <a:lvl2pPr>
              <a:defRPr sz="20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24" y="7368330"/>
            <a:ext cx="19399718" cy="3071611"/>
          </a:xfrm>
        </p:spPr>
        <p:txBody>
          <a:bodyPr anchor="b"/>
          <a:lstStyle>
            <a:lvl1pPr marL="0" indent="0">
              <a:buNone/>
              <a:defRPr sz="2300" b="1"/>
            </a:lvl1pPr>
            <a:lvl2pPr marL="457121" indent="0">
              <a:buNone/>
              <a:defRPr sz="2000" b="1"/>
            </a:lvl2pPr>
            <a:lvl3pPr marL="914241" indent="0">
              <a:buNone/>
              <a:defRPr sz="1900" b="1"/>
            </a:lvl3pPr>
            <a:lvl4pPr marL="1371363" indent="0">
              <a:buNone/>
              <a:defRPr sz="1500" b="1"/>
            </a:lvl4pPr>
            <a:lvl5pPr marL="1828483" indent="0">
              <a:buNone/>
              <a:defRPr sz="1500" b="1"/>
            </a:lvl5pPr>
            <a:lvl6pPr marL="2285605" indent="0">
              <a:buNone/>
              <a:defRPr sz="1500" b="1"/>
            </a:lvl6pPr>
            <a:lvl7pPr marL="2742724" indent="0">
              <a:buNone/>
              <a:defRPr sz="1500" b="1"/>
            </a:lvl7pPr>
            <a:lvl8pPr marL="3199846" indent="0">
              <a:buNone/>
              <a:defRPr sz="1500" b="1"/>
            </a:lvl8pPr>
            <a:lvl9pPr marL="3656968"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2296924" y="10439940"/>
            <a:ext cx="19399718" cy="18965750"/>
          </a:xfrm>
        </p:spPr>
        <p:txBody>
          <a:bodyPr/>
          <a:lstStyle>
            <a:lvl1pPr>
              <a:defRPr sz="2300"/>
            </a:lvl1pPr>
            <a:lvl2pPr>
              <a:defRPr sz="20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430"/>
            <a:ext cx="14439500" cy="557816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240" y="1310426"/>
            <a:ext cx="24536400" cy="28095263"/>
          </a:xfrm>
        </p:spPr>
        <p:txBody>
          <a:bodyPr/>
          <a:lstStyle>
            <a:lvl1pPr>
              <a:defRPr sz="33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590"/>
            <a:ext cx="14439500" cy="22517099"/>
          </a:xfrm>
        </p:spPr>
        <p:txBody>
          <a:bodyPr/>
          <a:lstStyle>
            <a:lvl1pPr marL="0" indent="0">
              <a:buNone/>
              <a:defRPr sz="1400"/>
            </a:lvl1pPr>
            <a:lvl2pPr marL="457121" indent="0">
              <a:buNone/>
              <a:defRPr sz="1200"/>
            </a:lvl2pPr>
            <a:lvl3pPr marL="914241" indent="0">
              <a:buNone/>
              <a:defRPr sz="900"/>
            </a:lvl3pPr>
            <a:lvl4pPr marL="1371363" indent="0">
              <a:buNone/>
              <a:defRPr sz="800"/>
            </a:lvl4pPr>
            <a:lvl5pPr marL="1828483" indent="0">
              <a:buNone/>
              <a:defRPr sz="800"/>
            </a:lvl5pPr>
            <a:lvl6pPr marL="2285605" indent="0">
              <a:buNone/>
              <a:defRPr sz="800"/>
            </a:lvl6pPr>
            <a:lvl7pPr marL="2742724" indent="0">
              <a:buNone/>
              <a:defRPr sz="800"/>
            </a:lvl7pPr>
            <a:lvl8pPr marL="3199846" indent="0">
              <a:buNone/>
              <a:defRPr sz="800"/>
            </a:lvl8pPr>
            <a:lvl9pPr marL="3656968"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383" y="23043527"/>
            <a:ext cx="26334720" cy="271905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3383" y="2941215"/>
            <a:ext cx="26334720" cy="19751361"/>
          </a:xfrm>
        </p:spPr>
        <p:txBody>
          <a:bodyPr/>
          <a:lstStyle>
            <a:lvl1pPr marL="0" indent="0">
              <a:buNone/>
              <a:defRPr sz="3300"/>
            </a:lvl1pPr>
            <a:lvl2pPr marL="457121" indent="0">
              <a:buNone/>
              <a:defRPr sz="2800"/>
            </a:lvl2pPr>
            <a:lvl3pPr marL="914241" indent="0">
              <a:buNone/>
              <a:defRPr sz="2300"/>
            </a:lvl3pPr>
            <a:lvl4pPr marL="1371363" indent="0">
              <a:buNone/>
              <a:defRPr sz="2000"/>
            </a:lvl4pPr>
            <a:lvl5pPr marL="1828483" indent="0">
              <a:buNone/>
              <a:defRPr sz="2000"/>
            </a:lvl5pPr>
            <a:lvl6pPr marL="2285605" indent="0">
              <a:buNone/>
              <a:defRPr sz="2000"/>
            </a:lvl6pPr>
            <a:lvl7pPr marL="2742724" indent="0">
              <a:buNone/>
              <a:defRPr sz="2000"/>
            </a:lvl7pPr>
            <a:lvl8pPr marL="3199846" indent="0">
              <a:buNone/>
              <a:defRPr sz="2000"/>
            </a:lvl8pPr>
            <a:lvl9pPr marL="3656968" indent="0">
              <a:buNone/>
              <a:defRPr sz="2000"/>
            </a:lvl9pPr>
          </a:lstStyle>
          <a:p>
            <a:pPr lvl="0"/>
            <a:endParaRPr lang="en-US" noProof="0"/>
          </a:p>
        </p:txBody>
      </p:sp>
      <p:sp>
        <p:nvSpPr>
          <p:cNvPr id="4" name="Text Placeholder 3"/>
          <p:cNvSpPr>
            <a:spLocks noGrp="1"/>
          </p:cNvSpPr>
          <p:nvPr>
            <p:ph type="body" sz="half" idx="2"/>
          </p:nvPr>
        </p:nvSpPr>
        <p:spPr>
          <a:xfrm>
            <a:off x="8603383" y="25762579"/>
            <a:ext cx="26334720" cy="3863663"/>
          </a:xfrm>
        </p:spPr>
        <p:txBody>
          <a:bodyPr/>
          <a:lstStyle>
            <a:lvl1pPr marL="0" indent="0">
              <a:buNone/>
              <a:defRPr sz="1400"/>
            </a:lvl1pPr>
            <a:lvl2pPr marL="457121" indent="0">
              <a:buNone/>
              <a:defRPr sz="1200"/>
            </a:lvl2pPr>
            <a:lvl3pPr marL="914241" indent="0">
              <a:buNone/>
              <a:defRPr sz="900"/>
            </a:lvl3pPr>
            <a:lvl4pPr marL="1371363" indent="0">
              <a:buNone/>
              <a:defRPr sz="800"/>
            </a:lvl4pPr>
            <a:lvl5pPr marL="1828483" indent="0">
              <a:buNone/>
              <a:defRPr sz="800"/>
            </a:lvl5pPr>
            <a:lvl6pPr marL="2285605" indent="0">
              <a:buNone/>
              <a:defRPr sz="800"/>
            </a:lvl6pPr>
            <a:lvl7pPr marL="2742724" indent="0">
              <a:buNone/>
              <a:defRPr sz="800"/>
            </a:lvl7pPr>
            <a:lvl8pPr marL="3199846" indent="0">
              <a:buNone/>
              <a:defRPr sz="800"/>
            </a:lvl8pPr>
            <a:lvl9pPr marL="3656968"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90237" y="2926724"/>
            <a:ext cx="37310731" cy="5486400"/>
          </a:xfrm>
          <a:prstGeom prst="rect">
            <a:avLst/>
          </a:prstGeom>
          <a:noFill/>
          <a:ln w="9525">
            <a:noFill/>
            <a:miter lim="800000"/>
            <a:headEnd/>
            <a:tailEnd/>
          </a:ln>
        </p:spPr>
        <p:txBody>
          <a:bodyPr vert="horz" wrap="square" lIns="445950" tIns="222975" rIns="445950" bIns="2229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290237" y="9512658"/>
            <a:ext cx="37310731" cy="19748142"/>
          </a:xfrm>
          <a:prstGeom prst="rect">
            <a:avLst/>
          </a:prstGeom>
          <a:noFill/>
          <a:ln w="9525">
            <a:noFill/>
            <a:miter lim="800000"/>
            <a:headEnd/>
            <a:tailEnd/>
          </a:ln>
        </p:spPr>
        <p:txBody>
          <a:bodyPr vert="horz" wrap="square" lIns="445950" tIns="222975" rIns="445950" bIns="222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0236" y="29993290"/>
            <a:ext cx="9144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defRPr sz="7000"/>
            </a:lvl1pPr>
          </a:lstStyle>
          <a:p>
            <a:endParaRPr lang="en-US"/>
          </a:p>
        </p:txBody>
      </p:sp>
      <p:sp>
        <p:nvSpPr>
          <p:cNvPr id="1029" name="Rectangle 5"/>
          <p:cNvSpPr>
            <a:spLocks noGrp="1" noChangeArrowheads="1"/>
          </p:cNvSpPr>
          <p:nvPr>
            <p:ph type="ftr" sz="quarter" idx="3"/>
          </p:nvPr>
        </p:nvSpPr>
        <p:spPr bwMode="auto">
          <a:xfrm>
            <a:off x="14997768" y="29993290"/>
            <a:ext cx="13895671"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ctr">
              <a:defRPr sz="7000"/>
            </a:lvl1pPr>
          </a:lstStyle>
          <a:p>
            <a:endParaRPr lang="en-US"/>
          </a:p>
        </p:txBody>
      </p:sp>
      <p:sp>
        <p:nvSpPr>
          <p:cNvPr id="1030" name="Rectangle 6"/>
          <p:cNvSpPr>
            <a:spLocks noGrp="1" noChangeArrowheads="1"/>
          </p:cNvSpPr>
          <p:nvPr>
            <p:ph type="sldNum" sz="quarter" idx="4"/>
          </p:nvPr>
        </p:nvSpPr>
        <p:spPr bwMode="auto">
          <a:xfrm>
            <a:off x="31456964" y="29993290"/>
            <a:ext cx="9144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r">
              <a:defRPr sz="7000"/>
            </a:lvl1pPr>
          </a:lstStyle>
          <a:p>
            <a:fld id="{0870CD87-B729-45C9-B46A-E130E2DB8C2C}" type="slidenum">
              <a:rPr lang="en-US"/>
              <a:pPr/>
              <a:t>‹#›</a:t>
            </a:fld>
            <a:endParaRPr lang="en-US"/>
          </a:p>
        </p:txBody>
      </p:sp>
      <p:sp>
        <p:nvSpPr>
          <p:cNvPr id="7" name="Rectangle 6"/>
          <p:cNvSpPr/>
          <p:nvPr userDrawn="1"/>
        </p:nvSpPr>
        <p:spPr bwMode="auto">
          <a:xfrm>
            <a:off x="447872" y="444843"/>
            <a:ext cx="42995461" cy="32028714"/>
          </a:xfrm>
          <a:prstGeom prst="rect">
            <a:avLst/>
          </a:prstGeom>
          <a:blipFill rotWithShape="1">
            <a:blip r:embed="rId13"/>
            <a:tile tx="0" ty="0" sx="100000" sy="100000" flip="none" algn="tl"/>
          </a:blipFill>
          <a:ln w="9525" cap="flat" cmpd="sng" algn="ctr">
            <a:no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8" name="Rectangle 7"/>
          <p:cNvSpPr/>
          <p:nvPr userDrawn="1"/>
        </p:nvSpPr>
        <p:spPr bwMode="auto">
          <a:xfrm>
            <a:off x="1093279"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9" name="Rectangle 8"/>
          <p:cNvSpPr/>
          <p:nvPr userDrawn="1"/>
        </p:nvSpPr>
        <p:spPr bwMode="auto">
          <a:xfrm>
            <a:off x="11710359"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0" name="Rectangle 9"/>
          <p:cNvSpPr/>
          <p:nvPr userDrawn="1"/>
        </p:nvSpPr>
        <p:spPr bwMode="auto">
          <a:xfrm>
            <a:off x="22327436"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1" name="Rectangle 10"/>
          <p:cNvSpPr/>
          <p:nvPr userDrawn="1"/>
        </p:nvSpPr>
        <p:spPr bwMode="auto">
          <a:xfrm>
            <a:off x="32944516"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2" name="Rectangle 11"/>
          <p:cNvSpPr/>
          <p:nvPr userDrawn="1"/>
        </p:nvSpPr>
        <p:spPr bwMode="auto">
          <a:xfrm>
            <a:off x="452390" y="486785"/>
            <a:ext cx="42939298" cy="4343558"/>
          </a:xfrm>
          <a:prstGeom prst="rect">
            <a:avLst/>
          </a:prstGeom>
          <a:solidFill>
            <a:srgbClr val="87212E"/>
          </a:solidFill>
          <a:ln w="9525" cap="flat" cmpd="sng" algn="ctr">
            <a:no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61691" rtl="0" eaLnBrk="0" fontAlgn="base" hangingPunct="0">
        <a:spcBef>
          <a:spcPct val="0"/>
        </a:spcBef>
        <a:spcAft>
          <a:spcPct val="0"/>
        </a:spcAft>
        <a:defRPr sz="21100">
          <a:solidFill>
            <a:schemeClr val="tx2"/>
          </a:solidFill>
          <a:latin typeface="+mj-lt"/>
          <a:ea typeface="+mj-ea"/>
          <a:cs typeface="+mj-cs"/>
        </a:defRPr>
      </a:lvl1pPr>
      <a:lvl2pPr algn="ctr" defTabSz="4461691" rtl="0" eaLnBrk="0" fontAlgn="base" hangingPunct="0">
        <a:spcBef>
          <a:spcPct val="0"/>
        </a:spcBef>
        <a:spcAft>
          <a:spcPct val="0"/>
        </a:spcAft>
        <a:defRPr sz="21100">
          <a:solidFill>
            <a:schemeClr val="tx2"/>
          </a:solidFill>
          <a:latin typeface="Times New Roman" pitchFamily="27" charset="0"/>
        </a:defRPr>
      </a:lvl2pPr>
      <a:lvl3pPr algn="ctr" defTabSz="4461691" rtl="0" eaLnBrk="0" fontAlgn="base" hangingPunct="0">
        <a:spcBef>
          <a:spcPct val="0"/>
        </a:spcBef>
        <a:spcAft>
          <a:spcPct val="0"/>
        </a:spcAft>
        <a:defRPr sz="21100">
          <a:solidFill>
            <a:schemeClr val="tx2"/>
          </a:solidFill>
          <a:latin typeface="Times New Roman" pitchFamily="27" charset="0"/>
        </a:defRPr>
      </a:lvl3pPr>
      <a:lvl4pPr algn="ctr" defTabSz="4461691" rtl="0" eaLnBrk="0" fontAlgn="base" hangingPunct="0">
        <a:spcBef>
          <a:spcPct val="0"/>
        </a:spcBef>
        <a:spcAft>
          <a:spcPct val="0"/>
        </a:spcAft>
        <a:defRPr sz="21100">
          <a:solidFill>
            <a:schemeClr val="tx2"/>
          </a:solidFill>
          <a:latin typeface="Times New Roman" pitchFamily="27" charset="0"/>
        </a:defRPr>
      </a:lvl4pPr>
      <a:lvl5pPr algn="ctr" defTabSz="4461691" rtl="0" eaLnBrk="0" fontAlgn="base" hangingPunct="0">
        <a:spcBef>
          <a:spcPct val="0"/>
        </a:spcBef>
        <a:spcAft>
          <a:spcPct val="0"/>
        </a:spcAft>
        <a:defRPr sz="21100">
          <a:solidFill>
            <a:schemeClr val="tx2"/>
          </a:solidFill>
          <a:latin typeface="Times New Roman" pitchFamily="27" charset="0"/>
        </a:defRPr>
      </a:lvl5pPr>
      <a:lvl6pPr marL="457121" algn="ctr" defTabSz="4461691" rtl="0" fontAlgn="base">
        <a:spcBef>
          <a:spcPct val="0"/>
        </a:spcBef>
        <a:spcAft>
          <a:spcPct val="0"/>
        </a:spcAft>
        <a:defRPr sz="21100">
          <a:solidFill>
            <a:schemeClr val="tx2"/>
          </a:solidFill>
          <a:latin typeface="Times New Roman" pitchFamily="27" charset="0"/>
        </a:defRPr>
      </a:lvl6pPr>
      <a:lvl7pPr marL="914241" algn="ctr" defTabSz="4461691" rtl="0" fontAlgn="base">
        <a:spcBef>
          <a:spcPct val="0"/>
        </a:spcBef>
        <a:spcAft>
          <a:spcPct val="0"/>
        </a:spcAft>
        <a:defRPr sz="21100">
          <a:solidFill>
            <a:schemeClr val="tx2"/>
          </a:solidFill>
          <a:latin typeface="Times New Roman" pitchFamily="27" charset="0"/>
        </a:defRPr>
      </a:lvl7pPr>
      <a:lvl8pPr marL="1371363" algn="ctr" defTabSz="4461691" rtl="0" fontAlgn="base">
        <a:spcBef>
          <a:spcPct val="0"/>
        </a:spcBef>
        <a:spcAft>
          <a:spcPct val="0"/>
        </a:spcAft>
        <a:defRPr sz="21100">
          <a:solidFill>
            <a:schemeClr val="tx2"/>
          </a:solidFill>
          <a:latin typeface="Times New Roman" pitchFamily="27" charset="0"/>
        </a:defRPr>
      </a:lvl8pPr>
      <a:lvl9pPr marL="1828483" algn="ctr" defTabSz="4461691" rtl="0" fontAlgn="base">
        <a:spcBef>
          <a:spcPct val="0"/>
        </a:spcBef>
        <a:spcAft>
          <a:spcPct val="0"/>
        </a:spcAft>
        <a:defRPr sz="21100">
          <a:solidFill>
            <a:schemeClr val="tx2"/>
          </a:solidFill>
          <a:latin typeface="Times New Roman" pitchFamily="27" charset="0"/>
        </a:defRPr>
      </a:lvl9pPr>
    </p:titleStyle>
    <p:bodyStyle>
      <a:lvl1pPr marL="1671349" indent="-1671349" algn="l" defTabSz="4461691" rtl="0" eaLnBrk="0" fontAlgn="base" hangingPunct="0">
        <a:spcBef>
          <a:spcPct val="20000"/>
        </a:spcBef>
        <a:spcAft>
          <a:spcPct val="0"/>
        </a:spcAft>
        <a:buChar char="•"/>
        <a:defRPr sz="15600">
          <a:solidFill>
            <a:schemeClr val="tx1"/>
          </a:solidFill>
          <a:latin typeface="+mn-lt"/>
          <a:ea typeface="+mn-ea"/>
          <a:cs typeface="+mn-cs"/>
        </a:defRPr>
      </a:lvl1pPr>
      <a:lvl2pPr marL="3622048" indent="-1391996" algn="l" defTabSz="4461691" rtl="0" eaLnBrk="0" fontAlgn="base" hangingPunct="0">
        <a:spcBef>
          <a:spcPct val="20000"/>
        </a:spcBef>
        <a:spcAft>
          <a:spcPct val="0"/>
        </a:spcAft>
        <a:buChar char="–"/>
        <a:defRPr sz="13400">
          <a:solidFill>
            <a:schemeClr val="tx1"/>
          </a:solidFill>
          <a:latin typeface="+mn-lt"/>
        </a:defRPr>
      </a:lvl2pPr>
      <a:lvl3pPr marL="5571161" indent="-1109472" algn="l" defTabSz="4461691" rtl="0" eaLnBrk="0" fontAlgn="base" hangingPunct="0">
        <a:spcBef>
          <a:spcPct val="20000"/>
        </a:spcBef>
        <a:spcAft>
          <a:spcPct val="0"/>
        </a:spcAft>
        <a:buChar char="•"/>
        <a:defRPr sz="11800">
          <a:solidFill>
            <a:schemeClr val="tx1"/>
          </a:solidFill>
          <a:latin typeface="+mn-lt"/>
        </a:defRPr>
      </a:lvl3pPr>
      <a:lvl4pPr marL="7802799" indent="-1111058" algn="l" defTabSz="4461691" rtl="0" eaLnBrk="0" fontAlgn="base" hangingPunct="0">
        <a:spcBef>
          <a:spcPct val="20000"/>
        </a:spcBef>
        <a:spcAft>
          <a:spcPct val="0"/>
        </a:spcAft>
        <a:buChar char="–"/>
        <a:defRPr sz="9800">
          <a:solidFill>
            <a:schemeClr val="tx1"/>
          </a:solidFill>
          <a:latin typeface="+mn-lt"/>
        </a:defRPr>
      </a:lvl4pPr>
      <a:lvl5pPr marL="10032851" indent="-1114231" algn="l" defTabSz="4461691" rtl="0" eaLnBrk="0" fontAlgn="base" hangingPunct="0">
        <a:spcBef>
          <a:spcPct val="20000"/>
        </a:spcBef>
        <a:spcAft>
          <a:spcPct val="0"/>
        </a:spcAft>
        <a:buChar char="»"/>
        <a:defRPr sz="9800">
          <a:solidFill>
            <a:schemeClr val="tx1"/>
          </a:solidFill>
          <a:latin typeface="+mn-lt"/>
        </a:defRPr>
      </a:lvl5pPr>
      <a:lvl6pPr marL="10489973" indent="-1114231" algn="l" defTabSz="4461691" rtl="0" fontAlgn="base">
        <a:spcBef>
          <a:spcPct val="20000"/>
        </a:spcBef>
        <a:spcAft>
          <a:spcPct val="0"/>
        </a:spcAft>
        <a:buChar char="»"/>
        <a:defRPr sz="9800">
          <a:solidFill>
            <a:schemeClr val="tx1"/>
          </a:solidFill>
          <a:latin typeface="+mn-lt"/>
        </a:defRPr>
      </a:lvl6pPr>
      <a:lvl7pPr marL="10947093" indent="-1114231" algn="l" defTabSz="4461691" rtl="0" fontAlgn="base">
        <a:spcBef>
          <a:spcPct val="20000"/>
        </a:spcBef>
        <a:spcAft>
          <a:spcPct val="0"/>
        </a:spcAft>
        <a:buChar char="»"/>
        <a:defRPr sz="9800">
          <a:solidFill>
            <a:schemeClr val="tx1"/>
          </a:solidFill>
          <a:latin typeface="+mn-lt"/>
        </a:defRPr>
      </a:lvl7pPr>
      <a:lvl8pPr marL="11404213" indent="-1114231" algn="l" defTabSz="4461691" rtl="0" fontAlgn="base">
        <a:spcBef>
          <a:spcPct val="20000"/>
        </a:spcBef>
        <a:spcAft>
          <a:spcPct val="0"/>
        </a:spcAft>
        <a:buChar char="»"/>
        <a:defRPr sz="9800">
          <a:solidFill>
            <a:schemeClr val="tx1"/>
          </a:solidFill>
          <a:latin typeface="+mn-lt"/>
        </a:defRPr>
      </a:lvl8pPr>
      <a:lvl9pPr marL="11861334" indent="-1114231" algn="l" defTabSz="4461691" rtl="0" fontAlgn="base">
        <a:spcBef>
          <a:spcPct val="20000"/>
        </a:spcBef>
        <a:spcAft>
          <a:spcPct val="0"/>
        </a:spcAft>
        <a:buChar char="»"/>
        <a:defRPr sz="9800">
          <a:solidFill>
            <a:schemeClr val="tx1"/>
          </a:solidFill>
          <a:latin typeface="+mn-lt"/>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21"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3" algn="l" defTabSz="914241" rtl="0" eaLnBrk="1" latinLnBrk="0" hangingPunct="1">
        <a:defRPr sz="1900" kern="1200">
          <a:solidFill>
            <a:schemeClr val="tx1"/>
          </a:solidFill>
          <a:latin typeface="+mn-lt"/>
          <a:ea typeface="+mn-ea"/>
          <a:cs typeface="+mn-cs"/>
        </a:defRPr>
      </a:lvl4pPr>
      <a:lvl5pPr marL="1828483" algn="l" defTabSz="914241" rtl="0" eaLnBrk="1" latinLnBrk="0" hangingPunct="1">
        <a:defRPr sz="1900" kern="1200">
          <a:solidFill>
            <a:schemeClr val="tx1"/>
          </a:solidFill>
          <a:latin typeface="+mn-lt"/>
          <a:ea typeface="+mn-ea"/>
          <a:cs typeface="+mn-cs"/>
        </a:defRPr>
      </a:lvl5pPr>
      <a:lvl6pPr marL="2285605" algn="l" defTabSz="914241" rtl="0" eaLnBrk="1" latinLnBrk="0" hangingPunct="1">
        <a:defRPr sz="1900" kern="1200">
          <a:solidFill>
            <a:schemeClr val="tx1"/>
          </a:solidFill>
          <a:latin typeface="+mn-lt"/>
          <a:ea typeface="+mn-ea"/>
          <a:cs typeface="+mn-cs"/>
        </a:defRPr>
      </a:lvl6pPr>
      <a:lvl7pPr marL="2742724" algn="l" defTabSz="914241" rtl="0" eaLnBrk="1" latinLnBrk="0" hangingPunct="1">
        <a:defRPr sz="1900" kern="1200">
          <a:solidFill>
            <a:schemeClr val="tx1"/>
          </a:solidFill>
          <a:latin typeface="+mn-lt"/>
          <a:ea typeface="+mn-ea"/>
          <a:cs typeface="+mn-cs"/>
        </a:defRPr>
      </a:lvl7pPr>
      <a:lvl8pPr marL="3199846" algn="l" defTabSz="914241" rtl="0" eaLnBrk="1" latinLnBrk="0" hangingPunct="1">
        <a:defRPr sz="1900" kern="1200">
          <a:solidFill>
            <a:schemeClr val="tx1"/>
          </a:solidFill>
          <a:latin typeface="+mn-lt"/>
          <a:ea typeface="+mn-ea"/>
          <a:cs typeface="+mn-cs"/>
        </a:defRPr>
      </a:lvl8pPr>
      <a:lvl9pPr marL="3656968" algn="l" defTabSz="91424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Brittany.Jellison@unh.edu" TargetMode="External"/><Relationship Id="rId4" Type="http://schemas.openxmlformats.org/officeDocument/2006/relationships/hyperlink" Target="mailto:Easton.White@unh.edu"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0878" y="782545"/>
            <a:ext cx="35788928" cy="3830355"/>
          </a:xfrm>
          <a:prstGeom prst="rect">
            <a:avLst/>
          </a:prstGeom>
          <a:noFill/>
        </p:spPr>
        <p:txBody>
          <a:bodyPr wrap="square" lIns="89300" tIns="44649" rIns="89300" bIns="44649" rtlCol="0" anchor="ctr" anchorCtr="0">
            <a:noAutofit/>
          </a:bodyPr>
          <a:lstStyle/>
          <a:p>
            <a:pPr>
              <a:spcAft>
                <a:spcPts val="489"/>
              </a:spcAft>
            </a:pPr>
            <a:r>
              <a:rPr lang="en-US" sz="9300" b="1" dirty="0">
                <a:solidFill>
                  <a:schemeClr val="bg1"/>
                </a:solidFill>
                <a:latin typeface="Arial"/>
                <a:cs typeface="Arial"/>
              </a:rPr>
              <a:t>Data-Collection Device for Use of Oysters as Bioindicators</a:t>
            </a:r>
          </a:p>
          <a:p>
            <a:r>
              <a:rPr lang="en-US" sz="4700" b="1" dirty="0">
                <a:solidFill>
                  <a:schemeClr val="bg1"/>
                </a:solidFill>
                <a:latin typeface="Arial"/>
                <a:cs typeface="Arial"/>
              </a:rPr>
              <a:t>Authors: Nicholas M. Pitkin, Cole Henke, </a:t>
            </a:r>
          </a:p>
          <a:p>
            <a:r>
              <a:rPr lang="en-US" sz="4700" b="1" dirty="0">
                <a:solidFill>
                  <a:schemeClr val="bg1"/>
                </a:solidFill>
                <a:latin typeface="Arial"/>
                <a:cs typeface="Arial"/>
              </a:rPr>
              <a:t>Advisors: Dr. Easton White, Dr. Brittany Jellison, Drew Villeneuve </a:t>
            </a:r>
          </a:p>
          <a:p>
            <a:r>
              <a:rPr lang="en-US" sz="4700" b="1" dirty="0">
                <a:solidFill>
                  <a:schemeClr val="bg1"/>
                </a:solidFill>
                <a:latin typeface="Arial"/>
                <a:cs typeface="Arial"/>
              </a:rPr>
              <a:t>Department of Ocean Engineering &amp; Department of Biological Sciences, University of New Hampshire</a:t>
            </a:r>
          </a:p>
        </p:txBody>
      </p:sp>
      <p:sp>
        <p:nvSpPr>
          <p:cNvPr id="5" name="TextBox 4"/>
          <p:cNvSpPr txBox="1"/>
          <p:nvPr/>
        </p:nvSpPr>
        <p:spPr>
          <a:xfrm>
            <a:off x="1103111" y="5354006"/>
            <a:ext cx="9845064" cy="143166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Arial"/>
                <a:cs typeface="Arial"/>
              </a:rPr>
              <a:t>Introduction</a:t>
            </a:r>
          </a:p>
        </p:txBody>
      </p:sp>
      <p:sp>
        <p:nvSpPr>
          <p:cNvPr id="6" name="TextBox 5"/>
          <p:cNvSpPr txBox="1"/>
          <p:nvPr/>
        </p:nvSpPr>
        <p:spPr>
          <a:xfrm>
            <a:off x="1055665" y="18360199"/>
            <a:ext cx="9845064" cy="172388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Arial"/>
                <a:cs typeface="Arial"/>
              </a:rPr>
              <a:t>Project Objectives</a:t>
            </a:r>
          </a:p>
        </p:txBody>
      </p:sp>
      <p:sp>
        <p:nvSpPr>
          <p:cNvPr id="7" name="TextBox 6"/>
          <p:cNvSpPr txBox="1"/>
          <p:nvPr/>
        </p:nvSpPr>
        <p:spPr>
          <a:xfrm>
            <a:off x="11735803" y="5330504"/>
            <a:ext cx="9853127" cy="1455170"/>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Arial"/>
                <a:cs typeface="Arial"/>
              </a:rPr>
              <a:t>Major Design Choices</a:t>
            </a:r>
          </a:p>
        </p:txBody>
      </p:sp>
      <p:sp>
        <p:nvSpPr>
          <p:cNvPr id="8" name="TextBox 7"/>
          <p:cNvSpPr txBox="1"/>
          <p:nvPr/>
        </p:nvSpPr>
        <p:spPr>
          <a:xfrm>
            <a:off x="22351675" y="5365751"/>
            <a:ext cx="9853127" cy="1616687"/>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Arial"/>
                <a:cs typeface="Arial"/>
              </a:rPr>
              <a:t>Data Flow </a:t>
            </a:r>
          </a:p>
        </p:txBody>
      </p:sp>
      <p:sp>
        <p:nvSpPr>
          <p:cNvPr id="11" name="Text Box 4"/>
          <p:cNvSpPr txBox="1">
            <a:spLocks noChangeArrowheads="1"/>
          </p:cNvSpPr>
          <p:nvPr/>
        </p:nvSpPr>
        <p:spPr bwMode="auto">
          <a:xfrm>
            <a:off x="1055665" y="6703718"/>
            <a:ext cx="9917393" cy="11896109"/>
          </a:xfrm>
          <a:prstGeom prst="rect">
            <a:avLst/>
          </a:prstGeom>
          <a:noFill/>
          <a:ln w="9525">
            <a:noFill/>
            <a:miter lim="800000"/>
            <a:headEnd/>
            <a:tailEnd/>
          </a:ln>
        </p:spPr>
        <p:txBody>
          <a:bodyPr wrap="square" lIns="445950" tIns="449850" rIns="445950" bIns="449850">
            <a:spAutoFit/>
          </a:bodyPr>
          <a:lstStyle/>
          <a:p>
            <a:pPr defTabSz="3709346">
              <a:spcBef>
                <a:spcPct val="50000"/>
              </a:spcBef>
            </a:pPr>
            <a:r>
              <a:rPr lang="en-US" sz="4200" b="0" i="0" u="none" strike="noStrike" dirty="0">
                <a:effectLst/>
                <a:latin typeface="Times New Roman" panose="02020603050405020304" pitchFamily="18" charset="0"/>
              </a:rPr>
              <a:t>It is known that the gaping behavior of bivalves will change in response to fluctuations in their environment</a:t>
            </a:r>
            <a:r>
              <a:rPr lang="en-US" sz="4200" dirty="0">
                <a:latin typeface="Times New Roman" panose="02020603050405020304" pitchFamily="18" charset="0"/>
              </a:rPr>
              <a:t>,</a:t>
            </a:r>
            <a:r>
              <a:rPr lang="en-US" sz="4200" b="0" i="0" u="none" strike="noStrike" dirty="0">
                <a:effectLst/>
                <a:latin typeface="Times New Roman" panose="02020603050405020304" pitchFamily="18" charset="0"/>
              </a:rPr>
              <a:t> including water conditions or physical stimuli. To study this, a data-collection device was built for researchers at the University of New Hampshire to study oyster gaping behavior. This device is to be used offshore in oyster farms to measure oyster gape and water conditions. For this project, an Arduino-based prototype with wireless (radio) capabilities was designed and built for remote monitoring of the behavior of oysters. As an extension of this project, devices were also built for studies to be conducted strictly in-laboratory.</a:t>
            </a:r>
            <a:endParaRPr lang="en-US" sz="4200" dirty="0"/>
          </a:p>
        </p:txBody>
      </p:sp>
      <p:sp>
        <p:nvSpPr>
          <p:cNvPr id="12" name="Rectangle 11"/>
          <p:cNvSpPr/>
          <p:nvPr/>
        </p:nvSpPr>
        <p:spPr>
          <a:xfrm>
            <a:off x="1070814" y="20125590"/>
            <a:ext cx="9869947" cy="5965588"/>
          </a:xfrm>
          <a:prstGeom prst="rect">
            <a:avLst/>
          </a:prstGeom>
        </p:spPr>
        <p:txBody>
          <a:bodyPr wrap="square" lIns="267897" tIns="267897" rIns="267897" bIns="267897">
            <a:spAutoFit/>
          </a:bodyPr>
          <a:lstStyle/>
          <a:p>
            <a:pPr marL="498388" indent="-449185" defTabSz="3709346">
              <a:spcBef>
                <a:spcPct val="50000"/>
              </a:spcBef>
              <a:buFontTx/>
              <a:buChar char="•"/>
            </a:pPr>
            <a:r>
              <a:rPr lang="en-US" sz="4700" b="1" dirty="0"/>
              <a:t>Monitor gaping behavior of oysters</a:t>
            </a:r>
          </a:p>
          <a:p>
            <a:pPr marL="498388" indent="-449185" defTabSz="3709346">
              <a:spcBef>
                <a:spcPct val="50000"/>
              </a:spcBef>
              <a:buFontTx/>
              <a:buChar char="•"/>
            </a:pPr>
            <a:r>
              <a:rPr lang="en-US" sz="4700" b="1" dirty="0"/>
              <a:t>Wirelessly transmit measurements</a:t>
            </a:r>
          </a:p>
          <a:p>
            <a:pPr marL="498388" indent="-449185" defTabSz="3709346">
              <a:spcBef>
                <a:spcPct val="50000"/>
              </a:spcBef>
              <a:buFontTx/>
              <a:buChar char="•"/>
            </a:pPr>
            <a:r>
              <a:rPr lang="en-US" sz="4700" b="1" dirty="0"/>
              <a:t>Create reliable data-backup</a:t>
            </a:r>
          </a:p>
          <a:p>
            <a:pPr marL="498388" indent="-449185" defTabSz="3709346">
              <a:spcBef>
                <a:spcPct val="50000"/>
              </a:spcBef>
              <a:buFontTx/>
              <a:buChar char="•"/>
            </a:pPr>
            <a:r>
              <a:rPr lang="en-US" sz="4700" b="1" dirty="0"/>
              <a:t>Package data in a way that is useful to researchers.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4946" y="2023400"/>
            <a:ext cx="6804275" cy="1791505"/>
          </a:xfrm>
          <a:prstGeom prst="rect">
            <a:avLst/>
          </a:prstGeom>
        </p:spPr>
      </p:pic>
      <p:sp>
        <p:nvSpPr>
          <p:cNvPr id="28" name="TextBox 27"/>
          <p:cNvSpPr txBox="1"/>
          <p:nvPr/>
        </p:nvSpPr>
        <p:spPr>
          <a:xfrm>
            <a:off x="32961486" y="5354006"/>
            <a:ext cx="9869947" cy="1656402"/>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Arial"/>
                <a:cs typeface="Arial"/>
              </a:rPr>
              <a:t>Next Steps</a:t>
            </a:r>
          </a:p>
        </p:txBody>
      </p:sp>
      <p:sp>
        <p:nvSpPr>
          <p:cNvPr id="27" name="Rectangle 26"/>
          <p:cNvSpPr/>
          <p:nvPr/>
        </p:nvSpPr>
        <p:spPr>
          <a:xfrm>
            <a:off x="11818870" y="7111363"/>
            <a:ext cx="9703807" cy="13016786"/>
          </a:xfrm>
          <a:prstGeom prst="rect">
            <a:avLst/>
          </a:prstGeom>
        </p:spPr>
        <p:txBody>
          <a:bodyPr wrap="square" lIns="89300" tIns="44649" rIns="89300" bIns="44649">
            <a:spAutoFit/>
          </a:bodyPr>
          <a:lstStyle/>
          <a:p>
            <a:pPr marL="571500" indent="-571500" defTabSz="3709346">
              <a:spcBef>
                <a:spcPct val="50000"/>
              </a:spcBef>
              <a:buFont typeface="Arial" panose="020B0604020202020204" pitchFamily="34" charset="0"/>
              <a:buChar char="•"/>
            </a:pPr>
            <a:r>
              <a:rPr lang="en-US" sz="4000" dirty="0"/>
              <a:t>Arduinos were chosen as the brains of the system; these microcontrollers and accessories are easily obtained with a wealth of accompanying open-source code.</a:t>
            </a:r>
          </a:p>
          <a:p>
            <a:pPr marL="571500" indent="-571500" defTabSz="3709346">
              <a:spcBef>
                <a:spcPct val="50000"/>
              </a:spcBef>
              <a:buFont typeface="Arial" panose="020B0604020202020204" pitchFamily="34" charset="0"/>
              <a:buChar char="•"/>
            </a:pPr>
            <a:r>
              <a:rPr lang="en-US" sz="4000" dirty="0" err="1"/>
              <a:t>Ratiometric</a:t>
            </a:r>
            <a:r>
              <a:rPr lang="en-US" sz="4000" dirty="0"/>
              <a:t> Hall-Effect sensors were chosen as the tool for monitoring the gape of the oysters.</a:t>
            </a:r>
          </a:p>
          <a:p>
            <a:pPr marL="571500" indent="-571500" defTabSz="3709346">
              <a:spcBef>
                <a:spcPct val="50000"/>
              </a:spcBef>
              <a:buFont typeface="Arial" panose="020B0604020202020204" pitchFamily="34" charset="0"/>
              <a:buChar char="•"/>
            </a:pPr>
            <a:r>
              <a:rPr lang="en-US" sz="4000" dirty="0"/>
              <a:t>The vessel for wireless capabilities of the system are LoRa modules, chosen for their low power consumption and exceptional range. </a:t>
            </a:r>
          </a:p>
          <a:p>
            <a:pPr marL="571500" indent="-571500" defTabSz="3709346">
              <a:spcBef>
                <a:spcPct val="50000"/>
              </a:spcBef>
              <a:buFont typeface="Arial" panose="020B0604020202020204" pitchFamily="34" charset="0"/>
              <a:buChar char="•"/>
            </a:pPr>
            <a:r>
              <a:rPr lang="en-US" sz="4000" dirty="0"/>
              <a:t>Micro SD cards are used as the backup storage for all collected data, as they are small, cheap and the necessary SPI communication is easy to implement. </a:t>
            </a:r>
          </a:p>
          <a:p>
            <a:pPr marL="571500" indent="-571500" defTabSz="3709346">
              <a:spcBef>
                <a:spcPct val="50000"/>
              </a:spcBef>
              <a:buFont typeface="Arial" panose="020B0604020202020204" pitchFamily="34" charset="0"/>
              <a:buChar char="•"/>
            </a:pPr>
            <a:r>
              <a:rPr lang="en-US" sz="4000" dirty="0" err="1"/>
              <a:t>Sparkfun</a:t>
            </a:r>
            <a:r>
              <a:rPr lang="en-US" sz="4000" dirty="0"/>
              <a:t> Qwiic Bus Endpoints make wired transmission from below to above surface possible over long distances using I2C communication.</a:t>
            </a:r>
          </a:p>
        </p:txBody>
      </p:sp>
      <p:sp>
        <p:nvSpPr>
          <p:cNvPr id="33" name="TextBox 32"/>
          <p:cNvSpPr txBox="1"/>
          <p:nvPr/>
        </p:nvSpPr>
        <p:spPr>
          <a:xfrm>
            <a:off x="22508873" y="6232192"/>
            <a:ext cx="9911419" cy="6558058"/>
          </a:xfrm>
          <a:prstGeom prst="rect">
            <a:avLst/>
          </a:prstGeom>
          <a:noFill/>
        </p:spPr>
        <p:txBody>
          <a:bodyPr wrap="square" lIns="267897" tIns="267897" rIns="267897" bIns="267897" rtlCol="0">
            <a:spAutoFit/>
          </a:bodyPr>
          <a:lstStyle/>
          <a:p>
            <a:pPr defTabSz="4461691">
              <a:spcBef>
                <a:spcPct val="30000"/>
              </a:spcBef>
            </a:pPr>
            <a:endParaRPr lang="en-US" sz="3500" dirty="0"/>
          </a:p>
          <a:p>
            <a:pPr marL="571500" indent="-571500" defTabSz="4461691">
              <a:spcBef>
                <a:spcPct val="30000"/>
              </a:spcBef>
              <a:buFont typeface="Arial" panose="020B0604020202020204" pitchFamily="34" charset="0"/>
              <a:buChar char="•"/>
            </a:pPr>
            <a:r>
              <a:rPr lang="en-US" sz="4000" dirty="0"/>
              <a:t>Data from Hall Effect Sensors is received by the Sensor Bank.</a:t>
            </a:r>
          </a:p>
          <a:p>
            <a:pPr marL="571500" indent="-571500" defTabSz="4461691">
              <a:spcBef>
                <a:spcPct val="30000"/>
              </a:spcBef>
              <a:buFont typeface="Arial" panose="020B0604020202020204" pitchFamily="34" charset="0"/>
              <a:buChar char="•"/>
            </a:pPr>
            <a:r>
              <a:rPr lang="en-US" sz="4000" dirty="0"/>
              <a:t>Data is sent to the transmitter through I2C. Here it is saved to the SD Card and transmitted to the receiver.</a:t>
            </a:r>
          </a:p>
          <a:p>
            <a:pPr marL="571500" indent="-571500" defTabSz="4461691">
              <a:spcBef>
                <a:spcPct val="30000"/>
              </a:spcBef>
              <a:buFont typeface="Arial" panose="020B0604020202020204" pitchFamily="34" charset="0"/>
              <a:buChar char="•"/>
            </a:pPr>
            <a:r>
              <a:rPr lang="en-US" sz="4000" dirty="0"/>
              <a:t>The receiver receives the data through radio transmissions. Here, is saved to the computer and the SD card.</a:t>
            </a:r>
          </a:p>
        </p:txBody>
      </p:sp>
      <p:sp>
        <p:nvSpPr>
          <p:cNvPr id="45" name="TextBox 44"/>
          <p:cNvSpPr txBox="1"/>
          <p:nvPr/>
        </p:nvSpPr>
        <p:spPr>
          <a:xfrm>
            <a:off x="1055665" y="26659203"/>
            <a:ext cx="9869947" cy="1656402"/>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Arial"/>
                <a:cs typeface="Arial"/>
              </a:rPr>
              <a:t>Contacts</a:t>
            </a:r>
          </a:p>
        </p:txBody>
      </p:sp>
      <p:sp>
        <p:nvSpPr>
          <p:cNvPr id="46" name="Text Box 10"/>
          <p:cNvSpPr txBox="1">
            <a:spLocks noChangeArrowheads="1"/>
          </p:cNvSpPr>
          <p:nvPr/>
        </p:nvSpPr>
        <p:spPr bwMode="auto">
          <a:xfrm>
            <a:off x="823434" y="28092742"/>
            <a:ext cx="10054735" cy="4163223"/>
          </a:xfrm>
          <a:prstGeom prst="rect">
            <a:avLst/>
          </a:prstGeom>
          <a:noFill/>
          <a:ln w="9525">
            <a:noFill/>
            <a:miter lim="800000"/>
            <a:headEnd/>
            <a:tailEnd/>
          </a:ln>
        </p:spPr>
        <p:txBody>
          <a:bodyPr wrap="square" lIns="445950" tIns="449850" rIns="445950" bIns="449850">
            <a:spAutoFit/>
          </a:bodyPr>
          <a:lstStyle/>
          <a:p>
            <a:pPr marL="471407" indent="-471407" defTabSz="4461691">
              <a:spcBef>
                <a:spcPct val="50000"/>
              </a:spcBef>
            </a:pPr>
            <a:r>
              <a:rPr lang="en-US" sz="4700" i="1" dirty="0">
                <a:cs typeface="Times New Roman" pitchFamily="27" charset="0"/>
              </a:rPr>
              <a:t>Dr. Easton White: </a:t>
            </a:r>
            <a:r>
              <a:rPr lang="en-US" sz="4700" dirty="0">
                <a:cs typeface="Times New Roman" pitchFamily="27" charset="0"/>
                <a:hlinkClick r:id="rId4"/>
              </a:rPr>
              <a:t>Easton.White@unh.edu</a:t>
            </a:r>
            <a:endParaRPr lang="en-US" sz="4700" dirty="0">
              <a:cs typeface="Times New Roman" pitchFamily="27" charset="0"/>
            </a:endParaRPr>
          </a:p>
          <a:p>
            <a:pPr marL="471407" indent="-471407" defTabSz="4461691">
              <a:spcBef>
                <a:spcPct val="50000"/>
              </a:spcBef>
            </a:pPr>
            <a:r>
              <a:rPr lang="en-US" sz="4700" i="1" dirty="0">
                <a:cs typeface="Times New Roman" pitchFamily="27" charset="0"/>
              </a:rPr>
              <a:t>Dr. Brittany Jellison </a:t>
            </a:r>
            <a:r>
              <a:rPr lang="en-US" sz="4700" dirty="0">
                <a:cs typeface="Times New Roman" pitchFamily="27" charset="0"/>
                <a:hlinkClick r:id="rId5"/>
              </a:rPr>
              <a:t>Brittany.Jellison@unh.edu</a:t>
            </a:r>
            <a:r>
              <a:rPr lang="en-US" sz="4700" dirty="0">
                <a:cs typeface="Times New Roman" pitchFamily="27" charset="0"/>
              </a:rPr>
              <a:t> </a:t>
            </a:r>
            <a:endParaRPr lang="en-US" sz="4700" b="1" dirty="0">
              <a:cs typeface="Times New Roman" pitchFamily="27" charset="0"/>
            </a:endParaRPr>
          </a:p>
        </p:txBody>
      </p:sp>
      <p:sp>
        <p:nvSpPr>
          <p:cNvPr id="50" name="TextBox 49"/>
          <p:cNvSpPr txBox="1"/>
          <p:nvPr/>
        </p:nvSpPr>
        <p:spPr>
          <a:xfrm>
            <a:off x="33368168" y="7205923"/>
            <a:ext cx="8985177" cy="10088255"/>
          </a:xfrm>
          <a:prstGeom prst="rect">
            <a:avLst/>
          </a:prstGeom>
          <a:noFill/>
        </p:spPr>
        <p:txBody>
          <a:bodyPr wrap="square" lIns="267897" tIns="267897" rIns="267897" bIns="267897" rtlCol="0">
            <a:spAutoFit/>
          </a:bodyPr>
          <a:lstStyle/>
          <a:p>
            <a:pPr marL="558118" indent="-558118" defTabSz="4461691">
              <a:spcBef>
                <a:spcPct val="30000"/>
              </a:spcBef>
              <a:buFont typeface="Arial" panose="020B0604020202020204" pitchFamily="34" charset="0"/>
              <a:buChar char="•"/>
            </a:pPr>
            <a:r>
              <a:rPr lang="en-US" sz="4700" dirty="0"/>
              <a:t>Finish in-laboratory systems and use them to begin collecting measurements. </a:t>
            </a:r>
          </a:p>
          <a:p>
            <a:pPr marL="558118" indent="-558118" defTabSz="4461691">
              <a:spcBef>
                <a:spcPct val="30000"/>
              </a:spcBef>
              <a:buFont typeface="Arial" panose="020B0604020202020204" pitchFamily="34" charset="0"/>
              <a:buChar char="•"/>
            </a:pPr>
            <a:r>
              <a:rPr lang="en-US" sz="4700" dirty="0"/>
              <a:t>Design and assemble buoy and 5V solar power supply for offshore components in oyster farms. </a:t>
            </a:r>
          </a:p>
          <a:p>
            <a:pPr marL="558118" indent="-558118" defTabSz="4461691">
              <a:spcBef>
                <a:spcPct val="30000"/>
              </a:spcBef>
              <a:buFont typeface="Arial" panose="020B0604020202020204" pitchFamily="34" charset="0"/>
              <a:buChar char="•"/>
            </a:pPr>
            <a:r>
              <a:rPr lang="en-US" sz="4700" dirty="0"/>
              <a:t>Add sensors to transmitter to monitor water conditions.</a:t>
            </a:r>
          </a:p>
          <a:p>
            <a:pPr marL="558118" indent="-558118" defTabSz="4461691">
              <a:spcBef>
                <a:spcPct val="30000"/>
              </a:spcBef>
              <a:buFont typeface="Arial" panose="020B0604020202020204" pitchFamily="34" charset="0"/>
              <a:buChar char="•"/>
            </a:pPr>
            <a:r>
              <a:rPr lang="en-US" sz="4700" dirty="0"/>
              <a:t>Deploy and test system offshore. </a:t>
            </a:r>
          </a:p>
          <a:p>
            <a:pPr marL="558118" indent="-558118" defTabSz="4461691">
              <a:spcBef>
                <a:spcPct val="30000"/>
              </a:spcBef>
              <a:buFont typeface="Arial" panose="020B0604020202020204" pitchFamily="34" charset="0"/>
              <a:buChar char="•"/>
            </a:pPr>
            <a:r>
              <a:rPr lang="en-US" sz="4700" dirty="0"/>
              <a:t>Replicate system to be deployed in multiple locations.</a:t>
            </a:r>
          </a:p>
        </p:txBody>
      </p:sp>
      <p:pic>
        <p:nvPicPr>
          <p:cNvPr id="14" name="Picture 13">
            <a:extLst>
              <a:ext uri="{FF2B5EF4-FFF2-40B4-BE49-F238E27FC236}">
                <a16:creationId xmlns:a16="http://schemas.microsoft.com/office/drawing/2014/main" id="{8B7C5908-BB8A-8196-6E47-8944A648BA37}"/>
              </a:ext>
            </a:extLst>
          </p:cNvPr>
          <p:cNvPicPr>
            <a:picLocks noChangeAspect="1"/>
          </p:cNvPicPr>
          <p:nvPr/>
        </p:nvPicPr>
        <p:blipFill rotWithShape="1">
          <a:blip r:embed="rId6"/>
          <a:srcRect l="25651" t="36377" r="34634" b="14108"/>
          <a:stretch/>
        </p:blipFill>
        <p:spPr>
          <a:xfrm>
            <a:off x="22541455" y="12853577"/>
            <a:ext cx="9151820" cy="7131242"/>
          </a:xfrm>
          <a:prstGeom prst="rect">
            <a:avLst/>
          </a:prstGeom>
        </p:spPr>
      </p:pic>
      <p:sp>
        <p:nvSpPr>
          <p:cNvPr id="2" name="Rectangle 1">
            <a:extLst>
              <a:ext uri="{FF2B5EF4-FFF2-40B4-BE49-F238E27FC236}">
                <a16:creationId xmlns:a16="http://schemas.microsoft.com/office/drawing/2014/main" id="{66915925-B0ED-0170-3AA6-CC0E32A343F0}"/>
              </a:ext>
            </a:extLst>
          </p:cNvPr>
          <p:cNvSpPr>
            <a:spLocks noGrp="1" noRot="1" noMove="1" noResize="1" noEditPoints="1" noAdjustHandles="1" noChangeArrowheads="1" noChangeShapeType="1"/>
          </p:cNvSpPr>
          <p:nvPr/>
        </p:nvSpPr>
        <p:spPr bwMode="auto">
          <a:xfrm>
            <a:off x="11556983" y="20134964"/>
            <a:ext cx="31815200" cy="12367799"/>
          </a:xfrm>
          <a:prstGeom prst="rect">
            <a:avLst/>
          </a:prstGeom>
          <a:solidFill>
            <a:srgbClr val="FDF3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ln>
                <a:noFill/>
              </a:ln>
              <a:solidFill>
                <a:schemeClr val="tx1"/>
              </a:solidFill>
              <a:effectLst/>
              <a:latin typeface="Times New Roman" pitchFamily="27" charset="0"/>
            </a:endParaRPr>
          </a:p>
        </p:txBody>
      </p:sp>
      <p:cxnSp>
        <p:nvCxnSpPr>
          <p:cNvPr id="13" name="Straight Connector 12">
            <a:extLst>
              <a:ext uri="{FF2B5EF4-FFF2-40B4-BE49-F238E27FC236}">
                <a16:creationId xmlns:a16="http://schemas.microsoft.com/office/drawing/2014/main" id="{3C338186-B3DA-7E58-574B-616FCEFCE66E}"/>
              </a:ext>
            </a:extLst>
          </p:cNvPr>
          <p:cNvCxnSpPr>
            <a:cxnSpLocks/>
          </p:cNvCxnSpPr>
          <p:nvPr/>
        </p:nvCxnSpPr>
        <p:spPr bwMode="auto">
          <a:xfrm>
            <a:off x="11717521" y="20134964"/>
            <a:ext cx="98419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6DEDCC35-487E-D503-73EE-53D965D449CE}"/>
              </a:ext>
            </a:extLst>
          </p:cNvPr>
          <p:cNvCxnSpPr>
            <a:cxnSpLocks/>
          </p:cNvCxnSpPr>
          <p:nvPr/>
        </p:nvCxnSpPr>
        <p:spPr bwMode="auto">
          <a:xfrm>
            <a:off x="22357238" y="20128149"/>
            <a:ext cx="98419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746A8565-CC4C-0572-92E4-B6498C9E7741}"/>
              </a:ext>
            </a:extLst>
          </p:cNvPr>
          <p:cNvCxnSpPr>
            <a:cxnSpLocks/>
          </p:cNvCxnSpPr>
          <p:nvPr/>
        </p:nvCxnSpPr>
        <p:spPr bwMode="auto">
          <a:xfrm>
            <a:off x="32912056" y="20084080"/>
            <a:ext cx="98419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Rectangle 47">
            <a:extLst>
              <a:ext uri="{FF2B5EF4-FFF2-40B4-BE49-F238E27FC236}">
                <a16:creationId xmlns:a16="http://schemas.microsoft.com/office/drawing/2014/main" id="{2C7F336C-21E1-B7B7-9934-5FDCCC0E8C6F}"/>
              </a:ext>
            </a:extLst>
          </p:cNvPr>
          <p:cNvSpPr>
            <a:spLocks noGrp="1" noRot="1" noMove="1" noResize="1" noEditPoints="1" noAdjustHandles="1" noChangeArrowheads="1" noChangeShapeType="1"/>
          </p:cNvSpPr>
          <p:nvPr/>
        </p:nvSpPr>
        <p:spPr bwMode="auto">
          <a:xfrm>
            <a:off x="11264397" y="20451676"/>
            <a:ext cx="31803369" cy="1168417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a:ln>
                <a:noFill/>
              </a:ln>
              <a:solidFill>
                <a:schemeClr val="tx1"/>
              </a:solidFill>
              <a:effectLst/>
              <a:latin typeface="Times New Roman" pitchFamily="27" charset="0"/>
            </a:endParaRPr>
          </a:p>
        </p:txBody>
      </p:sp>
      <p:sp>
        <p:nvSpPr>
          <p:cNvPr id="39" name="Rectangle 38">
            <a:extLst>
              <a:ext uri="{FF2B5EF4-FFF2-40B4-BE49-F238E27FC236}">
                <a16:creationId xmlns:a16="http://schemas.microsoft.com/office/drawing/2014/main" id="{462A1485-EF0F-F544-84C1-BA078E2A0DE5}"/>
              </a:ext>
            </a:extLst>
          </p:cNvPr>
          <p:cNvSpPr/>
          <p:nvPr/>
        </p:nvSpPr>
        <p:spPr bwMode="auto">
          <a:xfrm>
            <a:off x="14765785" y="20815751"/>
            <a:ext cx="6027798" cy="850665"/>
          </a:xfrm>
          <a:prstGeom prst="rect">
            <a:avLst/>
          </a:prstGeom>
          <a:solidFill>
            <a:schemeClr val="bg2">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a:ln>
                  <a:noFill/>
                </a:ln>
                <a:solidFill>
                  <a:schemeClr val="tx1"/>
                </a:solidFill>
                <a:effectLst/>
                <a:latin typeface="Times New Roman" pitchFamily="27" charset="0"/>
              </a:rPr>
              <a:t>`</a:t>
            </a:r>
          </a:p>
        </p:txBody>
      </p:sp>
      <p:sp>
        <p:nvSpPr>
          <p:cNvPr id="38" name="TextBox 37">
            <a:extLst>
              <a:ext uri="{FF2B5EF4-FFF2-40B4-BE49-F238E27FC236}">
                <a16:creationId xmlns:a16="http://schemas.microsoft.com/office/drawing/2014/main" id="{BB4ED77E-3B6E-6F69-B369-CCCA4134E9E9}"/>
              </a:ext>
            </a:extLst>
          </p:cNvPr>
          <p:cNvSpPr txBox="1"/>
          <p:nvPr/>
        </p:nvSpPr>
        <p:spPr>
          <a:xfrm>
            <a:off x="15924216" y="20757545"/>
            <a:ext cx="3535485" cy="784830"/>
          </a:xfrm>
          <a:prstGeom prst="rect">
            <a:avLst/>
          </a:prstGeom>
          <a:noFill/>
        </p:spPr>
        <p:txBody>
          <a:bodyPr wrap="square" rtlCol="0">
            <a:spAutoFit/>
          </a:bodyPr>
          <a:lstStyle/>
          <a:p>
            <a:pPr algn="ctr"/>
            <a:r>
              <a:rPr lang="en-US" sz="4500" dirty="0"/>
              <a:t>Sensor Bank</a:t>
            </a:r>
          </a:p>
        </p:txBody>
      </p:sp>
      <p:sp>
        <p:nvSpPr>
          <p:cNvPr id="41" name="Rectangle 40">
            <a:extLst>
              <a:ext uri="{FF2B5EF4-FFF2-40B4-BE49-F238E27FC236}">
                <a16:creationId xmlns:a16="http://schemas.microsoft.com/office/drawing/2014/main" id="{56F333E4-BFF8-CCB3-3E26-D713622CCA84}"/>
              </a:ext>
            </a:extLst>
          </p:cNvPr>
          <p:cNvSpPr/>
          <p:nvPr/>
        </p:nvSpPr>
        <p:spPr bwMode="auto">
          <a:xfrm>
            <a:off x="36851214" y="20782693"/>
            <a:ext cx="5603462" cy="784825"/>
          </a:xfrm>
          <a:prstGeom prst="rect">
            <a:avLst/>
          </a:prstGeom>
          <a:solidFill>
            <a:schemeClr val="bg2">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a:ln>
                  <a:noFill/>
                </a:ln>
                <a:solidFill>
                  <a:schemeClr val="tx1"/>
                </a:solidFill>
                <a:effectLst/>
                <a:latin typeface="Times New Roman" pitchFamily="27" charset="0"/>
              </a:rPr>
              <a:t>`</a:t>
            </a:r>
          </a:p>
        </p:txBody>
      </p:sp>
      <p:sp>
        <p:nvSpPr>
          <p:cNvPr id="43" name="TextBox 42">
            <a:extLst>
              <a:ext uri="{FF2B5EF4-FFF2-40B4-BE49-F238E27FC236}">
                <a16:creationId xmlns:a16="http://schemas.microsoft.com/office/drawing/2014/main" id="{F3908E98-AD51-A596-5AD5-762B25B46C8C}"/>
              </a:ext>
            </a:extLst>
          </p:cNvPr>
          <p:cNvSpPr txBox="1"/>
          <p:nvPr/>
        </p:nvSpPr>
        <p:spPr>
          <a:xfrm>
            <a:off x="38009645" y="20777396"/>
            <a:ext cx="3286599" cy="784830"/>
          </a:xfrm>
          <a:prstGeom prst="rect">
            <a:avLst/>
          </a:prstGeom>
          <a:noFill/>
        </p:spPr>
        <p:txBody>
          <a:bodyPr wrap="square" rtlCol="0">
            <a:spAutoFit/>
          </a:bodyPr>
          <a:lstStyle/>
          <a:p>
            <a:pPr algn="ctr"/>
            <a:r>
              <a:rPr lang="en-US" sz="4500" dirty="0"/>
              <a:t>Receiver</a:t>
            </a:r>
          </a:p>
        </p:txBody>
      </p:sp>
      <p:sp>
        <p:nvSpPr>
          <p:cNvPr id="44" name="Rectangle 43">
            <a:extLst>
              <a:ext uri="{FF2B5EF4-FFF2-40B4-BE49-F238E27FC236}">
                <a16:creationId xmlns:a16="http://schemas.microsoft.com/office/drawing/2014/main" id="{0A185EF1-A529-7851-96B9-518643B40939}"/>
              </a:ext>
            </a:extLst>
          </p:cNvPr>
          <p:cNvSpPr/>
          <p:nvPr/>
        </p:nvSpPr>
        <p:spPr bwMode="auto">
          <a:xfrm>
            <a:off x="23833650" y="20773149"/>
            <a:ext cx="5603462" cy="784825"/>
          </a:xfrm>
          <a:prstGeom prst="rect">
            <a:avLst/>
          </a:prstGeom>
          <a:solidFill>
            <a:schemeClr val="bg2">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a:ln>
                  <a:noFill/>
                </a:ln>
                <a:solidFill>
                  <a:schemeClr val="tx1"/>
                </a:solidFill>
                <a:effectLst/>
                <a:latin typeface="Times New Roman" pitchFamily="27" charset="0"/>
              </a:rPr>
              <a:t>``</a:t>
            </a:r>
          </a:p>
        </p:txBody>
      </p:sp>
      <p:sp>
        <p:nvSpPr>
          <p:cNvPr id="47" name="TextBox 46">
            <a:extLst>
              <a:ext uri="{FF2B5EF4-FFF2-40B4-BE49-F238E27FC236}">
                <a16:creationId xmlns:a16="http://schemas.microsoft.com/office/drawing/2014/main" id="{E00E2970-1F25-E561-C98A-58EBA667D56E}"/>
              </a:ext>
            </a:extLst>
          </p:cNvPr>
          <p:cNvSpPr txBox="1"/>
          <p:nvPr/>
        </p:nvSpPr>
        <p:spPr>
          <a:xfrm>
            <a:off x="24992082" y="20757545"/>
            <a:ext cx="3286599" cy="784830"/>
          </a:xfrm>
          <a:prstGeom prst="rect">
            <a:avLst/>
          </a:prstGeom>
          <a:noFill/>
        </p:spPr>
        <p:txBody>
          <a:bodyPr wrap="square" rtlCol="0">
            <a:spAutoFit/>
          </a:bodyPr>
          <a:lstStyle/>
          <a:p>
            <a:pPr algn="ctr"/>
            <a:r>
              <a:rPr lang="en-US" sz="4500" dirty="0"/>
              <a:t>Transmitter</a:t>
            </a:r>
          </a:p>
        </p:txBody>
      </p:sp>
      <p:pic>
        <p:nvPicPr>
          <p:cNvPr id="34" name="Picture 33" descr="A picture containing electronics, black, adapter&#10;&#10;Description automatically generated">
            <a:extLst>
              <a:ext uri="{FF2B5EF4-FFF2-40B4-BE49-F238E27FC236}">
                <a16:creationId xmlns:a16="http://schemas.microsoft.com/office/drawing/2014/main" id="{6018AAF5-9122-9325-6BDF-CE67FA5631C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63" b="6775"/>
          <a:stretch/>
        </p:blipFill>
        <p:spPr>
          <a:xfrm>
            <a:off x="22351675" y="21573574"/>
            <a:ext cx="7085439" cy="6956553"/>
          </a:xfrm>
          <a:prstGeom prst="rect">
            <a:avLst/>
          </a:prstGeom>
          <a:ln w="25400">
            <a:solidFill>
              <a:schemeClr val="tx1"/>
            </a:solidFill>
          </a:ln>
        </p:spPr>
      </p:pic>
      <p:pic>
        <p:nvPicPr>
          <p:cNvPr id="37" name="Picture 36" descr="A picture containing electronics, adapter&#10;&#10;Description automatically generated">
            <a:extLst>
              <a:ext uri="{FF2B5EF4-FFF2-40B4-BE49-F238E27FC236}">
                <a16:creationId xmlns:a16="http://schemas.microsoft.com/office/drawing/2014/main" id="{1C373698-BBE7-CA3B-BA47-420884D1D3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926" r="7560"/>
          <a:stretch/>
        </p:blipFill>
        <p:spPr>
          <a:xfrm>
            <a:off x="11873592" y="21623985"/>
            <a:ext cx="8919991" cy="7005040"/>
          </a:xfrm>
          <a:prstGeom prst="rect">
            <a:avLst/>
          </a:prstGeom>
          <a:ln w="25400">
            <a:solidFill>
              <a:schemeClr val="tx1"/>
            </a:solidFill>
          </a:ln>
        </p:spPr>
      </p:pic>
      <p:pic>
        <p:nvPicPr>
          <p:cNvPr id="29" name="Picture 28" descr="A picture containing electronics&#10;&#10;Description automatically generated">
            <a:extLst>
              <a:ext uri="{FF2B5EF4-FFF2-40B4-BE49-F238E27FC236}">
                <a16:creationId xmlns:a16="http://schemas.microsoft.com/office/drawing/2014/main" id="{48CCC90E-A00E-89DF-D63D-AD9A249DB0E0}"/>
              </a:ext>
            </a:extLst>
          </p:cNvPr>
          <p:cNvPicPr>
            <a:picLocks noChangeAspect="1"/>
          </p:cNvPicPr>
          <p:nvPr/>
        </p:nvPicPr>
        <p:blipFill rotWithShape="1">
          <a:blip r:embed="rId9">
            <a:extLst>
              <a:ext uri="{28A0092B-C50C-407E-A947-70E740481C1C}">
                <a14:useLocalDpi xmlns:a14="http://schemas.microsoft.com/office/drawing/2010/main" val="0"/>
              </a:ext>
            </a:extLst>
          </a:blip>
          <a:srcRect r="14840" b="1478"/>
          <a:stretch/>
        </p:blipFill>
        <p:spPr>
          <a:xfrm>
            <a:off x="30995206" y="21573574"/>
            <a:ext cx="11459470" cy="6956553"/>
          </a:xfrm>
          <a:prstGeom prst="rect">
            <a:avLst/>
          </a:prstGeom>
          <a:ln w="25400">
            <a:solidFill>
              <a:schemeClr val="tx1"/>
            </a:solidFill>
          </a:ln>
        </p:spPr>
      </p:pic>
      <p:sp>
        <p:nvSpPr>
          <p:cNvPr id="53" name="Arrow: Right 52">
            <a:extLst>
              <a:ext uri="{FF2B5EF4-FFF2-40B4-BE49-F238E27FC236}">
                <a16:creationId xmlns:a16="http://schemas.microsoft.com/office/drawing/2014/main" id="{46C08489-FF1D-A0E8-CDBB-03B80EF66D79}"/>
              </a:ext>
            </a:extLst>
          </p:cNvPr>
          <p:cNvSpPr/>
          <p:nvPr/>
        </p:nvSpPr>
        <p:spPr bwMode="auto">
          <a:xfrm>
            <a:off x="19271482" y="29011130"/>
            <a:ext cx="4322618" cy="85066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
        <p:nvSpPr>
          <p:cNvPr id="54" name="Arrow: Right 53">
            <a:extLst>
              <a:ext uri="{FF2B5EF4-FFF2-40B4-BE49-F238E27FC236}">
                <a16:creationId xmlns:a16="http://schemas.microsoft.com/office/drawing/2014/main" id="{DD93B7B7-E69D-A21C-0D32-A5ACF66C0335}"/>
              </a:ext>
            </a:extLst>
          </p:cNvPr>
          <p:cNvSpPr/>
          <p:nvPr/>
        </p:nvSpPr>
        <p:spPr bwMode="auto">
          <a:xfrm>
            <a:off x="27876619" y="28902688"/>
            <a:ext cx="4322618" cy="85066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
        <p:nvSpPr>
          <p:cNvPr id="56" name="Arrow: Right 55">
            <a:extLst>
              <a:ext uri="{FF2B5EF4-FFF2-40B4-BE49-F238E27FC236}">
                <a16:creationId xmlns:a16="http://schemas.microsoft.com/office/drawing/2014/main" id="{A9F0C241-151D-DAA5-C70E-53399875F175}"/>
              </a:ext>
            </a:extLst>
          </p:cNvPr>
          <p:cNvSpPr/>
          <p:nvPr/>
        </p:nvSpPr>
        <p:spPr bwMode="auto">
          <a:xfrm rot="16200000">
            <a:off x="11315705" y="29540032"/>
            <a:ext cx="2239990" cy="112421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
        <p:nvSpPr>
          <p:cNvPr id="57" name="Arrow: Right 56">
            <a:extLst>
              <a:ext uri="{FF2B5EF4-FFF2-40B4-BE49-F238E27FC236}">
                <a16:creationId xmlns:a16="http://schemas.microsoft.com/office/drawing/2014/main" id="{6F911467-6BC6-6776-8C92-9034DEB97D38}"/>
              </a:ext>
            </a:extLst>
          </p:cNvPr>
          <p:cNvSpPr/>
          <p:nvPr/>
        </p:nvSpPr>
        <p:spPr bwMode="auto">
          <a:xfrm rot="5400000">
            <a:off x="40975764" y="29404725"/>
            <a:ext cx="2239990" cy="112421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7" charset="0"/>
            </a:endParaRPr>
          </a:p>
        </p:txBody>
      </p:sp>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24703</TotalTime>
  <Words>442</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vt:lpstr>
      <vt:lpstr>PowerPoint Presentation</vt:lpstr>
    </vt:vector>
  </TitlesOfParts>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Alderink</dc:creator>
  <cp:lastModifiedBy>Nick Pitkin</cp:lastModifiedBy>
  <cp:revision>129</cp:revision>
  <cp:lastPrinted>2002-12-02T18:20:07Z</cp:lastPrinted>
  <dcterms:created xsi:type="dcterms:W3CDTF">2011-03-15T12:21:07Z</dcterms:created>
  <dcterms:modified xsi:type="dcterms:W3CDTF">2023-04-03T20:49:07Z</dcterms:modified>
</cp:coreProperties>
</file>