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0.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85" r:id="rId3"/>
    <p:sldId id="298" r:id="rId4"/>
    <p:sldId id="264" r:id="rId5"/>
    <p:sldId id="299" r:id="rId6"/>
    <p:sldId id="300" r:id="rId7"/>
    <p:sldId id="304" r:id="rId8"/>
    <p:sldId id="291" r:id="rId9"/>
    <p:sldId id="271" r:id="rId10"/>
    <p:sldId id="292" r:id="rId11"/>
    <p:sldId id="280" r:id="rId12"/>
    <p:sldId id="288" r:id="rId13"/>
    <p:sldId id="289" r:id="rId14"/>
    <p:sldId id="286" r:id="rId15"/>
    <p:sldId id="290" r:id="rId16"/>
    <p:sldId id="284" r:id="rId17"/>
    <p:sldId id="317" r:id="rId18"/>
    <p:sldId id="316" r:id="rId19"/>
    <p:sldId id="306" r:id="rId20"/>
    <p:sldId id="307" r:id="rId21"/>
    <p:sldId id="308" r:id="rId22"/>
    <p:sldId id="309" r:id="rId23"/>
    <p:sldId id="310" r:id="rId24"/>
    <p:sldId id="311" r:id="rId25"/>
    <p:sldId id="312" r:id="rId26"/>
    <p:sldId id="313" r:id="rId27"/>
    <p:sldId id="314" r:id="rId28"/>
    <p:sldId id="315" r:id="rId29"/>
    <p:sldId id="301" r:id="rId30"/>
    <p:sldId id="318" r:id="rId31"/>
    <p:sldId id="278" r:id="rId32"/>
    <p:sldId id="276" r:id="rId33"/>
    <p:sldId id="294" r:id="rId34"/>
    <p:sldId id="293" r:id="rId35"/>
  </p:sldIdLst>
  <p:sldSz cx="9144000" cy="5143500" type="screen16x9"/>
  <p:notesSz cx="6858000" cy="9144000"/>
  <p:embeddedFontLst>
    <p:embeddedFont>
      <p:font typeface="Average" panose="020B0604020202020204" charset="0"/>
      <p:regular r:id="rId37"/>
    </p:embeddedFont>
    <p:embeddedFont>
      <p:font typeface="Calibri" panose="020F0502020204030204" pitchFamily="34" charset="0"/>
      <p:regular r:id="rId38"/>
      <p:bold r:id="rId39"/>
      <p:italic r:id="rId40"/>
      <p:boldItalic r:id="rId41"/>
    </p:embeddedFont>
    <p:embeddedFont>
      <p:font typeface="Oswald" panose="00000500000000000000" pitchFamily="2"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3C5"/>
    <a:srgbClr val="000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A7FABE-5CB8-4A54-BCFF-5797B764C054}" v="187" dt="2023-04-04T12:15:12.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4495" autoAdjust="0"/>
  </p:normalViewPr>
  <p:slideViewPr>
    <p:cSldViewPr snapToGrid="0">
      <p:cViewPr varScale="1">
        <p:scale>
          <a:sx n="71" d="100"/>
          <a:sy n="71" d="100"/>
        </p:scale>
        <p:origin x="1140" y="4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8" d="100"/>
          <a:sy n="48" d="100"/>
        </p:scale>
        <p:origin x="275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y Hall" userId="5cf0be12-2ae3-4245-8dfb-14a5c5e6af54" providerId="ADAL" clId="{45A7FABE-5CB8-4A54-BCFF-5797B764C054}"/>
    <pc:docChg chg="undo custSel addSld delSld modSld sldOrd">
      <pc:chgData name="Lily Hall" userId="5cf0be12-2ae3-4245-8dfb-14a5c5e6af54" providerId="ADAL" clId="{45A7FABE-5CB8-4A54-BCFF-5797B764C054}" dt="2023-04-04T13:00:10.187" v="3963" actId="1036"/>
      <pc:docMkLst>
        <pc:docMk/>
      </pc:docMkLst>
      <pc:sldChg chg="modNotesTx">
        <pc:chgData name="Lily Hall" userId="5cf0be12-2ae3-4245-8dfb-14a5c5e6af54" providerId="ADAL" clId="{45A7FABE-5CB8-4A54-BCFF-5797B764C054}" dt="2023-04-04T00:20:10.816" v="552" actId="20577"/>
        <pc:sldMkLst>
          <pc:docMk/>
          <pc:sldMk cId="0" sldId="256"/>
        </pc:sldMkLst>
      </pc:sldChg>
      <pc:sldChg chg="modNotesTx">
        <pc:chgData name="Lily Hall" userId="5cf0be12-2ae3-4245-8dfb-14a5c5e6af54" providerId="ADAL" clId="{45A7FABE-5CB8-4A54-BCFF-5797B764C054}" dt="2023-04-04T12:39:43.387" v="3961" actId="20577"/>
        <pc:sldMkLst>
          <pc:docMk/>
          <pc:sldMk cId="2678495628" sldId="264"/>
        </pc:sldMkLst>
      </pc:sldChg>
      <pc:sldChg chg="addSp delSp modSp mod delAnim modNotesTx">
        <pc:chgData name="Lily Hall" userId="5cf0be12-2ae3-4245-8dfb-14a5c5e6af54" providerId="ADAL" clId="{45A7FABE-5CB8-4A54-BCFF-5797B764C054}" dt="2023-04-04T02:10:42.141" v="2258" actId="1076"/>
        <pc:sldMkLst>
          <pc:docMk/>
          <pc:sldMk cId="2581471450" sldId="271"/>
        </pc:sldMkLst>
        <pc:spChg chg="mod">
          <ac:chgData name="Lily Hall" userId="5cf0be12-2ae3-4245-8dfb-14a5c5e6af54" providerId="ADAL" clId="{45A7FABE-5CB8-4A54-BCFF-5797B764C054}" dt="2023-04-03T18:08:56.849" v="67" actId="20577"/>
          <ac:spMkLst>
            <pc:docMk/>
            <pc:sldMk cId="2581471450" sldId="271"/>
            <ac:spMk id="2" creationId="{6A104BF2-C3FE-4B60-A7D8-A2B4978E4651}"/>
          </ac:spMkLst>
        </pc:spChg>
        <pc:spChg chg="mod">
          <ac:chgData name="Lily Hall" userId="5cf0be12-2ae3-4245-8dfb-14a5c5e6af54" providerId="ADAL" clId="{45A7FABE-5CB8-4A54-BCFF-5797B764C054}" dt="2023-04-03T20:17:07.064" v="155" actId="2710"/>
          <ac:spMkLst>
            <pc:docMk/>
            <pc:sldMk cId="2581471450" sldId="271"/>
            <ac:spMk id="3" creationId="{F29642CC-9A58-4E65-9FA4-6C2E359FF913}"/>
          </ac:spMkLst>
        </pc:spChg>
        <pc:picChg chg="del">
          <ac:chgData name="Lily Hall" userId="5cf0be12-2ae3-4245-8dfb-14a5c5e6af54" providerId="ADAL" clId="{45A7FABE-5CB8-4A54-BCFF-5797B764C054}" dt="2023-04-03T18:06:39.422" v="17" actId="478"/>
          <ac:picMkLst>
            <pc:docMk/>
            <pc:sldMk cId="2581471450" sldId="271"/>
            <ac:picMk id="4" creationId="{264B8B5F-9A10-75DF-2E95-8F9EF53D726E}"/>
          </ac:picMkLst>
        </pc:picChg>
        <pc:picChg chg="add del mod modCrop">
          <ac:chgData name="Lily Hall" userId="5cf0be12-2ae3-4245-8dfb-14a5c5e6af54" providerId="ADAL" clId="{45A7FABE-5CB8-4A54-BCFF-5797B764C054}" dt="2023-04-03T20:15:10.859" v="126" actId="478"/>
          <ac:picMkLst>
            <pc:docMk/>
            <pc:sldMk cId="2581471450" sldId="271"/>
            <ac:picMk id="5" creationId="{F8A9D35F-B031-8EC3-4F9D-601AE197F755}"/>
          </ac:picMkLst>
        </pc:picChg>
        <pc:picChg chg="add del mod modCrop">
          <ac:chgData name="Lily Hall" userId="5cf0be12-2ae3-4245-8dfb-14a5c5e6af54" providerId="ADAL" clId="{45A7FABE-5CB8-4A54-BCFF-5797B764C054}" dt="2023-04-03T20:15:14.013" v="127" actId="478"/>
          <ac:picMkLst>
            <pc:docMk/>
            <pc:sldMk cId="2581471450" sldId="271"/>
            <ac:picMk id="6" creationId="{39667F39-88B6-BA2D-D9F1-5A637742B98A}"/>
          </ac:picMkLst>
        </pc:picChg>
        <pc:picChg chg="add mod modCrop">
          <ac:chgData name="Lily Hall" userId="5cf0be12-2ae3-4245-8dfb-14a5c5e6af54" providerId="ADAL" clId="{45A7FABE-5CB8-4A54-BCFF-5797B764C054}" dt="2023-04-04T02:10:42.141" v="2258" actId="1076"/>
          <ac:picMkLst>
            <pc:docMk/>
            <pc:sldMk cId="2581471450" sldId="271"/>
            <ac:picMk id="8" creationId="{52E31408-A817-123A-E2B3-7F16635E807C}"/>
          </ac:picMkLst>
        </pc:picChg>
        <pc:picChg chg="mod">
          <ac:chgData name="Lily Hall" userId="5cf0be12-2ae3-4245-8dfb-14a5c5e6af54" providerId="ADAL" clId="{45A7FABE-5CB8-4A54-BCFF-5797B764C054}" dt="2023-04-03T18:09:25.620" v="73" actId="1076"/>
          <ac:picMkLst>
            <pc:docMk/>
            <pc:sldMk cId="2581471450" sldId="271"/>
            <ac:picMk id="9" creationId="{BA25D5AB-8628-81F6-0DED-AE5D25BDF3EA}"/>
          </ac:picMkLst>
        </pc:picChg>
        <pc:picChg chg="add mod modCrop">
          <ac:chgData name="Lily Hall" userId="5cf0be12-2ae3-4245-8dfb-14a5c5e6af54" providerId="ADAL" clId="{45A7FABE-5CB8-4A54-BCFF-5797B764C054}" dt="2023-04-03T20:16:09.632" v="140" actId="1076"/>
          <ac:picMkLst>
            <pc:docMk/>
            <pc:sldMk cId="2581471450" sldId="271"/>
            <ac:picMk id="10" creationId="{46CA4A71-85D1-4E4A-BFA7-4019DC0FCB2A}"/>
          </ac:picMkLst>
        </pc:picChg>
      </pc:sldChg>
      <pc:sldChg chg="addSp delSp modSp mod">
        <pc:chgData name="Lily Hall" userId="5cf0be12-2ae3-4245-8dfb-14a5c5e6af54" providerId="ADAL" clId="{45A7FABE-5CB8-4A54-BCFF-5797B764C054}" dt="2023-04-04T00:31:36.480" v="827" actId="478"/>
        <pc:sldMkLst>
          <pc:docMk/>
          <pc:sldMk cId="4122903584" sldId="276"/>
        </pc:sldMkLst>
        <pc:picChg chg="add del mod">
          <ac:chgData name="Lily Hall" userId="5cf0be12-2ae3-4245-8dfb-14a5c5e6af54" providerId="ADAL" clId="{45A7FABE-5CB8-4A54-BCFF-5797B764C054}" dt="2023-04-04T00:31:36.480" v="827" actId="478"/>
          <ac:picMkLst>
            <pc:docMk/>
            <pc:sldMk cId="4122903584" sldId="276"/>
            <ac:picMk id="10" creationId="{F2CF0E65-FC67-2259-1083-7692CB7B86BB}"/>
          </ac:picMkLst>
        </pc:picChg>
      </pc:sldChg>
      <pc:sldChg chg="delSp modSp mod modNotesTx">
        <pc:chgData name="Lily Hall" userId="5cf0be12-2ae3-4245-8dfb-14a5c5e6af54" providerId="ADAL" clId="{45A7FABE-5CB8-4A54-BCFF-5797B764C054}" dt="2023-04-04T12:25:22.881" v="3113" actId="20577"/>
        <pc:sldMkLst>
          <pc:docMk/>
          <pc:sldMk cId="3896883682" sldId="278"/>
        </pc:sldMkLst>
        <pc:graphicFrameChg chg="mod modGraphic">
          <ac:chgData name="Lily Hall" userId="5cf0be12-2ae3-4245-8dfb-14a5c5e6af54" providerId="ADAL" clId="{45A7FABE-5CB8-4A54-BCFF-5797B764C054}" dt="2023-04-04T02:09:27.859" v="2255" actId="242"/>
          <ac:graphicFrameMkLst>
            <pc:docMk/>
            <pc:sldMk cId="3896883682" sldId="278"/>
            <ac:graphicFrameMk id="10" creationId="{D5C0D71B-0FE6-0E81-6DCF-1DF7D046F1F1}"/>
          </ac:graphicFrameMkLst>
        </pc:graphicFrameChg>
        <pc:picChg chg="del">
          <ac:chgData name="Lily Hall" userId="5cf0be12-2ae3-4245-8dfb-14a5c5e6af54" providerId="ADAL" clId="{45A7FABE-5CB8-4A54-BCFF-5797B764C054}" dt="2023-04-04T02:08:24.042" v="2239" actId="478"/>
          <ac:picMkLst>
            <pc:docMk/>
            <pc:sldMk cId="3896883682" sldId="278"/>
            <ac:picMk id="22" creationId="{47A95BE2-5F59-91C7-2C61-054BD4EA0509}"/>
          </ac:picMkLst>
        </pc:picChg>
        <pc:picChg chg="mod">
          <ac:chgData name="Lily Hall" userId="5cf0be12-2ae3-4245-8dfb-14a5c5e6af54" providerId="ADAL" clId="{45A7FABE-5CB8-4A54-BCFF-5797B764C054}" dt="2023-04-04T02:09:30.624" v="2256" actId="1076"/>
          <ac:picMkLst>
            <pc:docMk/>
            <pc:sldMk cId="3896883682" sldId="278"/>
            <ac:picMk id="4098" creationId="{E3D5A610-3F3F-31BC-18BC-695AA5B1E5FE}"/>
          </ac:picMkLst>
        </pc:picChg>
      </pc:sldChg>
      <pc:sldChg chg="addSp delSp add del mod">
        <pc:chgData name="Lily Hall" userId="5cf0be12-2ae3-4245-8dfb-14a5c5e6af54" providerId="ADAL" clId="{45A7FABE-5CB8-4A54-BCFF-5797B764C054}" dt="2023-04-04T01:00:30.836" v="1347"/>
        <pc:sldMkLst>
          <pc:docMk/>
          <pc:sldMk cId="871749769" sldId="279"/>
        </pc:sldMkLst>
        <pc:grpChg chg="add del">
          <ac:chgData name="Lily Hall" userId="5cf0be12-2ae3-4245-8dfb-14a5c5e6af54" providerId="ADAL" clId="{45A7FABE-5CB8-4A54-BCFF-5797B764C054}" dt="2023-04-04T01:00:30.442" v="1346" actId="478"/>
          <ac:grpSpMkLst>
            <pc:docMk/>
            <pc:sldMk cId="871749769" sldId="279"/>
            <ac:grpSpMk id="2" creationId="{F82588C4-CD43-12E9-949D-148A4F2F431D}"/>
          </ac:grpSpMkLst>
        </pc:grpChg>
        <pc:picChg chg="add del">
          <ac:chgData name="Lily Hall" userId="5cf0be12-2ae3-4245-8dfb-14a5c5e6af54" providerId="ADAL" clId="{45A7FABE-5CB8-4A54-BCFF-5797B764C054}" dt="2023-04-04T01:00:30.067" v="1345" actId="478"/>
          <ac:picMkLst>
            <pc:docMk/>
            <pc:sldMk cId="871749769" sldId="279"/>
            <ac:picMk id="9" creationId="{B69E61DD-3587-0361-6D7F-8C5969C7A95F}"/>
          </ac:picMkLst>
        </pc:picChg>
        <pc:picChg chg="add del">
          <ac:chgData name="Lily Hall" userId="5cf0be12-2ae3-4245-8dfb-14a5c5e6af54" providerId="ADAL" clId="{45A7FABE-5CB8-4A54-BCFF-5797B764C054}" dt="2023-04-04T01:00:30.067" v="1345" actId="478"/>
          <ac:picMkLst>
            <pc:docMk/>
            <pc:sldMk cId="871749769" sldId="279"/>
            <ac:picMk id="16" creationId="{601EFA06-E4C4-DD6B-A086-27239E3F451D}"/>
          </ac:picMkLst>
        </pc:picChg>
        <pc:picChg chg="add del">
          <ac:chgData name="Lily Hall" userId="5cf0be12-2ae3-4245-8dfb-14a5c5e6af54" providerId="ADAL" clId="{45A7FABE-5CB8-4A54-BCFF-5797B764C054}" dt="2023-04-04T01:00:30.067" v="1345" actId="478"/>
          <ac:picMkLst>
            <pc:docMk/>
            <pc:sldMk cId="871749769" sldId="279"/>
            <ac:picMk id="17" creationId="{78900D59-2C8F-5DC5-F5E5-5D3C338F9C52}"/>
          </ac:picMkLst>
        </pc:picChg>
        <pc:picChg chg="add del">
          <ac:chgData name="Lily Hall" userId="5cf0be12-2ae3-4245-8dfb-14a5c5e6af54" providerId="ADAL" clId="{45A7FABE-5CB8-4A54-BCFF-5797B764C054}" dt="2023-04-04T01:00:29.507" v="1344" actId="478"/>
          <ac:picMkLst>
            <pc:docMk/>
            <pc:sldMk cId="871749769" sldId="279"/>
            <ac:picMk id="18" creationId="{EC46D221-0026-B23B-9A2C-A97FE493316D}"/>
          </ac:picMkLst>
        </pc:picChg>
        <pc:picChg chg="add del">
          <ac:chgData name="Lily Hall" userId="5cf0be12-2ae3-4245-8dfb-14a5c5e6af54" providerId="ADAL" clId="{45A7FABE-5CB8-4A54-BCFF-5797B764C054}" dt="2023-04-04T01:00:30.067" v="1345" actId="478"/>
          <ac:picMkLst>
            <pc:docMk/>
            <pc:sldMk cId="871749769" sldId="279"/>
            <ac:picMk id="20" creationId="{333932E0-9E97-2BCF-A741-B3BB735AF600}"/>
          </ac:picMkLst>
        </pc:picChg>
        <pc:picChg chg="add del">
          <ac:chgData name="Lily Hall" userId="5cf0be12-2ae3-4245-8dfb-14a5c5e6af54" providerId="ADAL" clId="{45A7FABE-5CB8-4A54-BCFF-5797B764C054}" dt="2023-04-04T01:00:30.067" v="1345" actId="478"/>
          <ac:picMkLst>
            <pc:docMk/>
            <pc:sldMk cId="871749769" sldId="279"/>
            <ac:picMk id="21" creationId="{09B059CD-2EFB-0CA2-0083-678E457FA16B}"/>
          </ac:picMkLst>
        </pc:picChg>
      </pc:sldChg>
      <pc:sldChg chg="modSp mod modNotesTx">
        <pc:chgData name="Lily Hall" userId="5cf0be12-2ae3-4245-8dfb-14a5c5e6af54" providerId="ADAL" clId="{45A7FABE-5CB8-4A54-BCFF-5797B764C054}" dt="2023-04-04T12:26:54.784" v="3203" actId="20577"/>
        <pc:sldMkLst>
          <pc:docMk/>
          <pc:sldMk cId="2122675295" sldId="284"/>
        </pc:sldMkLst>
        <pc:spChg chg="mod">
          <ac:chgData name="Lily Hall" userId="5cf0be12-2ae3-4245-8dfb-14a5c5e6af54" providerId="ADAL" clId="{45A7FABE-5CB8-4A54-BCFF-5797B764C054}" dt="2023-04-04T01:56:44.459" v="2028" actId="20577"/>
          <ac:spMkLst>
            <pc:docMk/>
            <pc:sldMk cId="2122675295" sldId="284"/>
            <ac:spMk id="3" creationId="{F29642CC-9A58-4E65-9FA4-6C2E359FF913}"/>
          </ac:spMkLst>
        </pc:spChg>
      </pc:sldChg>
      <pc:sldChg chg="addSp delSp modSp mod delAnim modAnim">
        <pc:chgData name="Lily Hall" userId="5cf0be12-2ae3-4245-8dfb-14a5c5e6af54" providerId="ADAL" clId="{45A7FABE-5CB8-4A54-BCFF-5797B764C054}" dt="2023-04-03T18:11:02.494" v="103" actId="478"/>
        <pc:sldMkLst>
          <pc:docMk/>
          <pc:sldMk cId="3214448303" sldId="285"/>
        </pc:sldMkLst>
        <pc:picChg chg="del">
          <ac:chgData name="Lily Hall" userId="5cf0be12-2ae3-4245-8dfb-14a5c5e6af54" providerId="ADAL" clId="{45A7FABE-5CB8-4A54-BCFF-5797B764C054}" dt="2023-04-03T18:10:44.550" v="95" actId="21"/>
          <ac:picMkLst>
            <pc:docMk/>
            <pc:sldMk cId="3214448303" sldId="285"/>
            <ac:picMk id="3" creationId="{1ABDE1DA-367D-4E37-9322-8AF94D2240EB}"/>
          </ac:picMkLst>
        </pc:picChg>
        <pc:picChg chg="add del mod">
          <ac:chgData name="Lily Hall" userId="5cf0be12-2ae3-4245-8dfb-14a5c5e6af54" providerId="ADAL" clId="{45A7FABE-5CB8-4A54-BCFF-5797B764C054}" dt="2023-04-03T18:11:02.494" v="103" actId="478"/>
          <ac:picMkLst>
            <pc:docMk/>
            <pc:sldMk cId="3214448303" sldId="285"/>
            <ac:picMk id="8" creationId="{8BF21007-678C-1896-259F-26BA3BBA691D}"/>
          </ac:picMkLst>
        </pc:picChg>
        <pc:picChg chg="add mod">
          <ac:chgData name="Lily Hall" userId="5cf0be12-2ae3-4245-8dfb-14a5c5e6af54" providerId="ADAL" clId="{45A7FABE-5CB8-4A54-BCFF-5797B764C054}" dt="2023-04-03T18:11:01.544" v="102" actId="1076"/>
          <ac:picMkLst>
            <pc:docMk/>
            <pc:sldMk cId="3214448303" sldId="285"/>
            <ac:picMk id="9" creationId="{116494AF-E73A-0A91-1BA6-EFB8D72A86F2}"/>
          </ac:picMkLst>
        </pc:picChg>
      </pc:sldChg>
      <pc:sldChg chg="modSp mod ord modNotesTx">
        <pc:chgData name="Lily Hall" userId="5cf0be12-2ae3-4245-8dfb-14a5c5e6af54" providerId="ADAL" clId="{45A7FABE-5CB8-4A54-BCFF-5797B764C054}" dt="2023-04-04T13:00:10.187" v="3963" actId="1036"/>
        <pc:sldMkLst>
          <pc:docMk/>
          <pc:sldMk cId="3269839796" sldId="286"/>
        </pc:sldMkLst>
        <pc:spChg chg="mod">
          <ac:chgData name="Lily Hall" userId="5cf0be12-2ae3-4245-8dfb-14a5c5e6af54" providerId="ADAL" clId="{45A7FABE-5CB8-4A54-BCFF-5797B764C054}" dt="2023-04-04T01:31:40.770" v="1543" actId="1076"/>
          <ac:spMkLst>
            <pc:docMk/>
            <pc:sldMk cId="3269839796" sldId="286"/>
            <ac:spMk id="3" creationId="{F29642CC-9A58-4E65-9FA4-6C2E359FF913}"/>
          </ac:spMkLst>
        </pc:spChg>
        <pc:picChg chg="mod">
          <ac:chgData name="Lily Hall" userId="5cf0be12-2ae3-4245-8dfb-14a5c5e6af54" providerId="ADAL" clId="{45A7FABE-5CB8-4A54-BCFF-5797B764C054}" dt="2023-04-04T13:00:10.187" v="3963" actId="1036"/>
          <ac:picMkLst>
            <pc:docMk/>
            <pc:sldMk cId="3269839796" sldId="286"/>
            <ac:picMk id="4" creationId="{387B97C6-334D-BC64-DA24-D9305EBE06A6}"/>
          </ac:picMkLst>
        </pc:picChg>
      </pc:sldChg>
      <pc:sldChg chg="modNotesTx">
        <pc:chgData name="Lily Hall" userId="5cf0be12-2ae3-4245-8dfb-14a5c5e6af54" providerId="ADAL" clId="{45A7FABE-5CB8-4A54-BCFF-5797B764C054}" dt="2023-04-04T00:37:47.148" v="1273" actId="20577"/>
        <pc:sldMkLst>
          <pc:docMk/>
          <pc:sldMk cId="1514534334" sldId="289"/>
        </pc:sldMkLst>
      </pc:sldChg>
      <pc:sldChg chg="addSp delSp modSp mod ord delAnim modAnim modNotesTx">
        <pc:chgData name="Lily Hall" userId="5cf0be12-2ae3-4245-8dfb-14a5c5e6af54" providerId="ADAL" clId="{45A7FABE-5CB8-4A54-BCFF-5797B764C054}" dt="2023-04-04T01:32:28.097" v="1544" actId="1036"/>
        <pc:sldMkLst>
          <pc:docMk/>
          <pc:sldMk cId="1720496083" sldId="290"/>
        </pc:sldMkLst>
        <pc:spChg chg="mod">
          <ac:chgData name="Lily Hall" userId="5cf0be12-2ae3-4245-8dfb-14a5c5e6af54" providerId="ADAL" clId="{45A7FABE-5CB8-4A54-BCFF-5797B764C054}" dt="2023-04-04T00:36:50.321" v="1231" actId="1076"/>
          <ac:spMkLst>
            <pc:docMk/>
            <pc:sldMk cId="1720496083" sldId="290"/>
            <ac:spMk id="3" creationId="{F29642CC-9A58-4E65-9FA4-6C2E359FF913}"/>
          </ac:spMkLst>
        </pc:spChg>
        <pc:picChg chg="add mod modCrop">
          <ac:chgData name="Lily Hall" userId="5cf0be12-2ae3-4245-8dfb-14a5c5e6af54" providerId="ADAL" clId="{45A7FABE-5CB8-4A54-BCFF-5797B764C054}" dt="2023-04-04T01:32:28.097" v="1544" actId="1036"/>
          <ac:picMkLst>
            <pc:docMk/>
            <pc:sldMk cId="1720496083" sldId="290"/>
            <ac:picMk id="4" creationId="{6A062927-5413-57C6-2695-31B3C0043B61}"/>
          </ac:picMkLst>
        </pc:picChg>
        <pc:picChg chg="del">
          <ac:chgData name="Lily Hall" userId="5cf0be12-2ae3-4245-8dfb-14a5c5e6af54" providerId="ADAL" clId="{45A7FABE-5CB8-4A54-BCFF-5797B764C054}" dt="2023-04-03T19:11:56.031" v="105" actId="478"/>
          <ac:picMkLst>
            <pc:docMk/>
            <pc:sldMk cId="1720496083" sldId="290"/>
            <ac:picMk id="5" creationId="{E017A68A-1765-9AE6-66BA-33EB1FCC6FB8}"/>
          </ac:picMkLst>
        </pc:picChg>
      </pc:sldChg>
      <pc:sldChg chg="modNotesTx">
        <pc:chgData name="Lily Hall" userId="5cf0be12-2ae3-4245-8dfb-14a5c5e6af54" providerId="ADAL" clId="{45A7FABE-5CB8-4A54-BCFF-5797B764C054}" dt="2023-04-04T12:14:56.623" v="2912" actId="20577"/>
        <pc:sldMkLst>
          <pc:docMk/>
          <pc:sldMk cId="1517250091" sldId="291"/>
        </pc:sldMkLst>
      </pc:sldChg>
      <pc:sldChg chg="modNotesTx">
        <pc:chgData name="Lily Hall" userId="5cf0be12-2ae3-4245-8dfb-14a5c5e6af54" providerId="ADAL" clId="{45A7FABE-5CB8-4A54-BCFF-5797B764C054}" dt="2023-04-04T12:06:24.280" v="2480" actId="20577"/>
        <pc:sldMkLst>
          <pc:docMk/>
          <pc:sldMk cId="3666946126" sldId="292"/>
        </pc:sldMkLst>
      </pc:sldChg>
      <pc:sldChg chg="ord">
        <pc:chgData name="Lily Hall" userId="5cf0be12-2ae3-4245-8dfb-14a5c5e6af54" providerId="ADAL" clId="{45A7FABE-5CB8-4A54-BCFF-5797B764C054}" dt="2023-04-03T18:06:32.989" v="16"/>
        <pc:sldMkLst>
          <pc:docMk/>
          <pc:sldMk cId="185818016" sldId="293"/>
        </pc:sldMkLst>
      </pc:sldChg>
      <pc:sldChg chg="ord">
        <pc:chgData name="Lily Hall" userId="5cf0be12-2ae3-4245-8dfb-14a5c5e6af54" providerId="ADAL" clId="{45A7FABE-5CB8-4A54-BCFF-5797B764C054}" dt="2023-04-03T13:04:37.982" v="13"/>
        <pc:sldMkLst>
          <pc:docMk/>
          <pc:sldMk cId="3477720200" sldId="294"/>
        </pc:sldMkLst>
      </pc:sldChg>
      <pc:sldChg chg="delSp del mod">
        <pc:chgData name="Lily Hall" userId="5cf0be12-2ae3-4245-8dfb-14a5c5e6af54" providerId="ADAL" clId="{45A7FABE-5CB8-4A54-BCFF-5797B764C054}" dt="2023-04-03T18:08:58.808" v="68" actId="47"/>
        <pc:sldMkLst>
          <pc:docMk/>
          <pc:sldMk cId="2909380895" sldId="295"/>
        </pc:sldMkLst>
        <pc:picChg chg="del">
          <ac:chgData name="Lily Hall" userId="5cf0be12-2ae3-4245-8dfb-14a5c5e6af54" providerId="ADAL" clId="{45A7FABE-5CB8-4A54-BCFF-5797B764C054}" dt="2023-04-03T18:06:45.889" v="18" actId="21"/>
          <ac:picMkLst>
            <pc:docMk/>
            <pc:sldMk cId="2909380895" sldId="295"/>
            <ac:picMk id="5" creationId="{9F5331A5-B671-732E-5D98-954B9A0CD68C}"/>
          </ac:picMkLst>
        </pc:picChg>
      </pc:sldChg>
      <pc:sldChg chg="del">
        <pc:chgData name="Lily Hall" userId="5cf0be12-2ae3-4245-8dfb-14a5c5e6af54" providerId="ADAL" clId="{45A7FABE-5CB8-4A54-BCFF-5797B764C054}" dt="2023-04-04T00:29:54.953" v="813" actId="47"/>
        <pc:sldMkLst>
          <pc:docMk/>
          <pc:sldMk cId="3285608238" sldId="296"/>
        </pc:sldMkLst>
      </pc:sldChg>
      <pc:sldChg chg="del">
        <pc:chgData name="Lily Hall" userId="5cf0be12-2ae3-4245-8dfb-14a5c5e6af54" providerId="ADAL" clId="{45A7FABE-5CB8-4A54-BCFF-5797B764C054}" dt="2023-04-03T18:06:27.664" v="14" actId="47"/>
        <pc:sldMkLst>
          <pc:docMk/>
          <pc:sldMk cId="1011279250" sldId="297"/>
        </pc:sldMkLst>
      </pc:sldChg>
      <pc:sldChg chg="modSp mod modNotesTx">
        <pc:chgData name="Lily Hall" userId="5cf0be12-2ae3-4245-8dfb-14a5c5e6af54" providerId="ADAL" clId="{45A7FABE-5CB8-4A54-BCFF-5797B764C054}" dt="2023-04-04T12:09:00.741" v="2601" actId="313"/>
        <pc:sldMkLst>
          <pc:docMk/>
          <pc:sldMk cId="341952694" sldId="298"/>
        </pc:sldMkLst>
        <pc:spChg chg="mod">
          <ac:chgData name="Lily Hall" userId="5cf0be12-2ae3-4245-8dfb-14a5c5e6af54" providerId="ADAL" clId="{45A7FABE-5CB8-4A54-BCFF-5797B764C054}" dt="2023-04-04T12:09:00.741" v="2601" actId="313"/>
          <ac:spMkLst>
            <pc:docMk/>
            <pc:sldMk cId="341952694" sldId="298"/>
            <ac:spMk id="11" creationId="{50EE7113-69FB-F30B-E7F8-8FBA31557E74}"/>
          </ac:spMkLst>
        </pc:spChg>
      </pc:sldChg>
      <pc:sldChg chg="modSp mod modNotesTx">
        <pc:chgData name="Lily Hall" userId="5cf0be12-2ae3-4245-8dfb-14a5c5e6af54" providerId="ADAL" clId="{45A7FABE-5CB8-4A54-BCFF-5797B764C054}" dt="2023-04-04T12:11:52.807" v="2623" actId="20577"/>
        <pc:sldMkLst>
          <pc:docMk/>
          <pc:sldMk cId="1354108405" sldId="299"/>
        </pc:sldMkLst>
        <pc:spChg chg="mod">
          <ac:chgData name="Lily Hall" userId="5cf0be12-2ae3-4245-8dfb-14a5c5e6af54" providerId="ADAL" clId="{45A7FABE-5CB8-4A54-BCFF-5797B764C054}" dt="2023-04-04T12:11:52.807" v="2623" actId="20577"/>
          <ac:spMkLst>
            <pc:docMk/>
            <pc:sldMk cId="1354108405" sldId="299"/>
            <ac:spMk id="3" creationId="{DB5F01F0-F17A-4239-9D73-9D0BAF6424E9}"/>
          </ac:spMkLst>
        </pc:spChg>
      </pc:sldChg>
      <pc:sldChg chg="addSp delSp modSp mod modNotesTx">
        <pc:chgData name="Lily Hall" userId="5cf0be12-2ae3-4245-8dfb-14a5c5e6af54" providerId="ADAL" clId="{45A7FABE-5CB8-4A54-BCFF-5797B764C054}" dt="2023-04-04T12:13:55.873" v="2688" actId="20577"/>
        <pc:sldMkLst>
          <pc:docMk/>
          <pc:sldMk cId="1890421535" sldId="300"/>
        </pc:sldMkLst>
        <pc:spChg chg="add del mod">
          <ac:chgData name="Lily Hall" userId="5cf0be12-2ae3-4245-8dfb-14a5c5e6af54" providerId="ADAL" clId="{45A7FABE-5CB8-4A54-BCFF-5797B764C054}" dt="2023-04-04T00:28:28.534" v="762" actId="478"/>
          <ac:spMkLst>
            <pc:docMk/>
            <pc:sldMk cId="1890421535" sldId="300"/>
            <ac:spMk id="3" creationId="{55B67205-434A-6AC2-A8F6-A772A73952C6}"/>
          </ac:spMkLst>
        </pc:spChg>
        <pc:spChg chg="add mod">
          <ac:chgData name="Lily Hall" userId="5cf0be12-2ae3-4245-8dfb-14a5c5e6af54" providerId="ADAL" clId="{45A7FABE-5CB8-4A54-BCFF-5797B764C054}" dt="2023-04-04T00:28:51.967" v="804" actId="1076"/>
          <ac:spMkLst>
            <pc:docMk/>
            <pc:sldMk cId="1890421535" sldId="300"/>
            <ac:spMk id="4" creationId="{084E7D9C-AB43-5A62-BC27-F93DAB367303}"/>
          </ac:spMkLst>
        </pc:spChg>
        <pc:spChg chg="del mod">
          <ac:chgData name="Lily Hall" userId="5cf0be12-2ae3-4245-8dfb-14a5c5e6af54" providerId="ADAL" clId="{45A7FABE-5CB8-4A54-BCFF-5797B764C054}" dt="2023-04-04T00:27:34.902" v="746" actId="478"/>
          <ac:spMkLst>
            <pc:docMk/>
            <pc:sldMk cId="1890421535" sldId="300"/>
            <ac:spMk id="16" creationId="{7948149D-5C96-D72C-3B4B-1A670AF679D3}"/>
          </ac:spMkLst>
        </pc:spChg>
        <pc:grpChg chg="mod">
          <ac:chgData name="Lily Hall" userId="5cf0be12-2ae3-4245-8dfb-14a5c5e6af54" providerId="ADAL" clId="{45A7FABE-5CB8-4A54-BCFF-5797B764C054}" dt="2023-04-04T00:27:38.540" v="748" actId="1076"/>
          <ac:grpSpMkLst>
            <pc:docMk/>
            <pc:sldMk cId="1890421535" sldId="300"/>
            <ac:grpSpMk id="12" creationId="{18E295EC-ED9F-3D14-A037-B8CB2E01C8B5}"/>
          </ac:grpSpMkLst>
        </pc:grpChg>
        <pc:picChg chg="mod">
          <ac:chgData name="Lily Hall" userId="5cf0be12-2ae3-4245-8dfb-14a5c5e6af54" providerId="ADAL" clId="{45A7FABE-5CB8-4A54-BCFF-5797B764C054}" dt="2023-04-04T12:13:22.872" v="2643" actId="208"/>
          <ac:picMkLst>
            <pc:docMk/>
            <pc:sldMk cId="1890421535" sldId="300"/>
            <ac:picMk id="11" creationId="{595E0220-57B2-873F-0FD7-93A0497DAD06}"/>
          </ac:picMkLst>
        </pc:picChg>
      </pc:sldChg>
      <pc:sldChg chg="addSp delSp modSp mod modNotesTx">
        <pc:chgData name="Lily Hall" userId="5cf0be12-2ae3-4245-8dfb-14a5c5e6af54" providerId="ADAL" clId="{45A7FABE-5CB8-4A54-BCFF-5797B764C054}" dt="2023-04-04T02:07:47.054" v="2238" actId="1076"/>
        <pc:sldMkLst>
          <pc:docMk/>
          <pc:sldMk cId="2925684286" sldId="301"/>
        </pc:sldMkLst>
        <pc:spChg chg="mod">
          <ac:chgData name="Lily Hall" userId="5cf0be12-2ae3-4245-8dfb-14a5c5e6af54" providerId="ADAL" clId="{45A7FABE-5CB8-4A54-BCFF-5797B764C054}" dt="2023-04-04T02:07:47.054" v="2238" actId="1076"/>
          <ac:spMkLst>
            <pc:docMk/>
            <pc:sldMk cId="2925684286" sldId="301"/>
            <ac:spMk id="7" creationId="{52D457CF-E2C4-EB72-2766-CBC7E6B21AF1}"/>
          </ac:spMkLst>
        </pc:spChg>
        <pc:graphicFrameChg chg="add mod">
          <ac:chgData name="Lily Hall" userId="5cf0be12-2ae3-4245-8dfb-14a5c5e6af54" providerId="ADAL" clId="{45A7FABE-5CB8-4A54-BCFF-5797B764C054}" dt="2023-04-03T12:38:29.432" v="2"/>
          <ac:graphicFrameMkLst>
            <pc:docMk/>
            <pc:sldMk cId="2925684286" sldId="301"/>
            <ac:graphicFrameMk id="3" creationId="{5BA0100D-E4E7-C125-5C90-4753D7728CE3}"/>
          </ac:graphicFrameMkLst>
        </pc:graphicFrameChg>
        <pc:picChg chg="del">
          <ac:chgData name="Lily Hall" userId="5cf0be12-2ae3-4245-8dfb-14a5c5e6af54" providerId="ADAL" clId="{45A7FABE-5CB8-4A54-BCFF-5797B764C054}" dt="2023-04-03T12:38:26.952" v="0" actId="478"/>
          <ac:picMkLst>
            <pc:docMk/>
            <pc:sldMk cId="2925684286" sldId="301"/>
            <ac:picMk id="5" creationId="{C08CB2A5-CB7C-5718-0C81-E3DA23500740}"/>
          </ac:picMkLst>
        </pc:picChg>
        <pc:picChg chg="add mod">
          <ac:chgData name="Lily Hall" userId="5cf0be12-2ae3-4245-8dfb-14a5c5e6af54" providerId="ADAL" clId="{45A7FABE-5CB8-4A54-BCFF-5797B764C054}" dt="2023-04-04T00:31:58.792" v="830" actId="1076"/>
          <ac:picMkLst>
            <pc:docMk/>
            <pc:sldMk cId="2925684286" sldId="301"/>
            <ac:picMk id="6" creationId="{D8EDC2E3-A655-B9C6-9ACB-91552131AF69}"/>
          </ac:picMkLst>
        </pc:picChg>
      </pc:sldChg>
      <pc:sldChg chg="del">
        <pc:chgData name="Lily Hall" userId="5cf0be12-2ae3-4245-8dfb-14a5c5e6af54" providerId="ADAL" clId="{45A7FABE-5CB8-4A54-BCFF-5797B764C054}" dt="2023-04-04T01:47:54.881" v="1814" actId="47"/>
        <pc:sldMkLst>
          <pc:docMk/>
          <pc:sldMk cId="1750778788" sldId="302"/>
        </pc:sldMkLst>
      </pc:sldChg>
      <pc:sldChg chg="delSp modSp del mod">
        <pc:chgData name="Lily Hall" userId="5cf0be12-2ae3-4245-8dfb-14a5c5e6af54" providerId="ADAL" clId="{45A7FABE-5CB8-4A54-BCFF-5797B764C054}" dt="2023-04-04T00:31:44.280" v="828" actId="47"/>
        <pc:sldMkLst>
          <pc:docMk/>
          <pc:sldMk cId="2477401317" sldId="303"/>
        </pc:sldMkLst>
        <pc:spChg chg="mod">
          <ac:chgData name="Lily Hall" userId="5cf0be12-2ae3-4245-8dfb-14a5c5e6af54" providerId="ADAL" clId="{45A7FABE-5CB8-4A54-BCFF-5797B764C054}" dt="2023-04-04T00:30:21.293" v="814" actId="20577"/>
          <ac:spMkLst>
            <pc:docMk/>
            <pc:sldMk cId="2477401317" sldId="303"/>
            <ac:spMk id="3" creationId="{F29642CC-9A58-4E65-9FA4-6C2E359FF913}"/>
          </ac:spMkLst>
        </pc:spChg>
        <pc:picChg chg="del">
          <ac:chgData name="Lily Hall" userId="5cf0be12-2ae3-4245-8dfb-14a5c5e6af54" providerId="ADAL" clId="{45A7FABE-5CB8-4A54-BCFF-5797B764C054}" dt="2023-04-04T00:30:51.320" v="820" actId="21"/>
          <ac:picMkLst>
            <pc:docMk/>
            <pc:sldMk cId="2477401317" sldId="303"/>
            <ac:picMk id="6" creationId="{461FE0D2-357D-7731-6885-3B6B622F54C2}"/>
          </ac:picMkLst>
        </pc:picChg>
      </pc:sldChg>
      <pc:sldChg chg="addSp modSp add mod modNotesTx">
        <pc:chgData name="Lily Hall" userId="5cf0be12-2ae3-4245-8dfb-14a5c5e6af54" providerId="ADAL" clId="{45A7FABE-5CB8-4A54-BCFF-5797B764C054}" dt="2023-04-04T12:14:21.230" v="2790" actId="20577"/>
        <pc:sldMkLst>
          <pc:docMk/>
          <pc:sldMk cId="2848437758" sldId="304"/>
        </pc:sldMkLst>
        <pc:spChg chg="add mod">
          <ac:chgData name="Lily Hall" userId="5cf0be12-2ae3-4245-8dfb-14a5c5e6af54" providerId="ADAL" clId="{45A7FABE-5CB8-4A54-BCFF-5797B764C054}" dt="2023-04-04T00:29:45.146" v="812" actId="1076"/>
          <ac:spMkLst>
            <pc:docMk/>
            <pc:sldMk cId="2848437758" sldId="304"/>
            <ac:spMk id="3" creationId="{A71C24CC-EE49-E9C4-3291-83788B842C1F}"/>
          </ac:spMkLst>
        </pc:spChg>
        <pc:picChg chg="mod">
          <ac:chgData name="Lily Hall" userId="5cf0be12-2ae3-4245-8dfb-14a5c5e6af54" providerId="ADAL" clId="{45A7FABE-5CB8-4A54-BCFF-5797B764C054}" dt="2023-04-04T12:13:32.394" v="2644" actId="208"/>
          <ac:picMkLst>
            <pc:docMk/>
            <pc:sldMk cId="2848437758" sldId="304"/>
            <ac:picMk id="11" creationId="{595E0220-57B2-873F-0FD7-93A0497DAD06}"/>
          </ac:picMkLst>
        </pc:picChg>
      </pc:sldChg>
      <pc:sldChg chg="addSp delSp modSp add del mod setBg modClrScheme chgLayout">
        <pc:chgData name="Lily Hall" userId="5cf0be12-2ae3-4245-8dfb-14a5c5e6af54" providerId="ADAL" clId="{45A7FABE-5CB8-4A54-BCFF-5797B764C054}" dt="2023-04-04T01:10:10.856" v="1488" actId="47"/>
        <pc:sldMkLst>
          <pc:docMk/>
          <pc:sldMk cId="317938967" sldId="305"/>
        </pc:sldMkLst>
        <pc:spChg chg="mod ord">
          <ac:chgData name="Lily Hall" userId="5cf0be12-2ae3-4245-8dfb-14a5c5e6af54" providerId="ADAL" clId="{45A7FABE-5CB8-4A54-BCFF-5797B764C054}" dt="2023-04-04T01:03:19.677" v="1382" actId="207"/>
          <ac:spMkLst>
            <pc:docMk/>
            <pc:sldMk cId="317938967" sldId="305"/>
            <ac:spMk id="2" creationId="{6A104BF2-C3FE-4B60-A7D8-A2B4978E4651}"/>
          </ac:spMkLst>
        </pc:spChg>
        <pc:spChg chg="del mod ord">
          <ac:chgData name="Lily Hall" userId="5cf0be12-2ae3-4245-8dfb-14a5c5e6af54" providerId="ADAL" clId="{45A7FABE-5CB8-4A54-BCFF-5797B764C054}" dt="2023-04-04T01:07:28.706" v="1441" actId="478"/>
          <ac:spMkLst>
            <pc:docMk/>
            <pc:sldMk cId="317938967" sldId="305"/>
            <ac:spMk id="3" creationId="{F29642CC-9A58-4E65-9FA4-6C2E359FF913}"/>
          </ac:spMkLst>
        </pc:spChg>
        <pc:spChg chg="mod">
          <ac:chgData name="Lily Hall" userId="5cf0be12-2ae3-4245-8dfb-14a5c5e6af54" providerId="ADAL" clId="{45A7FABE-5CB8-4A54-BCFF-5797B764C054}" dt="2023-04-04T01:01:58.468" v="1374"/>
          <ac:spMkLst>
            <pc:docMk/>
            <pc:sldMk cId="317938967" sldId="305"/>
            <ac:spMk id="15" creationId="{A39A937D-F7FA-9396-6297-121176640E25}"/>
          </ac:spMkLst>
        </pc:spChg>
        <pc:spChg chg="add del mod">
          <ac:chgData name="Lily Hall" userId="5cf0be12-2ae3-4245-8dfb-14a5c5e6af54" providerId="ADAL" clId="{45A7FABE-5CB8-4A54-BCFF-5797B764C054}" dt="2023-04-04T01:07:30.549" v="1442" actId="478"/>
          <ac:spMkLst>
            <pc:docMk/>
            <pc:sldMk cId="317938967" sldId="305"/>
            <ac:spMk id="35" creationId="{F97FAD7D-B7B9-0994-5891-66F420246E01}"/>
          </ac:spMkLst>
        </pc:spChg>
        <pc:spChg chg="mod">
          <ac:chgData name="Lily Hall" userId="5cf0be12-2ae3-4245-8dfb-14a5c5e6af54" providerId="ADAL" clId="{45A7FABE-5CB8-4A54-BCFF-5797B764C054}" dt="2023-04-04T01:07:39.274" v="1444"/>
          <ac:spMkLst>
            <pc:docMk/>
            <pc:sldMk cId="317938967" sldId="305"/>
            <ac:spMk id="37" creationId="{75AD8C9D-89F7-1883-60DB-DC26AADE3750}"/>
          </ac:spMkLst>
        </pc:spChg>
        <pc:spChg chg="mod">
          <ac:chgData name="Lily Hall" userId="5cf0be12-2ae3-4245-8dfb-14a5c5e6af54" providerId="ADAL" clId="{45A7FABE-5CB8-4A54-BCFF-5797B764C054}" dt="2023-04-04T01:08:02.239" v="1451" actId="571"/>
          <ac:spMkLst>
            <pc:docMk/>
            <pc:sldMk cId="317938967" sldId="305"/>
            <ac:spMk id="63" creationId="{DF2C6505-176D-63F6-43F5-551464F5FD0D}"/>
          </ac:spMkLst>
        </pc:spChg>
        <pc:grpChg chg="del">
          <ac:chgData name="Lily Hall" userId="5cf0be12-2ae3-4245-8dfb-14a5c5e6af54" providerId="ADAL" clId="{45A7FABE-5CB8-4A54-BCFF-5797B764C054}" dt="2023-04-04T01:00:52.846" v="1359" actId="478"/>
          <ac:grpSpMkLst>
            <pc:docMk/>
            <pc:sldMk cId="317938967" sldId="305"/>
            <ac:grpSpMk id="5" creationId="{119F0CED-7EAD-C025-3E47-2BEC7904306E}"/>
          </ac:grpSpMkLst>
        </pc:grpChg>
        <pc:grpChg chg="add del mod">
          <ac:chgData name="Lily Hall" userId="5cf0be12-2ae3-4245-8dfb-14a5c5e6af54" providerId="ADAL" clId="{45A7FABE-5CB8-4A54-BCFF-5797B764C054}" dt="2023-04-04T01:02:04.727" v="1376" actId="478"/>
          <ac:grpSpMkLst>
            <pc:docMk/>
            <pc:sldMk cId="317938967" sldId="305"/>
            <ac:grpSpMk id="6" creationId="{E9A0EF4B-11F9-ABE0-0978-1E4C3CDCD3AB}"/>
          </ac:grpSpMkLst>
        </pc:grpChg>
        <pc:grpChg chg="mod">
          <ac:chgData name="Lily Hall" userId="5cf0be12-2ae3-4245-8dfb-14a5c5e6af54" providerId="ADAL" clId="{45A7FABE-5CB8-4A54-BCFF-5797B764C054}" dt="2023-04-04T01:01:58.468" v="1374"/>
          <ac:grpSpMkLst>
            <pc:docMk/>
            <pc:sldMk cId="317938967" sldId="305"/>
            <ac:grpSpMk id="7" creationId="{F53A8CA8-2015-A4BB-A053-D01058FC6874}"/>
          </ac:grpSpMkLst>
        </pc:grpChg>
        <pc:grpChg chg="add mod">
          <ac:chgData name="Lily Hall" userId="5cf0be12-2ae3-4245-8dfb-14a5c5e6af54" providerId="ADAL" clId="{45A7FABE-5CB8-4A54-BCFF-5797B764C054}" dt="2023-04-04T01:08:20.620" v="1456" actId="164"/>
          <ac:grpSpMkLst>
            <pc:docMk/>
            <pc:sldMk cId="317938967" sldId="305"/>
            <ac:grpSpMk id="36" creationId="{559D9F76-183C-F598-D4AF-5DF18E5FDE21}"/>
          </ac:grpSpMkLst>
        </pc:grpChg>
        <pc:grpChg chg="add mod">
          <ac:chgData name="Lily Hall" userId="5cf0be12-2ae3-4245-8dfb-14a5c5e6af54" providerId="ADAL" clId="{45A7FABE-5CB8-4A54-BCFF-5797B764C054}" dt="2023-04-04T01:08:02.239" v="1451" actId="571"/>
          <ac:grpSpMkLst>
            <pc:docMk/>
            <pc:sldMk cId="317938967" sldId="305"/>
            <ac:grpSpMk id="62" creationId="{468E95F8-60AD-D220-9D04-859E8B0E84C9}"/>
          </ac:grpSpMkLst>
        </pc:grpChg>
        <pc:grpChg chg="add del mod">
          <ac:chgData name="Lily Hall" userId="5cf0be12-2ae3-4245-8dfb-14a5c5e6af54" providerId="ADAL" clId="{45A7FABE-5CB8-4A54-BCFF-5797B764C054}" dt="2023-04-04T01:10:08.423" v="1487" actId="478"/>
          <ac:grpSpMkLst>
            <pc:docMk/>
            <pc:sldMk cId="317938967" sldId="305"/>
            <ac:grpSpMk id="3096" creationId="{B792EBB3-11FE-4F9B-1568-E9FFA5474D5D}"/>
          </ac:grpSpMkLst>
        </pc:grpChg>
        <pc:picChg chg="mod">
          <ac:chgData name="Lily Hall" userId="5cf0be12-2ae3-4245-8dfb-14a5c5e6af54" providerId="ADAL" clId="{45A7FABE-5CB8-4A54-BCFF-5797B764C054}" dt="2023-04-04T01:01:58.468" v="1374"/>
          <ac:picMkLst>
            <pc:docMk/>
            <pc:sldMk cId="317938967" sldId="305"/>
            <ac:picMk id="8" creationId="{0EA7FF01-2BCC-DD9C-8BD8-65D2C9AE5E55}"/>
          </ac:picMkLst>
        </pc:picChg>
        <pc:picChg chg="mod">
          <ac:chgData name="Lily Hall" userId="5cf0be12-2ae3-4245-8dfb-14a5c5e6af54" providerId="ADAL" clId="{45A7FABE-5CB8-4A54-BCFF-5797B764C054}" dt="2023-04-04T01:01:58.468" v="1374"/>
          <ac:picMkLst>
            <pc:docMk/>
            <pc:sldMk cId="317938967" sldId="305"/>
            <ac:picMk id="9" creationId="{51DC184D-AAA9-46A7-6703-32C54671B85E}"/>
          </ac:picMkLst>
        </pc:picChg>
        <pc:picChg chg="mod">
          <ac:chgData name="Lily Hall" userId="5cf0be12-2ae3-4245-8dfb-14a5c5e6af54" providerId="ADAL" clId="{45A7FABE-5CB8-4A54-BCFF-5797B764C054}" dt="2023-04-04T01:01:58.468" v="1374"/>
          <ac:picMkLst>
            <pc:docMk/>
            <pc:sldMk cId="317938967" sldId="305"/>
            <ac:picMk id="10" creationId="{1A82514E-8A1A-69AB-8349-92423CD6B2C2}"/>
          </ac:picMkLst>
        </pc:picChg>
        <pc:picChg chg="mod">
          <ac:chgData name="Lily Hall" userId="5cf0be12-2ae3-4245-8dfb-14a5c5e6af54" providerId="ADAL" clId="{45A7FABE-5CB8-4A54-BCFF-5797B764C054}" dt="2023-04-04T01:01:58.468" v="1374"/>
          <ac:picMkLst>
            <pc:docMk/>
            <pc:sldMk cId="317938967" sldId="305"/>
            <ac:picMk id="11" creationId="{CF374A05-4A4D-AAF3-9688-C42E77DCF2DE}"/>
          </ac:picMkLst>
        </pc:picChg>
        <pc:picChg chg="mod">
          <ac:chgData name="Lily Hall" userId="5cf0be12-2ae3-4245-8dfb-14a5c5e6af54" providerId="ADAL" clId="{45A7FABE-5CB8-4A54-BCFF-5797B764C054}" dt="2023-04-04T01:01:58.468" v="1374"/>
          <ac:picMkLst>
            <pc:docMk/>
            <pc:sldMk cId="317938967" sldId="305"/>
            <ac:picMk id="12" creationId="{52DA0469-C913-86EB-9AFA-0AD8E0A0443A}"/>
          </ac:picMkLst>
        </pc:picChg>
        <pc:picChg chg="mod">
          <ac:chgData name="Lily Hall" userId="5cf0be12-2ae3-4245-8dfb-14a5c5e6af54" providerId="ADAL" clId="{45A7FABE-5CB8-4A54-BCFF-5797B764C054}" dt="2023-04-04T01:01:58.468" v="1374"/>
          <ac:picMkLst>
            <pc:docMk/>
            <pc:sldMk cId="317938967" sldId="305"/>
            <ac:picMk id="13" creationId="{7982D95A-DE4D-3D69-87F3-62A648E815C1}"/>
          </ac:picMkLst>
        </pc:picChg>
        <pc:picChg chg="mod">
          <ac:chgData name="Lily Hall" userId="5cf0be12-2ae3-4245-8dfb-14a5c5e6af54" providerId="ADAL" clId="{45A7FABE-5CB8-4A54-BCFF-5797B764C054}" dt="2023-04-04T01:01:58.468" v="1374"/>
          <ac:picMkLst>
            <pc:docMk/>
            <pc:sldMk cId="317938967" sldId="305"/>
            <ac:picMk id="14" creationId="{395A01F6-7F81-7331-E131-994FC1800FCC}"/>
          </ac:picMkLst>
        </pc:picChg>
        <pc:picChg chg="add del mod">
          <ac:chgData name="Lily Hall" userId="5cf0be12-2ae3-4245-8dfb-14a5c5e6af54" providerId="ADAL" clId="{45A7FABE-5CB8-4A54-BCFF-5797B764C054}" dt="2023-04-04T01:07:41.220" v="1445" actId="478"/>
          <ac:picMkLst>
            <pc:docMk/>
            <pc:sldMk cId="317938967" sldId="305"/>
            <ac:picMk id="33" creationId="{64463510-B26F-8A0B-0FE0-804FF12FF2C1}"/>
          </ac:picMkLst>
        </pc:picChg>
        <pc:picChg chg="add mod">
          <ac:chgData name="Lily Hall" userId="5cf0be12-2ae3-4245-8dfb-14a5c5e6af54" providerId="ADAL" clId="{45A7FABE-5CB8-4A54-BCFF-5797B764C054}" dt="2023-04-04T01:08:20.620" v="1456" actId="164"/>
          <ac:picMkLst>
            <pc:docMk/>
            <pc:sldMk cId="317938967" sldId="305"/>
            <ac:picMk id="55" creationId="{A5DB39EB-7462-7D11-AA9D-E2D31671E1FA}"/>
          </ac:picMkLst>
        </pc:picChg>
        <pc:picChg chg="add mod">
          <ac:chgData name="Lily Hall" userId="5cf0be12-2ae3-4245-8dfb-14a5c5e6af54" providerId="ADAL" clId="{45A7FABE-5CB8-4A54-BCFF-5797B764C054}" dt="2023-04-04T01:08:20.620" v="1456" actId="164"/>
          <ac:picMkLst>
            <pc:docMk/>
            <pc:sldMk cId="317938967" sldId="305"/>
            <ac:picMk id="56" creationId="{38842661-F170-2626-57BD-8F1E3B8884E6}"/>
          </ac:picMkLst>
        </pc:picChg>
        <pc:picChg chg="add mod">
          <ac:chgData name="Lily Hall" userId="5cf0be12-2ae3-4245-8dfb-14a5c5e6af54" providerId="ADAL" clId="{45A7FABE-5CB8-4A54-BCFF-5797B764C054}" dt="2023-04-04T01:08:20.620" v="1456" actId="164"/>
          <ac:picMkLst>
            <pc:docMk/>
            <pc:sldMk cId="317938967" sldId="305"/>
            <ac:picMk id="57" creationId="{A5F3536D-9998-3C90-AE8A-D13F706D2FE0}"/>
          </ac:picMkLst>
        </pc:picChg>
        <pc:picChg chg="add mod">
          <ac:chgData name="Lily Hall" userId="5cf0be12-2ae3-4245-8dfb-14a5c5e6af54" providerId="ADAL" clId="{45A7FABE-5CB8-4A54-BCFF-5797B764C054}" dt="2023-04-04T01:08:20.620" v="1456" actId="164"/>
          <ac:picMkLst>
            <pc:docMk/>
            <pc:sldMk cId="317938967" sldId="305"/>
            <ac:picMk id="58" creationId="{54428A8F-017C-999B-EB51-B08109BE42F6}"/>
          </ac:picMkLst>
        </pc:picChg>
        <pc:picChg chg="add mod">
          <ac:chgData name="Lily Hall" userId="5cf0be12-2ae3-4245-8dfb-14a5c5e6af54" providerId="ADAL" clId="{45A7FABE-5CB8-4A54-BCFF-5797B764C054}" dt="2023-04-04T01:08:20.620" v="1456" actId="164"/>
          <ac:picMkLst>
            <pc:docMk/>
            <pc:sldMk cId="317938967" sldId="305"/>
            <ac:picMk id="59" creationId="{580E11D7-1D41-6522-F623-C0F70BAE023A}"/>
          </ac:picMkLst>
        </pc:picChg>
        <pc:picChg chg="add mod">
          <ac:chgData name="Lily Hall" userId="5cf0be12-2ae3-4245-8dfb-14a5c5e6af54" providerId="ADAL" clId="{45A7FABE-5CB8-4A54-BCFF-5797B764C054}" dt="2023-04-04T01:08:20.620" v="1456" actId="164"/>
          <ac:picMkLst>
            <pc:docMk/>
            <pc:sldMk cId="317938967" sldId="305"/>
            <ac:picMk id="60" creationId="{CD62FB92-378F-8454-5BBD-897E44FD2AEA}"/>
          </ac:picMkLst>
        </pc:picChg>
        <pc:picChg chg="add mod">
          <ac:chgData name="Lily Hall" userId="5cf0be12-2ae3-4245-8dfb-14a5c5e6af54" providerId="ADAL" clId="{45A7FABE-5CB8-4A54-BCFF-5797B764C054}" dt="2023-04-04T01:08:20.620" v="1456" actId="164"/>
          <ac:picMkLst>
            <pc:docMk/>
            <pc:sldMk cId="317938967" sldId="305"/>
            <ac:picMk id="61" creationId="{6AD2A065-58FE-17D9-ED61-FBDD0C7AD345}"/>
          </ac:picMkLst>
        </pc:picChg>
        <pc:picChg chg="add mod">
          <ac:chgData name="Lily Hall" userId="5cf0be12-2ae3-4245-8dfb-14a5c5e6af54" providerId="ADAL" clId="{45A7FABE-5CB8-4A54-BCFF-5797B764C054}" dt="2023-04-04T01:08:02.239" v="1451" actId="571"/>
          <ac:picMkLst>
            <pc:docMk/>
            <pc:sldMk cId="317938967" sldId="305"/>
            <ac:picMk id="3090" creationId="{B6F6C890-98C6-B525-0351-3E1357109E10}"/>
          </ac:picMkLst>
        </pc:picChg>
        <pc:picChg chg="add mod">
          <ac:chgData name="Lily Hall" userId="5cf0be12-2ae3-4245-8dfb-14a5c5e6af54" providerId="ADAL" clId="{45A7FABE-5CB8-4A54-BCFF-5797B764C054}" dt="2023-04-04T01:08:02.239" v="1451" actId="571"/>
          <ac:picMkLst>
            <pc:docMk/>
            <pc:sldMk cId="317938967" sldId="305"/>
            <ac:picMk id="3091" creationId="{A048180F-6B2C-2CF1-921E-C59054613FBD}"/>
          </ac:picMkLst>
        </pc:picChg>
        <pc:picChg chg="add mod">
          <ac:chgData name="Lily Hall" userId="5cf0be12-2ae3-4245-8dfb-14a5c5e6af54" providerId="ADAL" clId="{45A7FABE-5CB8-4A54-BCFF-5797B764C054}" dt="2023-04-04T01:08:02.239" v="1451" actId="571"/>
          <ac:picMkLst>
            <pc:docMk/>
            <pc:sldMk cId="317938967" sldId="305"/>
            <ac:picMk id="3092" creationId="{4DF96441-A880-DB0C-F1C4-470615E376E6}"/>
          </ac:picMkLst>
        </pc:picChg>
        <pc:picChg chg="add mod">
          <ac:chgData name="Lily Hall" userId="5cf0be12-2ae3-4245-8dfb-14a5c5e6af54" providerId="ADAL" clId="{45A7FABE-5CB8-4A54-BCFF-5797B764C054}" dt="2023-04-04T01:08:02.239" v="1451" actId="571"/>
          <ac:picMkLst>
            <pc:docMk/>
            <pc:sldMk cId="317938967" sldId="305"/>
            <ac:picMk id="3093" creationId="{8C3A4A40-6EF3-FC26-B3F3-CF37863A6AF8}"/>
          </ac:picMkLst>
        </pc:picChg>
        <pc:picChg chg="add mod">
          <ac:chgData name="Lily Hall" userId="5cf0be12-2ae3-4245-8dfb-14a5c5e6af54" providerId="ADAL" clId="{45A7FABE-5CB8-4A54-BCFF-5797B764C054}" dt="2023-04-04T01:08:02.239" v="1451" actId="571"/>
          <ac:picMkLst>
            <pc:docMk/>
            <pc:sldMk cId="317938967" sldId="305"/>
            <ac:picMk id="3094" creationId="{92ED86E9-C4CB-3F5D-FC61-551FE9678AB3}"/>
          </ac:picMkLst>
        </pc:picChg>
        <pc:picChg chg="add mod">
          <ac:chgData name="Lily Hall" userId="5cf0be12-2ae3-4245-8dfb-14a5c5e6af54" providerId="ADAL" clId="{45A7FABE-5CB8-4A54-BCFF-5797B764C054}" dt="2023-04-04T01:08:02.239" v="1451" actId="571"/>
          <ac:picMkLst>
            <pc:docMk/>
            <pc:sldMk cId="317938967" sldId="305"/>
            <ac:picMk id="3095" creationId="{40AB5B02-8DA9-7383-31B4-EFF22AA92FA2}"/>
          </ac:picMkLst>
        </pc:picChg>
        <pc:cxnChg chg="mod">
          <ac:chgData name="Lily Hall" userId="5cf0be12-2ae3-4245-8dfb-14a5c5e6af54" providerId="ADAL" clId="{45A7FABE-5CB8-4A54-BCFF-5797B764C054}" dt="2023-04-04T01:01:58.468" v="1374"/>
          <ac:cxnSpMkLst>
            <pc:docMk/>
            <pc:sldMk cId="317938967" sldId="305"/>
            <ac:cxnSpMk id="16" creationId="{FF22CCB6-1398-5AB0-2E4F-824F9D01E451}"/>
          </ac:cxnSpMkLst>
        </pc:cxnChg>
        <pc:cxnChg chg="mod">
          <ac:chgData name="Lily Hall" userId="5cf0be12-2ae3-4245-8dfb-14a5c5e6af54" providerId="ADAL" clId="{45A7FABE-5CB8-4A54-BCFF-5797B764C054}" dt="2023-04-04T01:01:58.468" v="1374"/>
          <ac:cxnSpMkLst>
            <pc:docMk/>
            <pc:sldMk cId="317938967" sldId="305"/>
            <ac:cxnSpMk id="17" creationId="{01308CED-DDAF-7F15-A13F-70A5C6136280}"/>
          </ac:cxnSpMkLst>
        </pc:cxnChg>
        <pc:cxnChg chg="mod">
          <ac:chgData name="Lily Hall" userId="5cf0be12-2ae3-4245-8dfb-14a5c5e6af54" providerId="ADAL" clId="{45A7FABE-5CB8-4A54-BCFF-5797B764C054}" dt="2023-04-04T01:01:58.468" v="1374"/>
          <ac:cxnSpMkLst>
            <pc:docMk/>
            <pc:sldMk cId="317938967" sldId="305"/>
            <ac:cxnSpMk id="18" creationId="{DD61F5C7-74EB-38BE-FA3B-6FFE3A02DE70}"/>
          </ac:cxnSpMkLst>
        </pc:cxnChg>
        <pc:cxnChg chg="mod">
          <ac:chgData name="Lily Hall" userId="5cf0be12-2ae3-4245-8dfb-14a5c5e6af54" providerId="ADAL" clId="{45A7FABE-5CB8-4A54-BCFF-5797B764C054}" dt="2023-04-04T01:01:58.468" v="1374"/>
          <ac:cxnSpMkLst>
            <pc:docMk/>
            <pc:sldMk cId="317938967" sldId="305"/>
            <ac:cxnSpMk id="19" creationId="{6294586D-C5E2-32A7-62D2-19C0DA10DEE4}"/>
          </ac:cxnSpMkLst>
        </pc:cxnChg>
        <pc:cxnChg chg="mod">
          <ac:chgData name="Lily Hall" userId="5cf0be12-2ae3-4245-8dfb-14a5c5e6af54" providerId="ADAL" clId="{45A7FABE-5CB8-4A54-BCFF-5797B764C054}" dt="2023-04-04T01:01:58.468" v="1374"/>
          <ac:cxnSpMkLst>
            <pc:docMk/>
            <pc:sldMk cId="317938967" sldId="305"/>
            <ac:cxnSpMk id="20" creationId="{2A7CD8B4-C242-2529-DF4E-22C5D144BA8B}"/>
          </ac:cxnSpMkLst>
        </pc:cxnChg>
        <pc:cxnChg chg="mod">
          <ac:chgData name="Lily Hall" userId="5cf0be12-2ae3-4245-8dfb-14a5c5e6af54" providerId="ADAL" clId="{45A7FABE-5CB8-4A54-BCFF-5797B764C054}" dt="2023-04-04T01:01:58.468" v="1374"/>
          <ac:cxnSpMkLst>
            <pc:docMk/>
            <pc:sldMk cId="317938967" sldId="305"/>
            <ac:cxnSpMk id="21" creationId="{A5CCC181-2314-F1F3-643A-2FE44271C3FA}"/>
          </ac:cxnSpMkLst>
        </pc:cxnChg>
        <pc:cxnChg chg="mod">
          <ac:chgData name="Lily Hall" userId="5cf0be12-2ae3-4245-8dfb-14a5c5e6af54" providerId="ADAL" clId="{45A7FABE-5CB8-4A54-BCFF-5797B764C054}" dt="2023-04-04T01:01:58.468" v="1374"/>
          <ac:cxnSpMkLst>
            <pc:docMk/>
            <pc:sldMk cId="317938967" sldId="305"/>
            <ac:cxnSpMk id="22" creationId="{A5F4F67A-0D6E-508C-ACF0-29FD294A9DB2}"/>
          </ac:cxnSpMkLst>
        </pc:cxnChg>
        <pc:cxnChg chg="mod">
          <ac:chgData name="Lily Hall" userId="5cf0be12-2ae3-4245-8dfb-14a5c5e6af54" providerId="ADAL" clId="{45A7FABE-5CB8-4A54-BCFF-5797B764C054}" dt="2023-04-04T01:01:58.468" v="1374"/>
          <ac:cxnSpMkLst>
            <pc:docMk/>
            <pc:sldMk cId="317938967" sldId="305"/>
            <ac:cxnSpMk id="23" creationId="{1DD882DC-3359-39C3-BE25-2B265B0E1FF7}"/>
          </ac:cxnSpMkLst>
        </pc:cxnChg>
        <pc:cxnChg chg="mod">
          <ac:chgData name="Lily Hall" userId="5cf0be12-2ae3-4245-8dfb-14a5c5e6af54" providerId="ADAL" clId="{45A7FABE-5CB8-4A54-BCFF-5797B764C054}" dt="2023-04-04T01:01:58.468" v="1374"/>
          <ac:cxnSpMkLst>
            <pc:docMk/>
            <pc:sldMk cId="317938967" sldId="305"/>
            <ac:cxnSpMk id="24" creationId="{6E14087E-7B82-08B7-6D6C-54991C4FEDBB}"/>
          </ac:cxnSpMkLst>
        </pc:cxnChg>
        <pc:cxnChg chg="mod">
          <ac:chgData name="Lily Hall" userId="5cf0be12-2ae3-4245-8dfb-14a5c5e6af54" providerId="ADAL" clId="{45A7FABE-5CB8-4A54-BCFF-5797B764C054}" dt="2023-04-04T01:01:58.468" v="1374"/>
          <ac:cxnSpMkLst>
            <pc:docMk/>
            <pc:sldMk cId="317938967" sldId="305"/>
            <ac:cxnSpMk id="25" creationId="{FAB70988-01B4-6D76-E81E-31C225A20513}"/>
          </ac:cxnSpMkLst>
        </pc:cxnChg>
        <pc:cxnChg chg="mod">
          <ac:chgData name="Lily Hall" userId="5cf0be12-2ae3-4245-8dfb-14a5c5e6af54" providerId="ADAL" clId="{45A7FABE-5CB8-4A54-BCFF-5797B764C054}" dt="2023-04-04T01:01:58.468" v="1374"/>
          <ac:cxnSpMkLst>
            <pc:docMk/>
            <pc:sldMk cId="317938967" sldId="305"/>
            <ac:cxnSpMk id="26" creationId="{66BF88DC-FFC7-0A45-2CF5-457CE1A95D5C}"/>
          </ac:cxnSpMkLst>
        </pc:cxnChg>
        <pc:cxnChg chg="mod">
          <ac:chgData name="Lily Hall" userId="5cf0be12-2ae3-4245-8dfb-14a5c5e6af54" providerId="ADAL" clId="{45A7FABE-5CB8-4A54-BCFF-5797B764C054}" dt="2023-04-04T01:01:58.468" v="1374"/>
          <ac:cxnSpMkLst>
            <pc:docMk/>
            <pc:sldMk cId="317938967" sldId="305"/>
            <ac:cxnSpMk id="27" creationId="{260EE4E0-A00B-C92B-EFCC-909A5E91CDE7}"/>
          </ac:cxnSpMkLst>
        </pc:cxnChg>
        <pc:cxnChg chg="mod">
          <ac:chgData name="Lily Hall" userId="5cf0be12-2ae3-4245-8dfb-14a5c5e6af54" providerId="ADAL" clId="{45A7FABE-5CB8-4A54-BCFF-5797B764C054}" dt="2023-04-04T01:01:58.468" v="1374"/>
          <ac:cxnSpMkLst>
            <pc:docMk/>
            <pc:sldMk cId="317938967" sldId="305"/>
            <ac:cxnSpMk id="28" creationId="{89EE9D94-AEF3-E7E0-C633-C3BC4760C23E}"/>
          </ac:cxnSpMkLst>
        </pc:cxnChg>
        <pc:cxnChg chg="mod">
          <ac:chgData name="Lily Hall" userId="5cf0be12-2ae3-4245-8dfb-14a5c5e6af54" providerId="ADAL" clId="{45A7FABE-5CB8-4A54-BCFF-5797B764C054}" dt="2023-04-04T01:01:58.468" v="1374"/>
          <ac:cxnSpMkLst>
            <pc:docMk/>
            <pc:sldMk cId="317938967" sldId="305"/>
            <ac:cxnSpMk id="29" creationId="{D6372494-CD63-2E69-481E-69C50BADA629}"/>
          </ac:cxnSpMkLst>
        </pc:cxnChg>
        <pc:cxnChg chg="mod">
          <ac:chgData name="Lily Hall" userId="5cf0be12-2ae3-4245-8dfb-14a5c5e6af54" providerId="ADAL" clId="{45A7FABE-5CB8-4A54-BCFF-5797B764C054}" dt="2023-04-04T01:01:58.468" v="1374"/>
          <ac:cxnSpMkLst>
            <pc:docMk/>
            <pc:sldMk cId="317938967" sldId="305"/>
            <ac:cxnSpMk id="30" creationId="{32F4C0FE-28B9-35B8-EE0C-A21044BBEC11}"/>
          </ac:cxnSpMkLst>
        </pc:cxnChg>
        <pc:cxnChg chg="mod">
          <ac:chgData name="Lily Hall" userId="5cf0be12-2ae3-4245-8dfb-14a5c5e6af54" providerId="ADAL" clId="{45A7FABE-5CB8-4A54-BCFF-5797B764C054}" dt="2023-04-04T01:01:58.468" v="1374"/>
          <ac:cxnSpMkLst>
            <pc:docMk/>
            <pc:sldMk cId="317938967" sldId="305"/>
            <ac:cxnSpMk id="31" creationId="{35D82721-BB51-1564-105B-264B77EF0B4D}"/>
          </ac:cxnSpMkLst>
        </pc:cxnChg>
        <pc:cxnChg chg="mod">
          <ac:chgData name="Lily Hall" userId="5cf0be12-2ae3-4245-8dfb-14a5c5e6af54" providerId="ADAL" clId="{45A7FABE-5CB8-4A54-BCFF-5797B764C054}" dt="2023-04-04T01:01:58.468" v="1374"/>
          <ac:cxnSpMkLst>
            <pc:docMk/>
            <pc:sldMk cId="317938967" sldId="305"/>
            <ac:cxnSpMk id="32" creationId="{FF66276C-D831-1D19-C268-4166ACBE8612}"/>
          </ac:cxnSpMkLst>
        </pc:cxnChg>
        <pc:cxnChg chg="mod">
          <ac:chgData name="Lily Hall" userId="5cf0be12-2ae3-4245-8dfb-14a5c5e6af54" providerId="ADAL" clId="{45A7FABE-5CB8-4A54-BCFF-5797B764C054}" dt="2023-04-04T01:07:39.274" v="1444"/>
          <ac:cxnSpMkLst>
            <pc:docMk/>
            <pc:sldMk cId="317938967" sldId="305"/>
            <ac:cxnSpMk id="38" creationId="{EB81C1A9-39BF-3864-5EEB-86DA782E0366}"/>
          </ac:cxnSpMkLst>
        </pc:cxnChg>
        <pc:cxnChg chg="mod">
          <ac:chgData name="Lily Hall" userId="5cf0be12-2ae3-4245-8dfb-14a5c5e6af54" providerId="ADAL" clId="{45A7FABE-5CB8-4A54-BCFF-5797B764C054}" dt="2023-04-04T01:07:39.274" v="1444"/>
          <ac:cxnSpMkLst>
            <pc:docMk/>
            <pc:sldMk cId="317938967" sldId="305"/>
            <ac:cxnSpMk id="39" creationId="{0E8445D8-59D0-3791-870E-60F649DA2163}"/>
          </ac:cxnSpMkLst>
        </pc:cxnChg>
        <pc:cxnChg chg="mod">
          <ac:chgData name="Lily Hall" userId="5cf0be12-2ae3-4245-8dfb-14a5c5e6af54" providerId="ADAL" clId="{45A7FABE-5CB8-4A54-BCFF-5797B764C054}" dt="2023-04-04T01:07:39.274" v="1444"/>
          <ac:cxnSpMkLst>
            <pc:docMk/>
            <pc:sldMk cId="317938967" sldId="305"/>
            <ac:cxnSpMk id="40" creationId="{2ED55E0C-9990-9B1D-0ED6-2B7F1CB482C2}"/>
          </ac:cxnSpMkLst>
        </pc:cxnChg>
        <pc:cxnChg chg="mod">
          <ac:chgData name="Lily Hall" userId="5cf0be12-2ae3-4245-8dfb-14a5c5e6af54" providerId="ADAL" clId="{45A7FABE-5CB8-4A54-BCFF-5797B764C054}" dt="2023-04-04T01:07:39.274" v="1444"/>
          <ac:cxnSpMkLst>
            <pc:docMk/>
            <pc:sldMk cId="317938967" sldId="305"/>
            <ac:cxnSpMk id="41" creationId="{27D388BE-3AA3-1381-6FB8-836E5D931A01}"/>
          </ac:cxnSpMkLst>
        </pc:cxnChg>
        <pc:cxnChg chg="mod">
          <ac:chgData name="Lily Hall" userId="5cf0be12-2ae3-4245-8dfb-14a5c5e6af54" providerId="ADAL" clId="{45A7FABE-5CB8-4A54-BCFF-5797B764C054}" dt="2023-04-04T01:07:39.274" v="1444"/>
          <ac:cxnSpMkLst>
            <pc:docMk/>
            <pc:sldMk cId="317938967" sldId="305"/>
            <ac:cxnSpMk id="42" creationId="{15D0E272-A2A4-9E50-83DB-447322D788C8}"/>
          </ac:cxnSpMkLst>
        </pc:cxnChg>
        <pc:cxnChg chg="mod">
          <ac:chgData name="Lily Hall" userId="5cf0be12-2ae3-4245-8dfb-14a5c5e6af54" providerId="ADAL" clId="{45A7FABE-5CB8-4A54-BCFF-5797B764C054}" dt="2023-04-04T01:07:39.274" v="1444"/>
          <ac:cxnSpMkLst>
            <pc:docMk/>
            <pc:sldMk cId="317938967" sldId="305"/>
            <ac:cxnSpMk id="43" creationId="{B02480CE-F573-9BA3-C769-98149CF61469}"/>
          </ac:cxnSpMkLst>
        </pc:cxnChg>
        <pc:cxnChg chg="mod">
          <ac:chgData name="Lily Hall" userId="5cf0be12-2ae3-4245-8dfb-14a5c5e6af54" providerId="ADAL" clId="{45A7FABE-5CB8-4A54-BCFF-5797B764C054}" dt="2023-04-04T01:07:39.274" v="1444"/>
          <ac:cxnSpMkLst>
            <pc:docMk/>
            <pc:sldMk cId="317938967" sldId="305"/>
            <ac:cxnSpMk id="44" creationId="{D7439181-D27F-4F0F-A0E0-9A42DA9CC7BF}"/>
          </ac:cxnSpMkLst>
        </pc:cxnChg>
        <pc:cxnChg chg="mod">
          <ac:chgData name="Lily Hall" userId="5cf0be12-2ae3-4245-8dfb-14a5c5e6af54" providerId="ADAL" clId="{45A7FABE-5CB8-4A54-BCFF-5797B764C054}" dt="2023-04-04T01:07:39.274" v="1444"/>
          <ac:cxnSpMkLst>
            <pc:docMk/>
            <pc:sldMk cId="317938967" sldId="305"/>
            <ac:cxnSpMk id="45" creationId="{893C61B1-AC99-D9E4-FF06-556629D2E8CC}"/>
          </ac:cxnSpMkLst>
        </pc:cxnChg>
        <pc:cxnChg chg="mod">
          <ac:chgData name="Lily Hall" userId="5cf0be12-2ae3-4245-8dfb-14a5c5e6af54" providerId="ADAL" clId="{45A7FABE-5CB8-4A54-BCFF-5797B764C054}" dt="2023-04-04T01:07:39.274" v="1444"/>
          <ac:cxnSpMkLst>
            <pc:docMk/>
            <pc:sldMk cId="317938967" sldId="305"/>
            <ac:cxnSpMk id="46" creationId="{D094FB95-ABC5-E545-4DF4-B6BDF6C300F9}"/>
          </ac:cxnSpMkLst>
        </pc:cxnChg>
        <pc:cxnChg chg="mod">
          <ac:chgData name="Lily Hall" userId="5cf0be12-2ae3-4245-8dfb-14a5c5e6af54" providerId="ADAL" clId="{45A7FABE-5CB8-4A54-BCFF-5797B764C054}" dt="2023-04-04T01:07:39.274" v="1444"/>
          <ac:cxnSpMkLst>
            <pc:docMk/>
            <pc:sldMk cId="317938967" sldId="305"/>
            <ac:cxnSpMk id="47" creationId="{F411A170-FF7B-5AFB-B4E2-9359BEE5331A}"/>
          </ac:cxnSpMkLst>
        </pc:cxnChg>
        <pc:cxnChg chg="mod">
          <ac:chgData name="Lily Hall" userId="5cf0be12-2ae3-4245-8dfb-14a5c5e6af54" providerId="ADAL" clId="{45A7FABE-5CB8-4A54-BCFF-5797B764C054}" dt="2023-04-04T01:07:39.274" v="1444"/>
          <ac:cxnSpMkLst>
            <pc:docMk/>
            <pc:sldMk cId="317938967" sldId="305"/>
            <ac:cxnSpMk id="48" creationId="{AA698FA9-AEDE-AE5A-8B9B-0E224A5560C5}"/>
          </ac:cxnSpMkLst>
        </pc:cxnChg>
        <pc:cxnChg chg="mod">
          <ac:chgData name="Lily Hall" userId="5cf0be12-2ae3-4245-8dfb-14a5c5e6af54" providerId="ADAL" clId="{45A7FABE-5CB8-4A54-BCFF-5797B764C054}" dt="2023-04-04T01:07:39.274" v="1444"/>
          <ac:cxnSpMkLst>
            <pc:docMk/>
            <pc:sldMk cId="317938967" sldId="305"/>
            <ac:cxnSpMk id="49" creationId="{D237E9A6-7608-4F4B-B04B-A07FFC6BE6CD}"/>
          </ac:cxnSpMkLst>
        </pc:cxnChg>
        <pc:cxnChg chg="mod">
          <ac:chgData name="Lily Hall" userId="5cf0be12-2ae3-4245-8dfb-14a5c5e6af54" providerId="ADAL" clId="{45A7FABE-5CB8-4A54-BCFF-5797B764C054}" dt="2023-04-04T01:07:39.274" v="1444"/>
          <ac:cxnSpMkLst>
            <pc:docMk/>
            <pc:sldMk cId="317938967" sldId="305"/>
            <ac:cxnSpMk id="50" creationId="{DAC39739-0495-5CC6-CC1A-AB498281BF61}"/>
          </ac:cxnSpMkLst>
        </pc:cxnChg>
        <pc:cxnChg chg="mod">
          <ac:chgData name="Lily Hall" userId="5cf0be12-2ae3-4245-8dfb-14a5c5e6af54" providerId="ADAL" clId="{45A7FABE-5CB8-4A54-BCFF-5797B764C054}" dt="2023-04-04T01:07:39.274" v="1444"/>
          <ac:cxnSpMkLst>
            <pc:docMk/>
            <pc:sldMk cId="317938967" sldId="305"/>
            <ac:cxnSpMk id="51" creationId="{82B3A699-3295-201C-151A-0B7390DCE37C}"/>
          </ac:cxnSpMkLst>
        </pc:cxnChg>
        <pc:cxnChg chg="mod">
          <ac:chgData name="Lily Hall" userId="5cf0be12-2ae3-4245-8dfb-14a5c5e6af54" providerId="ADAL" clId="{45A7FABE-5CB8-4A54-BCFF-5797B764C054}" dt="2023-04-04T01:07:39.274" v="1444"/>
          <ac:cxnSpMkLst>
            <pc:docMk/>
            <pc:sldMk cId="317938967" sldId="305"/>
            <ac:cxnSpMk id="52" creationId="{6B177EFA-1818-B9C4-5416-59406BC3DF21}"/>
          </ac:cxnSpMkLst>
        </pc:cxnChg>
        <pc:cxnChg chg="mod">
          <ac:chgData name="Lily Hall" userId="5cf0be12-2ae3-4245-8dfb-14a5c5e6af54" providerId="ADAL" clId="{45A7FABE-5CB8-4A54-BCFF-5797B764C054}" dt="2023-04-04T01:07:39.274" v="1444"/>
          <ac:cxnSpMkLst>
            <pc:docMk/>
            <pc:sldMk cId="317938967" sldId="305"/>
            <ac:cxnSpMk id="53" creationId="{270A6CC4-0C49-6FB7-8B1C-AE5B67FBC335}"/>
          </ac:cxnSpMkLst>
        </pc:cxnChg>
        <pc:cxnChg chg="mod">
          <ac:chgData name="Lily Hall" userId="5cf0be12-2ae3-4245-8dfb-14a5c5e6af54" providerId="ADAL" clId="{45A7FABE-5CB8-4A54-BCFF-5797B764C054}" dt="2023-04-04T01:07:39.274" v="1444"/>
          <ac:cxnSpMkLst>
            <pc:docMk/>
            <pc:sldMk cId="317938967" sldId="305"/>
            <ac:cxnSpMk id="54" creationId="{0BFB6E3C-25E6-F75D-92B3-B4A9900032CA}"/>
          </ac:cxnSpMkLst>
        </pc:cxnChg>
        <pc:cxnChg chg="mod">
          <ac:chgData name="Lily Hall" userId="5cf0be12-2ae3-4245-8dfb-14a5c5e6af54" providerId="ADAL" clId="{45A7FABE-5CB8-4A54-BCFF-5797B764C054}" dt="2023-04-04T01:08:02.239" v="1451" actId="571"/>
          <ac:cxnSpMkLst>
            <pc:docMk/>
            <pc:sldMk cId="317938967" sldId="305"/>
            <ac:cxnSpMk id="3072" creationId="{121B0C2B-4B17-ECC9-9460-2BA378ECF99D}"/>
          </ac:cxnSpMkLst>
        </pc:cxnChg>
        <pc:cxnChg chg="mod">
          <ac:chgData name="Lily Hall" userId="5cf0be12-2ae3-4245-8dfb-14a5c5e6af54" providerId="ADAL" clId="{45A7FABE-5CB8-4A54-BCFF-5797B764C054}" dt="2023-04-04T01:08:02.239" v="1451" actId="571"/>
          <ac:cxnSpMkLst>
            <pc:docMk/>
            <pc:sldMk cId="317938967" sldId="305"/>
            <ac:cxnSpMk id="3073" creationId="{58C67555-BAD0-6DCE-EAAC-0189059D9971}"/>
          </ac:cxnSpMkLst>
        </pc:cxnChg>
        <pc:cxnChg chg="mod">
          <ac:chgData name="Lily Hall" userId="5cf0be12-2ae3-4245-8dfb-14a5c5e6af54" providerId="ADAL" clId="{45A7FABE-5CB8-4A54-BCFF-5797B764C054}" dt="2023-04-04T01:08:02.239" v="1451" actId="571"/>
          <ac:cxnSpMkLst>
            <pc:docMk/>
            <pc:sldMk cId="317938967" sldId="305"/>
            <ac:cxnSpMk id="3075" creationId="{4274587E-2DA9-1943-AC8E-3A7C25F24654}"/>
          </ac:cxnSpMkLst>
        </pc:cxnChg>
        <pc:cxnChg chg="mod">
          <ac:chgData name="Lily Hall" userId="5cf0be12-2ae3-4245-8dfb-14a5c5e6af54" providerId="ADAL" clId="{45A7FABE-5CB8-4A54-BCFF-5797B764C054}" dt="2023-04-04T01:08:02.239" v="1451" actId="571"/>
          <ac:cxnSpMkLst>
            <pc:docMk/>
            <pc:sldMk cId="317938967" sldId="305"/>
            <ac:cxnSpMk id="3076" creationId="{172BE30A-841F-5181-2977-E7C997D293DE}"/>
          </ac:cxnSpMkLst>
        </pc:cxnChg>
        <pc:cxnChg chg="mod">
          <ac:chgData name="Lily Hall" userId="5cf0be12-2ae3-4245-8dfb-14a5c5e6af54" providerId="ADAL" clId="{45A7FABE-5CB8-4A54-BCFF-5797B764C054}" dt="2023-04-04T01:08:02.239" v="1451" actId="571"/>
          <ac:cxnSpMkLst>
            <pc:docMk/>
            <pc:sldMk cId="317938967" sldId="305"/>
            <ac:cxnSpMk id="3077" creationId="{30B8A6C1-99BF-7293-0333-FC8608054F76}"/>
          </ac:cxnSpMkLst>
        </pc:cxnChg>
        <pc:cxnChg chg="mod">
          <ac:chgData name="Lily Hall" userId="5cf0be12-2ae3-4245-8dfb-14a5c5e6af54" providerId="ADAL" clId="{45A7FABE-5CB8-4A54-BCFF-5797B764C054}" dt="2023-04-04T01:08:02.239" v="1451" actId="571"/>
          <ac:cxnSpMkLst>
            <pc:docMk/>
            <pc:sldMk cId="317938967" sldId="305"/>
            <ac:cxnSpMk id="3078" creationId="{442AA708-1600-EA40-6650-86027E1BD543}"/>
          </ac:cxnSpMkLst>
        </pc:cxnChg>
        <pc:cxnChg chg="mod">
          <ac:chgData name="Lily Hall" userId="5cf0be12-2ae3-4245-8dfb-14a5c5e6af54" providerId="ADAL" clId="{45A7FABE-5CB8-4A54-BCFF-5797B764C054}" dt="2023-04-04T01:08:02.239" v="1451" actId="571"/>
          <ac:cxnSpMkLst>
            <pc:docMk/>
            <pc:sldMk cId="317938967" sldId="305"/>
            <ac:cxnSpMk id="3079" creationId="{437B1AFC-89A6-2B47-5B90-90E5700B124B}"/>
          </ac:cxnSpMkLst>
        </pc:cxnChg>
        <pc:cxnChg chg="mod">
          <ac:chgData name="Lily Hall" userId="5cf0be12-2ae3-4245-8dfb-14a5c5e6af54" providerId="ADAL" clId="{45A7FABE-5CB8-4A54-BCFF-5797B764C054}" dt="2023-04-04T01:08:02.239" v="1451" actId="571"/>
          <ac:cxnSpMkLst>
            <pc:docMk/>
            <pc:sldMk cId="317938967" sldId="305"/>
            <ac:cxnSpMk id="3080" creationId="{58330D99-2477-7476-F481-4740293870AB}"/>
          </ac:cxnSpMkLst>
        </pc:cxnChg>
        <pc:cxnChg chg="mod">
          <ac:chgData name="Lily Hall" userId="5cf0be12-2ae3-4245-8dfb-14a5c5e6af54" providerId="ADAL" clId="{45A7FABE-5CB8-4A54-BCFF-5797B764C054}" dt="2023-04-04T01:08:02.239" v="1451" actId="571"/>
          <ac:cxnSpMkLst>
            <pc:docMk/>
            <pc:sldMk cId="317938967" sldId="305"/>
            <ac:cxnSpMk id="3081" creationId="{1F3FAEB5-7739-281D-E65C-0A6C70ACB32B}"/>
          </ac:cxnSpMkLst>
        </pc:cxnChg>
        <pc:cxnChg chg="mod">
          <ac:chgData name="Lily Hall" userId="5cf0be12-2ae3-4245-8dfb-14a5c5e6af54" providerId="ADAL" clId="{45A7FABE-5CB8-4A54-BCFF-5797B764C054}" dt="2023-04-04T01:08:02.239" v="1451" actId="571"/>
          <ac:cxnSpMkLst>
            <pc:docMk/>
            <pc:sldMk cId="317938967" sldId="305"/>
            <ac:cxnSpMk id="3082" creationId="{B4C7A5E1-2FEB-8D93-5B5C-34A9673CBC9F}"/>
          </ac:cxnSpMkLst>
        </pc:cxnChg>
        <pc:cxnChg chg="mod">
          <ac:chgData name="Lily Hall" userId="5cf0be12-2ae3-4245-8dfb-14a5c5e6af54" providerId="ADAL" clId="{45A7FABE-5CB8-4A54-BCFF-5797B764C054}" dt="2023-04-04T01:08:02.239" v="1451" actId="571"/>
          <ac:cxnSpMkLst>
            <pc:docMk/>
            <pc:sldMk cId="317938967" sldId="305"/>
            <ac:cxnSpMk id="3083" creationId="{D4E725EE-6FAA-CECA-3C31-01087B0B9684}"/>
          </ac:cxnSpMkLst>
        </pc:cxnChg>
        <pc:cxnChg chg="mod">
          <ac:chgData name="Lily Hall" userId="5cf0be12-2ae3-4245-8dfb-14a5c5e6af54" providerId="ADAL" clId="{45A7FABE-5CB8-4A54-BCFF-5797B764C054}" dt="2023-04-04T01:08:02.239" v="1451" actId="571"/>
          <ac:cxnSpMkLst>
            <pc:docMk/>
            <pc:sldMk cId="317938967" sldId="305"/>
            <ac:cxnSpMk id="3084" creationId="{3DD87F75-0E5F-4780-0188-61F5D84C6111}"/>
          </ac:cxnSpMkLst>
        </pc:cxnChg>
        <pc:cxnChg chg="mod">
          <ac:chgData name="Lily Hall" userId="5cf0be12-2ae3-4245-8dfb-14a5c5e6af54" providerId="ADAL" clId="{45A7FABE-5CB8-4A54-BCFF-5797B764C054}" dt="2023-04-04T01:08:02.239" v="1451" actId="571"/>
          <ac:cxnSpMkLst>
            <pc:docMk/>
            <pc:sldMk cId="317938967" sldId="305"/>
            <ac:cxnSpMk id="3085" creationId="{9A24E635-9251-EF39-3722-D071F2F9DABB}"/>
          </ac:cxnSpMkLst>
        </pc:cxnChg>
        <pc:cxnChg chg="mod">
          <ac:chgData name="Lily Hall" userId="5cf0be12-2ae3-4245-8dfb-14a5c5e6af54" providerId="ADAL" clId="{45A7FABE-5CB8-4A54-BCFF-5797B764C054}" dt="2023-04-04T01:08:02.239" v="1451" actId="571"/>
          <ac:cxnSpMkLst>
            <pc:docMk/>
            <pc:sldMk cId="317938967" sldId="305"/>
            <ac:cxnSpMk id="3086" creationId="{D44B81C4-6C05-E471-898A-63EB3F920FC3}"/>
          </ac:cxnSpMkLst>
        </pc:cxnChg>
        <pc:cxnChg chg="mod">
          <ac:chgData name="Lily Hall" userId="5cf0be12-2ae3-4245-8dfb-14a5c5e6af54" providerId="ADAL" clId="{45A7FABE-5CB8-4A54-BCFF-5797B764C054}" dt="2023-04-04T01:08:02.239" v="1451" actId="571"/>
          <ac:cxnSpMkLst>
            <pc:docMk/>
            <pc:sldMk cId="317938967" sldId="305"/>
            <ac:cxnSpMk id="3087" creationId="{47C9AC8C-5F90-7216-7361-244DA1A8E4CD}"/>
          </ac:cxnSpMkLst>
        </pc:cxnChg>
        <pc:cxnChg chg="mod">
          <ac:chgData name="Lily Hall" userId="5cf0be12-2ae3-4245-8dfb-14a5c5e6af54" providerId="ADAL" clId="{45A7FABE-5CB8-4A54-BCFF-5797B764C054}" dt="2023-04-04T01:08:02.239" v="1451" actId="571"/>
          <ac:cxnSpMkLst>
            <pc:docMk/>
            <pc:sldMk cId="317938967" sldId="305"/>
            <ac:cxnSpMk id="3088" creationId="{B0C9C02D-210E-64B4-B2B5-8AFE05ADBF6D}"/>
          </ac:cxnSpMkLst>
        </pc:cxnChg>
        <pc:cxnChg chg="mod">
          <ac:chgData name="Lily Hall" userId="5cf0be12-2ae3-4245-8dfb-14a5c5e6af54" providerId="ADAL" clId="{45A7FABE-5CB8-4A54-BCFF-5797B764C054}" dt="2023-04-04T01:08:02.239" v="1451" actId="571"/>
          <ac:cxnSpMkLst>
            <pc:docMk/>
            <pc:sldMk cId="317938967" sldId="305"/>
            <ac:cxnSpMk id="3089" creationId="{816AC7BF-1B74-D0C9-E2C9-992A1184E06B}"/>
          </ac:cxnSpMkLst>
        </pc:cxnChg>
      </pc:sldChg>
      <pc:sldChg chg="addSp delSp modSp add mod ord modNotesTx">
        <pc:chgData name="Lily Hall" userId="5cf0be12-2ae3-4245-8dfb-14a5c5e6af54" providerId="ADAL" clId="{45A7FABE-5CB8-4A54-BCFF-5797B764C054}" dt="2023-04-04T02:27:57.939" v="2477" actId="14100"/>
        <pc:sldMkLst>
          <pc:docMk/>
          <pc:sldMk cId="868677921" sldId="306"/>
        </pc:sldMkLst>
        <pc:spChg chg="add mod">
          <ac:chgData name="Lily Hall" userId="5cf0be12-2ae3-4245-8dfb-14a5c5e6af54" providerId="ADAL" clId="{45A7FABE-5CB8-4A54-BCFF-5797B764C054}" dt="2023-04-04T02:27:57.939" v="2477" actId="14100"/>
          <ac:spMkLst>
            <pc:docMk/>
            <pc:sldMk cId="868677921" sldId="306"/>
            <ac:spMk id="4" creationId="{0763DF42-6414-0A10-6755-DAABBC55C63D}"/>
          </ac:spMkLst>
        </pc:spChg>
        <pc:spChg chg="add del mod">
          <ac:chgData name="Lily Hall" userId="5cf0be12-2ae3-4245-8dfb-14a5c5e6af54" providerId="ADAL" clId="{45A7FABE-5CB8-4A54-BCFF-5797B764C054}" dt="2023-04-04T02:17:41.277" v="2309" actId="478"/>
          <ac:spMkLst>
            <pc:docMk/>
            <pc:sldMk cId="868677921" sldId="306"/>
            <ac:spMk id="7" creationId="{BADC7B93-AC13-4269-3EE4-1B21D371A999}"/>
          </ac:spMkLst>
        </pc:spChg>
        <pc:spChg chg="add mod">
          <ac:chgData name="Lily Hall" userId="5cf0be12-2ae3-4245-8dfb-14a5c5e6af54" providerId="ADAL" clId="{45A7FABE-5CB8-4A54-BCFF-5797B764C054}" dt="2023-04-04T02:21:06.474" v="2355" actId="164"/>
          <ac:spMkLst>
            <pc:docMk/>
            <pc:sldMk cId="868677921" sldId="306"/>
            <ac:spMk id="9" creationId="{40A5470C-B64F-81FE-6B08-11F901B19543}"/>
          </ac:spMkLst>
        </pc:spChg>
        <pc:spChg chg="add del mod">
          <ac:chgData name="Lily Hall" userId="5cf0be12-2ae3-4245-8dfb-14a5c5e6af54" providerId="ADAL" clId="{45A7FABE-5CB8-4A54-BCFF-5797B764C054}" dt="2023-04-04T02:20:56.256" v="2354" actId="478"/>
          <ac:spMkLst>
            <pc:docMk/>
            <pc:sldMk cId="868677921" sldId="306"/>
            <ac:spMk id="10" creationId="{27310213-1920-2ED3-1A44-E642F081FEFA}"/>
          </ac:spMkLst>
        </pc:spChg>
        <pc:spChg chg="add del mod">
          <ac:chgData name="Lily Hall" userId="5cf0be12-2ae3-4245-8dfb-14a5c5e6af54" providerId="ADAL" clId="{45A7FABE-5CB8-4A54-BCFF-5797B764C054}" dt="2023-04-04T02:20:56.256" v="2354" actId="478"/>
          <ac:spMkLst>
            <pc:docMk/>
            <pc:sldMk cId="868677921" sldId="306"/>
            <ac:spMk id="14" creationId="{734E92C4-9FA5-671F-ED80-E32C313D3912}"/>
          </ac:spMkLst>
        </pc:spChg>
        <pc:spChg chg="add del mod">
          <ac:chgData name="Lily Hall" userId="5cf0be12-2ae3-4245-8dfb-14a5c5e6af54" providerId="ADAL" clId="{45A7FABE-5CB8-4A54-BCFF-5797B764C054}" dt="2023-04-04T02:20:56.256" v="2354" actId="478"/>
          <ac:spMkLst>
            <pc:docMk/>
            <pc:sldMk cId="868677921" sldId="306"/>
            <ac:spMk id="15" creationId="{B87A217D-8B6F-8E7D-7A97-77CF81B45B79}"/>
          </ac:spMkLst>
        </pc:spChg>
        <pc:spChg chg="add mod">
          <ac:chgData name="Lily Hall" userId="5cf0be12-2ae3-4245-8dfb-14a5c5e6af54" providerId="ADAL" clId="{45A7FABE-5CB8-4A54-BCFF-5797B764C054}" dt="2023-04-04T02:21:06.474" v="2355" actId="164"/>
          <ac:spMkLst>
            <pc:docMk/>
            <pc:sldMk cId="868677921" sldId="306"/>
            <ac:spMk id="17" creationId="{E324DFB1-2BEF-088B-F881-7D822444CB4A}"/>
          </ac:spMkLst>
        </pc:spChg>
        <pc:spChg chg="mod">
          <ac:chgData name="Lily Hall" userId="5cf0be12-2ae3-4245-8dfb-14a5c5e6af54" providerId="ADAL" clId="{45A7FABE-5CB8-4A54-BCFF-5797B764C054}" dt="2023-04-04T02:26:04.357" v="2449"/>
          <ac:spMkLst>
            <pc:docMk/>
            <pc:sldMk cId="868677921" sldId="306"/>
            <ac:spMk id="23" creationId="{F7CDFA64-5679-721F-6846-2B62714F49BF}"/>
          </ac:spMkLst>
        </pc:spChg>
        <pc:spChg chg="mod">
          <ac:chgData name="Lily Hall" userId="5cf0be12-2ae3-4245-8dfb-14a5c5e6af54" providerId="ADAL" clId="{45A7FABE-5CB8-4A54-BCFF-5797B764C054}" dt="2023-04-04T02:26:04.357" v="2449"/>
          <ac:spMkLst>
            <pc:docMk/>
            <pc:sldMk cId="868677921" sldId="306"/>
            <ac:spMk id="26" creationId="{DF0350F6-D42F-A572-0EAF-8133676CB845}"/>
          </ac:spMkLst>
        </pc:spChg>
        <pc:spChg chg="mod">
          <ac:chgData name="Lily Hall" userId="5cf0be12-2ae3-4245-8dfb-14a5c5e6af54" providerId="ADAL" clId="{45A7FABE-5CB8-4A54-BCFF-5797B764C054}" dt="2023-04-04T02:26:04.357" v="2449"/>
          <ac:spMkLst>
            <pc:docMk/>
            <pc:sldMk cId="868677921" sldId="306"/>
            <ac:spMk id="29" creationId="{DB267C0D-C90B-290A-FE01-EFE7A53827CC}"/>
          </ac:spMkLst>
        </pc:spChg>
        <pc:spChg chg="mod">
          <ac:chgData name="Lily Hall" userId="5cf0be12-2ae3-4245-8dfb-14a5c5e6af54" providerId="ADAL" clId="{45A7FABE-5CB8-4A54-BCFF-5797B764C054}" dt="2023-04-04T02:26:33.750" v="2453"/>
          <ac:spMkLst>
            <pc:docMk/>
            <pc:sldMk cId="868677921" sldId="306"/>
            <ac:spMk id="32" creationId="{A55F7235-C21D-700E-AB87-2DE026C0BDFD}"/>
          </ac:spMkLst>
        </pc:spChg>
        <pc:spChg chg="mod">
          <ac:chgData name="Lily Hall" userId="5cf0be12-2ae3-4245-8dfb-14a5c5e6af54" providerId="ADAL" clId="{45A7FABE-5CB8-4A54-BCFF-5797B764C054}" dt="2023-04-04T02:27:49.699" v="2475" actId="20577"/>
          <ac:spMkLst>
            <pc:docMk/>
            <pc:sldMk cId="868677921" sldId="306"/>
            <ac:spMk id="35" creationId="{57A28846-A416-FF71-1BEA-EA2C602D5945}"/>
          </ac:spMkLst>
        </pc:spChg>
        <pc:spChg chg="mod">
          <ac:chgData name="Lily Hall" userId="5cf0be12-2ae3-4245-8dfb-14a5c5e6af54" providerId="ADAL" clId="{45A7FABE-5CB8-4A54-BCFF-5797B764C054}" dt="2023-04-04T01:08:59.568" v="1464" actId="165"/>
          <ac:spMkLst>
            <pc:docMk/>
            <pc:sldMk cId="868677921" sldId="306"/>
            <ac:spMk id="37" creationId="{75AD8C9D-89F7-1883-60DB-DC26AADE3750}"/>
          </ac:spMkLst>
        </pc:spChg>
        <pc:spChg chg="mod">
          <ac:chgData name="Lily Hall" userId="5cf0be12-2ae3-4245-8dfb-14a5c5e6af54" providerId="ADAL" clId="{45A7FABE-5CB8-4A54-BCFF-5797B764C054}" dt="2023-04-04T02:27:31.714" v="2469" actId="14100"/>
          <ac:spMkLst>
            <pc:docMk/>
            <pc:sldMk cId="868677921" sldId="306"/>
            <ac:spMk id="2048" creationId="{F06389BD-A017-C881-8B31-2C4D4E7E22DC}"/>
          </ac:spMkLst>
        </pc:spChg>
        <pc:grpChg chg="add mod ord">
          <ac:chgData name="Lily Hall" userId="5cf0be12-2ae3-4245-8dfb-14a5c5e6af54" providerId="ADAL" clId="{45A7FABE-5CB8-4A54-BCFF-5797B764C054}" dt="2023-04-04T01:09:38.428" v="1477" actId="1036"/>
          <ac:grpSpMkLst>
            <pc:docMk/>
            <pc:sldMk cId="868677921" sldId="306"/>
            <ac:grpSpMk id="3" creationId="{41536F06-3896-B5A5-5B16-D012CCAD543B}"/>
          </ac:grpSpMkLst>
        </pc:grpChg>
        <pc:grpChg chg="add mod">
          <ac:chgData name="Lily Hall" userId="5cf0be12-2ae3-4245-8dfb-14a5c5e6af54" providerId="ADAL" clId="{45A7FABE-5CB8-4A54-BCFF-5797B764C054}" dt="2023-04-04T02:21:32.637" v="2361" actId="164"/>
          <ac:grpSpMkLst>
            <pc:docMk/>
            <pc:sldMk cId="868677921" sldId="306"/>
            <ac:grpSpMk id="18" creationId="{B8B4FA56-9315-97E9-9B5A-54175DD1D3B1}"/>
          </ac:grpSpMkLst>
        </pc:grpChg>
        <pc:grpChg chg="add del mod">
          <ac:chgData name="Lily Hall" userId="5cf0be12-2ae3-4245-8dfb-14a5c5e6af54" providerId="ADAL" clId="{45A7FABE-5CB8-4A54-BCFF-5797B764C054}" dt="2023-04-04T02:27:52.277" v="2476" actId="478"/>
          <ac:grpSpMkLst>
            <pc:docMk/>
            <pc:sldMk cId="868677921" sldId="306"/>
            <ac:grpSpMk id="20" creationId="{5C5C9F97-E784-37AD-12D4-E870FDD6D675}"/>
          </ac:grpSpMkLst>
        </pc:grpChg>
        <pc:grpChg chg="add del mod">
          <ac:chgData name="Lily Hall" userId="5cf0be12-2ae3-4245-8dfb-14a5c5e6af54" providerId="ADAL" clId="{45A7FABE-5CB8-4A54-BCFF-5797B764C054}" dt="2023-04-04T02:26:32.829" v="2452" actId="478"/>
          <ac:grpSpMkLst>
            <pc:docMk/>
            <pc:sldMk cId="868677921" sldId="306"/>
            <ac:grpSpMk id="21" creationId="{92F286A1-E1B6-D18D-AE87-2D38D4D06264}"/>
          </ac:grpSpMkLst>
        </pc:grpChg>
        <pc:grpChg chg="mod">
          <ac:chgData name="Lily Hall" userId="5cf0be12-2ae3-4245-8dfb-14a5c5e6af54" providerId="ADAL" clId="{45A7FABE-5CB8-4A54-BCFF-5797B764C054}" dt="2023-04-04T02:26:04.357" v="2449"/>
          <ac:grpSpMkLst>
            <pc:docMk/>
            <pc:sldMk cId="868677921" sldId="306"/>
            <ac:grpSpMk id="22" creationId="{392352AB-CF50-B902-601E-790AF739F17D}"/>
          </ac:grpSpMkLst>
        </pc:grpChg>
        <pc:grpChg chg="mod">
          <ac:chgData name="Lily Hall" userId="5cf0be12-2ae3-4245-8dfb-14a5c5e6af54" providerId="ADAL" clId="{45A7FABE-5CB8-4A54-BCFF-5797B764C054}" dt="2023-04-04T02:26:04.357" v="2449"/>
          <ac:grpSpMkLst>
            <pc:docMk/>
            <pc:sldMk cId="868677921" sldId="306"/>
            <ac:grpSpMk id="25" creationId="{EA2849F0-D3B7-7071-97E3-91390129AEB0}"/>
          </ac:grpSpMkLst>
        </pc:grpChg>
        <pc:grpChg chg="add mod">
          <ac:chgData name="Lily Hall" userId="5cf0be12-2ae3-4245-8dfb-14a5c5e6af54" providerId="ADAL" clId="{45A7FABE-5CB8-4A54-BCFF-5797B764C054}" dt="2023-04-04T02:27:10.425" v="2465" actId="1076"/>
          <ac:grpSpMkLst>
            <pc:docMk/>
            <pc:sldMk cId="868677921" sldId="306"/>
            <ac:grpSpMk id="30" creationId="{F292536E-1DD3-5E99-11D9-F4CDA83F9A69}"/>
          </ac:grpSpMkLst>
        </pc:grpChg>
        <pc:grpChg chg="mod">
          <ac:chgData name="Lily Hall" userId="5cf0be12-2ae3-4245-8dfb-14a5c5e6af54" providerId="ADAL" clId="{45A7FABE-5CB8-4A54-BCFF-5797B764C054}" dt="2023-04-04T02:26:33.750" v="2453"/>
          <ac:grpSpMkLst>
            <pc:docMk/>
            <pc:sldMk cId="868677921" sldId="306"/>
            <ac:grpSpMk id="31" creationId="{75B64B9D-2809-50B1-4034-F22A5643904C}"/>
          </ac:grpSpMkLst>
        </pc:grpChg>
        <pc:grpChg chg="mod">
          <ac:chgData name="Lily Hall" userId="5cf0be12-2ae3-4245-8dfb-14a5c5e6af54" providerId="ADAL" clId="{45A7FABE-5CB8-4A54-BCFF-5797B764C054}" dt="2023-04-04T02:26:33.750" v="2453"/>
          <ac:grpSpMkLst>
            <pc:docMk/>
            <pc:sldMk cId="868677921" sldId="306"/>
            <ac:grpSpMk id="34" creationId="{B412B08E-072A-8DD5-13DE-40A5E59A08B2}"/>
          </ac:grpSpMkLst>
        </pc:grpChg>
        <pc:grpChg chg="mod topLvl">
          <ac:chgData name="Lily Hall" userId="5cf0be12-2ae3-4245-8dfb-14a5c5e6af54" providerId="ADAL" clId="{45A7FABE-5CB8-4A54-BCFF-5797B764C054}" dt="2023-04-04T01:09:04.059" v="1465" actId="164"/>
          <ac:grpSpMkLst>
            <pc:docMk/>
            <pc:sldMk cId="868677921" sldId="306"/>
            <ac:grpSpMk id="36" creationId="{559D9F76-183C-F598-D4AF-5DF18E5FDE21}"/>
          </ac:grpSpMkLst>
        </pc:grpChg>
        <pc:grpChg chg="del">
          <ac:chgData name="Lily Hall" userId="5cf0be12-2ae3-4245-8dfb-14a5c5e6af54" providerId="ADAL" clId="{45A7FABE-5CB8-4A54-BCFF-5797B764C054}" dt="2023-04-04T01:08:59.568" v="1464" actId="165"/>
          <ac:grpSpMkLst>
            <pc:docMk/>
            <pc:sldMk cId="868677921" sldId="306"/>
            <ac:grpSpMk id="3096" creationId="{B792EBB3-11FE-4F9B-1568-E9FFA5474D5D}"/>
          </ac:grpSpMkLst>
        </pc:grpChg>
        <pc:picChg chg="add mod">
          <ac:chgData name="Lily Hall" userId="5cf0be12-2ae3-4245-8dfb-14a5c5e6af54" providerId="ADAL" clId="{45A7FABE-5CB8-4A54-BCFF-5797B764C054}" dt="2023-04-04T02:21:06.474" v="2355" actId="164"/>
          <ac:picMkLst>
            <pc:docMk/>
            <pc:sldMk cId="868677921" sldId="306"/>
            <ac:picMk id="16" creationId="{73D747A0-2B6B-9CAE-8BF3-6A7EF2FB1E15}"/>
          </ac:picMkLst>
        </pc:picChg>
        <pc:picChg chg="mod">
          <ac:chgData name="Lily Hall" userId="5cf0be12-2ae3-4245-8dfb-14a5c5e6af54" providerId="ADAL" clId="{45A7FABE-5CB8-4A54-BCFF-5797B764C054}" dt="2023-04-04T02:26:04.357" v="2449"/>
          <ac:picMkLst>
            <pc:docMk/>
            <pc:sldMk cId="868677921" sldId="306"/>
            <ac:picMk id="28" creationId="{644DE420-3E24-6F56-E1A1-F9B82D080606}"/>
          </ac:picMkLst>
        </pc:picChg>
        <pc:picChg chg="mod topLvl">
          <ac:chgData name="Lily Hall" userId="5cf0be12-2ae3-4245-8dfb-14a5c5e6af54" providerId="ADAL" clId="{45A7FABE-5CB8-4A54-BCFF-5797B764C054}" dt="2023-04-04T01:08:59.568" v="1464" actId="165"/>
          <ac:picMkLst>
            <pc:docMk/>
            <pc:sldMk cId="868677921" sldId="306"/>
            <ac:picMk id="55" creationId="{A5DB39EB-7462-7D11-AA9D-E2D31671E1FA}"/>
          </ac:picMkLst>
        </pc:picChg>
        <pc:picChg chg="mod topLvl">
          <ac:chgData name="Lily Hall" userId="5cf0be12-2ae3-4245-8dfb-14a5c5e6af54" providerId="ADAL" clId="{45A7FABE-5CB8-4A54-BCFF-5797B764C054}" dt="2023-04-04T01:08:59.568" v="1464" actId="165"/>
          <ac:picMkLst>
            <pc:docMk/>
            <pc:sldMk cId="868677921" sldId="306"/>
            <ac:picMk id="56" creationId="{38842661-F170-2626-57BD-8F1E3B8884E6}"/>
          </ac:picMkLst>
        </pc:picChg>
        <pc:picChg chg="mod topLvl">
          <ac:chgData name="Lily Hall" userId="5cf0be12-2ae3-4245-8dfb-14a5c5e6af54" providerId="ADAL" clId="{45A7FABE-5CB8-4A54-BCFF-5797B764C054}" dt="2023-04-04T01:08:59.568" v="1464" actId="165"/>
          <ac:picMkLst>
            <pc:docMk/>
            <pc:sldMk cId="868677921" sldId="306"/>
            <ac:picMk id="57" creationId="{A5F3536D-9998-3C90-AE8A-D13F706D2FE0}"/>
          </ac:picMkLst>
        </pc:picChg>
        <pc:picChg chg="mod topLvl">
          <ac:chgData name="Lily Hall" userId="5cf0be12-2ae3-4245-8dfb-14a5c5e6af54" providerId="ADAL" clId="{45A7FABE-5CB8-4A54-BCFF-5797B764C054}" dt="2023-04-04T01:08:59.568" v="1464" actId="165"/>
          <ac:picMkLst>
            <pc:docMk/>
            <pc:sldMk cId="868677921" sldId="306"/>
            <ac:picMk id="58" creationId="{54428A8F-017C-999B-EB51-B08109BE42F6}"/>
          </ac:picMkLst>
        </pc:picChg>
        <pc:picChg chg="mod topLvl">
          <ac:chgData name="Lily Hall" userId="5cf0be12-2ae3-4245-8dfb-14a5c5e6af54" providerId="ADAL" clId="{45A7FABE-5CB8-4A54-BCFF-5797B764C054}" dt="2023-04-04T01:08:59.568" v="1464" actId="165"/>
          <ac:picMkLst>
            <pc:docMk/>
            <pc:sldMk cId="868677921" sldId="306"/>
            <ac:picMk id="59" creationId="{580E11D7-1D41-6522-F623-C0F70BAE023A}"/>
          </ac:picMkLst>
        </pc:picChg>
        <pc:picChg chg="mod topLvl">
          <ac:chgData name="Lily Hall" userId="5cf0be12-2ae3-4245-8dfb-14a5c5e6af54" providerId="ADAL" clId="{45A7FABE-5CB8-4A54-BCFF-5797B764C054}" dt="2023-04-04T01:08:59.568" v="1464" actId="165"/>
          <ac:picMkLst>
            <pc:docMk/>
            <pc:sldMk cId="868677921" sldId="306"/>
            <ac:picMk id="60" creationId="{CD62FB92-378F-8454-5BBD-897E44FD2AEA}"/>
          </ac:picMkLst>
        </pc:picChg>
        <pc:picChg chg="mod topLvl">
          <ac:chgData name="Lily Hall" userId="5cf0be12-2ae3-4245-8dfb-14a5c5e6af54" providerId="ADAL" clId="{45A7FABE-5CB8-4A54-BCFF-5797B764C054}" dt="2023-04-04T01:09:04.059" v="1465" actId="164"/>
          <ac:picMkLst>
            <pc:docMk/>
            <pc:sldMk cId="868677921" sldId="306"/>
            <ac:picMk id="61" creationId="{6AD2A065-58FE-17D9-ED61-FBDD0C7AD345}"/>
          </ac:picMkLst>
        </pc:picChg>
        <pc:picChg chg="mod">
          <ac:chgData name="Lily Hall" userId="5cf0be12-2ae3-4245-8dfb-14a5c5e6af54" providerId="ADAL" clId="{45A7FABE-5CB8-4A54-BCFF-5797B764C054}" dt="2023-04-04T02:27:01.830" v="2462" actId="1076"/>
          <ac:picMkLst>
            <pc:docMk/>
            <pc:sldMk cId="868677921" sldId="306"/>
            <ac:picMk id="63" creationId="{2D622FC1-66AF-2842-F9E5-103F37A9E21E}"/>
          </ac:picMkLst>
        </pc:picChg>
        <pc:picChg chg="add del mod">
          <ac:chgData name="Lily Hall" userId="5cf0be12-2ae3-4245-8dfb-14a5c5e6af54" providerId="ADAL" clId="{45A7FABE-5CB8-4A54-BCFF-5797B764C054}" dt="2023-04-04T02:16:16.629" v="2291" actId="478"/>
          <ac:picMkLst>
            <pc:docMk/>
            <pc:sldMk cId="868677921" sldId="306"/>
            <ac:picMk id="2050" creationId="{A30A2E18-FF0A-3554-0A80-1B4C2AD8BB35}"/>
          </ac:picMkLst>
        </pc:picChg>
        <pc:picChg chg="add del">
          <ac:chgData name="Lily Hall" userId="5cf0be12-2ae3-4245-8dfb-14a5c5e6af54" providerId="ADAL" clId="{45A7FABE-5CB8-4A54-BCFF-5797B764C054}" dt="2023-04-04T02:16:31.069" v="2293" actId="478"/>
          <ac:picMkLst>
            <pc:docMk/>
            <pc:sldMk cId="868677921" sldId="306"/>
            <ac:picMk id="2052" creationId="{CF2DD613-898B-E864-4B3A-765A10F14380}"/>
          </ac:picMkLst>
        </pc:picChg>
        <pc:cxnChg chg="add mod">
          <ac:chgData name="Lily Hall" userId="5cf0be12-2ae3-4245-8dfb-14a5c5e6af54" providerId="ADAL" clId="{45A7FABE-5CB8-4A54-BCFF-5797B764C054}" dt="2023-04-04T02:21:32.637" v="2361" actId="164"/>
          <ac:cxnSpMkLst>
            <pc:docMk/>
            <pc:sldMk cId="868677921" sldId="306"/>
            <ac:cxnSpMk id="6" creationId="{1D2E83EE-40F0-2843-F4BE-47F2C389EDB8}"/>
          </ac:cxnSpMkLst>
        </pc:cxnChg>
        <pc:cxnChg chg="add mod">
          <ac:chgData name="Lily Hall" userId="5cf0be12-2ae3-4245-8dfb-14a5c5e6af54" providerId="ADAL" clId="{45A7FABE-5CB8-4A54-BCFF-5797B764C054}" dt="2023-04-04T02:21:06.474" v="2355" actId="164"/>
          <ac:cxnSpMkLst>
            <pc:docMk/>
            <pc:sldMk cId="868677921" sldId="306"/>
            <ac:cxnSpMk id="12" creationId="{59337E62-AF40-0B1A-A7A9-75E5B7977DC4}"/>
          </ac:cxnSpMkLst>
        </pc:cxnChg>
        <pc:cxnChg chg="mod">
          <ac:chgData name="Lily Hall" userId="5cf0be12-2ae3-4245-8dfb-14a5c5e6af54" providerId="ADAL" clId="{45A7FABE-5CB8-4A54-BCFF-5797B764C054}" dt="2023-04-04T02:26:04.357" v="2449"/>
          <ac:cxnSpMkLst>
            <pc:docMk/>
            <pc:sldMk cId="868677921" sldId="306"/>
            <ac:cxnSpMk id="24" creationId="{723A130D-490B-F218-7DA8-F510213208FF}"/>
          </ac:cxnSpMkLst>
        </pc:cxnChg>
        <pc:cxnChg chg="mod">
          <ac:chgData name="Lily Hall" userId="5cf0be12-2ae3-4245-8dfb-14a5c5e6af54" providerId="ADAL" clId="{45A7FABE-5CB8-4A54-BCFF-5797B764C054}" dt="2023-04-04T02:26:04.357" v="2449"/>
          <ac:cxnSpMkLst>
            <pc:docMk/>
            <pc:sldMk cId="868677921" sldId="306"/>
            <ac:cxnSpMk id="27" creationId="{C83C69F7-7841-29E3-E3B4-A06F69FEFAA2}"/>
          </ac:cxnSpMkLst>
        </pc:cxnChg>
        <pc:cxnChg chg="mod">
          <ac:chgData name="Lily Hall" userId="5cf0be12-2ae3-4245-8dfb-14a5c5e6af54" providerId="ADAL" clId="{45A7FABE-5CB8-4A54-BCFF-5797B764C054}" dt="2023-04-04T02:26:33.750" v="2453"/>
          <ac:cxnSpMkLst>
            <pc:docMk/>
            <pc:sldMk cId="868677921" sldId="306"/>
            <ac:cxnSpMk id="33" creationId="{152EAD40-37BD-EDBA-AB3B-113AAE4D9362}"/>
          </ac:cxnSpMkLst>
        </pc:cxnChg>
        <pc:cxnChg chg="mod">
          <ac:chgData name="Lily Hall" userId="5cf0be12-2ae3-4245-8dfb-14a5c5e6af54" providerId="ADAL" clId="{45A7FABE-5CB8-4A54-BCFF-5797B764C054}" dt="2023-04-04T01:08:59.568" v="1464" actId="165"/>
          <ac:cxnSpMkLst>
            <pc:docMk/>
            <pc:sldMk cId="868677921" sldId="306"/>
            <ac:cxnSpMk id="38" creationId="{EB81C1A9-39BF-3864-5EEB-86DA782E0366}"/>
          </ac:cxnSpMkLst>
        </pc:cxnChg>
        <pc:cxnChg chg="mod">
          <ac:chgData name="Lily Hall" userId="5cf0be12-2ae3-4245-8dfb-14a5c5e6af54" providerId="ADAL" clId="{45A7FABE-5CB8-4A54-BCFF-5797B764C054}" dt="2023-04-04T01:08:59.568" v="1464" actId="165"/>
          <ac:cxnSpMkLst>
            <pc:docMk/>
            <pc:sldMk cId="868677921" sldId="306"/>
            <ac:cxnSpMk id="39" creationId="{0E8445D8-59D0-3791-870E-60F649DA2163}"/>
          </ac:cxnSpMkLst>
        </pc:cxnChg>
        <pc:cxnChg chg="mod">
          <ac:chgData name="Lily Hall" userId="5cf0be12-2ae3-4245-8dfb-14a5c5e6af54" providerId="ADAL" clId="{45A7FABE-5CB8-4A54-BCFF-5797B764C054}" dt="2023-04-04T01:08:59.568" v="1464" actId="165"/>
          <ac:cxnSpMkLst>
            <pc:docMk/>
            <pc:sldMk cId="868677921" sldId="306"/>
            <ac:cxnSpMk id="40" creationId="{2ED55E0C-9990-9B1D-0ED6-2B7F1CB482C2}"/>
          </ac:cxnSpMkLst>
        </pc:cxnChg>
        <pc:cxnChg chg="mod">
          <ac:chgData name="Lily Hall" userId="5cf0be12-2ae3-4245-8dfb-14a5c5e6af54" providerId="ADAL" clId="{45A7FABE-5CB8-4A54-BCFF-5797B764C054}" dt="2023-04-04T01:08:59.568" v="1464" actId="165"/>
          <ac:cxnSpMkLst>
            <pc:docMk/>
            <pc:sldMk cId="868677921" sldId="306"/>
            <ac:cxnSpMk id="41" creationId="{27D388BE-3AA3-1381-6FB8-836E5D931A01}"/>
          </ac:cxnSpMkLst>
        </pc:cxnChg>
        <pc:cxnChg chg="mod">
          <ac:chgData name="Lily Hall" userId="5cf0be12-2ae3-4245-8dfb-14a5c5e6af54" providerId="ADAL" clId="{45A7FABE-5CB8-4A54-BCFF-5797B764C054}" dt="2023-04-04T01:08:59.568" v="1464" actId="165"/>
          <ac:cxnSpMkLst>
            <pc:docMk/>
            <pc:sldMk cId="868677921" sldId="306"/>
            <ac:cxnSpMk id="42" creationId="{15D0E272-A2A4-9E50-83DB-447322D788C8}"/>
          </ac:cxnSpMkLst>
        </pc:cxnChg>
        <pc:cxnChg chg="mod">
          <ac:chgData name="Lily Hall" userId="5cf0be12-2ae3-4245-8dfb-14a5c5e6af54" providerId="ADAL" clId="{45A7FABE-5CB8-4A54-BCFF-5797B764C054}" dt="2023-04-04T01:08:59.568" v="1464" actId="165"/>
          <ac:cxnSpMkLst>
            <pc:docMk/>
            <pc:sldMk cId="868677921" sldId="306"/>
            <ac:cxnSpMk id="43" creationId="{B02480CE-F573-9BA3-C769-98149CF61469}"/>
          </ac:cxnSpMkLst>
        </pc:cxnChg>
        <pc:cxnChg chg="mod">
          <ac:chgData name="Lily Hall" userId="5cf0be12-2ae3-4245-8dfb-14a5c5e6af54" providerId="ADAL" clId="{45A7FABE-5CB8-4A54-BCFF-5797B764C054}" dt="2023-04-04T01:08:59.568" v="1464" actId="165"/>
          <ac:cxnSpMkLst>
            <pc:docMk/>
            <pc:sldMk cId="868677921" sldId="306"/>
            <ac:cxnSpMk id="44" creationId="{D7439181-D27F-4F0F-A0E0-9A42DA9CC7BF}"/>
          </ac:cxnSpMkLst>
        </pc:cxnChg>
        <pc:cxnChg chg="mod">
          <ac:chgData name="Lily Hall" userId="5cf0be12-2ae3-4245-8dfb-14a5c5e6af54" providerId="ADAL" clId="{45A7FABE-5CB8-4A54-BCFF-5797B764C054}" dt="2023-04-04T01:08:59.568" v="1464" actId="165"/>
          <ac:cxnSpMkLst>
            <pc:docMk/>
            <pc:sldMk cId="868677921" sldId="306"/>
            <ac:cxnSpMk id="45" creationId="{893C61B1-AC99-D9E4-FF06-556629D2E8CC}"/>
          </ac:cxnSpMkLst>
        </pc:cxnChg>
        <pc:cxnChg chg="mod">
          <ac:chgData name="Lily Hall" userId="5cf0be12-2ae3-4245-8dfb-14a5c5e6af54" providerId="ADAL" clId="{45A7FABE-5CB8-4A54-BCFF-5797B764C054}" dt="2023-04-04T01:08:59.568" v="1464" actId="165"/>
          <ac:cxnSpMkLst>
            <pc:docMk/>
            <pc:sldMk cId="868677921" sldId="306"/>
            <ac:cxnSpMk id="46" creationId="{D094FB95-ABC5-E545-4DF4-B6BDF6C300F9}"/>
          </ac:cxnSpMkLst>
        </pc:cxnChg>
        <pc:cxnChg chg="mod">
          <ac:chgData name="Lily Hall" userId="5cf0be12-2ae3-4245-8dfb-14a5c5e6af54" providerId="ADAL" clId="{45A7FABE-5CB8-4A54-BCFF-5797B764C054}" dt="2023-04-04T01:08:59.568" v="1464" actId="165"/>
          <ac:cxnSpMkLst>
            <pc:docMk/>
            <pc:sldMk cId="868677921" sldId="306"/>
            <ac:cxnSpMk id="47" creationId="{F411A170-FF7B-5AFB-B4E2-9359BEE5331A}"/>
          </ac:cxnSpMkLst>
        </pc:cxnChg>
        <pc:cxnChg chg="mod">
          <ac:chgData name="Lily Hall" userId="5cf0be12-2ae3-4245-8dfb-14a5c5e6af54" providerId="ADAL" clId="{45A7FABE-5CB8-4A54-BCFF-5797B764C054}" dt="2023-04-04T01:08:59.568" v="1464" actId="165"/>
          <ac:cxnSpMkLst>
            <pc:docMk/>
            <pc:sldMk cId="868677921" sldId="306"/>
            <ac:cxnSpMk id="48" creationId="{AA698FA9-AEDE-AE5A-8B9B-0E224A5560C5}"/>
          </ac:cxnSpMkLst>
        </pc:cxnChg>
        <pc:cxnChg chg="mod">
          <ac:chgData name="Lily Hall" userId="5cf0be12-2ae3-4245-8dfb-14a5c5e6af54" providerId="ADAL" clId="{45A7FABE-5CB8-4A54-BCFF-5797B764C054}" dt="2023-04-04T01:08:59.568" v="1464" actId="165"/>
          <ac:cxnSpMkLst>
            <pc:docMk/>
            <pc:sldMk cId="868677921" sldId="306"/>
            <ac:cxnSpMk id="49" creationId="{D237E9A6-7608-4F4B-B04B-A07FFC6BE6CD}"/>
          </ac:cxnSpMkLst>
        </pc:cxnChg>
        <pc:cxnChg chg="mod">
          <ac:chgData name="Lily Hall" userId="5cf0be12-2ae3-4245-8dfb-14a5c5e6af54" providerId="ADAL" clId="{45A7FABE-5CB8-4A54-BCFF-5797B764C054}" dt="2023-04-04T01:08:59.568" v="1464" actId="165"/>
          <ac:cxnSpMkLst>
            <pc:docMk/>
            <pc:sldMk cId="868677921" sldId="306"/>
            <ac:cxnSpMk id="50" creationId="{DAC39739-0495-5CC6-CC1A-AB498281BF61}"/>
          </ac:cxnSpMkLst>
        </pc:cxnChg>
        <pc:cxnChg chg="mod">
          <ac:chgData name="Lily Hall" userId="5cf0be12-2ae3-4245-8dfb-14a5c5e6af54" providerId="ADAL" clId="{45A7FABE-5CB8-4A54-BCFF-5797B764C054}" dt="2023-04-04T01:08:59.568" v="1464" actId="165"/>
          <ac:cxnSpMkLst>
            <pc:docMk/>
            <pc:sldMk cId="868677921" sldId="306"/>
            <ac:cxnSpMk id="51" creationId="{82B3A699-3295-201C-151A-0B7390DCE37C}"/>
          </ac:cxnSpMkLst>
        </pc:cxnChg>
        <pc:cxnChg chg="mod">
          <ac:chgData name="Lily Hall" userId="5cf0be12-2ae3-4245-8dfb-14a5c5e6af54" providerId="ADAL" clId="{45A7FABE-5CB8-4A54-BCFF-5797B764C054}" dt="2023-04-04T01:08:59.568" v="1464" actId="165"/>
          <ac:cxnSpMkLst>
            <pc:docMk/>
            <pc:sldMk cId="868677921" sldId="306"/>
            <ac:cxnSpMk id="52" creationId="{6B177EFA-1818-B9C4-5416-59406BC3DF21}"/>
          </ac:cxnSpMkLst>
        </pc:cxnChg>
        <pc:cxnChg chg="mod">
          <ac:chgData name="Lily Hall" userId="5cf0be12-2ae3-4245-8dfb-14a5c5e6af54" providerId="ADAL" clId="{45A7FABE-5CB8-4A54-BCFF-5797B764C054}" dt="2023-04-04T01:08:59.568" v="1464" actId="165"/>
          <ac:cxnSpMkLst>
            <pc:docMk/>
            <pc:sldMk cId="868677921" sldId="306"/>
            <ac:cxnSpMk id="53" creationId="{270A6CC4-0C49-6FB7-8B1C-AE5B67FBC335}"/>
          </ac:cxnSpMkLst>
        </pc:cxnChg>
        <pc:cxnChg chg="mod">
          <ac:chgData name="Lily Hall" userId="5cf0be12-2ae3-4245-8dfb-14a5c5e6af54" providerId="ADAL" clId="{45A7FABE-5CB8-4A54-BCFF-5797B764C054}" dt="2023-04-04T01:08:59.568" v="1464" actId="165"/>
          <ac:cxnSpMkLst>
            <pc:docMk/>
            <pc:sldMk cId="868677921" sldId="306"/>
            <ac:cxnSpMk id="54" creationId="{0BFB6E3C-25E6-F75D-92B3-B4A9900032CA}"/>
          </ac:cxnSpMkLst>
        </pc:cxnChg>
        <pc:cxnChg chg="mod">
          <ac:chgData name="Lily Hall" userId="5cf0be12-2ae3-4245-8dfb-14a5c5e6af54" providerId="ADAL" clId="{45A7FABE-5CB8-4A54-BCFF-5797B764C054}" dt="2023-04-04T02:27:24.525" v="2468" actId="1076"/>
          <ac:cxnSpMkLst>
            <pc:docMk/>
            <pc:sldMk cId="868677921" sldId="306"/>
            <ac:cxnSpMk id="62" creationId="{3CF31288-57A3-57AD-ADF8-6E7B1F41D4DD}"/>
          </ac:cxnSpMkLst>
        </pc:cxnChg>
      </pc:sldChg>
      <pc:sldChg chg="add del">
        <pc:chgData name="Lily Hall" userId="5cf0be12-2ae3-4245-8dfb-14a5c5e6af54" providerId="ADAL" clId="{45A7FABE-5CB8-4A54-BCFF-5797B764C054}" dt="2023-04-04T01:00:57.565" v="1360" actId="47"/>
        <pc:sldMkLst>
          <pc:docMk/>
          <pc:sldMk cId="2541352645" sldId="306"/>
        </pc:sldMkLst>
      </pc:sldChg>
      <pc:sldChg chg="addSp delSp modSp add del mod setBg">
        <pc:chgData name="Lily Hall" userId="5cf0be12-2ae3-4245-8dfb-14a5c5e6af54" providerId="ADAL" clId="{45A7FABE-5CB8-4A54-BCFF-5797B764C054}" dt="2023-04-04T01:08:26.418" v="1457" actId="47"/>
        <pc:sldMkLst>
          <pc:docMk/>
          <pc:sldMk cId="3719268346" sldId="306"/>
        </pc:sldMkLst>
        <pc:spChg chg="mod">
          <ac:chgData name="Lily Hall" userId="5cf0be12-2ae3-4245-8dfb-14a5c5e6af54" providerId="ADAL" clId="{45A7FABE-5CB8-4A54-BCFF-5797B764C054}" dt="2023-04-04T01:06:30.753" v="1437"/>
          <ac:spMkLst>
            <pc:docMk/>
            <pc:sldMk cId="3719268346" sldId="306"/>
            <ac:spMk id="6" creationId="{5A337A4E-68AC-6D4C-B972-C158EEF5748D}"/>
          </ac:spMkLst>
        </pc:spChg>
        <pc:spChg chg="mod">
          <ac:chgData name="Lily Hall" userId="5cf0be12-2ae3-4245-8dfb-14a5c5e6af54" providerId="ADAL" clId="{45A7FABE-5CB8-4A54-BCFF-5797B764C054}" dt="2023-04-04T01:06:34.402" v="1439"/>
          <ac:spMkLst>
            <pc:docMk/>
            <pc:sldMk cId="3719268346" sldId="306"/>
            <ac:spMk id="32" creationId="{6B9513F1-A5D7-FBE3-F70C-94CE7280F300}"/>
          </ac:spMkLst>
        </pc:spChg>
        <pc:grpChg chg="add del mod">
          <ac:chgData name="Lily Hall" userId="5cf0be12-2ae3-4245-8dfb-14a5c5e6af54" providerId="ADAL" clId="{45A7FABE-5CB8-4A54-BCFF-5797B764C054}" dt="2023-04-04T01:06:33.225" v="1438"/>
          <ac:grpSpMkLst>
            <pc:docMk/>
            <pc:sldMk cId="3719268346" sldId="306"/>
            <ac:grpSpMk id="5" creationId="{E55606E8-EF78-954D-E3C9-179AAFFFF5A2}"/>
          </ac:grpSpMkLst>
        </pc:grpChg>
        <pc:grpChg chg="add del mod">
          <ac:chgData name="Lily Hall" userId="5cf0be12-2ae3-4245-8dfb-14a5c5e6af54" providerId="ADAL" clId="{45A7FABE-5CB8-4A54-BCFF-5797B764C054}" dt="2023-04-04T01:06:37.187" v="1440"/>
          <ac:grpSpMkLst>
            <pc:docMk/>
            <pc:sldMk cId="3719268346" sldId="306"/>
            <ac:grpSpMk id="31" creationId="{767EB9F2-436F-E4F0-7E4E-E7D74FAF1CC8}"/>
          </ac:grpSpMkLst>
        </pc:grpChg>
        <pc:picChg chg="add del">
          <ac:chgData name="Lily Hall" userId="5cf0be12-2ae3-4245-8dfb-14a5c5e6af54" providerId="ADAL" clId="{45A7FABE-5CB8-4A54-BCFF-5797B764C054}" dt="2023-04-04T01:06:30.737" v="1436"/>
          <ac:picMkLst>
            <pc:docMk/>
            <pc:sldMk cId="3719268346" sldId="306"/>
            <ac:picMk id="4" creationId="{F914C108-6C25-33A7-D7C7-DA6D814DD164}"/>
          </ac:picMkLst>
        </pc:picChg>
        <pc:picChg chg="add del mod">
          <ac:chgData name="Lily Hall" userId="5cf0be12-2ae3-4245-8dfb-14a5c5e6af54" providerId="ADAL" clId="{45A7FABE-5CB8-4A54-BCFF-5797B764C054}" dt="2023-04-04T01:06:33.225" v="1438"/>
          <ac:picMkLst>
            <pc:docMk/>
            <pc:sldMk cId="3719268346" sldId="306"/>
            <ac:picMk id="24" creationId="{2C0EC7F4-C4C4-E881-D70D-DEFB89C8F786}"/>
          </ac:picMkLst>
        </pc:picChg>
        <pc:picChg chg="add del mod">
          <ac:chgData name="Lily Hall" userId="5cf0be12-2ae3-4245-8dfb-14a5c5e6af54" providerId="ADAL" clId="{45A7FABE-5CB8-4A54-BCFF-5797B764C054}" dt="2023-04-04T01:06:33.225" v="1438"/>
          <ac:picMkLst>
            <pc:docMk/>
            <pc:sldMk cId="3719268346" sldId="306"/>
            <ac:picMk id="25" creationId="{8E891B6D-A76A-7D81-B4D9-0285A5323835}"/>
          </ac:picMkLst>
        </pc:picChg>
        <pc:picChg chg="add del mod">
          <ac:chgData name="Lily Hall" userId="5cf0be12-2ae3-4245-8dfb-14a5c5e6af54" providerId="ADAL" clId="{45A7FABE-5CB8-4A54-BCFF-5797B764C054}" dt="2023-04-04T01:06:33.225" v="1438"/>
          <ac:picMkLst>
            <pc:docMk/>
            <pc:sldMk cId="3719268346" sldId="306"/>
            <ac:picMk id="26" creationId="{2F5DBB37-E4B5-BCDE-A717-67E42142E786}"/>
          </ac:picMkLst>
        </pc:picChg>
        <pc:picChg chg="add del mod">
          <ac:chgData name="Lily Hall" userId="5cf0be12-2ae3-4245-8dfb-14a5c5e6af54" providerId="ADAL" clId="{45A7FABE-5CB8-4A54-BCFF-5797B764C054}" dt="2023-04-04T01:06:33.225" v="1438"/>
          <ac:picMkLst>
            <pc:docMk/>
            <pc:sldMk cId="3719268346" sldId="306"/>
            <ac:picMk id="27" creationId="{C72E7FD8-7C30-8CAD-9E0D-F514D283C1B0}"/>
          </ac:picMkLst>
        </pc:picChg>
        <pc:picChg chg="add del mod">
          <ac:chgData name="Lily Hall" userId="5cf0be12-2ae3-4245-8dfb-14a5c5e6af54" providerId="ADAL" clId="{45A7FABE-5CB8-4A54-BCFF-5797B764C054}" dt="2023-04-04T01:06:33.225" v="1438"/>
          <ac:picMkLst>
            <pc:docMk/>
            <pc:sldMk cId="3719268346" sldId="306"/>
            <ac:picMk id="28" creationId="{91B72121-DF3B-5A8A-EF24-5F8DD8F7AB40}"/>
          </ac:picMkLst>
        </pc:picChg>
        <pc:picChg chg="add del mod">
          <ac:chgData name="Lily Hall" userId="5cf0be12-2ae3-4245-8dfb-14a5c5e6af54" providerId="ADAL" clId="{45A7FABE-5CB8-4A54-BCFF-5797B764C054}" dt="2023-04-04T01:06:33.225" v="1438"/>
          <ac:picMkLst>
            <pc:docMk/>
            <pc:sldMk cId="3719268346" sldId="306"/>
            <ac:picMk id="29" creationId="{CAA3F7E5-7C74-5B2E-119E-819A722251F5}"/>
          </ac:picMkLst>
        </pc:picChg>
        <pc:picChg chg="add del mod">
          <ac:chgData name="Lily Hall" userId="5cf0be12-2ae3-4245-8dfb-14a5c5e6af54" providerId="ADAL" clId="{45A7FABE-5CB8-4A54-BCFF-5797B764C054}" dt="2023-04-04T01:06:33.225" v="1438"/>
          <ac:picMkLst>
            <pc:docMk/>
            <pc:sldMk cId="3719268346" sldId="306"/>
            <ac:picMk id="30" creationId="{BD9820EE-C3BF-036A-D61E-08E6EB89AF8C}"/>
          </ac:picMkLst>
        </pc:picChg>
        <pc:picChg chg="del mod">
          <ac:chgData name="Lily Hall" userId="5cf0be12-2ae3-4245-8dfb-14a5c5e6af54" providerId="ADAL" clId="{45A7FABE-5CB8-4A54-BCFF-5797B764C054}" dt="2023-04-04T01:05:52.484" v="1426" actId="478"/>
          <ac:picMkLst>
            <pc:docMk/>
            <pc:sldMk cId="3719268346" sldId="306"/>
            <ac:picMk id="33" creationId="{64463510-B26F-8A0B-0FE0-804FF12FF2C1}"/>
          </ac:picMkLst>
        </pc:picChg>
        <pc:picChg chg="add del mod">
          <ac:chgData name="Lily Hall" userId="5cf0be12-2ae3-4245-8dfb-14a5c5e6af54" providerId="ADAL" clId="{45A7FABE-5CB8-4A54-BCFF-5797B764C054}" dt="2023-04-04T01:06:37.187" v="1440"/>
          <ac:picMkLst>
            <pc:docMk/>
            <pc:sldMk cId="3719268346" sldId="306"/>
            <ac:picMk id="51" creationId="{AFC62E89-D63E-6747-0B90-4DE7100FF736}"/>
          </ac:picMkLst>
        </pc:picChg>
        <pc:picChg chg="add del mod">
          <ac:chgData name="Lily Hall" userId="5cf0be12-2ae3-4245-8dfb-14a5c5e6af54" providerId="ADAL" clId="{45A7FABE-5CB8-4A54-BCFF-5797B764C054}" dt="2023-04-04T01:06:37.187" v="1440"/>
          <ac:picMkLst>
            <pc:docMk/>
            <pc:sldMk cId="3719268346" sldId="306"/>
            <ac:picMk id="52" creationId="{FE6AC83E-E632-56B4-8849-B81DA70D5D38}"/>
          </ac:picMkLst>
        </pc:picChg>
        <pc:picChg chg="add del mod">
          <ac:chgData name="Lily Hall" userId="5cf0be12-2ae3-4245-8dfb-14a5c5e6af54" providerId="ADAL" clId="{45A7FABE-5CB8-4A54-BCFF-5797B764C054}" dt="2023-04-04T01:06:37.187" v="1440"/>
          <ac:picMkLst>
            <pc:docMk/>
            <pc:sldMk cId="3719268346" sldId="306"/>
            <ac:picMk id="53" creationId="{0BEACB76-D164-87A2-9E48-B0004319E2CB}"/>
          </ac:picMkLst>
        </pc:picChg>
        <pc:picChg chg="add del mod">
          <ac:chgData name="Lily Hall" userId="5cf0be12-2ae3-4245-8dfb-14a5c5e6af54" providerId="ADAL" clId="{45A7FABE-5CB8-4A54-BCFF-5797B764C054}" dt="2023-04-04T01:06:37.187" v="1440"/>
          <ac:picMkLst>
            <pc:docMk/>
            <pc:sldMk cId="3719268346" sldId="306"/>
            <ac:picMk id="54" creationId="{873FAB2C-25DF-421D-0635-356770E37FDC}"/>
          </ac:picMkLst>
        </pc:picChg>
        <pc:picChg chg="add del mod">
          <ac:chgData name="Lily Hall" userId="5cf0be12-2ae3-4245-8dfb-14a5c5e6af54" providerId="ADAL" clId="{45A7FABE-5CB8-4A54-BCFF-5797B764C054}" dt="2023-04-04T01:06:37.187" v="1440"/>
          <ac:picMkLst>
            <pc:docMk/>
            <pc:sldMk cId="3719268346" sldId="306"/>
            <ac:picMk id="55" creationId="{C8057994-28F5-9D0A-EFBF-FC665ED134DC}"/>
          </ac:picMkLst>
        </pc:picChg>
        <pc:picChg chg="add del mod">
          <ac:chgData name="Lily Hall" userId="5cf0be12-2ae3-4245-8dfb-14a5c5e6af54" providerId="ADAL" clId="{45A7FABE-5CB8-4A54-BCFF-5797B764C054}" dt="2023-04-04T01:06:37.187" v="1440"/>
          <ac:picMkLst>
            <pc:docMk/>
            <pc:sldMk cId="3719268346" sldId="306"/>
            <ac:picMk id="56" creationId="{1D08E34D-7145-195C-8D2F-198F57F2687A}"/>
          </ac:picMkLst>
        </pc:picChg>
        <pc:picChg chg="add del mod">
          <ac:chgData name="Lily Hall" userId="5cf0be12-2ae3-4245-8dfb-14a5c5e6af54" providerId="ADAL" clId="{45A7FABE-5CB8-4A54-BCFF-5797B764C054}" dt="2023-04-04T01:06:37.187" v="1440"/>
          <ac:picMkLst>
            <pc:docMk/>
            <pc:sldMk cId="3719268346" sldId="306"/>
            <ac:picMk id="57" creationId="{8AA1228F-9BC1-7506-FCD0-01B81A211820}"/>
          </ac:picMkLst>
        </pc:picChg>
        <pc:cxnChg chg="mod">
          <ac:chgData name="Lily Hall" userId="5cf0be12-2ae3-4245-8dfb-14a5c5e6af54" providerId="ADAL" clId="{45A7FABE-5CB8-4A54-BCFF-5797B764C054}" dt="2023-04-04T01:06:30.753" v="1437"/>
          <ac:cxnSpMkLst>
            <pc:docMk/>
            <pc:sldMk cId="3719268346" sldId="306"/>
            <ac:cxnSpMk id="7" creationId="{555768A9-65BF-C3DF-49AC-50623076B64C}"/>
          </ac:cxnSpMkLst>
        </pc:cxnChg>
        <pc:cxnChg chg="mod">
          <ac:chgData name="Lily Hall" userId="5cf0be12-2ae3-4245-8dfb-14a5c5e6af54" providerId="ADAL" clId="{45A7FABE-5CB8-4A54-BCFF-5797B764C054}" dt="2023-04-04T01:06:30.753" v="1437"/>
          <ac:cxnSpMkLst>
            <pc:docMk/>
            <pc:sldMk cId="3719268346" sldId="306"/>
            <ac:cxnSpMk id="8" creationId="{81F93783-64E0-E600-1F4E-3B7A97230EA4}"/>
          </ac:cxnSpMkLst>
        </pc:cxnChg>
        <pc:cxnChg chg="mod">
          <ac:chgData name="Lily Hall" userId="5cf0be12-2ae3-4245-8dfb-14a5c5e6af54" providerId="ADAL" clId="{45A7FABE-5CB8-4A54-BCFF-5797B764C054}" dt="2023-04-04T01:06:30.753" v="1437"/>
          <ac:cxnSpMkLst>
            <pc:docMk/>
            <pc:sldMk cId="3719268346" sldId="306"/>
            <ac:cxnSpMk id="9" creationId="{31E38BA1-5FFB-D2FA-4BFE-BEC4C9537629}"/>
          </ac:cxnSpMkLst>
        </pc:cxnChg>
        <pc:cxnChg chg="mod">
          <ac:chgData name="Lily Hall" userId="5cf0be12-2ae3-4245-8dfb-14a5c5e6af54" providerId="ADAL" clId="{45A7FABE-5CB8-4A54-BCFF-5797B764C054}" dt="2023-04-04T01:06:30.753" v="1437"/>
          <ac:cxnSpMkLst>
            <pc:docMk/>
            <pc:sldMk cId="3719268346" sldId="306"/>
            <ac:cxnSpMk id="10" creationId="{C22BB3CF-12CC-C3A0-6941-2CE8A2C2F923}"/>
          </ac:cxnSpMkLst>
        </pc:cxnChg>
        <pc:cxnChg chg="mod">
          <ac:chgData name="Lily Hall" userId="5cf0be12-2ae3-4245-8dfb-14a5c5e6af54" providerId="ADAL" clId="{45A7FABE-5CB8-4A54-BCFF-5797B764C054}" dt="2023-04-04T01:06:30.753" v="1437"/>
          <ac:cxnSpMkLst>
            <pc:docMk/>
            <pc:sldMk cId="3719268346" sldId="306"/>
            <ac:cxnSpMk id="11" creationId="{ED2317AE-A222-CC61-2FEA-DE044E98CF2A}"/>
          </ac:cxnSpMkLst>
        </pc:cxnChg>
        <pc:cxnChg chg="mod">
          <ac:chgData name="Lily Hall" userId="5cf0be12-2ae3-4245-8dfb-14a5c5e6af54" providerId="ADAL" clId="{45A7FABE-5CB8-4A54-BCFF-5797B764C054}" dt="2023-04-04T01:06:30.753" v="1437"/>
          <ac:cxnSpMkLst>
            <pc:docMk/>
            <pc:sldMk cId="3719268346" sldId="306"/>
            <ac:cxnSpMk id="12" creationId="{97EACDE3-8BF4-1454-F9C1-FD339A30EF6C}"/>
          </ac:cxnSpMkLst>
        </pc:cxnChg>
        <pc:cxnChg chg="mod">
          <ac:chgData name="Lily Hall" userId="5cf0be12-2ae3-4245-8dfb-14a5c5e6af54" providerId="ADAL" clId="{45A7FABE-5CB8-4A54-BCFF-5797B764C054}" dt="2023-04-04T01:06:30.753" v="1437"/>
          <ac:cxnSpMkLst>
            <pc:docMk/>
            <pc:sldMk cId="3719268346" sldId="306"/>
            <ac:cxnSpMk id="13" creationId="{EB18B94C-6F6F-12FD-9DD7-A88ABCE00C09}"/>
          </ac:cxnSpMkLst>
        </pc:cxnChg>
        <pc:cxnChg chg="mod">
          <ac:chgData name="Lily Hall" userId="5cf0be12-2ae3-4245-8dfb-14a5c5e6af54" providerId="ADAL" clId="{45A7FABE-5CB8-4A54-BCFF-5797B764C054}" dt="2023-04-04T01:06:30.753" v="1437"/>
          <ac:cxnSpMkLst>
            <pc:docMk/>
            <pc:sldMk cId="3719268346" sldId="306"/>
            <ac:cxnSpMk id="14" creationId="{EBE53572-022A-DC3F-399D-D5BE2E4CC710}"/>
          </ac:cxnSpMkLst>
        </pc:cxnChg>
        <pc:cxnChg chg="mod">
          <ac:chgData name="Lily Hall" userId="5cf0be12-2ae3-4245-8dfb-14a5c5e6af54" providerId="ADAL" clId="{45A7FABE-5CB8-4A54-BCFF-5797B764C054}" dt="2023-04-04T01:06:30.753" v="1437"/>
          <ac:cxnSpMkLst>
            <pc:docMk/>
            <pc:sldMk cId="3719268346" sldId="306"/>
            <ac:cxnSpMk id="15" creationId="{91D68AD1-FB5C-1748-62CC-881E63D5FA52}"/>
          </ac:cxnSpMkLst>
        </pc:cxnChg>
        <pc:cxnChg chg="mod">
          <ac:chgData name="Lily Hall" userId="5cf0be12-2ae3-4245-8dfb-14a5c5e6af54" providerId="ADAL" clId="{45A7FABE-5CB8-4A54-BCFF-5797B764C054}" dt="2023-04-04T01:06:30.753" v="1437"/>
          <ac:cxnSpMkLst>
            <pc:docMk/>
            <pc:sldMk cId="3719268346" sldId="306"/>
            <ac:cxnSpMk id="16" creationId="{D43C85E1-5606-DF4C-268F-5834812B3C26}"/>
          </ac:cxnSpMkLst>
        </pc:cxnChg>
        <pc:cxnChg chg="mod">
          <ac:chgData name="Lily Hall" userId="5cf0be12-2ae3-4245-8dfb-14a5c5e6af54" providerId="ADAL" clId="{45A7FABE-5CB8-4A54-BCFF-5797B764C054}" dt="2023-04-04T01:06:30.753" v="1437"/>
          <ac:cxnSpMkLst>
            <pc:docMk/>
            <pc:sldMk cId="3719268346" sldId="306"/>
            <ac:cxnSpMk id="17" creationId="{480727B1-9F80-09A5-7369-3CF6527A5FBB}"/>
          </ac:cxnSpMkLst>
        </pc:cxnChg>
        <pc:cxnChg chg="mod">
          <ac:chgData name="Lily Hall" userId="5cf0be12-2ae3-4245-8dfb-14a5c5e6af54" providerId="ADAL" clId="{45A7FABE-5CB8-4A54-BCFF-5797B764C054}" dt="2023-04-04T01:06:30.753" v="1437"/>
          <ac:cxnSpMkLst>
            <pc:docMk/>
            <pc:sldMk cId="3719268346" sldId="306"/>
            <ac:cxnSpMk id="18" creationId="{9DCBE729-E41D-63C7-75D5-EDF843A35772}"/>
          </ac:cxnSpMkLst>
        </pc:cxnChg>
        <pc:cxnChg chg="mod">
          <ac:chgData name="Lily Hall" userId="5cf0be12-2ae3-4245-8dfb-14a5c5e6af54" providerId="ADAL" clId="{45A7FABE-5CB8-4A54-BCFF-5797B764C054}" dt="2023-04-04T01:06:30.753" v="1437"/>
          <ac:cxnSpMkLst>
            <pc:docMk/>
            <pc:sldMk cId="3719268346" sldId="306"/>
            <ac:cxnSpMk id="19" creationId="{D759BCC8-BF05-5B54-21BA-9156E7D2681E}"/>
          </ac:cxnSpMkLst>
        </pc:cxnChg>
        <pc:cxnChg chg="mod">
          <ac:chgData name="Lily Hall" userId="5cf0be12-2ae3-4245-8dfb-14a5c5e6af54" providerId="ADAL" clId="{45A7FABE-5CB8-4A54-BCFF-5797B764C054}" dt="2023-04-04T01:06:30.753" v="1437"/>
          <ac:cxnSpMkLst>
            <pc:docMk/>
            <pc:sldMk cId="3719268346" sldId="306"/>
            <ac:cxnSpMk id="20" creationId="{594256EC-F448-A19F-3A3B-98503374FE43}"/>
          </ac:cxnSpMkLst>
        </pc:cxnChg>
        <pc:cxnChg chg="mod">
          <ac:chgData name="Lily Hall" userId="5cf0be12-2ae3-4245-8dfb-14a5c5e6af54" providerId="ADAL" clId="{45A7FABE-5CB8-4A54-BCFF-5797B764C054}" dt="2023-04-04T01:06:30.753" v="1437"/>
          <ac:cxnSpMkLst>
            <pc:docMk/>
            <pc:sldMk cId="3719268346" sldId="306"/>
            <ac:cxnSpMk id="21" creationId="{0DE5B03E-9437-8495-1DF9-40B449ED9A56}"/>
          </ac:cxnSpMkLst>
        </pc:cxnChg>
        <pc:cxnChg chg="mod">
          <ac:chgData name="Lily Hall" userId="5cf0be12-2ae3-4245-8dfb-14a5c5e6af54" providerId="ADAL" clId="{45A7FABE-5CB8-4A54-BCFF-5797B764C054}" dt="2023-04-04T01:06:30.753" v="1437"/>
          <ac:cxnSpMkLst>
            <pc:docMk/>
            <pc:sldMk cId="3719268346" sldId="306"/>
            <ac:cxnSpMk id="22" creationId="{1A2C6F27-E8F5-936A-2D17-997136F7D0E2}"/>
          </ac:cxnSpMkLst>
        </pc:cxnChg>
        <pc:cxnChg chg="mod">
          <ac:chgData name="Lily Hall" userId="5cf0be12-2ae3-4245-8dfb-14a5c5e6af54" providerId="ADAL" clId="{45A7FABE-5CB8-4A54-BCFF-5797B764C054}" dt="2023-04-04T01:06:30.753" v="1437"/>
          <ac:cxnSpMkLst>
            <pc:docMk/>
            <pc:sldMk cId="3719268346" sldId="306"/>
            <ac:cxnSpMk id="23" creationId="{2FB9AE1B-6DDA-7143-0432-23CB98253201}"/>
          </ac:cxnSpMkLst>
        </pc:cxnChg>
        <pc:cxnChg chg="mod">
          <ac:chgData name="Lily Hall" userId="5cf0be12-2ae3-4245-8dfb-14a5c5e6af54" providerId="ADAL" clId="{45A7FABE-5CB8-4A54-BCFF-5797B764C054}" dt="2023-04-04T01:06:34.402" v="1439"/>
          <ac:cxnSpMkLst>
            <pc:docMk/>
            <pc:sldMk cId="3719268346" sldId="306"/>
            <ac:cxnSpMk id="34" creationId="{73D363CC-5F81-9028-1711-5466CB62C9BB}"/>
          </ac:cxnSpMkLst>
        </pc:cxnChg>
        <pc:cxnChg chg="mod">
          <ac:chgData name="Lily Hall" userId="5cf0be12-2ae3-4245-8dfb-14a5c5e6af54" providerId="ADAL" clId="{45A7FABE-5CB8-4A54-BCFF-5797B764C054}" dt="2023-04-04T01:06:34.402" v="1439"/>
          <ac:cxnSpMkLst>
            <pc:docMk/>
            <pc:sldMk cId="3719268346" sldId="306"/>
            <ac:cxnSpMk id="35" creationId="{C9D2CE22-DF94-7B39-5A3B-839057060A8D}"/>
          </ac:cxnSpMkLst>
        </pc:cxnChg>
        <pc:cxnChg chg="mod">
          <ac:chgData name="Lily Hall" userId="5cf0be12-2ae3-4245-8dfb-14a5c5e6af54" providerId="ADAL" clId="{45A7FABE-5CB8-4A54-BCFF-5797B764C054}" dt="2023-04-04T01:06:34.402" v="1439"/>
          <ac:cxnSpMkLst>
            <pc:docMk/>
            <pc:sldMk cId="3719268346" sldId="306"/>
            <ac:cxnSpMk id="36" creationId="{6F9FD0F4-DECD-93A9-EB8D-CA9BC85E2F54}"/>
          </ac:cxnSpMkLst>
        </pc:cxnChg>
        <pc:cxnChg chg="mod">
          <ac:chgData name="Lily Hall" userId="5cf0be12-2ae3-4245-8dfb-14a5c5e6af54" providerId="ADAL" clId="{45A7FABE-5CB8-4A54-BCFF-5797B764C054}" dt="2023-04-04T01:06:34.402" v="1439"/>
          <ac:cxnSpMkLst>
            <pc:docMk/>
            <pc:sldMk cId="3719268346" sldId="306"/>
            <ac:cxnSpMk id="37" creationId="{7F09A43E-6B09-9572-AEF9-40C8BE0E201F}"/>
          </ac:cxnSpMkLst>
        </pc:cxnChg>
        <pc:cxnChg chg="mod">
          <ac:chgData name="Lily Hall" userId="5cf0be12-2ae3-4245-8dfb-14a5c5e6af54" providerId="ADAL" clId="{45A7FABE-5CB8-4A54-BCFF-5797B764C054}" dt="2023-04-04T01:06:34.402" v="1439"/>
          <ac:cxnSpMkLst>
            <pc:docMk/>
            <pc:sldMk cId="3719268346" sldId="306"/>
            <ac:cxnSpMk id="38" creationId="{E33B8364-DF05-A270-DA41-ECCEE6471BD8}"/>
          </ac:cxnSpMkLst>
        </pc:cxnChg>
        <pc:cxnChg chg="mod">
          <ac:chgData name="Lily Hall" userId="5cf0be12-2ae3-4245-8dfb-14a5c5e6af54" providerId="ADAL" clId="{45A7FABE-5CB8-4A54-BCFF-5797B764C054}" dt="2023-04-04T01:06:34.402" v="1439"/>
          <ac:cxnSpMkLst>
            <pc:docMk/>
            <pc:sldMk cId="3719268346" sldId="306"/>
            <ac:cxnSpMk id="39" creationId="{64D16CC1-538D-23AA-C329-057E023BE3D0}"/>
          </ac:cxnSpMkLst>
        </pc:cxnChg>
        <pc:cxnChg chg="mod">
          <ac:chgData name="Lily Hall" userId="5cf0be12-2ae3-4245-8dfb-14a5c5e6af54" providerId="ADAL" clId="{45A7FABE-5CB8-4A54-BCFF-5797B764C054}" dt="2023-04-04T01:06:34.402" v="1439"/>
          <ac:cxnSpMkLst>
            <pc:docMk/>
            <pc:sldMk cId="3719268346" sldId="306"/>
            <ac:cxnSpMk id="40" creationId="{5F612B7A-9801-57D7-0817-309CEC2F3E12}"/>
          </ac:cxnSpMkLst>
        </pc:cxnChg>
        <pc:cxnChg chg="mod">
          <ac:chgData name="Lily Hall" userId="5cf0be12-2ae3-4245-8dfb-14a5c5e6af54" providerId="ADAL" clId="{45A7FABE-5CB8-4A54-BCFF-5797B764C054}" dt="2023-04-04T01:06:34.402" v="1439"/>
          <ac:cxnSpMkLst>
            <pc:docMk/>
            <pc:sldMk cId="3719268346" sldId="306"/>
            <ac:cxnSpMk id="41" creationId="{2F9F8CBF-1B1A-DB43-9F84-9EE269CBD37E}"/>
          </ac:cxnSpMkLst>
        </pc:cxnChg>
        <pc:cxnChg chg="mod">
          <ac:chgData name="Lily Hall" userId="5cf0be12-2ae3-4245-8dfb-14a5c5e6af54" providerId="ADAL" clId="{45A7FABE-5CB8-4A54-BCFF-5797B764C054}" dt="2023-04-04T01:06:34.402" v="1439"/>
          <ac:cxnSpMkLst>
            <pc:docMk/>
            <pc:sldMk cId="3719268346" sldId="306"/>
            <ac:cxnSpMk id="42" creationId="{C60E57B1-DCB7-5BF6-4F75-4B3420751C1B}"/>
          </ac:cxnSpMkLst>
        </pc:cxnChg>
        <pc:cxnChg chg="mod">
          <ac:chgData name="Lily Hall" userId="5cf0be12-2ae3-4245-8dfb-14a5c5e6af54" providerId="ADAL" clId="{45A7FABE-5CB8-4A54-BCFF-5797B764C054}" dt="2023-04-04T01:06:34.402" v="1439"/>
          <ac:cxnSpMkLst>
            <pc:docMk/>
            <pc:sldMk cId="3719268346" sldId="306"/>
            <ac:cxnSpMk id="43" creationId="{D8080347-9A7C-9627-2079-8E9688A405F2}"/>
          </ac:cxnSpMkLst>
        </pc:cxnChg>
        <pc:cxnChg chg="mod">
          <ac:chgData name="Lily Hall" userId="5cf0be12-2ae3-4245-8dfb-14a5c5e6af54" providerId="ADAL" clId="{45A7FABE-5CB8-4A54-BCFF-5797B764C054}" dt="2023-04-04T01:06:34.402" v="1439"/>
          <ac:cxnSpMkLst>
            <pc:docMk/>
            <pc:sldMk cId="3719268346" sldId="306"/>
            <ac:cxnSpMk id="44" creationId="{A09BB696-2BDF-7B93-F6C4-5DF27389F23D}"/>
          </ac:cxnSpMkLst>
        </pc:cxnChg>
        <pc:cxnChg chg="mod">
          <ac:chgData name="Lily Hall" userId="5cf0be12-2ae3-4245-8dfb-14a5c5e6af54" providerId="ADAL" clId="{45A7FABE-5CB8-4A54-BCFF-5797B764C054}" dt="2023-04-04T01:06:34.402" v="1439"/>
          <ac:cxnSpMkLst>
            <pc:docMk/>
            <pc:sldMk cId="3719268346" sldId="306"/>
            <ac:cxnSpMk id="45" creationId="{4306847A-57DE-03DC-F067-85B2D148B4BB}"/>
          </ac:cxnSpMkLst>
        </pc:cxnChg>
        <pc:cxnChg chg="mod">
          <ac:chgData name="Lily Hall" userId="5cf0be12-2ae3-4245-8dfb-14a5c5e6af54" providerId="ADAL" clId="{45A7FABE-5CB8-4A54-BCFF-5797B764C054}" dt="2023-04-04T01:06:34.402" v="1439"/>
          <ac:cxnSpMkLst>
            <pc:docMk/>
            <pc:sldMk cId="3719268346" sldId="306"/>
            <ac:cxnSpMk id="46" creationId="{47B1E004-9E87-C080-B601-4137B048C206}"/>
          </ac:cxnSpMkLst>
        </pc:cxnChg>
        <pc:cxnChg chg="mod">
          <ac:chgData name="Lily Hall" userId="5cf0be12-2ae3-4245-8dfb-14a5c5e6af54" providerId="ADAL" clId="{45A7FABE-5CB8-4A54-BCFF-5797B764C054}" dt="2023-04-04T01:06:34.402" v="1439"/>
          <ac:cxnSpMkLst>
            <pc:docMk/>
            <pc:sldMk cId="3719268346" sldId="306"/>
            <ac:cxnSpMk id="47" creationId="{92A86D06-7082-5210-98B1-2AD36D2DB0D2}"/>
          </ac:cxnSpMkLst>
        </pc:cxnChg>
        <pc:cxnChg chg="mod">
          <ac:chgData name="Lily Hall" userId="5cf0be12-2ae3-4245-8dfb-14a5c5e6af54" providerId="ADAL" clId="{45A7FABE-5CB8-4A54-BCFF-5797B764C054}" dt="2023-04-04T01:06:34.402" v="1439"/>
          <ac:cxnSpMkLst>
            <pc:docMk/>
            <pc:sldMk cId="3719268346" sldId="306"/>
            <ac:cxnSpMk id="48" creationId="{A4222892-F748-B2F0-72DC-7993A45A1806}"/>
          </ac:cxnSpMkLst>
        </pc:cxnChg>
        <pc:cxnChg chg="mod">
          <ac:chgData name="Lily Hall" userId="5cf0be12-2ae3-4245-8dfb-14a5c5e6af54" providerId="ADAL" clId="{45A7FABE-5CB8-4A54-BCFF-5797B764C054}" dt="2023-04-04T01:06:34.402" v="1439"/>
          <ac:cxnSpMkLst>
            <pc:docMk/>
            <pc:sldMk cId="3719268346" sldId="306"/>
            <ac:cxnSpMk id="49" creationId="{68795C85-A1C8-D014-C51E-707DACB7E77A}"/>
          </ac:cxnSpMkLst>
        </pc:cxnChg>
        <pc:cxnChg chg="mod">
          <ac:chgData name="Lily Hall" userId="5cf0be12-2ae3-4245-8dfb-14a5c5e6af54" providerId="ADAL" clId="{45A7FABE-5CB8-4A54-BCFF-5797B764C054}" dt="2023-04-04T01:06:34.402" v="1439"/>
          <ac:cxnSpMkLst>
            <pc:docMk/>
            <pc:sldMk cId="3719268346" sldId="306"/>
            <ac:cxnSpMk id="50" creationId="{06A411DF-1491-1E4C-1E32-2F43E4B9BE77}"/>
          </ac:cxnSpMkLst>
        </pc:cxnChg>
      </pc:sldChg>
      <pc:sldChg chg="add del ord">
        <pc:chgData name="Lily Hall" userId="5cf0be12-2ae3-4245-8dfb-14a5c5e6af54" providerId="ADAL" clId="{45A7FABE-5CB8-4A54-BCFF-5797B764C054}" dt="2023-04-04T01:01:09.829" v="1366" actId="47"/>
        <pc:sldMkLst>
          <pc:docMk/>
          <pc:sldMk cId="3723070919" sldId="306"/>
        </pc:sldMkLst>
      </pc:sldChg>
      <pc:sldChg chg="add del setBg">
        <pc:chgData name="Lily Hall" userId="5cf0be12-2ae3-4245-8dfb-14a5c5e6af54" providerId="ADAL" clId="{45A7FABE-5CB8-4A54-BCFF-5797B764C054}" dt="2023-04-04T01:08:35.028" v="1459"/>
        <pc:sldMkLst>
          <pc:docMk/>
          <pc:sldMk cId="3979091731" sldId="306"/>
        </pc:sldMkLst>
      </pc:sldChg>
      <pc:sldChg chg="add del setBg">
        <pc:chgData name="Lily Hall" userId="5cf0be12-2ae3-4245-8dfb-14a5c5e6af54" providerId="ADAL" clId="{45A7FABE-5CB8-4A54-BCFF-5797B764C054}" dt="2023-04-04T01:09:11.253" v="1467" actId="47"/>
        <pc:sldMkLst>
          <pc:docMk/>
          <pc:sldMk cId="732382756" sldId="307"/>
        </pc:sldMkLst>
      </pc:sldChg>
      <pc:sldChg chg="add del">
        <pc:chgData name="Lily Hall" userId="5cf0be12-2ae3-4245-8dfb-14a5c5e6af54" providerId="ADAL" clId="{45A7FABE-5CB8-4A54-BCFF-5797B764C054}" dt="2023-04-04T01:05:20.394" v="1418" actId="47"/>
        <pc:sldMkLst>
          <pc:docMk/>
          <pc:sldMk cId="898067641" sldId="307"/>
        </pc:sldMkLst>
      </pc:sldChg>
      <pc:sldChg chg="add del">
        <pc:chgData name="Lily Hall" userId="5cf0be12-2ae3-4245-8dfb-14a5c5e6af54" providerId="ADAL" clId="{45A7FABE-5CB8-4A54-BCFF-5797B764C054}" dt="2023-04-04T01:00:58.605" v="1361" actId="47"/>
        <pc:sldMkLst>
          <pc:docMk/>
          <pc:sldMk cId="1211341916" sldId="307"/>
        </pc:sldMkLst>
      </pc:sldChg>
      <pc:sldChg chg="add del">
        <pc:chgData name="Lily Hall" userId="5cf0be12-2ae3-4245-8dfb-14a5c5e6af54" providerId="ADAL" clId="{45A7FABE-5CB8-4A54-BCFF-5797B764C054}" dt="2023-04-04T01:00:44.855" v="1357"/>
        <pc:sldMkLst>
          <pc:docMk/>
          <pc:sldMk cId="2023366196" sldId="307"/>
        </pc:sldMkLst>
      </pc:sldChg>
      <pc:sldChg chg="addSp modSp add mod">
        <pc:chgData name="Lily Hall" userId="5cf0be12-2ae3-4245-8dfb-14a5c5e6af54" providerId="ADAL" clId="{45A7FABE-5CB8-4A54-BCFF-5797B764C054}" dt="2023-04-04T02:28:27.184" v="2478"/>
        <pc:sldMkLst>
          <pc:docMk/>
          <pc:sldMk cId="2047499543" sldId="307"/>
        </pc:sldMkLst>
        <pc:spChg chg="mod">
          <ac:chgData name="Lily Hall" userId="5cf0be12-2ae3-4245-8dfb-14a5c5e6af54" providerId="ADAL" clId="{45A7FABE-5CB8-4A54-BCFF-5797B764C054}" dt="2023-04-04T02:28:27.184" v="2478"/>
          <ac:spMkLst>
            <pc:docMk/>
            <pc:sldMk cId="2047499543" sldId="307"/>
            <ac:spMk id="6" creationId="{AF5B7820-1424-CD09-99E9-0CD53D7FE1E1}"/>
          </ac:spMkLst>
        </pc:spChg>
        <pc:spChg chg="mod">
          <ac:chgData name="Lily Hall" userId="5cf0be12-2ae3-4245-8dfb-14a5c5e6af54" providerId="ADAL" clId="{45A7FABE-5CB8-4A54-BCFF-5797B764C054}" dt="2023-04-04T02:28:27.184" v="2478"/>
          <ac:spMkLst>
            <pc:docMk/>
            <pc:sldMk cId="2047499543" sldId="307"/>
            <ac:spMk id="9" creationId="{18A01A12-0AD4-84E4-4774-F690D7D7621E}"/>
          </ac:spMkLst>
        </pc:spChg>
        <pc:spChg chg="mod">
          <ac:chgData name="Lily Hall" userId="5cf0be12-2ae3-4245-8dfb-14a5c5e6af54" providerId="ADAL" clId="{45A7FABE-5CB8-4A54-BCFF-5797B764C054}" dt="2023-04-04T02:28:27.184" v="2478"/>
          <ac:spMkLst>
            <pc:docMk/>
            <pc:sldMk cId="2047499543" sldId="307"/>
            <ac:spMk id="12" creationId="{838FD254-75F2-EB7C-C06C-91CE3B08A7B4}"/>
          </ac:spMkLst>
        </pc:spChg>
        <pc:grpChg chg="mod">
          <ac:chgData name="Lily Hall" userId="5cf0be12-2ae3-4245-8dfb-14a5c5e6af54" providerId="ADAL" clId="{45A7FABE-5CB8-4A54-BCFF-5797B764C054}" dt="2023-04-04T01:09:59.498" v="1485" actId="1036"/>
          <ac:grpSpMkLst>
            <pc:docMk/>
            <pc:sldMk cId="2047499543" sldId="307"/>
            <ac:grpSpMk id="3" creationId="{41536F06-3896-B5A5-5B16-D012CCAD543B}"/>
          </ac:grpSpMkLst>
        </pc:grpChg>
        <pc:grpChg chg="add mod">
          <ac:chgData name="Lily Hall" userId="5cf0be12-2ae3-4245-8dfb-14a5c5e6af54" providerId="ADAL" clId="{45A7FABE-5CB8-4A54-BCFF-5797B764C054}" dt="2023-04-04T02:28:27.184" v="2478"/>
          <ac:grpSpMkLst>
            <pc:docMk/>
            <pc:sldMk cId="2047499543" sldId="307"/>
            <ac:grpSpMk id="4" creationId="{E6062E1E-D71E-A6A4-7E02-9E9084CC0172}"/>
          </ac:grpSpMkLst>
        </pc:grpChg>
        <pc:grpChg chg="mod">
          <ac:chgData name="Lily Hall" userId="5cf0be12-2ae3-4245-8dfb-14a5c5e6af54" providerId="ADAL" clId="{45A7FABE-5CB8-4A54-BCFF-5797B764C054}" dt="2023-04-04T02:28:27.184" v="2478"/>
          <ac:grpSpMkLst>
            <pc:docMk/>
            <pc:sldMk cId="2047499543" sldId="307"/>
            <ac:grpSpMk id="5" creationId="{5DB3ED64-1AFD-4FA5-E47D-67E0934321FF}"/>
          </ac:grpSpMkLst>
        </pc:grpChg>
        <pc:grpChg chg="mod">
          <ac:chgData name="Lily Hall" userId="5cf0be12-2ae3-4245-8dfb-14a5c5e6af54" providerId="ADAL" clId="{45A7FABE-5CB8-4A54-BCFF-5797B764C054}" dt="2023-04-04T02:28:27.184" v="2478"/>
          <ac:grpSpMkLst>
            <pc:docMk/>
            <pc:sldMk cId="2047499543" sldId="307"/>
            <ac:grpSpMk id="8" creationId="{2501CCBE-BBF3-954C-E9B0-43C7DFB0A10D}"/>
          </ac:grpSpMkLst>
        </pc:grpChg>
        <pc:picChg chg="mod">
          <ac:chgData name="Lily Hall" userId="5cf0be12-2ae3-4245-8dfb-14a5c5e6af54" providerId="ADAL" clId="{45A7FABE-5CB8-4A54-BCFF-5797B764C054}" dt="2023-04-04T02:28:27.184" v="2478"/>
          <ac:picMkLst>
            <pc:docMk/>
            <pc:sldMk cId="2047499543" sldId="307"/>
            <ac:picMk id="11" creationId="{681B0211-4310-7300-AD81-4090ADD620E9}"/>
          </ac:picMkLst>
        </pc:picChg>
        <pc:cxnChg chg="mod">
          <ac:chgData name="Lily Hall" userId="5cf0be12-2ae3-4245-8dfb-14a5c5e6af54" providerId="ADAL" clId="{45A7FABE-5CB8-4A54-BCFF-5797B764C054}" dt="2023-04-04T02:28:27.184" v="2478"/>
          <ac:cxnSpMkLst>
            <pc:docMk/>
            <pc:sldMk cId="2047499543" sldId="307"/>
            <ac:cxnSpMk id="7" creationId="{E62D3296-6C98-708A-2219-89248DE0AC06}"/>
          </ac:cxnSpMkLst>
        </pc:cxnChg>
        <pc:cxnChg chg="mod">
          <ac:chgData name="Lily Hall" userId="5cf0be12-2ae3-4245-8dfb-14a5c5e6af54" providerId="ADAL" clId="{45A7FABE-5CB8-4A54-BCFF-5797B764C054}" dt="2023-04-04T02:28:27.184" v="2478"/>
          <ac:cxnSpMkLst>
            <pc:docMk/>
            <pc:sldMk cId="2047499543" sldId="307"/>
            <ac:cxnSpMk id="10" creationId="{56EFC6A8-F0F0-5052-11E4-3BABE4DC5912}"/>
          </ac:cxnSpMkLst>
        </pc:cxnChg>
      </pc:sldChg>
      <pc:sldChg chg="delSp add del mod setBg">
        <pc:chgData name="Lily Hall" userId="5cf0be12-2ae3-4245-8dfb-14a5c5e6af54" providerId="ADAL" clId="{45A7FABE-5CB8-4A54-BCFF-5797B764C054}" dt="2023-04-04T01:08:26.418" v="1457" actId="47"/>
        <pc:sldMkLst>
          <pc:docMk/>
          <pc:sldMk cId="3219249739" sldId="307"/>
        </pc:sldMkLst>
        <pc:picChg chg="del">
          <ac:chgData name="Lily Hall" userId="5cf0be12-2ae3-4245-8dfb-14a5c5e6af54" providerId="ADAL" clId="{45A7FABE-5CB8-4A54-BCFF-5797B764C054}" dt="2023-04-04T01:05:57.159" v="1428" actId="478"/>
          <ac:picMkLst>
            <pc:docMk/>
            <pc:sldMk cId="3219249739" sldId="307"/>
            <ac:picMk id="33" creationId="{64463510-B26F-8A0B-0FE0-804FF12FF2C1}"/>
          </ac:picMkLst>
        </pc:picChg>
      </pc:sldChg>
      <pc:sldChg chg="add del setBg">
        <pc:chgData name="Lily Hall" userId="5cf0be12-2ae3-4245-8dfb-14a5c5e6af54" providerId="ADAL" clId="{45A7FABE-5CB8-4A54-BCFF-5797B764C054}" dt="2023-04-04T01:09:49.289" v="1481"/>
        <pc:sldMkLst>
          <pc:docMk/>
          <pc:sldMk cId="4286191199" sldId="307"/>
        </pc:sldMkLst>
      </pc:sldChg>
      <pc:sldChg chg="modSp add mod">
        <pc:chgData name="Lily Hall" userId="5cf0be12-2ae3-4245-8dfb-14a5c5e6af54" providerId="ADAL" clId="{45A7FABE-5CB8-4A54-BCFF-5797B764C054}" dt="2023-04-04T01:10:25.330" v="1492" actId="1076"/>
        <pc:sldMkLst>
          <pc:docMk/>
          <pc:sldMk cId="661822720" sldId="308"/>
        </pc:sldMkLst>
        <pc:grpChg chg="mod">
          <ac:chgData name="Lily Hall" userId="5cf0be12-2ae3-4245-8dfb-14a5c5e6af54" providerId="ADAL" clId="{45A7FABE-5CB8-4A54-BCFF-5797B764C054}" dt="2023-04-04T01:10:25.330" v="1492" actId="1076"/>
          <ac:grpSpMkLst>
            <pc:docMk/>
            <pc:sldMk cId="661822720" sldId="308"/>
            <ac:grpSpMk id="3" creationId="{41536F06-3896-B5A5-5B16-D012CCAD543B}"/>
          </ac:grpSpMkLst>
        </pc:grpChg>
      </pc:sldChg>
      <pc:sldChg chg="add del setBg">
        <pc:chgData name="Lily Hall" userId="5cf0be12-2ae3-4245-8dfb-14a5c5e6af54" providerId="ADAL" clId="{45A7FABE-5CB8-4A54-BCFF-5797B764C054}" dt="2023-04-04T01:08:51.003" v="1463"/>
        <pc:sldMkLst>
          <pc:docMk/>
          <pc:sldMk cId="1140963090" sldId="308"/>
        </pc:sldMkLst>
      </pc:sldChg>
      <pc:sldChg chg="add del">
        <pc:chgData name="Lily Hall" userId="5cf0be12-2ae3-4245-8dfb-14a5c5e6af54" providerId="ADAL" clId="{45A7FABE-5CB8-4A54-BCFF-5797B764C054}" dt="2023-04-04T01:05:20.394" v="1418" actId="47"/>
        <pc:sldMkLst>
          <pc:docMk/>
          <pc:sldMk cId="1196427384" sldId="308"/>
        </pc:sldMkLst>
      </pc:sldChg>
      <pc:sldChg chg="add del setBg">
        <pc:chgData name="Lily Hall" userId="5cf0be12-2ae3-4245-8dfb-14a5c5e6af54" providerId="ADAL" clId="{45A7FABE-5CB8-4A54-BCFF-5797B764C054}" dt="2023-04-04T01:10:22.247" v="1490"/>
        <pc:sldMkLst>
          <pc:docMk/>
          <pc:sldMk cId="2492809991" sldId="308"/>
        </pc:sldMkLst>
      </pc:sldChg>
      <pc:sldChg chg="add del">
        <pc:chgData name="Lily Hall" userId="5cf0be12-2ae3-4245-8dfb-14a5c5e6af54" providerId="ADAL" clId="{45A7FABE-5CB8-4A54-BCFF-5797B764C054}" dt="2023-04-04T01:00:44.402" v="1356"/>
        <pc:sldMkLst>
          <pc:docMk/>
          <pc:sldMk cId="3986861162" sldId="308"/>
        </pc:sldMkLst>
      </pc:sldChg>
      <pc:sldChg chg="delSp add del mod setBg">
        <pc:chgData name="Lily Hall" userId="5cf0be12-2ae3-4245-8dfb-14a5c5e6af54" providerId="ADAL" clId="{45A7FABE-5CB8-4A54-BCFF-5797B764C054}" dt="2023-04-04T01:08:26.418" v="1457" actId="47"/>
        <pc:sldMkLst>
          <pc:docMk/>
          <pc:sldMk cId="4224181008" sldId="308"/>
        </pc:sldMkLst>
        <pc:picChg chg="del">
          <ac:chgData name="Lily Hall" userId="5cf0be12-2ae3-4245-8dfb-14a5c5e6af54" providerId="ADAL" clId="{45A7FABE-5CB8-4A54-BCFF-5797B764C054}" dt="2023-04-04T01:05:59.041" v="1429" actId="478"/>
          <ac:picMkLst>
            <pc:docMk/>
            <pc:sldMk cId="4224181008" sldId="308"/>
            <ac:picMk id="33" creationId="{64463510-B26F-8A0B-0FE0-804FF12FF2C1}"/>
          </ac:picMkLst>
        </pc:picChg>
      </pc:sldChg>
      <pc:sldChg chg="add del">
        <pc:chgData name="Lily Hall" userId="5cf0be12-2ae3-4245-8dfb-14a5c5e6af54" providerId="ADAL" clId="{45A7FABE-5CB8-4A54-BCFF-5797B764C054}" dt="2023-04-04T01:05:20.394" v="1418" actId="47"/>
        <pc:sldMkLst>
          <pc:docMk/>
          <pc:sldMk cId="1070700360" sldId="309"/>
        </pc:sldMkLst>
      </pc:sldChg>
      <pc:sldChg chg="modSp add mod">
        <pc:chgData name="Lily Hall" userId="5cf0be12-2ae3-4245-8dfb-14a5c5e6af54" providerId="ADAL" clId="{45A7FABE-5CB8-4A54-BCFF-5797B764C054}" dt="2023-04-04T01:10:46.591" v="1498" actId="1076"/>
        <pc:sldMkLst>
          <pc:docMk/>
          <pc:sldMk cId="2099673125" sldId="309"/>
        </pc:sldMkLst>
        <pc:grpChg chg="mod">
          <ac:chgData name="Lily Hall" userId="5cf0be12-2ae3-4245-8dfb-14a5c5e6af54" providerId="ADAL" clId="{45A7FABE-5CB8-4A54-BCFF-5797B764C054}" dt="2023-04-04T01:10:46.591" v="1498" actId="1076"/>
          <ac:grpSpMkLst>
            <pc:docMk/>
            <pc:sldMk cId="2099673125" sldId="309"/>
            <ac:grpSpMk id="3" creationId="{41536F06-3896-B5A5-5B16-D012CCAD543B}"/>
          </ac:grpSpMkLst>
        </pc:grpChg>
      </pc:sldChg>
      <pc:sldChg chg="add del">
        <pc:chgData name="Lily Hall" userId="5cf0be12-2ae3-4245-8dfb-14a5c5e6af54" providerId="ADAL" clId="{45A7FABE-5CB8-4A54-BCFF-5797B764C054}" dt="2023-04-04T01:00:44.299" v="1355"/>
        <pc:sldMkLst>
          <pc:docMk/>
          <pc:sldMk cId="2614427713" sldId="309"/>
        </pc:sldMkLst>
      </pc:sldChg>
      <pc:sldChg chg="add del setBg">
        <pc:chgData name="Lily Hall" userId="5cf0be12-2ae3-4245-8dfb-14a5c5e6af54" providerId="ADAL" clId="{45A7FABE-5CB8-4A54-BCFF-5797B764C054}" dt="2023-04-04T01:10:32.379" v="1494"/>
        <pc:sldMkLst>
          <pc:docMk/>
          <pc:sldMk cId="3864785582" sldId="309"/>
        </pc:sldMkLst>
      </pc:sldChg>
      <pc:sldChg chg="add del setBg">
        <pc:chgData name="Lily Hall" userId="5cf0be12-2ae3-4245-8dfb-14a5c5e6af54" providerId="ADAL" clId="{45A7FABE-5CB8-4A54-BCFF-5797B764C054}" dt="2023-04-04T01:10:39.879" v="1496"/>
        <pc:sldMkLst>
          <pc:docMk/>
          <pc:sldMk cId="3924819567" sldId="309"/>
        </pc:sldMkLst>
      </pc:sldChg>
      <pc:sldChg chg="delSp add del mod setBg">
        <pc:chgData name="Lily Hall" userId="5cf0be12-2ae3-4245-8dfb-14a5c5e6af54" providerId="ADAL" clId="{45A7FABE-5CB8-4A54-BCFF-5797B764C054}" dt="2023-04-04T01:08:26.418" v="1457" actId="47"/>
        <pc:sldMkLst>
          <pc:docMk/>
          <pc:sldMk cId="3977107566" sldId="309"/>
        </pc:sldMkLst>
        <pc:picChg chg="del">
          <ac:chgData name="Lily Hall" userId="5cf0be12-2ae3-4245-8dfb-14a5c5e6af54" providerId="ADAL" clId="{45A7FABE-5CB8-4A54-BCFF-5797B764C054}" dt="2023-04-04T01:06:01.385" v="1430" actId="478"/>
          <ac:picMkLst>
            <pc:docMk/>
            <pc:sldMk cId="3977107566" sldId="309"/>
            <ac:picMk id="33" creationId="{64463510-B26F-8A0B-0FE0-804FF12FF2C1}"/>
          </ac:picMkLst>
        </pc:picChg>
      </pc:sldChg>
      <pc:sldChg chg="add del">
        <pc:chgData name="Lily Hall" userId="5cf0be12-2ae3-4245-8dfb-14a5c5e6af54" providerId="ADAL" clId="{45A7FABE-5CB8-4A54-BCFF-5797B764C054}" dt="2023-04-04T01:05:20.394" v="1418" actId="47"/>
        <pc:sldMkLst>
          <pc:docMk/>
          <pc:sldMk cId="518242698" sldId="310"/>
        </pc:sldMkLst>
      </pc:sldChg>
      <pc:sldChg chg="delSp add del mod setBg">
        <pc:chgData name="Lily Hall" userId="5cf0be12-2ae3-4245-8dfb-14a5c5e6af54" providerId="ADAL" clId="{45A7FABE-5CB8-4A54-BCFF-5797B764C054}" dt="2023-04-04T01:08:26.418" v="1457" actId="47"/>
        <pc:sldMkLst>
          <pc:docMk/>
          <pc:sldMk cId="720042728" sldId="310"/>
        </pc:sldMkLst>
        <pc:picChg chg="del">
          <ac:chgData name="Lily Hall" userId="5cf0be12-2ae3-4245-8dfb-14a5c5e6af54" providerId="ADAL" clId="{45A7FABE-5CB8-4A54-BCFF-5797B764C054}" dt="2023-04-04T01:05:55.141" v="1427" actId="478"/>
          <ac:picMkLst>
            <pc:docMk/>
            <pc:sldMk cId="720042728" sldId="310"/>
            <ac:picMk id="33" creationId="{64463510-B26F-8A0B-0FE0-804FF12FF2C1}"/>
          </ac:picMkLst>
        </pc:picChg>
      </pc:sldChg>
      <pc:sldChg chg="modSp add mod">
        <pc:chgData name="Lily Hall" userId="5cf0be12-2ae3-4245-8dfb-14a5c5e6af54" providerId="ADAL" clId="{45A7FABE-5CB8-4A54-BCFF-5797B764C054}" dt="2023-04-04T01:10:55" v="1502" actId="1076"/>
        <pc:sldMkLst>
          <pc:docMk/>
          <pc:sldMk cId="2507615706" sldId="310"/>
        </pc:sldMkLst>
        <pc:grpChg chg="mod">
          <ac:chgData name="Lily Hall" userId="5cf0be12-2ae3-4245-8dfb-14a5c5e6af54" providerId="ADAL" clId="{45A7FABE-5CB8-4A54-BCFF-5797B764C054}" dt="2023-04-04T01:10:55" v="1502" actId="1076"/>
          <ac:grpSpMkLst>
            <pc:docMk/>
            <pc:sldMk cId="2507615706" sldId="310"/>
            <ac:grpSpMk id="3" creationId="{41536F06-3896-B5A5-5B16-D012CCAD543B}"/>
          </ac:grpSpMkLst>
        </pc:grpChg>
      </pc:sldChg>
      <pc:sldChg chg="add del setBg">
        <pc:chgData name="Lily Hall" userId="5cf0be12-2ae3-4245-8dfb-14a5c5e6af54" providerId="ADAL" clId="{45A7FABE-5CB8-4A54-BCFF-5797B764C054}" dt="2023-04-04T01:10:52.491" v="1500"/>
        <pc:sldMkLst>
          <pc:docMk/>
          <pc:sldMk cId="3320981497" sldId="310"/>
        </pc:sldMkLst>
      </pc:sldChg>
      <pc:sldChg chg="add del">
        <pc:chgData name="Lily Hall" userId="5cf0be12-2ae3-4245-8dfb-14a5c5e6af54" providerId="ADAL" clId="{45A7FABE-5CB8-4A54-BCFF-5797B764C054}" dt="2023-04-04T01:00:43.956" v="1354"/>
        <pc:sldMkLst>
          <pc:docMk/>
          <pc:sldMk cId="3698578321" sldId="310"/>
        </pc:sldMkLst>
      </pc:sldChg>
      <pc:sldChg chg="add del setBg">
        <pc:chgData name="Lily Hall" userId="5cf0be12-2ae3-4245-8dfb-14a5c5e6af54" providerId="ADAL" clId="{45A7FABE-5CB8-4A54-BCFF-5797B764C054}" dt="2023-04-04T01:10:59.903" v="1504"/>
        <pc:sldMkLst>
          <pc:docMk/>
          <pc:sldMk cId="540309019" sldId="311"/>
        </pc:sldMkLst>
      </pc:sldChg>
      <pc:sldChg chg="add del">
        <pc:chgData name="Lily Hall" userId="5cf0be12-2ae3-4245-8dfb-14a5c5e6af54" providerId="ADAL" clId="{45A7FABE-5CB8-4A54-BCFF-5797B764C054}" dt="2023-04-04T01:05:20.394" v="1418" actId="47"/>
        <pc:sldMkLst>
          <pc:docMk/>
          <pc:sldMk cId="1704277317" sldId="311"/>
        </pc:sldMkLst>
      </pc:sldChg>
      <pc:sldChg chg="modSp add mod">
        <pc:chgData name="Lily Hall" userId="5cf0be12-2ae3-4245-8dfb-14a5c5e6af54" providerId="ADAL" clId="{45A7FABE-5CB8-4A54-BCFF-5797B764C054}" dt="2023-04-04T01:11:03.932" v="1506" actId="1076"/>
        <pc:sldMkLst>
          <pc:docMk/>
          <pc:sldMk cId="1708050054" sldId="311"/>
        </pc:sldMkLst>
        <pc:grpChg chg="mod">
          <ac:chgData name="Lily Hall" userId="5cf0be12-2ae3-4245-8dfb-14a5c5e6af54" providerId="ADAL" clId="{45A7FABE-5CB8-4A54-BCFF-5797B764C054}" dt="2023-04-04T01:11:03.932" v="1506" actId="1076"/>
          <ac:grpSpMkLst>
            <pc:docMk/>
            <pc:sldMk cId="1708050054" sldId="311"/>
            <ac:grpSpMk id="3" creationId="{41536F06-3896-B5A5-5B16-D012CCAD543B}"/>
          </ac:grpSpMkLst>
        </pc:grpChg>
      </pc:sldChg>
      <pc:sldChg chg="add del">
        <pc:chgData name="Lily Hall" userId="5cf0be12-2ae3-4245-8dfb-14a5c5e6af54" providerId="ADAL" clId="{45A7FABE-5CB8-4A54-BCFF-5797B764C054}" dt="2023-04-04T01:05:20.394" v="1418" actId="47"/>
        <pc:sldMkLst>
          <pc:docMk/>
          <pc:sldMk cId="1793324640" sldId="312"/>
        </pc:sldMkLst>
      </pc:sldChg>
      <pc:sldChg chg="add del setBg">
        <pc:chgData name="Lily Hall" userId="5cf0be12-2ae3-4245-8dfb-14a5c5e6af54" providerId="ADAL" clId="{45A7FABE-5CB8-4A54-BCFF-5797B764C054}" dt="2023-04-04T01:11:08.166" v="1508"/>
        <pc:sldMkLst>
          <pc:docMk/>
          <pc:sldMk cId="2652237651" sldId="312"/>
        </pc:sldMkLst>
      </pc:sldChg>
      <pc:sldChg chg="addSp modSp add mod">
        <pc:chgData name="Lily Hall" userId="5cf0be12-2ae3-4245-8dfb-14a5c5e6af54" providerId="ADAL" clId="{45A7FABE-5CB8-4A54-BCFF-5797B764C054}" dt="2023-04-04T02:25:53.501" v="2448" actId="14100"/>
        <pc:sldMkLst>
          <pc:docMk/>
          <pc:sldMk cId="3057646650" sldId="312"/>
        </pc:sldMkLst>
        <pc:spChg chg="add mod">
          <ac:chgData name="Lily Hall" userId="5cf0be12-2ae3-4245-8dfb-14a5c5e6af54" providerId="ADAL" clId="{45A7FABE-5CB8-4A54-BCFF-5797B764C054}" dt="2023-04-04T02:22:57.490" v="2375" actId="1076"/>
          <ac:spMkLst>
            <pc:docMk/>
            <pc:sldMk cId="3057646650" sldId="312"/>
            <ac:spMk id="4" creationId="{B73569A5-64C6-FEDA-88B3-A807AC906851}"/>
          </ac:spMkLst>
        </pc:spChg>
        <pc:spChg chg="mod">
          <ac:chgData name="Lily Hall" userId="5cf0be12-2ae3-4245-8dfb-14a5c5e6af54" providerId="ADAL" clId="{45A7FABE-5CB8-4A54-BCFF-5797B764C054}" dt="2023-04-04T02:25:17.871" v="2437" actId="403"/>
          <ac:spMkLst>
            <pc:docMk/>
            <pc:sldMk cId="3057646650" sldId="312"/>
            <ac:spMk id="8" creationId="{D08B44B9-2F39-FB4E-1627-7234E9736F4B}"/>
          </ac:spMkLst>
        </pc:spChg>
        <pc:spChg chg="mod">
          <ac:chgData name="Lily Hall" userId="5cf0be12-2ae3-4245-8dfb-14a5c5e6af54" providerId="ADAL" clId="{45A7FABE-5CB8-4A54-BCFF-5797B764C054}" dt="2023-04-04T02:22:02.431" v="2364" actId="14100"/>
          <ac:spMkLst>
            <pc:docMk/>
            <pc:sldMk cId="3057646650" sldId="312"/>
            <ac:spMk id="11" creationId="{07F69EA6-59D5-AE8D-4A58-599C11D11CDF}"/>
          </ac:spMkLst>
        </pc:spChg>
        <pc:spChg chg="add mod">
          <ac:chgData name="Lily Hall" userId="5cf0be12-2ae3-4245-8dfb-14a5c5e6af54" providerId="ADAL" clId="{45A7FABE-5CB8-4A54-BCFF-5797B764C054}" dt="2023-04-04T02:25:53.501" v="2448" actId="14100"/>
          <ac:spMkLst>
            <pc:docMk/>
            <pc:sldMk cId="3057646650" sldId="312"/>
            <ac:spMk id="13" creationId="{D9ABE317-CE43-A2B9-5337-8BFF4AF8E17B}"/>
          </ac:spMkLst>
        </pc:spChg>
        <pc:grpChg chg="mod">
          <ac:chgData name="Lily Hall" userId="5cf0be12-2ae3-4245-8dfb-14a5c5e6af54" providerId="ADAL" clId="{45A7FABE-5CB8-4A54-BCFF-5797B764C054}" dt="2023-04-04T01:11:11.955" v="1510" actId="1076"/>
          <ac:grpSpMkLst>
            <pc:docMk/>
            <pc:sldMk cId="3057646650" sldId="312"/>
            <ac:grpSpMk id="3" creationId="{41536F06-3896-B5A5-5B16-D012CCAD543B}"/>
          </ac:grpSpMkLst>
        </pc:grpChg>
        <pc:grpChg chg="add mod">
          <ac:chgData name="Lily Hall" userId="5cf0be12-2ae3-4245-8dfb-14a5c5e6af54" providerId="ADAL" clId="{45A7FABE-5CB8-4A54-BCFF-5797B764C054}" dt="2023-04-04T02:25:25.559" v="2438" actId="164"/>
          <ac:grpSpMkLst>
            <pc:docMk/>
            <pc:sldMk cId="3057646650" sldId="312"/>
            <ac:grpSpMk id="5" creationId="{68F87E20-8480-04CE-80C2-D2972D4C91E5}"/>
          </ac:grpSpMkLst>
        </pc:grpChg>
        <pc:grpChg chg="mod">
          <ac:chgData name="Lily Hall" userId="5cf0be12-2ae3-4245-8dfb-14a5c5e6af54" providerId="ADAL" clId="{45A7FABE-5CB8-4A54-BCFF-5797B764C054}" dt="2023-04-04T02:21:47.556" v="2362"/>
          <ac:grpSpMkLst>
            <pc:docMk/>
            <pc:sldMk cId="3057646650" sldId="312"/>
            <ac:grpSpMk id="7" creationId="{B5EC3AA5-2A7F-AF31-7169-7C1B6E1290EF}"/>
          </ac:grpSpMkLst>
        </pc:grpChg>
        <pc:grpChg chg="add mod">
          <ac:chgData name="Lily Hall" userId="5cf0be12-2ae3-4245-8dfb-14a5c5e6af54" providerId="ADAL" clId="{45A7FABE-5CB8-4A54-BCFF-5797B764C054}" dt="2023-04-04T02:25:25.559" v="2438" actId="164"/>
          <ac:grpSpMkLst>
            <pc:docMk/>
            <pc:sldMk cId="3057646650" sldId="312"/>
            <ac:grpSpMk id="15" creationId="{A66C312C-CFDA-9402-2FD1-BA0DD7C61DF9}"/>
          </ac:grpSpMkLst>
        </pc:grpChg>
        <pc:picChg chg="mod">
          <ac:chgData name="Lily Hall" userId="5cf0be12-2ae3-4245-8dfb-14a5c5e6af54" providerId="ADAL" clId="{45A7FABE-5CB8-4A54-BCFF-5797B764C054}" dt="2023-04-04T02:21:47.556" v="2362"/>
          <ac:picMkLst>
            <pc:docMk/>
            <pc:sldMk cId="3057646650" sldId="312"/>
            <ac:picMk id="10" creationId="{6310EAE6-2A87-EC2B-5A0D-9590BF08D331}"/>
          </ac:picMkLst>
        </pc:picChg>
        <pc:cxnChg chg="mod">
          <ac:chgData name="Lily Hall" userId="5cf0be12-2ae3-4245-8dfb-14a5c5e6af54" providerId="ADAL" clId="{45A7FABE-5CB8-4A54-BCFF-5797B764C054}" dt="2023-04-04T02:24:53.081" v="2435" actId="1076"/>
          <ac:cxnSpMkLst>
            <pc:docMk/>
            <pc:sldMk cId="3057646650" sldId="312"/>
            <ac:cxnSpMk id="6" creationId="{CB4A4A5F-B8A6-04FB-20CF-DD7DBFA0C9B0}"/>
          </ac:cxnSpMkLst>
        </pc:cxnChg>
        <pc:cxnChg chg="mod">
          <ac:chgData name="Lily Hall" userId="5cf0be12-2ae3-4245-8dfb-14a5c5e6af54" providerId="ADAL" clId="{45A7FABE-5CB8-4A54-BCFF-5797B764C054}" dt="2023-04-04T02:21:52.444" v="2363" actId="14100"/>
          <ac:cxnSpMkLst>
            <pc:docMk/>
            <pc:sldMk cId="3057646650" sldId="312"/>
            <ac:cxnSpMk id="9" creationId="{A9A4AC75-6A0D-B481-E05F-9A7B557DA6BA}"/>
          </ac:cxnSpMkLst>
        </pc:cxnChg>
      </pc:sldChg>
      <pc:sldChg chg="add del">
        <pc:chgData name="Lily Hall" userId="5cf0be12-2ae3-4245-8dfb-14a5c5e6af54" providerId="ADAL" clId="{45A7FABE-5CB8-4A54-BCFF-5797B764C054}" dt="2023-04-04T01:05:20.394" v="1418" actId="47"/>
        <pc:sldMkLst>
          <pc:docMk/>
          <pc:sldMk cId="66329127" sldId="313"/>
        </pc:sldMkLst>
      </pc:sldChg>
      <pc:sldChg chg="modSp add mod">
        <pc:chgData name="Lily Hall" userId="5cf0be12-2ae3-4245-8dfb-14a5c5e6af54" providerId="ADAL" clId="{45A7FABE-5CB8-4A54-BCFF-5797B764C054}" dt="2023-04-04T01:11:41.256" v="1516" actId="1076"/>
        <pc:sldMkLst>
          <pc:docMk/>
          <pc:sldMk cId="3047781014" sldId="313"/>
        </pc:sldMkLst>
        <pc:grpChg chg="mod">
          <ac:chgData name="Lily Hall" userId="5cf0be12-2ae3-4245-8dfb-14a5c5e6af54" providerId="ADAL" clId="{45A7FABE-5CB8-4A54-BCFF-5797B764C054}" dt="2023-04-04T01:11:41.256" v="1516" actId="1076"/>
          <ac:grpSpMkLst>
            <pc:docMk/>
            <pc:sldMk cId="3047781014" sldId="313"/>
            <ac:grpSpMk id="3" creationId="{41536F06-3896-B5A5-5B16-D012CCAD543B}"/>
          </ac:grpSpMkLst>
        </pc:grpChg>
      </pc:sldChg>
      <pc:sldChg chg="add del setBg">
        <pc:chgData name="Lily Hall" userId="5cf0be12-2ae3-4245-8dfb-14a5c5e6af54" providerId="ADAL" clId="{45A7FABE-5CB8-4A54-BCFF-5797B764C054}" dt="2023-04-04T01:11:16.704" v="1512"/>
        <pc:sldMkLst>
          <pc:docMk/>
          <pc:sldMk cId="3391688017" sldId="313"/>
        </pc:sldMkLst>
      </pc:sldChg>
      <pc:sldChg chg="modSp add mod">
        <pc:chgData name="Lily Hall" userId="5cf0be12-2ae3-4245-8dfb-14a5c5e6af54" providerId="ADAL" clId="{45A7FABE-5CB8-4A54-BCFF-5797B764C054}" dt="2023-04-04T01:11:56.758" v="1523" actId="1076"/>
        <pc:sldMkLst>
          <pc:docMk/>
          <pc:sldMk cId="430864225" sldId="314"/>
        </pc:sldMkLst>
        <pc:spChg chg="mod">
          <ac:chgData name="Lily Hall" userId="5cf0be12-2ae3-4245-8dfb-14a5c5e6af54" providerId="ADAL" clId="{45A7FABE-5CB8-4A54-BCFF-5797B764C054}" dt="2023-04-04T01:11:52.135" v="1521" actId="1076"/>
          <ac:spMkLst>
            <pc:docMk/>
            <pc:sldMk cId="430864225" sldId="314"/>
            <ac:spMk id="2" creationId="{6A104BF2-C3FE-4B60-A7D8-A2B4978E4651}"/>
          </ac:spMkLst>
        </pc:spChg>
        <pc:grpChg chg="mod">
          <ac:chgData name="Lily Hall" userId="5cf0be12-2ae3-4245-8dfb-14a5c5e6af54" providerId="ADAL" clId="{45A7FABE-5CB8-4A54-BCFF-5797B764C054}" dt="2023-04-04T01:11:56.758" v="1523" actId="1076"/>
          <ac:grpSpMkLst>
            <pc:docMk/>
            <pc:sldMk cId="430864225" sldId="314"/>
            <ac:grpSpMk id="3" creationId="{41536F06-3896-B5A5-5B16-D012CCAD543B}"/>
          </ac:grpSpMkLst>
        </pc:grpChg>
      </pc:sldChg>
      <pc:sldChg chg="add del setBg">
        <pc:chgData name="Lily Hall" userId="5cf0be12-2ae3-4245-8dfb-14a5c5e6af54" providerId="ADAL" clId="{45A7FABE-5CB8-4A54-BCFF-5797B764C054}" dt="2023-04-04T01:11:47.205" v="1518"/>
        <pc:sldMkLst>
          <pc:docMk/>
          <pc:sldMk cId="1524825614" sldId="314"/>
        </pc:sldMkLst>
      </pc:sldChg>
      <pc:sldChg chg="add del">
        <pc:chgData name="Lily Hall" userId="5cf0be12-2ae3-4245-8dfb-14a5c5e6af54" providerId="ADAL" clId="{45A7FABE-5CB8-4A54-BCFF-5797B764C054}" dt="2023-04-04T01:05:20.394" v="1418" actId="47"/>
        <pc:sldMkLst>
          <pc:docMk/>
          <pc:sldMk cId="1866192518" sldId="314"/>
        </pc:sldMkLst>
      </pc:sldChg>
      <pc:sldChg chg="modSp add mod">
        <pc:chgData name="Lily Hall" userId="5cf0be12-2ae3-4245-8dfb-14a5c5e6af54" providerId="ADAL" clId="{45A7FABE-5CB8-4A54-BCFF-5797B764C054}" dt="2023-04-04T01:12:09.327" v="1528" actId="1076"/>
        <pc:sldMkLst>
          <pc:docMk/>
          <pc:sldMk cId="2418263998" sldId="315"/>
        </pc:sldMkLst>
        <pc:grpChg chg="mod">
          <ac:chgData name="Lily Hall" userId="5cf0be12-2ae3-4245-8dfb-14a5c5e6af54" providerId="ADAL" clId="{45A7FABE-5CB8-4A54-BCFF-5797B764C054}" dt="2023-04-04T01:12:09.327" v="1528" actId="1076"/>
          <ac:grpSpMkLst>
            <pc:docMk/>
            <pc:sldMk cId="2418263998" sldId="315"/>
            <ac:grpSpMk id="3" creationId="{41536F06-3896-B5A5-5B16-D012CCAD543B}"/>
          </ac:grpSpMkLst>
        </pc:grpChg>
      </pc:sldChg>
      <pc:sldChg chg="add del setBg">
        <pc:chgData name="Lily Hall" userId="5cf0be12-2ae3-4245-8dfb-14a5c5e6af54" providerId="ADAL" clId="{45A7FABE-5CB8-4A54-BCFF-5797B764C054}" dt="2023-04-04T01:12:00.242" v="1525"/>
        <pc:sldMkLst>
          <pc:docMk/>
          <pc:sldMk cId="3528702001" sldId="315"/>
        </pc:sldMkLst>
      </pc:sldChg>
      <pc:sldChg chg="add del setBg">
        <pc:chgData name="Lily Hall" userId="5cf0be12-2ae3-4245-8dfb-14a5c5e6af54" providerId="ADAL" clId="{45A7FABE-5CB8-4A54-BCFF-5797B764C054}" dt="2023-04-04T01:12:39.682" v="1530"/>
        <pc:sldMkLst>
          <pc:docMk/>
          <pc:sldMk cId="90166774" sldId="316"/>
        </pc:sldMkLst>
      </pc:sldChg>
      <pc:sldChg chg="addSp delSp modSp add mod ord modNotesTx">
        <pc:chgData name="Lily Hall" userId="5cf0be12-2ae3-4245-8dfb-14a5c5e6af54" providerId="ADAL" clId="{45A7FABE-5CB8-4A54-BCFF-5797B764C054}" dt="2023-04-04T12:36:29.329" v="3880" actId="20577"/>
        <pc:sldMkLst>
          <pc:docMk/>
          <pc:sldMk cId="441062790" sldId="316"/>
        </pc:sldMkLst>
        <pc:spChg chg="add del mod">
          <ac:chgData name="Lily Hall" userId="5cf0be12-2ae3-4245-8dfb-14a5c5e6af54" providerId="ADAL" clId="{45A7FABE-5CB8-4A54-BCFF-5797B764C054}" dt="2023-04-04T01:12:49.178" v="1536" actId="478"/>
          <ac:spMkLst>
            <pc:docMk/>
            <pc:sldMk cId="441062790" sldId="316"/>
            <ac:spMk id="5" creationId="{5BE9511A-B6BE-64DA-7EBD-C25E26AF2472}"/>
          </ac:spMkLst>
        </pc:spChg>
        <pc:spChg chg="del">
          <ac:chgData name="Lily Hall" userId="5cf0be12-2ae3-4245-8dfb-14a5c5e6af54" providerId="ADAL" clId="{45A7FABE-5CB8-4A54-BCFF-5797B764C054}" dt="2023-04-04T01:12:47.842" v="1534" actId="478"/>
          <ac:spMkLst>
            <pc:docMk/>
            <pc:sldMk cId="441062790" sldId="316"/>
            <ac:spMk id="7" creationId="{52D457CF-E2C4-EB72-2766-CBC7E6B21AF1}"/>
          </ac:spMkLst>
        </pc:spChg>
        <pc:picChg chg="del">
          <ac:chgData name="Lily Hall" userId="5cf0be12-2ae3-4245-8dfb-14a5c5e6af54" providerId="ADAL" clId="{45A7FABE-5CB8-4A54-BCFF-5797B764C054}" dt="2023-04-04T01:12:44.958" v="1533" actId="478"/>
          <ac:picMkLst>
            <pc:docMk/>
            <pc:sldMk cId="441062790" sldId="316"/>
            <ac:picMk id="4" creationId="{F2E88205-582F-95C4-CEEA-082B0908800A}"/>
          </ac:picMkLst>
        </pc:picChg>
        <pc:picChg chg="del">
          <ac:chgData name="Lily Hall" userId="5cf0be12-2ae3-4245-8dfb-14a5c5e6af54" providerId="ADAL" clId="{45A7FABE-5CB8-4A54-BCFF-5797B764C054}" dt="2023-04-04T01:12:44.496" v="1532" actId="478"/>
          <ac:picMkLst>
            <pc:docMk/>
            <pc:sldMk cId="441062790" sldId="316"/>
            <ac:picMk id="6" creationId="{D8EDC2E3-A655-B9C6-9ACB-91552131AF69}"/>
          </ac:picMkLst>
        </pc:picChg>
        <pc:picChg chg="add mod">
          <ac:chgData name="Lily Hall" userId="5cf0be12-2ae3-4245-8dfb-14a5c5e6af54" providerId="ADAL" clId="{45A7FABE-5CB8-4A54-BCFF-5797B764C054}" dt="2023-04-04T01:13:22.265" v="1540" actId="1076"/>
          <ac:picMkLst>
            <pc:docMk/>
            <pc:sldMk cId="441062790" sldId="316"/>
            <ac:picMk id="9" creationId="{F8F15753-75BA-50C2-16BD-7DEFB90B6450}"/>
          </ac:picMkLst>
        </pc:picChg>
      </pc:sldChg>
      <pc:sldChg chg="add modNotesTx">
        <pc:chgData name="Lily Hall" userId="5cf0be12-2ae3-4245-8dfb-14a5c5e6af54" providerId="ADAL" clId="{45A7FABE-5CB8-4A54-BCFF-5797B764C054}" dt="2023-04-04T12:25:42.697" v="3148" actId="20577"/>
        <pc:sldMkLst>
          <pc:docMk/>
          <pc:sldMk cId="1753018670" sldId="317"/>
        </pc:sldMkLst>
      </pc:sldChg>
      <pc:sldChg chg="addSp delSp modSp add mod">
        <pc:chgData name="Lily Hall" userId="5cf0be12-2ae3-4245-8dfb-14a5c5e6af54" providerId="ADAL" clId="{45A7FABE-5CB8-4A54-BCFF-5797B764C054}" dt="2023-04-04T12:16:52.219" v="3035" actId="20577"/>
        <pc:sldMkLst>
          <pc:docMk/>
          <pc:sldMk cId="992417616" sldId="318"/>
        </pc:sldMkLst>
        <pc:spChg chg="add del">
          <ac:chgData name="Lily Hall" userId="5cf0be12-2ae3-4245-8dfb-14a5c5e6af54" providerId="ADAL" clId="{45A7FABE-5CB8-4A54-BCFF-5797B764C054}" dt="2023-04-04T12:15:22.279" v="2915" actId="478"/>
          <ac:spMkLst>
            <pc:docMk/>
            <pc:sldMk cId="992417616" sldId="318"/>
            <ac:spMk id="3" creationId="{012E6634-A5E8-DFA4-135A-D9C04A12672B}"/>
          </ac:spMkLst>
        </pc:spChg>
        <pc:spChg chg="add mod">
          <ac:chgData name="Lily Hall" userId="5cf0be12-2ae3-4245-8dfb-14a5c5e6af54" providerId="ADAL" clId="{45A7FABE-5CB8-4A54-BCFF-5797B764C054}" dt="2023-04-04T12:16:52.219" v="3035" actId="20577"/>
          <ac:spMkLst>
            <pc:docMk/>
            <pc:sldMk cId="992417616" sldId="318"/>
            <ac:spMk id="5" creationId="{601CE896-572D-2D11-4A1A-D9E0C8516898}"/>
          </ac:spMkLst>
        </pc:spChg>
        <pc:picChg chg="mod">
          <ac:chgData name="Lily Hall" userId="5cf0be12-2ae3-4245-8dfb-14a5c5e6af54" providerId="ADAL" clId="{45A7FABE-5CB8-4A54-BCFF-5797B764C054}" dt="2023-04-04T12:16:03.693" v="3007" actId="1076"/>
          <ac:picMkLst>
            <pc:docMk/>
            <pc:sldMk cId="992417616" sldId="318"/>
            <ac:picMk id="6" creationId="{D8EDC2E3-A655-B9C6-9ACB-91552131AF6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a:t>
            </a:r>
            <a:r>
              <a:rPr lang="en" baseline="30000" dirty="0"/>
              <a:t>st</a:t>
            </a:r>
            <a:r>
              <a:rPr lang="en" dirty="0"/>
              <a:t> Yr Masters Student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703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really amazing technology</a:t>
            </a:r>
          </a:p>
        </p:txBody>
      </p:sp>
    </p:spTree>
    <p:extLst>
      <p:ext uri="{BB962C8B-B14F-4D97-AF65-F5344CB8AC3E}">
        <p14:creationId xmlns:p14="http://schemas.microsoft.com/office/powerpoint/2010/main" val="1998077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example</a:t>
            </a:r>
          </a:p>
        </p:txBody>
      </p:sp>
    </p:spTree>
    <p:extLst>
      <p:ext uri="{BB962C8B-B14F-4D97-AF65-F5344CB8AC3E}">
        <p14:creationId xmlns:p14="http://schemas.microsoft.com/office/powerpoint/2010/main" val="4180940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promising for smaller species as well.</a:t>
            </a:r>
          </a:p>
          <a:p>
            <a:endParaRPr lang="en-US" dirty="0"/>
          </a:p>
        </p:txBody>
      </p:sp>
    </p:spTree>
    <p:extLst>
      <p:ext uri="{BB962C8B-B14F-4D97-AF65-F5344CB8AC3E}">
        <p14:creationId xmlns:p14="http://schemas.microsoft.com/office/powerpoint/2010/main" val="2632230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Our ability to see moose – for example accounting quantify the probability of us not detecting a moose when there was a moose </a:t>
            </a:r>
          </a:p>
        </p:txBody>
      </p:sp>
    </p:spTree>
    <p:extLst>
      <p:ext uri="{BB962C8B-B14F-4D97-AF65-F5344CB8AC3E}">
        <p14:creationId xmlns:p14="http://schemas.microsoft.com/office/powerpoint/2010/main" val="3867925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Our ability to see moose – for example accounting for false negatives, when there was a moose but we didn’t detect it</a:t>
            </a:r>
          </a:p>
        </p:txBody>
      </p:sp>
    </p:spTree>
    <p:extLst>
      <p:ext uri="{BB962C8B-B14F-4D97-AF65-F5344CB8AC3E}">
        <p14:creationId xmlns:p14="http://schemas.microsoft.com/office/powerpoint/2010/main" val="796178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Visualize the impacts of these factors on moose Sightability here is a clip from our Sightability maneuver. As moose “moves” across screen, becomes undetectable,</a:t>
            </a:r>
          </a:p>
          <a:p>
            <a:r>
              <a:rPr lang="en-US" sz="1800" dirty="0">
                <a:effectLst/>
                <a:latin typeface="Times New Roman" panose="02020603050405020304" pitchFamily="18" charset="0"/>
              </a:rPr>
              <a:t>Changes in relative position of the tree, which is essentially random (what side of the tree the moose stands on relative to the drone) but also trees in the edges of the view are at shallower observation angles than directly under the drone leading to a larger ground footprint blocked by the canopy</a:t>
            </a:r>
          </a:p>
          <a:p>
            <a:r>
              <a:rPr lang="en-US" sz="1800" dirty="0">
                <a:effectLst/>
                <a:latin typeface="Times New Roman" panose="02020603050405020304" pitchFamily="18" charset="0"/>
              </a:rPr>
              <a:t>You could also imagine that the thermal signature of the tree would increase with ambient temperature potentially obscuring more moose</a:t>
            </a:r>
          </a:p>
          <a:p>
            <a:r>
              <a:rPr lang="en-US" sz="1800" dirty="0">
                <a:effectLst/>
                <a:latin typeface="Times New Roman" panose="02020603050405020304" pitchFamily="18" charset="0"/>
              </a:rPr>
              <a:t>These are factors we want to model</a:t>
            </a:r>
            <a:endParaRPr lang="en-US" dirty="0"/>
          </a:p>
        </p:txBody>
      </p:sp>
    </p:spTree>
    <p:extLst>
      <p:ext uri="{BB962C8B-B14F-4D97-AF65-F5344CB8AC3E}">
        <p14:creationId xmlns:p14="http://schemas.microsoft.com/office/powerpoint/2010/main" val="178170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3118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DJI </a:t>
            </a:r>
            <a:r>
              <a:rPr lang="en-US" sz="1800" dirty="0" err="1">
                <a:effectLst/>
                <a:latin typeface="Times New Roman" panose="02020603050405020304" pitchFamily="18" charset="0"/>
                <a:ea typeface="Calibri" panose="020F0502020204030204" pitchFamily="34" charset="0"/>
              </a:rPr>
              <a:t>Matrice</a:t>
            </a:r>
            <a:r>
              <a:rPr lang="en-US" sz="1800" dirty="0">
                <a:effectLst/>
                <a:latin typeface="Times New Roman" panose="02020603050405020304" pitchFamily="18" charset="0"/>
                <a:ea typeface="Calibri" panose="020F0502020204030204" pitchFamily="34" charset="0"/>
              </a:rPr>
              <a:t> 300 RTK quadcopter equipped with a DJI </a:t>
            </a:r>
            <a:r>
              <a:rPr lang="en-US" sz="1800" dirty="0" err="1">
                <a:effectLst/>
                <a:latin typeface="Times New Roman" panose="02020603050405020304" pitchFamily="18" charset="0"/>
                <a:ea typeface="Calibri" panose="020F0502020204030204" pitchFamily="34" charset="0"/>
              </a:rPr>
              <a:t>Zenmuse</a:t>
            </a:r>
            <a:r>
              <a:rPr lang="en-US" sz="1800" dirty="0">
                <a:effectLst/>
                <a:latin typeface="Times New Roman" panose="02020603050405020304" pitchFamily="18" charset="0"/>
                <a:ea typeface="Calibri" panose="020F0502020204030204" pitchFamily="34" charset="0"/>
              </a:rPr>
              <a:t> H20T</a:t>
            </a:r>
            <a:endParaRPr lang="en-US" dirty="0"/>
          </a:p>
        </p:txBody>
      </p:sp>
    </p:spTree>
    <p:extLst>
      <p:ext uri="{BB962C8B-B14F-4D97-AF65-F5344CB8AC3E}">
        <p14:creationId xmlns:p14="http://schemas.microsoft.com/office/powerpoint/2010/main" val="2459528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DJI </a:t>
            </a:r>
            <a:r>
              <a:rPr lang="en-US" sz="1800" dirty="0" err="1">
                <a:effectLst/>
                <a:latin typeface="Times New Roman" panose="02020603050405020304" pitchFamily="18" charset="0"/>
                <a:ea typeface="Calibri" panose="020F0502020204030204" pitchFamily="34" charset="0"/>
              </a:rPr>
              <a:t>Matrice</a:t>
            </a:r>
            <a:r>
              <a:rPr lang="en-US" sz="1800" dirty="0">
                <a:effectLst/>
                <a:latin typeface="Times New Roman" panose="02020603050405020304" pitchFamily="18" charset="0"/>
                <a:ea typeface="Calibri" panose="020F0502020204030204" pitchFamily="34" charset="0"/>
              </a:rPr>
              <a:t> 300 RTK quadcopter equipped with a DJI </a:t>
            </a:r>
            <a:r>
              <a:rPr lang="en-US" sz="1800" dirty="0" err="1">
                <a:effectLst/>
                <a:latin typeface="Times New Roman" panose="02020603050405020304" pitchFamily="18" charset="0"/>
                <a:ea typeface="Calibri" panose="020F0502020204030204" pitchFamily="34" charset="0"/>
              </a:rPr>
              <a:t>Zenmuse</a:t>
            </a:r>
            <a:r>
              <a:rPr lang="en-US" sz="1800" dirty="0">
                <a:effectLst/>
                <a:latin typeface="Times New Roman" panose="02020603050405020304" pitchFamily="18" charset="0"/>
                <a:ea typeface="Calibri" panose="020F0502020204030204" pitchFamily="34" charset="0"/>
              </a:rPr>
              <a:t> H20T</a:t>
            </a:r>
            <a:endParaRPr lang="en-US" dirty="0"/>
          </a:p>
        </p:txBody>
      </p:sp>
    </p:spTree>
    <p:extLst>
      <p:ext uri="{BB962C8B-B14F-4D97-AF65-F5344CB8AC3E}">
        <p14:creationId xmlns:p14="http://schemas.microsoft.com/office/powerpoint/2010/main" val="341740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876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Overall, I will be evaluating two approaches (camera traps &amp; drones) to get spatially explicit moose density estimates that we can compare to each other as well as the deer hunter survey results to determine what might be an effective monitoring approach moving forward</a:t>
            </a:r>
          </a:p>
        </p:txBody>
      </p:sp>
    </p:spTree>
    <p:extLst>
      <p:ext uri="{BB962C8B-B14F-4D97-AF65-F5344CB8AC3E}">
        <p14:creationId xmlns:p14="http://schemas.microsoft.com/office/powerpoint/2010/main" val="390635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Specifically understanding moose population dynamics informs decisions related to </a:t>
            </a:r>
          </a:p>
          <a:p>
            <a:r>
              <a:rPr lang="en-US" dirty="0"/>
              <a:t>Moose can have up to 20 </a:t>
            </a:r>
            <a:r>
              <a:rPr lang="en-US" dirty="0" err="1"/>
              <a:t>lbs</a:t>
            </a:r>
            <a:r>
              <a:rPr lang="en-US" dirty="0"/>
              <a:t> of ticks on them or 10s of thousands of ticks… that weaken moose through blood meals until they die, especially calves</a:t>
            </a:r>
          </a:p>
        </p:txBody>
      </p:sp>
    </p:spTree>
    <p:extLst>
      <p:ext uri="{BB962C8B-B14F-4D97-AF65-F5344CB8AC3E}">
        <p14:creationId xmlns:p14="http://schemas.microsoft.com/office/powerpoint/2010/main" val="321912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Historically information on the moose population has been collected with</a:t>
            </a:r>
          </a:p>
          <a:p>
            <a:r>
              <a:rPr lang="en-US" dirty="0"/>
              <a:t>No people</a:t>
            </a:r>
          </a:p>
        </p:txBody>
      </p:sp>
    </p:spTree>
    <p:extLst>
      <p:ext uri="{BB962C8B-B14F-4D97-AF65-F5344CB8AC3E}">
        <p14:creationId xmlns:p14="http://schemas.microsoft.com/office/powerpoint/2010/main" val="278728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year of aerial survey data is equal to buying 3 nice drones. CONTRACT</a:t>
            </a:r>
          </a:p>
          <a:p>
            <a:r>
              <a:rPr lang="en-US" dirty="0"/>
              <a:t>Calibrated the deer hunter survey in 1990s with thermal assessment from a fixed wing aircraft</a:t>
            </a:r>
          </a:p>
          <a:p>
            <a:pPr lvl="1"/>
            <a:r>
              <a:rPr lang="en-US" dirty="0"/>
              <a:t>Deer pop, hunter demographics, moose </a:t>
            </a:r>
            <a:r>
              <a:rPr lang="en-US" dirty="0" err="1"/>
              <a:t>populationis</a:t>
            </a:r>
            <a:endParaRPr lang="en-US" dirty="0"/>
          </a:p>
        </p:txBody>
      </p:sp>
    </p:spTree>
    <p:extLst>
      <p:ext uri="{BB962C8B-B14F-4D97-AF65-F5344CB8AC3E}">
        <p14:creationId xmlns:p14="http://schemas.microsoft.com/office/powerpoint/2010/main" val="309217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 that in mind,</a:t>
            </a:r>
          </a:p>
          <a:p>
            <a:r>
              <a:rPr lang="en-US" dirty="0"/>
              <a:t>How will estimates with CHANGE SLIDE</a:t>
            </a:r>
          </a:p>
        </p:txBody>
      </p:sp>
    </p:spTree>
    <p:extLst>
      <p:ext uri="{BB962C8B-B14F-4D97-AF65-F5344CB8AC3E}">
        <p14:creationId xmlns:p14="http://schemas.microsoft.com/office/powerpoint/2010/main" val="12061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will estimates with Camera and drones relate to estimates from the deer hunter survey</a:t>
            </a:r>
          </a:p>
        </p:txBody>
      </p:sp>
    </p:spTree>
    <p:extLst>
      <p:ext uri="{BB962C8B-B14F-4D97-AF65-F5344CB8AC3E}">
        <p14:creationId xmlns:p14="http://schemas.microsoft.com/office/powerpoint/2010/main" val="373375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a:t>
            </a:r>
            <a:r>
              <a:rPr lang="en-US" baseline="30000" dirty="0"/>
              <a:t>st</a:t>
            </a:r>
            <a:r>
              <a:rPr lang="en-US" dirty="0"/>
              <a:t> I wanted to briefly explain my camera trap work but largely focus on the drone research for this presentation</a:t>
            </a:r>
            <a:endParaRPr dirty="0"/>
          </a:p>
        </p:txBody>
      </p:sp>
    </p:spTree>
    <p:extLst>
      <p:ext uri="{BB962C8B-B14F-4D97-AF65-F5344CB8AC3E}">
        <p14:creationId xmlns:p14="http://schemas.microsoft.com/office/powerpoint/2010/main" val="226952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just over 300 cameras across the state of new Hampshire &amp; Ill use 2 statistical models for calculating density of an unmarked species</a:t>
            </a:r>
          </a:p>
          <a:p>
            <a:r>
              <a:rPr lang="en-US" dirty="0"/>
              <a:t>Unmarked species = cant ID individuals, so moose. Whereas marked population could be with GPS collared individuals or jaguars with unique spot patterns</a:t>
            </a:r>
          </a:p>
        </p:txBody>
      </p:sp>
    </p:spTree>
    <p:extLst>
      <p:ext uri="{BB962C8B-B14F-4D97-AF65-F5344CB8AC3E}">
        <p14:creationId xmlns:p14="http://schemas.microsoft.com/office/powerpoint/2010/main" val="74958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3" name="Picture 2" descr="A moose in the woods&#10;&#10;Description automatically generated with medium confidence">
            <a:extLst>
              <a:ext uri="{FF2B5EF4-FFF2-40B4-BE49-F238E27FC236}">
                <a16:creationId xmlns:a16="http://schemas.microsoft.com/office/drawing/2014/main" id="{FE80BAF7-ADDC-349D-8FD1-011C6BAB1444}"/>
              </a:ext>
            </a:extLst>
          </p:cNvPr>
          <p:cNvPicPr>
            <a:picLocks noChangeAspect="1"/>
          </p:cNvPicPr>
          <p:nvPr/>
        </p:nvPicPr>
        <p:blipFill>
          <a:blip r:embed="rId3"/>
          <a:stretch>
            <a:fillRect/>
          </a:stretch>
        </p:blipFill>
        <p:spPr>
          <a:xfrm>
            <a:off x="-34254" y="-28276"/>
            <a:ext cx="9144000" cy="5143500"/>
          </a:xfrm>
          <a:prstGeom prst="rect">
            <a:avLst/>
          </a:prstGeom>
        </p:spPr>
      </p:pic>
      <p:sp>
        <p:nvSpPr>
          <p:cNvPr id="5" name="Rectangle 4">
            <a:extLst>
              <a:ext uri="{FF2B5EF4-FFF2-40B4-BE49-F238E27FC236}">
                <a16:creationId xmlns:a16="http://schemas.microsoft.com/office/drawing/2014/main" id="{F6706879-958F-0ED6-96B2-7AE0AC5BB262}"/>
              </a:ext>
            </a:extLst>
          </p:cNvPr>
          <p:cNvSpPr/>
          <p:nvPr/>
        </p:nvSpPr>
        <p:spPr>
          <a:xfrm>
            <a:off x="47606" y="3255944"/>
            <a:ext cx="8974473"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Google Shape;59;p13"/>
          <p:cNvSpPr txBox="1">
            <a:spLocks noGrp="1"/>
          </p:cNvSpPr>
          <p:nvPr>
            <p:ph type="title"/>
          </p:nvPr>
        </p:nvSpPr>
        <p:spPr>
          <a:xfrm>
            <a:off x="-34254" y="3120717"/>
            <a:ext cx="9096393" cy="1422024"/>
          </a:xfrm>
          <a:prstGeom prst="rect">
            <a:avLst/>
          </a:prstGeom>
        </p:spPr>
        <p:txBody>
          <a:bodyPr spcFirstLastPara="1" wrap="square" lIns="91425" tIns="91425" rIns="91425" bIns="91425" anchor="ctr" anchorCtr="0">
            <a:noAutofit/>
          </a:bodyPr>
          <a:lstStyle/>
          <a:p>
            <a:pPr lvl="0">
              <a:spcBef>
                <a:spcPts val="1200"/>
              </a:spcBef>
              <a:spcAft>
                <a:spcPts val="1200"/>
              </a:spcAft>
            </a:pPr>
            <a:r>
              <a:rPr lang="en" sz="3600" b="1" dirty="0">
                <a:latin typeface="+mj-lt"/>
                <a:ea typeface="Times New Roman"/>
                <a:cs typeface="Times New Roman"/>
                <a:sym typeface="Times New Roman"/>
              </a:rPr>
              <a:t>Novel Techniques for Monitoring Moose:</a:t>
            </a:r>
            <a:br>
              <a:rPr lang="en" b="1" dirty="0">
                <a:latin typeface="+mj-lt"/>
                <a:ea typeface="Times New Roman"/>
                <a:cs typeface="Times New Roman"/>
                <a:sym typeface="Times New Roman"/>
              </a:rPr>
            </a:br>
            <a:r>
              <a:rPr lang="en" b="1" dirty="0">
                <a:latin typeface="+mj-lt"/>
                <a:ea typeface="Times New Roman"/>
                <a:cs typeface="Times New Roman"/>
                <a:sym typeface="Times New Roman"/>
              </a:rPr>
              <a:t>Drones, Cameras, </a:t>
            </a:r>
            <a:r>
              <a:rPr lang="en" sz="3600" b="1" dirty="0">
                <a:latin typeface="+mj-lt"/>
                <a:ea typeface="Times New Roman"/>
                <a:cs typeface="Times New Roman"/>
                <a:sym typeface="Times New Roman"/>
              </a:rPr>
              <a:t>Action!</a:t>
            </a:r>
            <a:endParaRPr sz="3600" dirty="0">
              <a:latin typeface="+mj-lt"/>
            </a:endParaRPr>
          </a:p>
        </p:txBody>
      </p:sp>
      <p:sp>
        <p:nvSpPr>
          <p:cNvPr id="60" name="Google Shape;60;p13"/>
          <p:cNvSpPr txBox="1">
            <a:spLocks noGrp="1"/>
          </p:cNvSpPr>
          <p:nvPr>
            <p:ph type="subTitle" idx="4294967295"/>
          </p:nvPr>
        </p:nvSpPr>
        <p:spPr>
          <a:xfrm>
            <a:off x="4076702" y="4036994"/>
            <a:ext cx="990596" cy="1026823"/>
          </a:xfrm>
          <a:prstGeom prst="rect">
            <a:avLst/>
          </a:prstGeom>
        </p:spPr>
        <p:txBody>
          <a:bodyPr spcFirstLastPara="1" wrap="square" lIns="91425" tIns="91425" rIns="91425" bIns="91425" anchor="t" anchorCtr="0">
            <a:noAutofit/>
          </a:bodyPr>
          <a:lstStyle/>
          <a:p>
            <a:pPr marL="0" lvl="0" indent="0" algn="l" rtl="0">
              <a:lnSpc>
                <a:spcPct val="200000"/>
              </a:lnSpc>
              <a:spcBef>
                <a:spcPts val="1200"/>
              </a:spcBef>
              <a:spcAft>
                <a:spcPts val="0"/>
              </a:spcAft>
              <a:buClr>
                <a:schemeClr val="dk1"/>
              </a:buClr>
              <a:buSzPts val="1100"/>
              <a:buFont typeface="Arial"/>
              <a:buNone/>
            </a:pPr>
            <a:r>
              <a:rPr lang="en" dirty="0">
                <a:solidFill>
                  <a:schemeClr val="dk1"/>
                </a:solidFill>
                <a:latin typeface="+mj-lt"/>
                <a:ea typeface="Times New Roman"/>
                <a:cs typeface="Times New Roman"/>
                <a:sym typeface="Times New Roman"/>
              </a:rPr>
              <a:t>Lily Hall</a:t>
            </a:r>
            <a:endParaRPr dirty="0">
              <a:solidFill>
                <a:schemeClr val="dk1"/>
              </a:solidFill>
              <a:latin typeface="+mj-lt"/>
              <a:ea typeface="Times New Roman"/>
              <a:cs typeface="Times New Roman"/>
              <a:sym typeface="Times New Roman"/>
            </a:endParaRPr>
          </a:p>
          <a:p>
            <a:pPr marL="0" lvl="0" indent="0" algn="l" rtl="0">
              <a:spcBef>
                <a:spcPts val="1200"/>
              </a:spcBef>
              <a:spcAft>
                <a:spcPts val="1600"/>
              </a:spcAft>
              <a:buNone/>
            </a:pPr>
            <a:endParaRPr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3" name="Picture 2" descr="A moose in the woods&#10;&#10;Description automatically generated with medium confidence">
            <a:extLst>
              <a:ext uri="{FF2B5EF4-FFF2-40B4-BE49-F238E27FC236}">
                <a16:creationId xmlns:a16="http://schemas.microsoft.com/office/drawing/2014/main" id="{FE80BAF7-ADDC-349D-8FD1-011C6BAB1444}"/>
              </a:ext>
            </a:extLst>
          </p:cNvPr>
          <p:cNvPicPr>
            <a:picLocks noChangeAspect="1"/>
          </p:cNvPicPr>
          <p:nvPr/>
        </p:nvPicPr>
        <p:blipFill>
          <a:blip r:embed="rId3"/>
          <a:stretch>
            <a:fillRect/>
          </a:stretch>
        </p:blipFill>
        <p:spPr>
          <a:xfrm>
            <a:off x="-34254" y="-28276"/>
            <a:ext cx="9144000" cy="5143500"/>
          </a:xfrm>
          <a:prstGeom prst="rect">
            <a:avLst/>
          </a:prstGeom>
        </p:spPr>
      </p:pic>
      <p:sp>
        <p:nvSpPr>
          <p:cNvPr id="5" name="Rectangle 4">
            <a:extLst>
              <a:ext uri="{FF2B5EF4-FFF2-40B4-BE49-F238E27FC236}">
                <a16:creationId xmlns:a16="http://schemas.microsoft.com/office/drawing/2014/main" id="{F6706879-958F-0ED6-96B2-7AE0AC5BB262}"/>
              </a:ext>
            </a:extLst>
          </p:cNvPr>
          <p:cNvSpPr/>
          <p:nvPr/>
        </p:nvSpPr>
        <p:spPr>
          <a:xfrm>
            <a:off x="47606" y="3255944"/>
            <a:ext cx="8974473"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Google Shape;59;p13"/>
          <p:cNvSpPr txBox="1">
            <a:spLocks noGrp="1"/>
          </p:cNvSpPr>
          <p:nvPr>
            <p:ph type="title"/>
          </p:nvPr>
        </p:nvSpPr>
        <p:spPr>
          <a:xfrm>
            <a:off x="-13355" y="3255944"/>
            <a:ext cx="9096393" cy="1562100"/>
          </a:xfrm>
          <a:prstGeom prst="rect">
            <a:avLst/>
          </a:prstGeom>
        </p:spPr>
        <p:txBody>
          <a:bodyPr spcFirstLastPara="1" wrap="square" lIns="91425" tIns="91425" rIns="91425" bIns="91425" anchor="ctr" anchorCtr="0">
            <a:noAutofit/>
          </a:bodyPr>
          <a:lstStyle/>
          <a:p>
            <a:pPr lvl="0">
              <a:spcBef>
                <a:spcPts val="1200"/>
              </a:spcBef>
              <a:spcAft>
                <a:spcPts val="1200"/>
              </a:spcAft>
            </a:pPr>
            <a:r>
              <a:rPr lang="en" b="1" dirty="0">
                <a:latin typeface="+mj-lt"/>
                <a:ea typeface="Times New Roman"/>
                <a:cs typeface="Times New Roman"/>
                <a:sym typeface="Times New Roman"/>
              </a:rPr>
              <a:t>Unpiloted Aerial Systems (UASs),</a:t>
            </a:r>
            <a:br>
              <a:rPr lang="en" b="1" dirty="0">
                <a:latin typeface="+mj-lt"/>
                <a:ea typeface="Times New Roman"/>
                <a:cs typeface="Times New Roman"/>
                <a:sym typeface="Times New Roman"/>
              </a:rPr>
            </a:br>
            <a:r>
              <a:rPr lang="en" b="1" dirty="0">
                <a:latin typeface="+mj-lt"/>
                <a:ea typeface="Times New Roman"/>
                <a:cs typeface="Times New Roman"/>
                <a:sym typeface="Times New Roman"/>
              </a:rPr>
              <a:t>Drones</a:t>
            </a:r>
            <a:endParaRPr dirty="0">
              <a:latin typeface="+mj-lt"/>
            </a:endParaRPr>
          </a:p>
        </p:txBody>
      </p:sp>
    </p:spTree>
    <p:extLst>
      <p:ext uri="{BB962C8B-B14F-4D97-AF65-F5344CB8AC3E}">
        <p14:creationId xmlns:p14="http://schemas.microsoft.com/office/powerpoint/2010/main" val="3666946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plant&#10;&#10;Description automatically generated">
            <a:extLst>
              <a:ext uri="{FF2B5EF4-FFF2-40B4-BE49-F238E27FC236}">
                <a16:creationId xmlns:a16="http://schemas.microsoft.com/office/drawing/2014/main" id="{FC0123F7-4824-0C77-7A97-2249BAB67525}"/>
              </a:ext>
            </a:extLst>
          </p:cNvPr>
          <p:cNvPicPr>
            <a:picLocks noChangeAspect="1"/>
          </p:cNvPicPr>
          <p:nvPr/>
        </p:nvPicPr>
        <p:blipFill rotWithShape="1">
          <a:blip r:embed="rId2"/>
          <a:srcRect l="24370" t="25925" r="30111" b="24033"/>
          <a:stretch/>
        </p:blipFill>
        <p:spPr>
          <a:xfrm>
            <a:off x="1450769" y="0"/>
            <a:ext cx="6242461" cy="5143500"/>
          </a:xfrm>
          <a:prstGeom prst="rect">
            <a:avLst/>
          </a:prstGeom>
        </p:spPr>
      </p:pic>
    </p:spTree>
    <p:extLst>
      <p:ext uri="{BB962C8B-B14F-4D97-AF65-F5344CB8AC3E}">
        <p14:creationId xmlns:p14="http://schemas.microsoft.com/office/powerpoint/2010/main" val="4064617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plant&#10;&#10;Description automatically generated">
            <a:extLst>
              <a:ext uri="{FF2B5EF4-FFF2-40B4-BE49-F238E27FC236}">
                <a16:creationId xmlns:a16="http://schemas.microsoft.com/office/drawing/2014/main" id="{FC0123F7-4824-0C77-7A97-2249BAB67525}"/>
              </a:ext>
            </a:extLst>
          </p:cNvPr>
          <p:cNvPicPr>
            <a:picLocks noChangeAspect="1"/>
          </p:cNvPicPr>
          <p:nvPr/>
        </p:nvPicPr>
        <p:blipFill rotWithShape="1">
          <a:blip r:embed="rId2"/>
          <a:srcRect l="18129" t="15734" r="28829" b="28217"/>
          <a:stretch/>
        </p:blipFill>
        <p:spPr>
          <a:xfrm>
            <a:off x="1516356" y="50984"/>
            <a:ext cx="6365646" cy="5041532"/>
          </a:xfrm>
          <a:prstGeom prst="rect">
            <a:avLst/>
          </a:prstGeom>
        </p:spPr>
      </p:pic>
      <p:pic>
        <p:nvPicPr>
          <p:cNvPr id="14" name="Picture 13" descr="A picture containing plant&#10;&#10;Description automatically generated">
            <a:extLst>
              <a:ext uri="{FF2B5EF4-FFF2-40B4-BE49-F238E27FC236}">
                <a16:creationId xmlns:a16="http://schemas.microsoft.com/office/drawing/2014/main" id="{C4691E21-CEEB-E984-AF91-EC58A8E7F0A9}"/>
              </a:ext>
            </a:extLst>
          </p:cNvPr>
          <p:cNvPicPr>
            <a:picLocks noChangeAspect="1"/>
          </p:cNvPicPr>
          <p:nvPr/>
        </p:nvPicPr>
        <p:blipFill>
          <a:blip r:embed="rId3"/>
          <a:stretch>
            <a:fillRect/>
          </a:stretch>
        </p:blipFill>
        <p:spPr>
          <a:xfrm>
            <a:off x="1516357" y="0"/>
            <a:ext cx="6365645" cy="5092516"/>
          </a:xfrm>
          <a:prstGeom prst="rect">
            <a:avLst/>
          </a:prstGeom>
        </p:spPr>
      </p:pic>
    </p:spTree>
    <p:extLst>
      <p:ext uri="{BB962C8B-B14F-4D97-AF65-F5344CB8AC3E}">
        <p14:creationId xmlns:p14="http://schemas.microsoft.com/office/powerpoint/2010/main" val="551373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plant&#10;&#10;Description automatically generated">
            <a:extLst>
              <a:ext uri="{FF2B5EF4-FFF2-40B4-BE49-F238E27FC236}">
                <a16:creationId xmlns:a16="http://schemas.microsoft.com/office/drawing/2014/main" id="{FC0123F7-4824-0C77-7A97-2249BAB67525}"/>
              </a:ext>
            </a:extLst>
          </p:cNvPr>
          <p:cNvPicPr>
            <a:picLocks noChangeAspect="1"/>
          </p:cNvPicPr>
          <p:nvPr/>
        </p:nvPicPr>
        <p:blipFill rotWithShape="1">
          <a:blip r:embed="rId3"/>
          <a:srcRect l="18129" t="15734" r="28829" b="28217"/>
          <a:stretch/>
        </p:blipFill>
        <p:spPr>
          <a:xfrm>
            <a:off x="4610500" y="764476"/>
            <a:ext cx="4610501" cy="3651474"/>
          </a:xfrm>
          <a:prstGeom prst="rect">
            <a:avLst/>
          </a:prstGeom>
        </p:spPr>
      </p:pic>
      <p:pic>
        <p:nvPicPr>
          <p:cNvPr id="14" name="Picture 13" descr="A picture containing plant&#10;&#10;Description automatically generated">
            <a:extLst>
              <a:ext uri="{FF2B5EF4-FFF2-40B4-BE49-F238E27FC236}">
                <a16:creationId xmlns:a16="http://schemas.microsoft.com/office/drawing/2014/main" id="{C4691E21-CEEB-E984-AF91-EC58A8E7F0A9}"/>
              </a:ext>
            </a:extLst>
          </p:cNvPr>
          <p:cNvPicPr>
            <a:picLocks noChangeAspect="1"/>
          </p:cNvPicPr>
          <p:nvPr/>
        </p:nvPicPr>
        <p:blipFill>
          <a:blip r:embed="rId4"/>
          <a:stretch>
            <a:fillRect/>
          </a:stretch>
        </p:blipFill>
        <p:spPr>
          <a:xfrm>
            <a:off x="0" y="727550"/>
            <a:ext cx="4610500" cy="3688400"/>
          </a:xfrm>
          <a:prstGeom prst="rect">
            <a:avLst/>
          </a:prstGeom>
        </p:spPr>
      </p:pic>
      <p:sp>
        <p:nvSpPr>
          <p:cNvPr id="2" name="Oval 1">
            <a:extLst>
              <a:ext uri="{FF2B5EF4-FFF2-40B4-BE49-F238E27FC236}">
                <a16:creationId xmlns:a16="http://schemas.microsoft.com/office/drawing/2014/main" id="{D315C955-E8AC-EEE7-9F12-BB8A676A9B1F}"/>
              </a:ext>
            </a:extLst>
          </p:cNvPr>
          <p:cNvSpPr/>
          <p:nvPr/>
        </p:nvSpPr>
        <p:spPr>
          <a:xfrm>
            <a:off x="7267074" y="1953928"/>
            <a:ext cx="596766" cy="61782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53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Drones &amp; Thermal Imaging</a:t>
            </a:r>
          </a:p>
        </p:txBody>
      </p:sp>
      <p:sp>
        <p:nvSpPr>
          <p:cNvPr id="3" name="Text Placeholder 2">
            <a:extLst>
              <a:ext uri="{FF2B5EF4-FFF2-40B4-BE49-F238E27FC236}">
                <a16:creationId xmlns:a16="http://schemas.microsoft.com/office/drawing/2014/main" id="{F29642CC-9A58-4E65-9FA4-6C2E359FF913}"/>
              </a:ext>
            </a:extLst>
          </p:cNvPr>
          <p:cNvSpPr>
            <a:spLocks noGrp="1"/>
          </p:cNvSpPr>
          <p:nvPr>
            <p:ph type="body" idx="1"/>
          </p:nvPr>
        </p:nvSpPr>
        <p:spPr>
          <a:xfrm>
            <a:off x="0" y="464675"/>
            <a:ext cx="8520600" cy="1027241"/>
          </a:xfrm>
        </p:spPr>
        <p:txBody>
          <a:bodyPr/>
          <a:lstStyle/>
          <a:p>
            <a:pPr marL="114300" indent="0">
              <a:buNone/>
            </a:pPr>
            <a:endParaRPr lang="en-US" dirty="0">
              <a:solidFill>
                <a:schemeClr val="tx1"/>
              </a:solidFill>
              <a:latin typeface="+mj-lt"/>
            </a:endParaRPr>
          </a:p>
          <a:p>
            <a:r>
              <a:rPr lang="en-US" dirty="0">
                <a:solidFill>
                  <a:schemeClr val="tx1"/>
                </a:solidFill>
                <a:latin typeface="+mj-lt"/>
              </a:rPr>
              <a:t>~100 m altitude &amp; 40x zoom</a:t>
            </a:r>
          </a:p>
          <a:p>
            <a:pPr marL="596900" lvl="1" indent="0">
              <a:buNone/>
            </a:pPr>
            <a:endParaRPr lang="en-US" dirty="0">
              <a:solidFill>
                <a:schemeClr val="tx1"/>
              </a:solidFill>
              <a:latin typeface="+mj-lt"/>
            </a:endParaRPr>
          </a:p>
        </p:txBody>
      </p:sp>
      <p:pic>
        <p:nvPicPr>
          <p:cNvPr id="4" name="DJI_20230116045154_0665_S - Trim">
            <a:hlinkClick r:id="" action="ppaction://media"/>
            <a:extLst>
              <a:ext uri="{FF2B5EF4-FFF2-40B4-BE49-F238E27FC236}">
                <a16:creationId xmlns:a16="http://schemas.microsoft.com/office/drawing/2014/main" id="{387B97C6-334D-BC64-DA24-D9305EBE06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4017" b="14017"/>
          <a:stretch/>
        </p:blipFill>
        <p:spPr>
          <a:xfrm>
            <a:off x="1173665" y="1234919"/>
            <a:ext cx="6796669" cy="3823126"/>
          </a:xfrm>
          <a:prstGeom prst="rect">
            <a:avLst/>
          </a:prstGeom>
        </p:spPr>
      </p:pic>
    </p:spTree>
    <p:extLst>
      <p:ext uri="{BB962C8B-B14F-4D97-AF65-F5344CB8AC3E}">
        <p14:creationId xmlns:p14="http://schemas.microsoft.com/office/powerpoint/2010/main" val="326983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Drones &amp; Thermal Imaging</a:t>
            </a:r>
          </a:p>
        </p:txBody>
      </p:sp>
      <p:sp>
        <p:nvSpPr>
          <p:cNvPr id="3" name="Text Placeholder 2">
            <a:extLst>
              <a:ext uri="{FF2B5EF4-FFF2-40B4-BE49-F238E27FC236}">
                <a16:creationId xmlns:a16="http://schemas.microsoft.com/office/drawing/2014/main" id="{F29642CC-9A58-4E65-9FA4-6C2E359FF913}"/>
              </a:ext>
            </a:extLst>
          </p:cNvPr>
          <p:cNvSpPr>
            <a:spLocks noGrp="1"/>
          </p:cNvSpPr>
          <p:nvPr>
            <p:ph type="body" idx="1"/>
          </p:nvPr>
        </p:nvSpPr>
        <p:spPr>
          <a:xfrm>
            <a:off x="165396" y="1342499"/>
            <a:ext cx="3620220" cy="1995061"/>
          </a:xfrm>
        </p:spPr>
        <p:txBody>
          <a:bodyPr/>
          <a:lstStyle/>
          <a:p>
            <a:pPr marL="114300" indent="0">
              <a:buNone/>
            </a:pPr>
            <a:endParaRPr lang="en-US" dirty="0">
              <a:solidFill>
                <a:schemeClr val="tx1"/>
              </a:solidFill>
              <a:latin typeface="+mj-lt"/>
            </a:endParaRPr>
          </a:p>
          <a:p>
            <a:r>
              <a:rPr lang="en-US" dirty="0">
                <a:solidFill>
                  <a:schemeClr val="tx1"/>
                </a:solidFill>
                <a:latin typeface="+mj-lt"/>
              </a:rPr>
              <a:t>Detected 1 deer and 3 snowshoe hares</a:t>
            </a:r>
          </a:p>
          <a:p>
            <a:pPr marL="596900" lvl="1" indent="0">
              <a:buNone/>
            </a:pPr>
            <a:endParaRPr lang="en-US" dirty="0">
              <a:solidFill>
                <a:schemeClr val="tx1"/>
              </a:solidFill>
              <a:latin typeface="+mj-lt"/>
            </a:endParaRPr>
          </a:p>
        </p:txBody>
      </p:sp>
      <p:pic>
        <p:nvPicPr>
          <p:cNvPr id="4" name="bunnies - Made with Clipchamp">
            <a:hlinkClick r:id="" action="ppaction://media"/>
            <a:extLst>
              <a:ext uri="{FF2B5EF4-FFF2-40B4-BE49-F238E27FC236}">
                <a16:creationId xmlns:a16="http://schemas.microsoft.com/office/drawing/2014/main" id="{6A062927-5413-57C6-2695-31B3C0043B61}"/>
              </a:ext>
            </a:extLst>
          </p:cNvPr>
          <p:cNvPicPr>
            <a:picLocks/>
          </p:cNvPicPr>
          <p:nvPr>
            <a:videoFile r:link="rId2"/>
            <p:extLst>
              <p:ext uri="{DAA4B4D4-6D71-4841-9C94-3DE7FCFB9230}">
                <p14:media xmlns:p14="http://schemas.microsoft.com/office/powerpoint/2010/main" r:embed="rId1"/>
              </p:ext>
            </p:extLst>
          </p:nvPr>
        </p:nvPicPr>
        <p:blipFill rotWithShape="1">
          <a:blip r:embed="rId5"/>
          <a:srcRect l="15529" r="15529"/>
          <a:stretch/>
        </p:blipFill>
        <p:spPr>
          <a:xfrm>
            <a:off x="3785616" y="759189"/>
            <a:ext cx="5157794" cy="4214150"/>
          </a:xfrm>
          <a:prstGeom prst="rect">
            <a:avLst/>
          </a:prstGeom>
        </p:spPr>
      </p:pic>
    </p:spTree>
    <p:extLst>
      <p:ext uri="{BB962C8B-B14F-4D97-AF65-F5344CB8AC3E}">
        <p14:creationId xmlns:p14="http://schemas.microsoft.com/office/powerpoint/2010/main" val="17204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Drones &amp; Thermal Imaging</a:t>
            </a:r>
          </a:p>
        </p:txBody>
      </p:sp>
      <p:sp>
        <p:nvSpPr>
          <p:cNvPr id="3" name="Text Placeholder 2">
            <a:extLst>
              <a:ext uri="{FF2B5EF4-FFF2-40B4-BE49-F238E27FC236}">
                <a16:creationId xmlns:a16="http://schemas.microsoft.com/office/drawing/2014/main" id="{F29642CC-9A58-4E65-9FA4-6C2E359FF913}"/>
              </a:ext>
            </a:extLst>
          </p:cNvPr>
          <p:cNvSpPr>
            <a:spLocks noGrp="1"/>
          </p:cNvSpPr>
          <p:nvPr>
            <p:ph type="body" idx="1"/>
          </p:nvPr>
        </p:nvSpPr>
        <p:spPr>
          <a:xfrm>
            <a:off x="132725" y="987245"/>
            <a:ext cx="5517685" cy="3416400"/>
          </a:xfrm>
        </p:spPr>
        <p:txBody>
          <a:bodyPr/>
          <a:lstStyle/>
          <a:p>
            <a:pPr marL="114300" indent="0">
              <a:lnSpc>
                <a:spcPct val="100000"/>
              </a:lnSpc>
              <a:buNone/>
            </a:pPr>
            <a:endParaRPr lang="en-US" dirty="0">
              <a:solidFill>
                <a:schemeClr val="tx1"/>
              </a:solidFill>
              <a:latin typeface="+mj-lt"/>
            </a:endParaRPr>
          </a:p>
          <a:p>
            <a:pPr>
              <a:lnSpc>
                <a:spcPct val="100000"/>
              </a:lnSpc>
            </a:pPr>
            <a:r>
              <a:rPr lang="en-US" dirty="0">
                <a:solidFill>
                  <a:schemeClr val="tx1"/>
                </a:solidFill>
                <a:latin typeface="+mj-lt"/>
              </a:rPr>
              <a:t>Winter 1: Account for </a:t>
            </a:r>
            <a:r>
              <a:rPr lang="en-US" dirty="0" err="1">
                <a:solidFill>
                  <a:schemeClr val="tx1"/>
                </a:solidFill>
                <a:latin typeface="+mj-lt"/>
              </a:rPr>
              <a:t>sightability</a:t>
            </a:r>
            <a:endParaRPr lang="en-US" dirty="0">
              <a:solidFill>
                <a:schemeClr val="tx1"/>
              </a:solidFill>
              <a:latin typeface="+mj-lt"/>
            </a:endParaRPr>
          </a:p>
          <a:p>
            <a:pPr lvl="1">
              <a:lnSpc>
                <a:spcPct val="100000"/>
              </a:lnSpc>
              <a:spcBef>
                <a:spcPts val="600"/>
              </a:spcBef>
            </a:pPr>
            <a:r>
              <a:rPr lang="en-US" sz="1600" dirty="0">
                <a:solidFill>
                  <a:schemeClr val="tx1"/>
                </a:solidFill>
                <a:latin typeface="+mj-lt"/>
              </a:rPr>
              <a:t>Conifer canopy cover</a:t>
            </a:r>
          </a:p>
          <a:p>
            <a:pPr lvl="1">
              <a:lnSpc>
                <a:spcPct val="100000"/>
              </a:lnSpc>
              <a:spcBef>
                <a:spcPts val="600"/>
              </a:spcBef>
            </a:pPr>
            <a:r>
              <a:rPr lang="en-US" sz="1600" dirty="0">
                <a:solidFill>
                  <a:schemeClr val="tx1"/>
                </a:solidFill>
                <a:latin typeface="+mj-lt"/>
              </a:rPr>
              <a:t>Weather</a:t>
            </a:r>
          </a:p>
          <a:p>
            <a:pPr lvl="1">
              <a:lnSpc>
                <a:spcPct val="100000"/>
              </a:lnSpc>
              <a:spcBef>
                <a:spcPts val="600"/>
              </a:spcBef>
            </a:pPr>
            <a:r>
              <a:rPr lang="en-US" sz="1600" dirty="0">
                <a:solidFill>
                  <a:schemeClr val="tx1"/>
                </a:solidFill>
                <a:latin typeface="+mj-lt"/>
              </a:rPr>
              <a:t>Observation Angle</a:t>
            </a:r>
            <a:br>
              <a:rPr lang="en-US" sz="1600" dirty="0">
                <a:solidFill>
                  <a:schemeClr val="tx1"/>
                </a:solidFill>
                <a:latin typeface="+mj-lt"/>
              </a:rPr>
            </a:br>
            <a:endParaRPr lang="en-US" sz="1600" dirty="0">
              <a:solidFill>
                <a:schemeClr val="tx1"/>
              </a:solidFill>
              <a:latin typeface="+mj-lt"/>
            </a:endParaRPr>
          </a:p>
          <a:p>
            <a:pPr>
              <a:lnSpc>
                <a:spcPct val="100000"/>
              </a:lnSpc>
            </a:pPr>
            <a:endParaRPr lang="en-US" dirty="0">
              <a:solidFill>
                <a:schemeClr val="tx1"/>
              </a:solidFill>
              <a:latin typeface="+mj-lt"/>
            </a:endParaRPr>
          </a:p>
          <a:p>
            <a:pPr>
              <a:lnSpc>
                <a:spcPct val="100000"/>
              </a:lnSpc>
            </a:pPr>
            <a:endParaRPr lang="en-US" sz="1600" dirty="0">
              <a:solidFill>
                <a:schemeClr val="tx1"/>
              </a:solidFill>
              <a:latin typeface="+mj-lt"/>
            </a:endParaRPr>
          </a:p>
          <a:p>
            <a:pPr lvl="1">
              <a:lnSpc>
                <a:spcPct val="100000"/>
              </a:lnSpc>
            </a:pPr>
            <a:endParaRPr lang="en-US" sz="1600" dirty="0">
              <a:solidFill>
                <a:schemeClr val="tx1"/>
              </a:solidFill>
              <a:latin typeface="+mj-lt"/>
            </a:endParaRPr>
          </a:p>
          <a:p>
            <a:pPr marL="596900" lvl="1" indent="0">
              <a:lnSpc>
                <a:spcPct val="100000"/>
              </a:lnSpc>
              <a:buNone/>
            </a:pPr>
            <a:endParaRPr lang="en-US" dirty="0">
              <a:solidFill>
                <a:schemeClr val="tx1"/>
              </a:solidFill>
              <a:latin typeface="+mj-lt"/>
            </a:endParaRPr>
          </a:p>
        </p:txBody>
      </p:sp>
      <p:grpSp>
        <p:nvGrpSpPr>
          <p:cNvPr id="5" name="Group 4">
            <a:extLst>
              <a:ext uri="{FF2B5EF4-FFF2-40B4-BE49-F238E27FC236}">
                <a16:creationId xmlns:a16="http://schemas.microsoft.com/office/drawing/2014/main" id="{119F0CED-7EAD-C025-3E47-2BEC7904306E}"/>
              </a:ext>
            </a:extLst>
          </p:cNvPr>
          <p:cNvGrpSpPr/>
          <p:nvPr/>
        </p:nvGrpSpPr>
        <p:grpSpPr>
          <a:xfrm>
            <a:off x="5650410" y="117693"/>
            <a:ext cx="3166964" cy="4908113"/>
            <a:chOff x="5320210" y="-80745"/>
            <a:chExt cx="3166964" cy="4908113"/>
          </a:xfrm>
        </p:grpSpPr>
        <p:pic>
          <p:nvPicPr>
            <p:cNvPr id="3074" name="Picture 1519778343">
              <a:extLst>
                <a:ext uri="{FF2B5EF4-FFF2-40B4-BE49-F238E27FC236}">
                  <a16:creationId xmlns:a16="http://schemas.microsoft.com/office/drawing/2014/main" id="{1707B977-3200-E594-2682-3A2C56C75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94" t="1617" r="6097" b="1733"/>
            <a:stretch>
              <a:fillRect/>
            </a:stretch>
          </p:blipFill>
          <p:spPr bwMode="auto">
            <a:xfrm>
              <a:off x="5320210" y="-80745"/>
              <a:ext cx="3166964" cy="49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ar: 5 Points 3">
              <a:extLst>
                <a:ext uri="{FF2B5EF4-FFF2-40B4-BE49-F238E27FC236}">
                  <a16:creationId xmlns:a16="http://schemas.microsoft.com/office/drawing/2014/main" id="{41461934-BAFE-08B1-4B65-C995EFB2FFAD}"/>
                </a:ext>
              </a:extLst>
            </p:cNvPr>
            <p:cNvSpPr/>
            <p:nvPr/>
          </p:nvSpPr>
          <p:spPr>
            <a:xfrm>
              <a:off x="7200900" y="2744788"/>
              <a:ext cx="142875" cy="115887"/>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2675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Drones &amp; Thermal Imaging</a:t>
            </a:r>
          </a:p>
        </p:txBody>
      </p:sp>
      <p:sp>
        <p:nvSpPr>
          <p:cNvPr id="3" name="Text Placeholder 2">
            <a:extLst>
              <a:ext uri="{FF2B5EF4-FFF2-40B4-BE49-F238E27FC236}">
                <a16:creationId xmlns:a16="http://schemas.microsoft.com/office/drawing/2014/main" id="{F29642CC-9A58-4E65-9FA4-6C2E359FF913}"/>
              </a:ext>
            </a:extLst>
          </p:cNvPr>
          <p:cNvSpPr>
            <a:spLocks noGrp="1"/>
          </p:cNvSpPr>
          <p:nvPr>
            <p:ph type="body" idx="1"/>
          </p:nvPr>
        </p:nvSpPr>
        <p:spPr>
          <a:xfrm>
            <a:off x="132725" y="987245"/>
            <a:ext cx="5517685" cy="3416400"/>
          </a:xfrm>
        </p:spPr>
        <p:txBody>
          <a:bodyPr/>
          <a:lstStyle/>
          <a:p>
            <a:pPr marL="114300" indent="0">
              <a:lnSpc>
                <a:spcPct val="100000"/>
              </a:lnSpc>
              <a:buNone/>
            </a:pPr>
            <a:endParaRPr lang="en-US" dirty="0">
              <a:solidFill>
                <a:schemeClr val="tx1"/>
              </a:solidFill>
              <a:latin typeface="+mj-lt"/>
            </a:endParaRPr>
          </a:p>
          <a:p>
            <a:pPr>
              <a:lnSpc>
                <a:spcPct val="100000"/>
              </a:lnSpc>
            </a:pPr>
            <a:r>
              <a:rPr lang="en-US" dirty="0">
                <a:solidFill>
                  <a:schemeClr val="tx1"/>
                </a:solidFill>
                <a:latin typeface="+mj-lt"/>
              </a:rPr>
              <a:t>Winter 1: Account for </a:t>
            </a:r>
            <a:r>
              <a:rPr lang="en-US" dirty="0" err="1">
                <a:solidFill>
                  <a:schemeClr val="tx1"/>
                </a:solidFill>
                <a:latin typeface="+mj-lt"/>
              </a:rPr>
              <a:t>sightability</a:t>
            </a:r>
            <a:endParaRPr lang="en-US" dirty="0">
              <a:solidFill>
                <a:schemeClr val="tx1"/>
              </a:solidFill>
              <a:latin typeface="+mj-lt"/>
            </a:endParaRPr>
          </a:p>
          <a:p>
            <a:pPr lvl="1">
              <a:lnSpc>
                <a:spcPct val="100000"/>
              </a:lnSpc>
              <a:spcBef>
                <a:spcPts val="600"/>
              </a:spcBef>
            </a:pPr>
            <a:r>
              <a:rPr lang="en-US" sz="1600" dirty="0">
                <a:solidFill>
                  <a:schemeClr val="tx1"/>
                </a:solidFill>
                <a:latin typeface="+mj-lt"/>
              </a:rPr>
              <a:t>Conifer canopy cover</a:t>
            </a:r>
          </a:p>
          <a:p>
            <a:pPr lvl="1">
              <a:lnSpc>
                <a:spcPct val="100000"/>
              </a:lnSpc>
              <a:spcBef>
                <a:spcPts val="600"/>
              </a:spcBef>
            </a:pPr>
            <a:r>
              <a:rPr lang="en-US" sz="1600" dirty="0">
                <a:solidFill>
                  <a:schemeClr val="tx1"/>
                </a:solidFill>
                <a:latin typeface="+mj-lt"/>
              </a:rPr>
              <a:t>Weather</a:t>
            </a:r>
          </a:p>
          <a:p>
            <a:pPr lvl="1">
              <a:lnSpc>
                <a:spcPct val="100000"/>
              </a:lnSpc>
              <a:spcBef>
                <a:spcPts val="600"/>
              </a:spcBef>
            </a:pPr>
            <a:r>
              <a:rPr lang="en-US" sz="1600" dirty="0">
                <a:solidFill>
                  <a:schemeClr val="tx1"/>
                </a:solidFill>
                <a:latin typeface="+mj-lt"/>
              </a:rPr>
              <a:t>Observation Angle</a:t>
            </a:r>
            <a:br>
              <a:rPr lang="en-US" sz="1600" dirty="0">
                <a:solidFill>
                  <a:schemeClr val="tx1"/>
                </a:solidFill>
                <a:latin typeface="+mj-lt"/>
              </a:rPr>
            </a:br>
            <a:endParaRPr lang="en-US" sz="1600" dirty="0">
              <a:solidFill>
                <a:schemeClr val="tx1"/>
              </a:solidFill>
              <a:latin typeface="+mj-lt"/>
            </a:endParaRPr>
          </a:p>
          <a:p>
            <a:pPr>
              <a:lnSpc>
                <a:spcPct val="100000"/>
              </a:lnSpc>
            </a:pPr>
            <a:r>
              <a:rPr lang="en-US" dirty="0">
                <a:solidFill>
                  <a:schemeClr val="tx1"/>
                </a:solidFill>
                <a:latin typeface="+mj-lt"/>
              </a:rPr>
              <a:t>Winter 2: Sampling flights</a:t>
            </a:r>
          </a:p>
          <a:p>
            <a:pPr>
              <a:lnSpc>
                <a:spcPct val="100000"/>
              </a:lnSpc>
            </a:pPr>
            <a:endParaRPr lang="en-US" dirty="0">
              <a:solidFill>
                <a:schemeClr val="tx1"/>
              </a:solidFill>
              <a:latin typeface="+mj-lt"/>
            </a:endParaRPr>
          </a:p>
          <a:p>
            <a:pPr>
              <a:lnSpc>
                <a:spcPct val="100000"/>
              </a:lnSpc>
            </a:pPr>
            <a:endParaRPr lang="en-US" sz="1600" dirty="0">
              <a:solidFill>
                <a:schemeClr val="tx1"/>
              </a:solidFill>
              <a:latin typeface="+mj-lt"/>
            </a:endParaRPr>
          </a:p>
          <a:p>
            <a:pPr lvl="1">
              <a:lnSpc>
                <a:spcPct val="100000"/>
              </a:lnSpc>
            </a:pPr>
            <a:endParaRPr lang="en-US" sz="1600" dirty="0">
              <a:solidFill>
                <a:schemeClr val="tx1"/>
              </a:solidFill>
              <a:latin typeface="+mj-lt"/>
            </a:endParaRPr>
          </a:p>
          <a:p>
            <a:pPr marL="596900" lvl="1" indent="0">
              <a:lnSpc>
                <a:spcPct val="100000"/>
              </a:lnSpc>
              <a:buNone/>
            </a:pPr>
            <a:endParaRPr lang="en-US" dirty="0">
              <a:solidFill>
                <a:schemeClr val="tx1"/>
              </a:solidFill>
              <a:latin typeface="+mj-lt"/>
            </a:endParaRPr>
          </a:p>
        </p:txBody>
      </p:sp>
      <p:grpSp>
        <p:nvGrpSpPr>
          <p:cNvPr id="5" name="Group 4">
            <a:extLst>
              <a:ext uri="{FF2B5EF4-FFF2-40B4-BE49-F238E27FC236}">
                <a16:creationId xmlns:a16="http://schemas.microsoft.com/office/drawing/2014/main" id="{119F0CED-7EAD-C025-3E47-2BEC7904306E}"/>
              </a:ext>
            </a:extLst>
          </p:cNvPr>
          <p:cNvGrpSpPr/>
          <p:nvPr/>
        </p:nvGrpSpPr>
        <p:grpSpPr>
          <a:xfrm>
            <a:off x="5650410" y="117693"/>
            <a:ext cx="3166964" cy="4908113"/>
            <a:chOff x="5320210" y="-80745"/>
            <a:chExt cx="3166964" cy="4908113"/>
          </a:xfrm>
        </p:grpSpPr>
        <p:pic>
          <p:nvPicPr>
            <p:cNvPr id="3074" name="Picture 1519778343">
              <a:extLst>
                <a:ext uri="{FF2B5EF4-FFF2-40B4-BE49-F238E27FC236}">
                  <a16:creationId xmlns:a16="http://schemas.microsoft.com/office/drawing/2014/main" id="{1707B977-3200-E594-2682-3A2C56C75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94" t="1617" r="6097" b="1733"/>
            <a:stretch>
              <a:fillRect/>
            </a:stretch>
          </p:blipFill>
          <p:spPr bwMode="auto">
            <a:xfrm>
              <a:off x="5320210" y="-80745"/>
              <a:ext cx="3166964" cy="49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ar: 5 Points 3">
              <a:extLst>
                <a:ext uri="{FF2B5EF4-FFF2-40B4-BE49-F238E27FC236}">
                  <a16:creationId xmlns:a16="http://schemas.microsoft.com/office/drawing/2014/main" id="{41461934-BAFE-08B1-4B65-C995EFB2FFAD}"/>
                </a:ext>
              </a:extLst>
            </p:cNvPr>
            <p:cNvSpPr/>
            <p:nvPr/>
          </p:nvSpPr>
          <p:spPr>
            <a:xfrm>
              <a:off x="7200900" y="2744788"/>
              <a:ext cx="142875" cy="115887"/>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3018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Drones &amp; Thermal Imaging</a:t>
            </a:r>
          </a:p>
        </p:txBody>
      </p:sp>
      <p:pic>
        <p:nvPicPr>
          <p:cNvPr id="9" name="Picture 8">
            <a:extLst>
              <a:ext uri="{FF2B5EF4-FFF2-40B4-BE49-F238E27FC236}">
                <a16:creationId xmlns:a16="http://schemas.microsoft.com/office/drawing/2014/main" id="{F8F15753-75BA-50C2-16BD-7DEFB90B6450}"/>
              </a:ext>
            </a:extLst>
          </p:cNvPr>
          <p:cNvPicPr>
            <a:picLocks noChangeAspect="1"/>
          </p:cNvPicPr>
          <p:nvPr/>
        </p:nvPicPr>
        <p:blipFill>
          <a:blip r:embed="rId3"/>
          <a:stretch>
            <a:fillRect/>
          </a:stretch>
        </p:blipFill>
        <p:spPr>
          <a:xfrm>
            <a:off x="892048" y="825229"/>
            <a:ext cx="7359904" cy="4139946"/>
          </a:xfrm>
          <a:prstGeom prst="rect">
            <a:avLst/>
          </a:prstGeom>
        </p:spPr>
      </p:pic>
    </p:spTree>
    <p:extLst>
      <p:ext uri="{BB962C8B-B14F-4D97-AF65-F5344CB8AC3E}">
        <p14:creationId xmlns:p14="http://schemas.microsoft.com/office/powerpoint/2010/main" val="441062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a:off x="3878451" y="2525182"/>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8451" y="2850220"/>
            <a:ext cx="355865" cy="324007"/>
          </a:xfrm>
          <a:prstGeom prst="rect">
            <a:avLst/>
          </a:prstGeom>
        </p:spPr>
      </p:pic>
      <p:sp>
        <p:nvSpPr>
          <p:cNvPr id="4" name="TextBox 3">
            <a:extLst>
              <a:ext uri="{FF2B5EF4-FFF2-40B4-BE49-F238E27FC236}">
                <a16:creationId xmlns:a16="http://schemas.microsoft.com/office/drawing/2014/main" id="{0763DF42-6414-0A10-6755-DAABBC55C63D}"/>
              </a:ext>
            </a:extLst>
          </p:cNvPr>
          <p:cNvSpPr txBox="1"/>
          <p:nvPr/>
        </p:nvSpPr>
        <p:spPr>
          <a:xfrm>
            <a:off x="342900" y="1061357"/>
            <a:ext cx="4596459" cy="5232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lumMod val="10000"/>
                  </a:schemeClr>
                </a:solidFill>
              </a:rPr>
              <a:t>Start with sensor facing straight down (-90 degrees relative the horizon)</a:t>
            </a:r>
          </a:p>
        </p:txBody>
      </p:sp>
      <p:grpSp>
        <p:nvGrpSpPr>
          <p:cNvPr id="30" name="Group 29">
            <a:extLst>
              <a:ext uri="{FF2B5EF4-FFF2-40B4-BE49-F238E27FC236}">
                <a16:creationId xmlns:a16="http://schemas.microsoft.com/office/drawing/2014/main" id="{F292536E-1DD3-5E99-11D9-F4CDA83F9A69}"/>
              </a:ext>
            </a:extLst>
          </p:cNvPr>
          <p:cNvGrpSpPr/>
          <p:nvPr/>
        </p:nvGrpSpPr>
        <p:grpSpPr>
          <a:xfrm>
            <a:off x="5772147" y="196136"/>
            <a:ext cx="2877640" cy="1904422"/>
            <a:chOff x="5772147" y="196136"/>
            <a:chExt cx="2877640" cy="1904422"/>
          </a:xfrm>
        </p:grpSpPr>
        <p:grpSp>
          <p:nvGrpSpPr>
            <p:cNvPr id="31" name="Group 30">
              <a:extLst>
                <a:ext uri="{FF2B5EF4-FFF2-40B4-BE49-F238E27FC236}">
                  <a16:creationId xmlns:a16="http://schemas.microsoft.com/office/drawing/2014/main" id="{75B64B9D-2809-50B1-4034-F22A5643904C}"/>
                </a:ext>
              </a:extLst>
            </p:cNvPr>
            <p:cNvGrpSpPr/>
            <p:nvPr/>
          </p:nvGrpSpPr>
          <p:grpSpPr>
            <a:xfrm>
              <a:off x="5772147" y="196136"/>
              <a:ext cx="2693024" cy="1904422"/>
              <a:chOff x="6689692" y="288913"/>
              <a:chExt cx="1953439" cy="1539927"/>
            </a:xfrm>
          </p:grpSpPr>
          <p:cxnSp>
            <p:nvCxnSpPr>
              <p:cNvPr id="33" name="Straight Connector 32">
                <a:extLst>
                  <a:ext uri="{FF2B5EF4-FFF2-40B4-BE49-F238E27FC236}">
                    <a16:creationId xmlns:a16="http://schemas.microsoft.com/office/drawing/2014/main" id="{152EAD40-37BD-EDBA-AB3B-113AAE4D9362}"/>
                  </a:ext>
                </a:extLst>
              </p:cNvPr>
              <p:cNvCxnSpPr>
                <a:cxnSpLocks/>
              </p:cNvCxnSpPr>
              <p:nvPr/>
            </p:nvCxnSpPr>
            <p:spPr>
              <a:xfrm>
                <a:off x="6689692" y="851536"/>
                <a:ext cx="195343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B412B08E-072A-8DD5-13DE-40A5E59A08B2}"/>
                  </a:ext>
                </a:extLst>
              </p:cNvPr>
              <p:cNvGrpSpPr/>
              <p:nvPr/>
            </p:nvGrpSpPr>
            <p:grpSpPr>
              <a:xfrm>
                <a:off x="6959454" y="288913"/>
                <a:ext cx="1354624" cy="1539927"/>
                <a:chOff x="7690758" y="1504358"/>
                <a:chExt cx="985043" cy="1143815"/>
              </a:xfrm>
            </p:grpSpPr>
            <p:sp>
              <p:nvSpPr>
                <p:cNvPr id="35" name="TextBox 34">
                  <a:extLst>
                    <a:ext uri="{FF2B5EF4-FFF2-40B4-BE49-F238E27FC236}">
                      <a16:creationId xmlns:a16="http://schemas.microsoft.com/office/drawing/2014/main" id="{57A28846-A416-FF71-1BEA-EA2C602D5945}"/>
                    </a:ext>
                  </a:extLst>
                </p:cNvPr>
                <p:cNvSpPr txBox="1"/>
                <p:nvPr/>
              </p:nvSpPr>
              <p:spPr>
                <a:xfrm>
                  <a:off x="8415208" y="2174251"/>
                  <a:ext cx="260593" cy="203339"/>
                </a:xfrm>
                <a:prstGeom prst="rect">
                  <a:avLst/>
                </a:prstGeom>
                <a:noFill/>
              </p:spPr>
              <p:txBody>
                <a:bodyPr wrap="none" rtlCol="0">
                  <a:spAutoFit/>
                </a:bodyPr>
                <a:lstStyle/>
                <a:p>
                  <a:r>
                    <a:rPr lang="en-US" sz="1600" dirty="0"/>
                    <a:t>90°</a:t>
                  </a:r>
                </a:p>
              </p:txBody>
            </p:sp>
            <p:cxnSp>
              <p:nvCxnSpPr>
                <p:cNvPr id="62" name="Straight Connector 61">
                  <a:extLst>
                    <a:ext uri="{FF2B5EF4-FFF2-40B4-BE49-F238E27FC236}">
                      <a16:creationId xmlns:a16="http://schemas.microsoft.com/office/drawing/2014/main" id="{3CF31288-57A3-57AD-ADF8-6E7B1F41D4DD}"/>
                    </a:ext>
                  </a:extLst>
                </p:cNvPr>
                <p:cNvCxnSpPr>
                  <a:cxnSpLocks/>
                </p:cNvCxnSpPr>
                <p:nvPr/>
              </p:nvCxnSpPr>
              <p:spPr>
                <a:xfrm>
                  <a:off x="8147958" y="1848882"/>
                  <a:ext cx="0" cy="799291"/>
                </a:xfrm>
                <a:prstGeom prst="line">
                  <a:avLst/>
                </a:prstGeom>
              </p:spPr>
              <p:style>
                <a:lnRef idx="1">
                  <a:schemeClr val="accent1"/>
                </a:lnRef>
                <a:fillRef idx="0">
                  <a:schemeClr val="accent1"/>
                </a:fillRef>
                <a:effectRef idx="0">
                  <a:schemeClr val="accent1"/>
                </a:effectRef>
                <a:fontRef idx="minor">
                  <a:schemeClr val="tx1"/>
                </a:fontRef>
              </p:style>
            </p:cxnSp>
            <p:pic>
              <p:nvPicPr>
                <p:cNvPr id="63" name="Graphic 62" descr="Quadcopter with solid fill">
                  <a:extLst>
                    <a:ext uri="{FF2B5EF4-FFF2-40B4-BE49-F238E27FC236}">
                      <a16:creationId xmlns:a16="http://schemas.microsoft.com/office/drawing/2014/main" id="{2D622FC1-66AF-2842-F9E5-103F37A9E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90758" y="1522314"/>
                  <a:ext cx="914400" cy="914400"/>
                </a:xfrm>
                <a:prstGeom prst="rect">
                  <a:avLst/>
                </a:prstGeom>
              </p:spPr>
            </p:pic>
            <p:sp>
              <p:nvSpPr>
                <p:cNvPr id="2048" name="Arc 2047">
                  <a:extLst>
                    <a:ext uri="{FF2B5EF4-FFF2-40B4-BE49-F238E27FC236}">
                      <a16:creationId xmlns:a16="http://schemas.microsoft.com/office/drawing/2014/main" id="{F06389BD-A017-C881-8B31-2C4D4E7E22DC}"/>
                    </a:ext>
                  </a:extLst>
                </p:cNvPr>
                <p:cNvSpPr/>
                <p:nvPr/>
              </p:nvSpPr>
              <p:spPr>
                <a:xfrm rot="5906237">
                  <a:off x="7810391" y="1594546"/>
                  <a:ext cx="792208" cy="611831"/>
                </a:xfrm>
                <a:prstGeom prst="arc">
                  <a:avLst>
                    <a:gd name="adj1" fmla="val 16200000"/>
                    <a:gd name="adj2" fmla="val 213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2" name="TextBox 31">
              <a:extLst>
                <a:ext uri="{FF2B5EF4-FFF2-40B4-BE49-F238E27FC236}">
                  <a16:creationId xmlns:a16="http://schemas.microsoft.com/office/drawing/2014/main" id="{A55F7235-C21D-700E-AB87-2DE026C0BDFD}"/>
                </a:ext>
              </a:extLst>
            </p:cNvPr>
            <p:cNvSpPr txBox="1"/>
            <p:nvPr/>
          </p:nvSpPr>
          <p:spPr>
            <a:xfrm>
              <a:off x="7749343" y="615872"/>
              <a:ext cx="900444" cy="307777"/>
            </a:xfrm>
            <a:prstGeom prst="rect">
              <a:avLst/>
            </a:prstGeom>
            <a:noFill/>
          </p:spPr>
          <p:txBody>
            <a:bodyPr wrap="square" rtlCol="0">
              <a:spAutoFit/>
            </a:bodyPr>
            <a:lstStyle/>
            <a:p>
              <a:r>
                <a:rPr lang="en-US" i="1" dirty="0"/>
                <a:t>horizon</a:t>
              </a:r>
            </a:p>
          </p:txBody>
        </p:sp>
      </p:grpSp>
    </p:spTree>
    <p:extLst>
      <p:ext uri="{BB962C8B-B14F-4D97-AF65-F5344CB8AC3E}">
        <p14:creationId xmlns:p14="http://schemas.microsoft.com/office/powerpoint/2010/main" val="86867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1462-874E-4874-B777-0926D5DBFF56}"/>
              </a:ext>
            </a:extLst>
          </p:cNvPr>
          <p:cNvSpPr>
            <a:spLocks noGrp="1"/>
          </p:cNvSpPr>
          <p:nvPr>
            <p:ph type="title"/>
          </p:nvPr>
        </p:nvSpPr>
        <p:spPr>
          <a:xfrm>
            <a:off x="311700" y="153482"/>
            <a:ext cx="8520600" cy="572700"/>
          </a:xfrm>
        </p:spPr>
        <p:txBody>
          <a:bodyPr/>
          <a:lstStyle/>
          <a:p>
            <a:r>
              <a:rPr lang="en-US" b="1" dirty="0">
                <a:latin typeface="+mj-lt"/>
              </a:rPr>
              <a:t>Background</a:t>
            </a:r>
          </a:p>
        </p:txBody>
      </p:sp>
      <p:sp>
        <p:nvSpPr>
          <p:cNvPr id="10" name="Rectangle 9">
            <a:extLst>
              <a:ext uri="{FF2B5EF4-FFF2-40B4-BE49-F238E27FC236}">
                <a16:creationId xmlns:a16="http://schemas.microsoft.com/office/drawing/2014/main" id="{787C8569-8633-1FF5-819E-F606148D98BF}"/>
              </a:ext>
            </a:extLst>
          </p:cNvPr>
          <p:cNvSpPr/>
          <p:nvPr/>
        </p:nvSpPr>
        <p:spPr>
          <a:xfrm>
            <a:off x="64145" y="4874602"/>
            <a:ext cx="3829675" cy="230832"/>
          </a:xfrm>
          <a:prstGeom prst="rect">
            <a:avLst/>
          </a:prstGeom>
        </p:spPr>
        <p:txBody>
          <a:bodyPr wrap="square">
            <a:spAutoFit/>
          </a:bodyPr>
          <a:lstStyle/>
          <a:p>
            <a:pPr lvl="1"/>
            <a:r>
              <a:rPr lang="en-US" sz="900" dirty="0" err="1">
                <a:solidFill>
                  <a:schemeClr val="tx1"/>
                </a:solidFill>
              </a:rPr>
              <a:t>Ellingwood</a:t>
            </a:r>
            <a:r>
              <a:rPr lang="en-US" sz="900" dirty="0">
                <a:solidFill>
                  <a:schemeClr val="tx1"/>
                </a:solidFill>
              </a:rPr>
              <a:t> et al. 2020, Jones et al. 2019, Wattles &amp; DeStefano 2011</a:t>
            </a:r>
          </a:p>
        </p:txBody>
      </p:sp>
      <p:sp>
        <p:nvSpPr>
          <p:cNvPr id="11" name="Text Placeholder 2">
            <a:extLst>
              <a:ext uri="{FF2B5EF4-FFF2-40B4-BE49-F238E27FC236}">
                <a16:creationId xmlns:a16="http://schemas.microsoft.com/office/drawing/2014/main" id="{50EE7113-69FB-F30B-E7F8-8FBA31557E74}"/>
              </a:ext>
            </a:extLst>
          </p:cNvPr>
          <p:cNvSpPr txBox="1">
            <a:spLocks/>
          </p:cNvSpPr>
          <p:nvPr/>
        </p:nvSpPr>
        <p:spPr>
          <a:xfrm>
            <a:off x="187452" y="726182"/>
            <a:ext cx="5409396" cy="33047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r>
              <a:rPr lang="en-US" sz="2000" dirty="0">
                <a:solidFill>
                  <a:schemeClr val="tx1"/>
                </a:solidFill>
                <a:latin typeface="+mj-lt"/>
              </a:rPr>
              <a:t>Accurate moose (</a:t>
            </a:r>
            <a:r>
              <a:rPr lang="en-US" sz="2000" i="1" dirty="0">
                <a:solidFill>
                  <a:schemeClr val="tx1"/>
                </a:solidFill>
                <a:latin typeface="+mj-lt"/>
              </a:rPr>
              <a:t>Alces </a:t>
            </a:r>
            <a:r>
              <a:rPr lang="en-US" sz="2000" i="1" dirty="0" err="1">
                <a:solidFill>
                  <a:schemeClr val="tx1"/>
                </a:solidFill>
                <a:latin typeface="+mj-lt"/>
              </a:rPr>
              <a:t>alces</a:t>
            </a:r>
            <a:r>
              <a:rPr lang="en-US" sz="2000" dirty="0">
                <a:solidFill>
                  <a:schemeClr val="tx1"/>
                </a:solidFill>
                <a:latin typeface="+mj-lt"/>
              </a:rPr>
              <a:t>) density estimates desired at the Wildlife Management Unit scale</a:t>
            </a:r>
          </a:p>
        </p:txBody>
      </p:sp>
      <p:pic>
        <p:nvPicPr>
          <p:cNvPr id="9" name="Picture 8">
            <a:extLst>
              <a:ext uri="{FF2B5EF4-FFF2-40B4-BE49-F238E27FC236}">
                <a16:creationId xmlns:a16="http://schemas.microsoft.com/office/drawing/2014/main" id="{116494AF-E73A-0A91-1BA6-EFB8D72A86F2}"/>
              </a:ext>
            </a:extLst>
          </p:cNvPr>
          <p:cNvPicPr>
            <a:picLocks noChangeAspect="1"/>
          </p:cNvPicPr>
          <p:nvPr/>
        </p:nvPicPr>
        <p:blipFill>
          <a:blip r:embed="rId3"/>
          <a:stretch>
            <a:fillRect/>
          </a:stretch>
        </p:blipFill>
        <p:spPr>
          <a:xfrm>
            <a:off x="5239299" y="223602"/>
            <a:ext cx="3950550" cy="4919898"/>
          </a:xfrm>
          <a:prstGeom prst="rect">
            <a:avLst/>
          </a:prstGeom>
        </p:spPr>
      </p:pic>
    </p:spTree>
    <p:extLst>
      <p:ext uri="{BB962C8B-B14F-4D97-AF65-F5344CB8AC3E}">
        <p14:creationId xmlns:p14="http://schemas.microsoft.com/office/powerpoint/2010/main" val="321444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a:off x="3919246" y="1917946"/>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grpSp>
        <p:nvGrpSpPr>
          <p:cNvPr id="4" name="Group 3">
            <a:extLst>
              <a:ext uri="{FF2B5EF4-FFF2-40B4-BE49-F238E27FC236}">
                <a16:creationId xmlns:a16="http://schemas.microsoft.com/office/drawing/2014/main" id="{E6062E1E-D71E-A6A4-7E02-9E9084CC0172}"/>
              </a:ext>
            </a:extLst>
          </p:cNvPr>
          <p:cNvGrpSpPr/>
          <p:nvPr/>
        </p:nvGrpSpPr>
        <p:grpSpPr>
          <a:xfrm>
            <a:off x="5772147" y="196136"/>
            <a:ext cx="2877640" cy="1904422"/>
            <a:chOff x="5772147" y="196136"/>
            <a:chExt cx="2877640" cy="1904422"/>
          </a:xfrm>
        </p:grpSpPr>
        <p:grpSp>
          <p:nvGrpSpPr>
            <p:cNvPr id="5" name="Group 4">
              <a:extLst>
                <a:ext uri="{FF2B5EF4-FFF2-40B4-BE49-F238E27FC236}">
                  <a16:creationId xmlns:a16="http://schemas.microsoft.com/office/drawing/2014/main" id="{5DB3ED64-1AFD-4FA5-E47D-67E0934321FF}"/>
                </a:ext>
              </a:extLst>
            </p:cNvPr>
            <p:cNvGrpSpPr/>
            <p:nvPr/>
          </p:nvGrpSpPr>
          <p:grpSpPr>
            <a:xfrm>
              <a:off x="5772147" y="196136"/>
              <a:ext cx="2693024" cy="1904422"/>
              <a:chOff x="6689692" y="288913"/>
              <a:chExt cx="1953439" cy="1539927"/>
            </a:xfrm>
          </p:grpSpPr>
          <p:cxnSp>
            <p:nvCxnSpPr>
              <p:cNvPr id="7" name="Straight Connector 6">
                <a:extLst>
                  <a:ext uri="{FF2B5EF4-FFF2-40B4-BE49-F238E27FC236}">
                    <a16:creationId xmlns:a16="http://schemas.microsoft.com/office/drawing/2014/main" id="{E62D3296-6C98-708A-2219-89248DE0AC06}"/>
                  </a:ext>
                </a:extLst>
              </p:cNvPr>
              <p:cNvCxnSpPr>
                <a:cxnSpLocks/>
              </p:cNvCxnSpPr>
              <p:nvPr/>
            </p:nvCxnSpPr>
            <p:spPr>
              <a:xfrm>
                <a:off x="6689692" y="851536"/>
                <a:ext cx="195343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2501CCBE-BBF3-954C-E9B0-43C7DFB0A10D}"/>
                  </a:ext>
                </a:extLst>
              </p:cNvPr>
              <p:cNvGrpSpPr/>
              <p:nvPr/>
            </p:nvGrpSpPr>
            <p:grpSpPr>
              <a:xfrm>
                <a:off x="6959454" y="288913"/>
                <a:ext cx="1354624" cy="1539927"/>
                <a:chOff x="7690758" y="1504358"/>
                <a:chExt cx="985043" cy="1143815"/>
              </a:xfrm>
            </p:grpSpPr>
            <p:sp>
              <p:nvSpPr>
                <p:cNvPr id="9" name="TextBox 8">
                  <a:extLst>
                    <a:ext uri="{FF2B5EF4-FFF2-40B4-BE49-F238E27FC236}">
                      <a16:creationId xmlns:a16="http://schemas.microsoft.com/office/drawing/2014/main" id="{18A01A12-0AD4-84E4-4774-F690D7D7621E}"/>
                    </a:ext>
                  </a:extLst>
                </p:cNvPr>
                <p:cNvSpPr txBox="1"/>
                <p:nvPr/>
              </p:nvSpPr>
              <p:spPr>
                <a:xfrm>
                  <a:off x="8415208" y="2174251"/>
                  <a:ext cx="260593" cy="203339"/>
                </a:xfrm>
                <a:prstGeom prst="rect">
                  <a:avLst/>
                </a:prstGeom>
                <a:noFill/>
              </p:spPr>
              <p:txBody>
                <a:bodyPr wrap="none" rtlCol="0">
                  <a:spAutoFit/>
                </a:bodyPr>
                <a:lstStyle/>
                <a:p>
                  <a:r>
                    <a:rPr lang="en-US" sz="1600" dirty="0"/>
                    <a:t>90°</a:t>
                  </a:r>
                </a:p>
              </p:txBody>
            </p:sp>
            <p:cxnSp>
              <p:nvCxnSpPr>
                <p:cNvPr id="10" name="Straight Connector 9">
                  <a:extLst>
                    <a:ext uri="{FF2B5EF4-FFF2-40B4-BE49-F238E27FC236}">
                      <a16:creationId xmlns:a16="http://schemas.microsoft.com/office/drawing/2014/main" id="{56EFC6A8-F0F0-5052-11E4-3BABE4DC5912}"/>
                    </a:ext>
                  </a:extLst>
                </p:cNvPr>
                <p:cNvCxnSpPr>
                  <a:cxnSpLocks/>
                </p:cNvCxnSpPr>
                <p:nvPr/>
              </p:nvCxnSpPr>
              <p:spPr>
                <a:xfrm>
                  <a:off x="8147958" y="1848882"/>
                  <a:ext cx="0" cy="799291"/>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Quadcopter with solid fill">
                  <a:extLst>
                    <a:ext uri="{FF2B5EF4-FFF2-40B4-BE49-F238E27FC236}">
                      <a16:creationId xmlns:a16="http://schemas.microsoft.com/office/drawing/2014/main" id="{681B0211-4310-7300-AD81-4090ADD620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0758" y="1522314"/>
                  <a:ext cx="914400" cy="914400"/>
                </a:xfrm>
                <a:prstGeom prst="rect">
                  <a:avLst/>
                </a:prstGeom>
              </p:spPr>
            </p:pic>
            <p:sp>
              <p:nvSpPr>
                <p:cNvPr id="12" name="Arc 11">
                  <a:extLst>
                    <a:ext uri="{FF2B5EF4-FFF2-40B4-BE49-F238E27FC236}">
                      <a16:creationId xmlns:a16="http://schemas.microsoft.com/office/drawing/2014/main" id="{838FD254-75F2-EB7C-C06C-91CE3B08A7B4}"/>
                    </a:ext>
                  </a:extLst>
                </p:cNvPr>
                <p:cNvSpPr/>
                <p:nvPr/>
              </p:nvSpPr>
              <p:spPr>
                <a:xfrm rot="5906237">
                  <a:off x="7810391" y="1594546"/>
                  <a:ext cx="792208" cy="611831"/>
                </a:xfrm>
                <a:prstGeom prst="arc">
                  <a:avLst>
                    <a:gd name="adj1" fmla="val 16200000"/>
                    <a:gd name="adj2" fmla="val 213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AF5B7820-1424-CD09-99E9-0CD53D7FE1E1}"/>
                </a:ext>
              </a:extLst>
            </p:cNvPr>
            <p:cNvSpPr txBox="1"/>
            <p:nvPr/>
          </p:nvSpPr>
          <p:spPr>
            <a:xfrm>
              <a:off x="7749343" y="615872"/>
              <a:ext cx="900444" cy="307777"/>
            </a:xfrm>
            <a:prstGeom prst="rect">
              <a:avLst/>
            </a:prstGeom>
            <a:noFill/>
          </p:spPr>
          <p:txBody>
            <a:bodyPr wrap="square" rtlCol="0">
              <a:spAutoFit/>
            </a:bodyPr>
            <a:lstStyle/>
            <a:p>
              <a:r>
                <a:rPr lang="en-US" i="1" dirty="0"/>
                <a:t>horizon</a:t>
              </a:r>
            </a:p>
          </p:txBody>
        </p:sp>
      </p:grpSp>
    </p:spTree>
    <p:extLst>
      <p:ext uri="{BB962C8B-B14F-4D97-AF65-F5344CB8AC3E}">
        <p14:creationId xmlns:p14="http://schemas.microsoft.com/office/powerpoint/2010/main" val="2047499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a:off x="3938528" y="1015791"/>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Tree>
    <p:extLst>
      <p:ext uri="{BB962C8B-B14F-4D97-AF65-F5344CB8AC3E}">
        <p14:creationId xmlns:p14="http://schemas.microsoft.com/office/powerpoint/2010/main" val="661822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a:off x="3507220" y="710179"/>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Tree>
    <p:extLst>
      <p:ext uri="{BB962C8B-B14F-4D97-AF65-F5344CB8AC3E}">
        <p14:creationId xmlns:p14="http://schemas.microsoft.com/office/powerpoint/2010/main" val="2099673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a:off x="3507220" y="1436027"/>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Tree>
    <p:extLst>
      <p:ext uri="{BB962C8B-B14F-4D97-AF65-F5344CB8AC3E}">
        <p14:creationId xmlns:p14="http://schemas.microsoft.com/office/powerpoint/2010/main" val="2507615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a:off x="3067574" y="2374555"/>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Tree>
    <p:extLst>
      <p:ext uri="{BB962C8B-B14F-4D97-AF65-F5344CB8AC3E}">
        <p14:creationId xmlns:p14="http://schemas.microsoft.com/office/powerpoint/2010/main" val="1708050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a:off x="556197" y="833493"/>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
        <p:nvSpPr>
          <p:cNvPr id="4" name="TextBox 3">
            <a:extLst>
              <a:ext uri="{FF2B5EF4-FFF2-40B4-BE49-F238E27FC236}">
                <a16:creationId xmlns:a16="http://schemas.microsoft.com/office/drawing/2014/main" id="{B73569A5-64C6-FEDA-88B3-A807AC906851}"/>
              </a:ext>
            </a:extLst>
          </p:cNvPr>
          <p:cNvSpPr txBox="1"/>
          <p:nvPr/>
        </p:nvSpPr>
        <p:spPr>
          <a:xfrm>
            <a:off x="134360" y="4482591"/>
            <a:ext cx="8330811" cy="5232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lumMod val="10000"/>
                  </a:schemeClr>
                </a:solidFill>
              </a:rPr>
              <a:t>Once all 9 transects are done, the sensor is rotated to -75 degrees, then </a:t>
            </a:r>
            <a:r>
              <a:rPr lang="en-US" dirty="0" err="1">
                <a:solidFill>
                  <a:schemeClr val="accent6">
                    <a:lumMod val="10000"/>
                  </a:schemeClr>
                </a:solidFill>
              </a:rPr>
              <a:t>reflown</a:t>
            </a:r>
            <a:r>
              <a:rPr lang="en-US" dirty="0">
                <a:solidFill>
                  <a:schemeClr val="accent6">
                    <a:lumMod val="10000"/>
                  </a:schemeClr>
                </a:solidFill>
              </a:rPr>
              <a:t> in each cardinal direction</a:t>
            </a:r>
          </a:p>
        </p:txBody>
      </p:sp>
      <p:grpSp>
        <p:nvGrpSpPr>
          <p:cNvPr id="15" name="Group 14">
            <a:extLst>
              <a:ext uri="{FF2B5EF4-FFF2-40B4-BE49-F238E27FC236}">
                <a16:creationId xmlns:a16="http://schemas.microsoft.com/office/drawing/2014/main" id="{A66C312C-CFDA-9402-2FD1-BA0DD7C61DF9}"/>
              </a:ext>
            </a:extLst>
          </p:cNvPr>
          <p:cNvGrpSpPr/>
          <p:nvPr/>
        </p:nvGrpSpPr>
        <p:grpSpPr>
          <a:xfrm>
            <a:off x="5772147" y="196136"/>
            <a:ext cx="2877640" cy="1995244"/>
            <a:chOff x="5772147" y="196136"/>
            <a:chExt cx="2877640" cy="1995244"/>
          </a:xfrm>
        </p:grpSpPr>
        <p:grpSp>
          <p:nvGrpSpPr>
            <p:cNvPr id="5" name="Group 4">
              <a:extLst>
                <a:ext uri="{FF2B5EF4-FFF2-40B4-BE49-F238E27FC236}">
                  <a16:creationId xmlns:a16="http://schemas.microsoft.com/office/drawing/2014/main" id="{68F87E20-8480-04CE-80C2-D2972D4C91E5}"/>
                </a:ext>
              </a:extLst>
            </p:cNvPr>
            <p:cNvGrpSpPr/>
            <p:nvPr/>
          </p:nvGrpSpPr>
          <p:grpSpPr>
            <a:xfrm>
              <a:off x="5772147" y="196136"/>
              <a:ext cx="2693024" cy="1995244"/>
              <a:chOff x="6689692" y="288913"/>
              <a:chExt cx="1953439" cy="1613367"/>
            </a:xfrm>
          </p:grpSpPr>
          <p:cxnSp>
            <p:nvCxnSpPr>
              <p:cNvPr id="6" name="Straight Connector 5">
                <a:extLst>
                  <a:ext uri="{FF2B5EF4-FFF2-40B4-BE49-F238E27FC236}">
                    <a16:creationId xmlns:a16="http://schemas.microsoft.com/office/drawing/2014/main" id="{CB4A4A5F-B8A6-04FB-20CF-DD7DBFA0C9B0}"/>
                  </a:ext>
                </a:extLst>
              </p:cNvPr>
              <p:cNvCxnSpPr>
                <a:cxnSpLocks/>
              </p:cNvCxnSpPr>
              <p:nvPr/>
            </p:nvCxnSpPr>
            <p:spPr>
              <a:xfrm>
                <a:off x="6689692" y="851536"/>
                <a:ext cx="195343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B5EC3AA5-2A7F-AF31-7169-7C1B6E1290EF}"/>
                  </a:ext>
                </a:extLst>
              </p:cNvPr>
              <p:cNvGrpSpPr/>
              <p:nvPr/>
            </p:nvGrpSpPr>
            <p:grpSpPr>
              <a:xfrm>
                <a:off x="6959466" y="288913"/>
                <a:ext cx="1422500" cy="1613367"/>
                <a:chOff x="7690757" y="1504358"/>
                <a:chExt cx="1034399" cy="1198364"/>
              </a:xfrm>
            </p:grpSpPr>
            <p:sp>
              <p:nvSpPr>
                <p:cNvPr id="8" name="TextBox 7">
                  <a:extLst>
                    <a:ext uri="{FF2B5EF4-FFF2-40B4-BE49-F238E27FC236}">
                      <a16:creationId xmlns:a16="http://schemas.microsoft.com/office/drawing/2014/main" id="{D08B44B9-2F39-FB4E-1627-7234E9736F4B}"/>
                    </a:ext>
                  </a:extLst>
                </p:cNvPr>
                <p:cNvSpPr txBox="1"/>
                <p:nvPr/>
              </p:nvSpPr>
              <p:spPr>
                <a:xfrm>
                  <a:off x="8464563" y="2089800"/>
                  <a:ext cx="260593" cy="203339"/>
                </a:xfrm>
                <a:prstGeom prst="rect">
                  <a:avLst/>
                </a:prstGeom>
                <a:noFill/>
              </p:spPr>
              <p:txBody>
                <a:bodyPr wrap="none" rtlCol="0">
                  <a:spAutoFit/>
                </a:bodyPr>
                <a:lstStyle/>
                <a:p>
                  <a:r>
                    <a:rPr lang="en-US" sz="1600" dirty="0"/>
                    <a:t>75°</a:t>
                  </a:r>
                </a:p>
              </p:txBody>
            </p:sp>
            <p:cxnSp>
              <p:nvCxnSpPr>
                <p:cNvPr id="9" name="Straight Connector 8">
                  <a:extLst>
                    <a:ext uri="{FF2B5EF4-FFF2-40B4-BE49-F238E27FC236}">
                      <a16:creationId xmlns:a16="http://schemas.microsoft.com/office/drawing/2014/main" id="{A9A4AC75-6A0D-B481-E05F-9A7B557DA6BA}"/>
                    </a:ext>
                  </a:extLst>
                </p:cNvPr>
                <p:cNvCxnSpPr>
                  <a:cxnSpLocks/>
                </p:cNvCxnSpPr>
                <p:nvPr/>
              </p:nvCxnSpPr>
              <p:spPr>
                <a:xfrm>
                  <a:off x="8147957" y="1922259"/>
                  <a:ext cx="353606" cy="78046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descr="Quadcopter with solid fill">
                  <a:extLst>
                    <a:ext uri="{FF2B5EF4-FFF2-40B4-BE49-F238E27FC236}">
                      <a16:creationId xmlns:a16="http://schemas.microsoft.com/office/drawing/2014/main" id="{6310EAE6-2A87-EC2B-5A0D-9590BF08D3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0757" y="1522314"/>
                  <a:ext cx="914400" cy="914400"/>
                </a:xfrm>
                <a:prstGeom prst="rect">
                  <a:avLst/>
                </a:prstGeom>
              </p:spPr>
            </p:pic>
            <p:sp>
              <p:nvSpPr>
                <p:cNvPr id="11" name="Arc 10">
                  <a:extLst>
                    <a:ext uri="{FF2B5EF4-FFF2-40B4-BE49-F238E27FC236}">
                      <a16:creationId xmlns:a16="http://schemas.microsoft.com/office/drawing/2014/main" id="{07F69EA6-59D5-AE8D-4A58-599C11D11CDF}"/>
                    </a:ext>
                  </a:extLst>
                </p:cNvPr>
                <p:cNvSpPr/>
                <p:nvPr/>
              </p:nvSpPr>
              <p:spPr>
                <a:xfrm rot="5906237">
                  <a:off x="7810391" y="1594546"/>
                  <a:ext cx="792208" cy="611831"/>
                </a:xfrm>
                <a:prstGeom prst="arc">
                  <a:avLst>
                    <a:gd name="adj1" fmla="val 16200000"/>
                    <a:gd name="adj2" fmla="val 2007972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D9ABE317-CE43-A2B9-5337-8BFF4AF8E17B}"/>
                </a:ext>
              </a:extLst>
            </p:cNvPr>
            <p:cNvSpPr txBox="1"/>
            <p:nvPr/>
          </p:nvSpPr>
          <p:spPr>
            <a:xfrm>
              <a:off x="7749343" y="615872"/>
              <a:ext cx="900444" cy="307777"/>
            </a:xfrm>
            <a:prstGeom prst="rect">
              <a:avLst/>
            </a:prstGeom>
            <a:noFill/>
          </p:spPr>
          <p:txBody>
            <a:bodyPr wrap="square" rtlCol="0">
              <a:spAutoFit/>
            </a:bodyPr>
            <a:lstStyle/>
            <a:p>
              <a:r>
                <a:rPr lang="en-US" i="1" dirty="0"/>
                <a:t>horizon</a:t>
              </a:r>
            </a:p>
          </p:txBody>
        </p:sp>
      </p:grpSp>
    </p:spTree>
    <p:extLst>
      <p:ext uri="{BB962C8B-B14F-4D97-AF65-F5344CB8AC3E}">
        <p14:creationId xmlns:p14="http://schemas.microsoft.com/office/powerpoint/2010/main" val="3057646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rot="16200000">
            <a:off x="3301978" y="1746926"/>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Tree>
    <p:extLst>
      <p:ext uri="{BB962C8B-B14F-4D97-AF65-F5344CB8AC3E}">
        <p14:creationId xmlns:p14="http://schemas.microsoft.com/office/powerpoint/2010/main" val="304778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rot="10800000">
            <a:off x="490747" y="1141404"/>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Tree>
    <p:extLst>
      <p:ext uri="{BB962C8B-B14F-4D97-AF65-F5344CB8AC3E}">
        <p14:creationId xmlns:p14="http://schemas.microsoft.com/office/powerpoint/2010/main" val="430864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536F06-3896-B5A5-5B16-D012CCAD543B}"/>
              </a:ext>
            </a:extLst>
          </p:cNvPr>
          <p:cNvGrpSpPr/>
          <p:nvPr/>
        </p:nvGrpSpPr>
        <p:grpSpPr>
          <a:xfrm rot="5400000">
            <a:off x="1190006" y="1327500"/>
            <a:ext cx="3743569" cy="2590620"/>
            <a:chOff x="3954797" y="1850787"/>
            <a:chExt cx="3743569" cy="2590620"/>
          </a:xfrm>
        </p:grpSpPr>
        <p:grpSp>
          <p:nvGrpSpPr>
            <p:cNvPr id="36" name="Group 35">
              <a:extLst>
                <a:ext uri="{FF2B5EF4-FFF2-40B4-BE49-F238E27FC236}">
                  <a16:creationId xmlns:a16="http://schemas.microsoft.com/office/drawing/2014/main" id="{559D9F76-183C-F598-D4AF-5DF18E5FDE21}"/>
                </a:ext>
              </a:extLst>
            </p:cNvPr>
            <p:cNvGrpSpPr/>
            <p:nvPr/>
          </p:nvGrpSpPr>
          <p:grpSpPr>
            <a:xfrm>
              <a:off x="3954797" y="1850787"/>
              <a:ext cx="3743569" cy="2590620"/>
              <a:chOff x="2563250" y="730541"/>
              <a:chExt cx="6847838" cy="5455920"/>
            </a:xfrm>
          </p:grpSpPr>
          <p:sp>
            <p:nvSpPr>
              <p:cNvPr id="37" name="Rectangle 36">
                <a:extLst>
                  <a:ext uri="{FF2B5EF4-FFF2-40B4-BE49-F238E27FC236}">
                    <a16:creationId xmlns:a16="http://schemas.microsoft.com/office/drawing/2014/main" id="{75AD8C9D-89F7-1883-60DB-DC26AADE3750}"/>
                  </a:ext>
                </a:extLst>
              </p:cNvPr>
              <p:cNvSpPr/>
              <p:nvPr/>
            </p:nvSpPr>
            <p:spPr>
              <a:xfrm>
                <a:off x="2563250" y="730541"/>
                <a:ext cx="6847838" cy="5455920"/>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cxnSp>
            <p:nvCxnSpPr>
              <p:cNvPr id="38" name="Straight Arrow Connector 37">
                <a:extLst>
                  <a:ext uri="{FF2B5EF4-FFF2-40B4-BE49-F238E27FC236}">
                    <a16:creationId xmlns:a16="http://schemas.microsoft.com/office/drawing/2014/main" id="{EB81C1A9-39BF-3864-5EEB-86DA782E0366}"/>
                  </a:ext>
                </a:extLst>
              </p:cNvPr>
              <p:cNvCxnSpPr/>
              <p:nvPr/>
            </p:nvCxnSpPr>
            <p:spPr>
              <a:xfrm>
                <a:off x="282448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39" name="Straight Arrow Connector 38">
                <a:extLst>
                  <a:ext uri="{FF2B5EF4-FFF2-40B4-BE49-F238E27FC236}">
                    <a16:creationId xmlns:a16="http://schemas.microsoft.com/office/drawing/2014/main" id="{0E8445D8-59D0-3791-870E-60F649DA2163}"/>
                  </a:ext>
                </a:extLst>
              </p:cNvPr>
              <p:cNvCxnSpPr/>
              <p:nvPr/>
            </p:nvCxnSpPr>
            <p:spPr>
              <a:xfrm>
                <a:off x="4470400" y="878839"/>
                <a:ext cx="0" cy="5120641"/>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0" name="Straight Arrow Connector 39">
                <a:extLst>
                  <a:ext uri="{FF2B5EF4-FFF2-40B4-BE49-F238E27FC236}">
                    <a16:creationId xmlns:a16="http://schemas.microsoft.com/office/drawing/2014/main" id="{2ED55E0C-9990-9B1D-0ED6-2B7F1CB482C2}"/>
                  </a:ext>
                </a:extLst>
              </p:cNvPr>
              <p:cNvCxnSpPr>
                <a:cxnSpLocks/>
              </p:cNvCxnSpPr>
              <p:nvPr/>
            </p:nvCxnSpPr>
            <p:spPr>
              <a:xfrm flipV="1">
                <a:off x="36576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1" name="Straight Arrow Connector 40">
                <a:extLst>
                  <a:ext uri="{FF2B5EF4-FFF2-40B4-BE49-F238E27FC236}">
                    <a16:creationId xmlns:a16="http://schemas.microsoft.com/office/drawing/2014/main" id="{27D388BE-3AA3-1381-6FB8-836E5D931A01}"/>
                  </a:ext>
                </a:extLst>
              </p:cNvPr>
              <p:cNvCxnSpPr>
                <a:cxnSpLocks/>
              </p:cNvCxnSpPr>
              <p:nvPr/>
            </p:nvCxnSpPr>
            <p:spPr>
              <a:xfrm flipV="1">
                <a:off x="528320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2" name="Straight Arrow Connector 41">
                <a:extLst>
                  <a:ext uri="{FF2B5EF4-FFF2-40B4-BE49-F238E27FC236}">
                    <a16:creationId xmlns:a16="http://schemas.microsoft.com/office/drawing/2014/main" id="{15D0E272-A2A4-9E50-83DB-447322D788C8}"/>
                  </a:ext>
                </a:extLst>
              </p:cNvPr>
              <p:cNvCxnSpPr/>
              <p:nvPr/>
            </p:nvCxnSpPr>
            <p:spPr>
              <a:xfrm>
                <a:off x="7439573"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3" name="Straight Arrow Connector 42">
                <a:extLst>
                  <a:ext uri="{FF2B5EF4-FFF2-40B4-BE49-F238E27FC236}">
                    <a16:creationId xmlns:a16="http://schemas.microsoft.com/office/drawing/2014/main" id="{B02480CE-F573-9BA3-C769-98149CF61469}"/>
                  </a:ext>
                </a:extLst>
              </p:cNvPr>
              <p:cNvCxnSpPr/>
              <p:nvPr/>
            </p:nvCxnSpPr>
            <p:spPr>
              <a:xfrm>
                <a:off x="9011920" y="87884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4" name="Straight Arrow Connector 43">
                <a:extLst>
                  <a:ext uri="{FF2B5EF4-FFF2-40B4-BE49-F238E27FC236}">
                    <a16:creationId xmlns:a16="http://schemas.microsoft.com/office/drawing/2014/main" id="{D7439181-D27F-4F0F-A0E0-9A42DA9CC7BF}"/>
                  </a:ext>
                </a:extLst>
              </p:cNvPr>
              <p:cNvCxnSpPr>
                <a:cxnSpLocks/>
              </p:cNvCxnSpPr>
              <p:nvPr/>
            </p:nvCxnSpPr>
            <p:spPr>
              <a:xfrm flipV="1">
                <a:off x="81991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5" name="Straight Arrow Connector 44">
                <a:extLst>
                  <a:ext uri="{FF2B5EF4-FFF2-40B4-BE49-F238E27FC236}">
                    <a16:creationId xmlns:a16="http://schemas.microsoft.com/office/drawing/2014/main" id="{893C61B1-AC99-D9E4-FF06-556629D2E8CC}"/>
                  </a:ext>
                </a:extLst>
              </p:cNvPr>
              <p:cNvCxnSpPr/>
              <p:nvPr/>
            </p:nvCxnSpPr>
            <p:spPr>
              <a:xfrm>
                <a:off x="599440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6" name="Straight Arrow Connector 45">
                <a:extLst>
                  <a:ext uri="{FF2B5EF4-FFF2-40B4-BE49-F238E27FC236}">
                    <a16:creationId xmlns:a16="http://schemas.microsoft.com/office/drawing/2014/main" id="{D094FB95-ABC5-E545-4DF4-B6BDF6C300F9}"/>
                  </a:ext>
                </a:extLst>
              </p:cNvPr>
              <p:cNvCxnSpPr>
                <a:cxnSpLocks/>
              </p:cNvCxnSpPr>
              <p:nvPr/>
            </p:nvCxnSpPr>
            <p:spPr>
              <a:xfrm flipV="1">
                <a:off x="6725920" y="863600"/>
                <a:ext cx="0" cy="512064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7" name="Straight Arrow Connector 46">
                <a:extLst>
                  <a:ext uri="{FF2B5EF4-FFF2-40B4-BE49-F238E27FC236}">
                    <a16:creationId xmlns:a16="http://schemas.microsoft.com/office/drawing/2014/main" id="{F411A170-FF7B-5AFB-B4E2-9359BEE5331A}"/>
                  </a:ext>
                </a:extLst>
              </p:cNvPr>
              <p:cNvCxnSpPr>
                <a:cxnSpLocks/>
              </p:cNvCxnSpPr>
              <p:nvPr/>
            </p:nvCxnSpPr>
            <p:spPr>
              <a:xfrm>
                <a:off x="3031958"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48" name="Straight Arrow Connector 47">
                <a:extLst>
                  <a:ext uri="{FF2B5EF4-FFF2-40B4-BE49-F238E27FC236}">
                    <a16:creationId xmlns:a16="http://schemas.microsoft.com/office/drawing/2014/main" id="{AA698FA9-AEDE-AE5A-8B9B-0E224A5560C5}"/>
                  </a:ext>
                </a:extLst>
              </p:cNvPr>
              <p:cNvCxnSpPr>
                <a:cxnSpLocks/>
              </p:cNvCxnSpPr>
              <p:nvPr/>
            </p:nvCxnSpPr>
            <p:spPr>
              <a:xfrm>
                <a:off x="4666649" y="6022206"/>
                <a:ext cx="473242" cy="0"/>
              </a:xfrm>
              <a:prstGeom prst="straightConnector1">
                <a:avLst/>
              </a:prstGeom>
              <a:noFill/>
              <a:ln w="15875" cap="flat" cmpd="sng" algn="ctr">
                <a:solidFill>
                  <a:sysClr val="windowText" lastClr="000000"/>
                </a:solidFill>
                <a:prstDash val="solid"/>
                <a:miter lim="800000"/>
                <a:tailEnd type="triangle" w="lg" len="lg"/>
              </a:ln>
              <a:effectLst/>
            </p:spPr>
          </p:cxnSp>
          <p:cxnSp>
            <p:nvCxnSpPr>
              <p:cNvPr id="49" name="Straight Arrow Connector 48">
                <a:extLst>
                  <a:ext uri="{FF2B5EF4-FFF2-40B4-BE49-F238E27FC236}">
                    <a16:creationId xmlns:a16="http://schemas.microsoft.com/office/drawing/2014/main" id="{D237E9A6-7608-4F4B-B04B-A07FFC6BE6CD}"/>
                  </a:ext>
                </a:extLst>
              </p:cNvPr>
              <p:cNvCxnSpPr>
                <a:cxnSpLocks/>
              </p:cNvCxnSpPr>
              <p:nvPr/>
            </p:nvCxnSpPr>
            <p:spPr>
              <a:xfrm>
                <a:off x="5396564"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0" name="Straight Arrow Connector 49">
                <a:extLst>
                  <a:ext uri="{FF2B5EF4-FFF2-40B4-BE49-F238E27FC236}">
                    <a16:creationId xmlns:a16="http://schemas.microsoft.com/office/drawing/2014/main" id="{DAC39739-0495-5CC6-CC1A-AB498281BF61}"/>
                  </a:ext>
                </a:extLst>
              </p:cNvPr>
              <p:cNvCxnSpPr>
                <a:cxnSpLocks/>
              </p:cNvCxnSpPr>
              <p:nvPr/>
            </p:nvCxnSpPr>
            <p:spPr>
              <a:xfrm>
                <a:off x="6164981"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1" name="Straight Arrow Connector 50">
                <a:extLst>
                  <a:ext uri="{FF2B5EF4-FFF2-40B4-BE49-F238E27FC236}">
                    <a16:creationId xmlns:a16="http://schemas.microsoft.com/office/drawing/2014/main" id="{82B3A699-3295-201C-151A-0B7390DCE37C}"/>
                  </a:ext>
                </a:extLst>
              </p:cNvPr>
              <p:cNvCxnSpPr>
                <a:cxnSpLocks/>
              </p:cNvCxnSpPr>
              <p:nvPr/>
            </p:nvCxnSpPr>
            <p:spPr>
              <a:xfrm>
                <a:off x="3810000"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2" name="Straight Arrow Connector 51">
                <a:extLst>
                  <a:ext uri="{FF2B5EF4-FFF2-40B4-BE49-F238E27FC236}">
                    <a16:creationId xmlns:a16="http://schemas.microsoft.com/office/drawing/2014/main" id="{6B177EFA-1818-B9C4-5416-59406BC3DF21}"/>
                  </a:ext>
                </a:extLst>
              </p:cNvPr>
              <p:cNvCxnSpPr>
                <a:cxnSpLocks/>
              </p:cNvCxnSpPr>
              <p:nvPr/>
            </p:nvCxnSpPr>
            <p:spPr>
              <a:xfrm>
                <a:off x="6864417" y="86360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3" name="Straight Arrow Connector 52">
                <a:extLst>
                  <a:ext uri="{FF2B5EF4-FFF2-40B4-BE49-F238E27FC236}">
                    <a16:creationId xmlns:a16="http://schemas.microsoft.com/office/drawing/2014/main" id="{270A6CC4-0C49-6FB7-8B1C-AE5B67FBC335}"/>
                  </a:ext>
                </a:extLst>
              </p:cNvPr>
              <p:cNvCxnSpPr>
                <a:cxnSpLocks/>
              </p:cNvCxnSpPr>
              <p:nvPr/>
            </p:nvCxnSpPr>
            <p:spPr>
              <a:xfrm>
                <a:off x="8402855" y="878840"/>
                <a:ext cx="473242"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54" name="Straight Arrow Connector 53">
                <a:extLst>
                  <a:ext uri="{FF2B5EF4-FFF2-40B4-BE49-F238E27FC236}">
                    <a16:creationId xmlns:a16="http://schemas.microsoft.com/office/drawing/2014/main" id="{0BFB6E3C-25E6-F75D-92B3-B4A9900032CA}"/>
                  </a:ext>
                </a:extLst>
              </p:cNvPr>
              <p:cNvCxnSpPr>
                <a:cxnSpLocks/>
              </p:cNvCxnSpPr>
              <p:nvPr/>
            </p:nvCxnSpPr>
            <p:spPr>
              <a:xfrm>
                <a:off x="7631229" y="6020869"/>
                <a:ext cx="473242" cy="0"/>
              </a:xfrm>
              <a:prstGeom prst="straightConnector1">
                <a:avLst/>
              </a:prstGeom>
              <a:noFill/>
              <a:ln w="28575" cap="flat" cmpd="sng" algn="ctr">
                <a:solidFill>
                  <a:sysClr val="windowText" lastClr="000000"/>
                </a:solidFill>
                <a:prstDash val="solid"/>
                <a:miter lim="800000"/>
                <a:tailEnd type="triangle" w="lg" len="lg"/>
              </a:ln>
              <a:effectLst/>
            </p:spPr>
          </p:cxnSp>
        </p:grpSp>
        <p:pic>
          <p:nvPicPr>
            <p:cNvPr id="61" name="Graphic 60" descr="Quadcopter with solid fill">
              <a:extLst>
                <a:ext uri="{FF2B5EF4-FFF2-40B4-BE49-F238E27FC236}">
                  <a16:creationId xmlns:a16="http://schemas.microsoft.com/office/drawing/2014/main" id="{6AD2A065-58FE-17D9-ED61-FBDD0C7AD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72271" y="2672477"/>
              <a:ext cx="914400" cy="914400"/>
            </a:xfrm>
            <a:prstGeom prst="rect">
              <a:avLst/>
            </a:prstGeom>
          </p:spPr>
        </p:pic>
      </p:grpSp>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solidFill>
                  <a:schemeClr val="accent6">
                    <a:lumMod val="10000"/>
                  </a:schemeClr>
                </a:solidFill>
                <a:latin typeface="+mj-lt"/>
              </a:rPr>
              <a:t>Drones &amp; Thermal Imaging</a:t>
            </a:r>
          </a:p>
        </p:txBody>
      </p:sp>
      <p:pic>
        <p:nvPicPr>
          <p:cNvPr id="55" name="Graphic 54" descr="Fir tree with solid fill">
            <a:extLst>
              <a:ext uri="{FF2B5EF4-FFF2-40B4-BE49-F238E27FC236}">
                <a16:creationId xmlns:a16="http://schemas.microsoft.com/office/drawing/2014/main" id="{A5DB39EB-7462-7D11-AA9D-E2D31671E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5551" y="1980087"/>
            <a:ext cx="589246" cy="589246"/>
          </a:xfrm>
          <a:prstGeom prst="rect">
            <a:avLst/>
          </a:prstGeom>
        </p:spPr>
      </p:pic>
      <p:pic>
        <p:nvPicPr>
          <p:cNvPr id="56" name="Graphic 55" descr="Fir tree with solid fill">
            <a:extLst>
              <a:ext uri="{FF2B5EF4-FFF2-40B4-BE49-F238E27FC236}">
                <a16:creationId xmlns:a16="http://schemas.microsoft.com/office/drawing/2014/main" id="{38842661-F170-2626-57BD-8F1E3B888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0174" y="2142091"/>
            <a:ext cx="589246" cy="589246"/>
          </a:xfrm>
          <a:prstGeom prst="rect">
            <a:avLst/>
          </a:prstGeom>
        </p:spPr>
      </p:pic>
      <p:pic>
        <p:nvPicPr>
          <p:cNvPr id="57" name="Graphic 56" descr="Fir tree with solid fill">
            <a:extLst>
              <a:ext uri="{FF2B5EF4-FFF2-40B4-BE49-F238E27FC236}">
                <a16:creationId xmlns:a16="http://schemas.microsoft.com/office/drawing/2014/main" id="{A5F3536D-9998-3C90-AE8A-D13F706D2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0000" y="2452990"/>
            <a:ext cx="589246" cy="589246"/>
          </a:xfrm>
          <a:prstGeom prst="rect">
            <a:avLst/>
          </a:prstGeom>
        </p:spPr>
      </p:pic>
      <p:pic>
        <p:nvPicPr>
          <p:cNvPr id="58" name="Graphic 57" descr="Fir tree with solid fill">
            <a:extLst>
              <a:ext uri="{FF2B5EF4-FFF2-40B4-BE49-F238E27FC236}">
                <a16:creationId xmlns:a16="http://schemas.microsoft.com/office/drawing/2014/main" id="{54428A8F-017C-999B-EB51-B08109BE4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0113" y="2452990"/>
            <a:ext cx="589246" cy="589246"/>
          </a:xfrm>
          <a:prstGeom prst="rect">
            <a:avLst/>
          </a:prstGeom>
        </p:spPr>
      </p:pic>
      <p:pic>
        <p:nvPicPr>
          <p:cNvPr id="59" name="Graphic 58" descr="Fir tree with solid fill">
            <a:extLst>
              <a:ext uri="{FF2B5EF4-FFF2-40B4-BE49-F238E27FC236}">
                <a16:creationId xmlns:a16="http://schemas.microsoft.com/office/drawing/2014/main" id="{580E11D7-1D41-6522-F623-C0F70BAE0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220" y="3307002"/>
            <a:ext cx="589246" cy="589246"/>
          </a:xfrm>
          <a:prstGeom prst="rect">
            <a:avLst/>
          </a:prstGeom>
        </p:spPr>
      </p:pic>
      <p:pic>
        <p:nvPicPr>
          <p:cNvPr id="60" name="Graphic 59">
            <a:extLst>
              <a:ext uri="{FF2B5EF4-FFF2-40B4-BE49-F238E27FC236}">
                <a16:creationId xmlns:a16="http://schemas.microsoft.com/office/drawing/2014/main" id="{CD62FB92-378F-8454-5BBD-897E44FD2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78451" y="2850220"/>
            <a:ext cx="355865" cy="324007"/>
          </a:xfrm>
          <a:prstGeom prst="rect">
            <a:avLst/>
          </a:prstGeom>
        </p:spPr>
      </p:pic>
    </p:spTree>
    <p:extLst>
      <p:ext uri="{BB962C8B-B14F-4D97-AF65-F5344CB8AC3E}">
        <p14:creationId xmlns:p14="http://schemas.microsoft.com/office/powerpoint/2010/main" val="241826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Drones &amp; Thermal Imaging</a:t>
            </a:r>
          </a:p>
        </p:txBody>
      </p:sp>
      <p:sp>
        <p:nvSpPr>
          <p:cNvPr id="7" name="Text Placeholder 2">
            <a:extLst>
              <a:ext uri="{FF2B5EF4-FFF2-40B4-BE49-F238E27FC236}">
                <a16:creationId xmlns:a16="http://schemas.microsoft.com/office/drawing/2014/main" id="{52D457CF-E2C4-EB72-2766-CBC7E6B21AF1}"/>
              </a:ext>
            </a:extLst>
          </p:cNvPr>
          <p:cNvSpPr>
            <a:spLocks noGrp="1"/>
          </p:cNvSpPr>
          <p:nvPr>
            <p:ph type="body" idx="1"/>
          </p:nvPr>
        </p:nvSpPr>
        <p:spPr>
          <a:xfrm>
            <a:off x="110957" y="481080"/>
            <a:ext cx="5517685" cy="4682035"/>
          </a:xfrm>
        </p:spPr>
        <p:txBody>
          <a:bodyPr/>
          <a:lstStyle/>
          <a:p>
            <a:pPr marL="596900" lvl="1" indent="0">
              <a:lnSpc>
                <a:spcPct val="100000"/>
              </a:lnSpc>
              <a:buNone/>
            </a:pPr>
            <a:endParaRPr lang="en-US" dirty="0">
              <a:solidFill>
                <a:schemeClr val="tx1"/>
              </a:solidFill>
              <a:latin typeface="+mj-lt"/>
            </a:endParaRPr>
          </a:p>
          <a:p>
            <a:pPr>
              <a:lnSpc>
                <a:spcPct val="100000"/>
              </a:lnSpc>
            </a:pPr>
            <a:r>
              <a:rPr lang="en-US" dirty="0">
                <a:solidFill>
                  <a:schemeClr val="tx1"/>
                </a:solidFill>
                <a:latin typeface="+mj-lt"/>
              </a:rPr>
              <a:t>2023</a:t>
            </a:r>
          </a:p>
          <a:p>
            <a:pPr lvl="1">
              <a:lnSpc>
                <a:spcPct val="100000"/>
              </a:lnSpc>
            </a:pPr>
            <a:r>
              <a:rPr lang="en-US" dirty="0">
                <a:solidFill>
                  <a:schemeClr val="tx1"/>
                </a:solidFill>
                <a:latin typeface="+mj-lt"/>
              </a:rPr>
              <a:t>35 flights, 59 moose</a:t>
            </a:r>
          </a:p>
          <a:p>
            <a:pPr marL="596900" lvl="1" indent="0">
              <a:lnSpc>
                <a:spcPct val="100000"/>
              </a:lnSpc>
              <a:buNone/>
            </a:pPr>
            <a:endParaRPr lang="en-US" dirty="0">
              <a:solidFill>
                <a:schemeClr val="tx1"/>
              </a:solidFill>
              <a:latin typeface="+mj-lt"/>
            </a:endParaRPr>
          </a:p>
        </p:txBody>
      </p:sp>
      <p:pic>
        <p:nvPicPr>
          <p:cNvPr id="4" name="Picture 3" descr="A picture containing text, snow, tree, outdoor&#10;&#10;Description automatically generated">
            <a:extLst>
              <a:ext uri="{FF2B5EF4-FFF2-40B4-BE49-F238E27FC236}">
                <a16:creationId xmlns:a16="http://schemas.microsoft.com/office/drawing/2014/main" id="{F2E88205-582F-95C4-CEEA-082B0908800A}"/>
              </a:ext>
            </a:extLst>
          </p:cNvPr>
          <p:cNvPicPr>
            <a:picLocks noChangeAspect="1"/>
          </p:cNvPicPr>
          <p:nvPr/>
        </p:nvPicPr>
        <p:blipFill rotWithShape="1">
          <a:blip r:embed="rId3"/>
          <a:srcRect l="42497" t="25619" r="22127" b="15239"/>
          <a:stretch/>
        </p:blipFill>
        <p:spPr>
          <a:xfrm>
            <a:off x="6238252" y="464675"/>
            <a:ext cx="2648949" cy="4428495"/>
          </a:xfrm>
          <a:prstGeom prst="rect">
            <a:avLst/>
          </a:prstGeom>
        </p:spPr>
      </p:pic>
      <p:pic>
        <p:nvPicPr>
          <p:cNvPr id="6" name="Picture 5">
            <a:extLst>
              <a:ext uri="{FF2B5EF4-FFF2-40B4-BE49-F238E27FC236}">
                <a16:creationId xmlns:a16="http://schemas.microsoft.com/office/drawing/2014/main" id="{D8EDC2E3-A655-B9C6-9ACB-91552131AF69}"/>
              </a:ext>
            </a:extLst>
          </p:cNvPr>
          <p:cNvPicPr>
            <a:picLocks noChangeAspect="1"/>
          </p:cNvPicPr>
          <p:nvPr/>
        </p:nvPicPr>
        <p:blipFill>
          <a:blip r:embed="rId4"/>
          <a:stretch>
            <a:fillRect/>
          </a:stretch>
        </p:blipFill>
        <p:spPr>
          <a:xfrm>
            <a:off x="641304" y="1819656"/>
            <a:ext cx="5066601" cy="3073514"/>
          </a:xfrm>
          <a:prstGeom prst="rect">
            <a:avLst/>
          </a:prstGeom>
        </p:spPr>
      </p:pic>
    </p:spTree>
    <p:extLst>
      <p:ext uri="{BB962C8B-B14F-4D97-AF65-F5344CB8AC3E}">
        <p14:creationId xmlns:p14="http://schemas.microsoft.com/office/powerpoint/2010/main" val="292568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1462-874E-4874-B777-0926D5DBFF56}"/>
              </a:ext>
            </a:extLst>
          </p:cNvPr>
          <p:cNvSpPr>
            <a:spLocks noGrp="1"/>
          </p:cNvSpPr>
          <p:nvPr>
            <p:ph type="title"/>
          </p:nvPr>
        </p:nvSpPr>
        <p:spPr>
          <a:xfrm>
            <a:off x="311700" y="153482"/>
            <a:ext cx="8520600" cy="572700"/>
          </a:xfrm>
        </p:spPr>
        <p:txBody>
          <a:bodyPr/>
          <a:lstStyle/>
          <a:p>
            <a:r>
              <a:rPr lang="en-US" b="1" dirty="0">
                <a:latin typeface="+mj-lt"/>
              </a:rPr>
              <a:t>Background</a:t>
            </a:r>
          </a:p>
        </p:txBody>
      </p:sp>
      <p:sp>
        <p:nvSpPr>
          <p:cNvPr id="10" name="Rectangle 9">
            <a:extLst>
              <a:ext uri="{FF2B5EF4-FFF2-40B4-BE49-F238E27FC236}">
                <a16:creationId xmlns:a16="http://schemas.microsoft.com/office/drawing/2014/main" id="{787C8569-8633-1FF5-819E-F606148D98BF}"/>
              </a:ext>
            </a:extLst>
          </p:cNvPr>
          <p:cNvSpPr/>
          <p:nvPr/>
        </p:nvSpPr>
        <p:spPr>
          <a:xfrm>
            <a:off x="64145" y="4874602"/>
            <a:ext cx="3829675" cy="230832"/>
          </a:xfrm>
          <a:prstGeom prst="rect">
            <a:avLst/>
          </a:prstGeom>
        </p:spPr>
        <p:txBody>
          <a:bodyPr wrap="square">
            <a:spAutoFit/>
          </a:bodyPr>
          <a:lstStyle/>
          <a:p>
            <a:pPr lvl="1"/>
            <a:r>
              <a:rPr lang="en-US" sz="900" dirty="0" err="1">
                <a:solidFill>
                  <a:schemeClr val="tx1"/>
                </a:solidFill>
              </a:rPr>
              <a:t>Ellingwood</a:t>
            </a:r>
            <a:r>
              <a:rPr lang="en-US" sz="900" dirty="0">
                <a:solidFill>
                  <a:schemeClr val="tx1"/>
                </a:solidFill>
              </a:rPr>
              <a:t> et al. 2020, Jones et al. 2019, Wattles &amp; DeStefano 2011</a:t>
            </a:r>
          </a:p>
        </p:txBody>
      </p:sp>
      <p:pic>
        <p:nvPicPr>
          <p:cNvPr id="2050" name="Picture 2" descr="See the source image">
            <a:extLst>
              <a:ext uri="{FF2B5EF4-FFF2-40B4-BE49-F238E27FC236}">
                <a16:creationId xmlns:a16="http://schemas.microsoft.com/office/drawing/2014/main" id="{95EF7D3F-1A0F-F292-AA6B-5993AB8E83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17"/>
          <a:stretch/>
        </p:blipFill>
        <p:spPr bwMode="auto">
          <a:xfrm>
            <a:off x="5183378" y="879815"/>
            <a:ext cx="3773170" cy="3383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8C82CF-C853-3CD1-BB26-DFBAD3233417}"/>
              </a:ext>
            </a:extLst>
          </p:cNvPr>
          <p:cNvSpPr txBox="1"/>
          <p:nvPr/>
        </p:nvSpPr>
        <p:spPr>
          <a:xfrm>
            <a:off x="5179102" y="4198094"/>
            <a:ext cx="3561397" cy="415498"/>
          </a:xfrm>
          <a:prstGeom prst="rect">
            <a:avLst/>
          </a:prstGeom>
          <a:noFill/>
        </p:spPr>
        <p:txBody>
          <a:bodyPr wrap="square">
            <a:spAutoFit/>
          </a:bodyPr>
          <a:lstStyle/>
          <a:p>
            <a:r>
              <a:rPr lang="en-US" sz="700" dirty="0">
                <a:solidFill>
                  <a:schemeClr val="tx2"/>
                </a:solidFill>
              </a:rPr>
              <a:t>https://i2-prod.dailystar.co.uk/incoming/article21568563.ece/ALTERNATES/s615b/1_Hordes-of-bloodthirsty-ticks-drinking-animals-dry-in-Vermont-90000-found-on-1-moose.jpg</a:t>
            </a:r>
          </a:p>
        </p:txBody>
      </p:sp>
      <p:sp>
        <p:nvSpPr>
          <p:cNvPr id="6" name="TextBox 5">
            <a:extLst>
              <a:ext uri="{FF2B5EF4-FFF2-40B4-BE49-F238E27FC236}">
                <a16:creationId xmlns:a16="http://schemas.microsoft.com/office/drawing/2014/main" id="{A6C2BFCC-DABD-0470-AD3C-FD7DCA0472A4}"/>
              </a:ext>
            </a:extLst>
          </p:cNvPr>
          <p:cNvSpPr txBox="1"/>
          <p:nvPr/>
        </p:nvSpPr>
        <p:spPr>
          <a:xfrm rot="19837118">
            <a:off x="7562416" y="3455174"/>
            <a:ext cx="1236133" cy="461665"/>
          </a:xfrm>
          <a:prstGeom prst="rect">
            <a:avLst/>
          </a:prstGeom>
          <a:noFill/>
        </p:spPr>
        <p:txBody>
          <a:bodyPr wrap="square" rtlCol="0">
            <a:spAutoFit/>
          </a:bodyPr>
          <a:lstStyle/>
          <a:p>
            <a:r>
              <a:rPr lang="en-US" sz="2400" dirty="0">
                <a:solidFill>
                  <a:schemeClr val="accent6">
                    <a:lumMod val="10000"/>
                  </a:schemeClr>
                </a:solidFill>
                <a:highlight>
                  <a:srgbClr val="FFFF00"/>
                </a:highlight>
              </a:rPr>
              <a:t>Ticks!</a:t>
            </a:r>
          </a:p>
        </p:txBody>
      </p:sp>
      <p:sp>
        <p:nvSpPr>
          <p:cNvPr id="7" name="Arrow: Bent 6">
            <a:extLst>
              <a:ext uri="{FF2B5EF4-FFF2-40B4-BE49-F238E27FC236}">
                <a16:creationId xmlns:a16="http://schemas.microsoft.com/office/drawing/2014/main" id="{26EFCF05-222A-6A50-0611-3EF2E874032E}"/>
              </a:ext>
            </a:extLst>
          </p:cNvPr>
          <p:cNvSpPr/>
          <p:nvPr/>
        </p:nvSpPr>
        <p:spPr>
          <a:xfrm rot="10523682" flipV="1">
            <a:off x="7953964" y="2986277"/>
            <a:ext cx="618067" cy="560864"/>
          </a:xfrm>
          <a:prstGeom prst="bentArrow">
            <a:avLst/>
          </a:prstGeom>
          <a:solidFill>
            <a:srgbClr val="FFFF00"/>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2">
            <a:extLst>
              <a:ext uri="{FF2B5EF4-FFF2-40B4-BE49-F238E27FC236}">
                <a16:creationId xmlns:a16="http://schemas.microsoft.com/office/drawing/2014/main" id="{50EE7113-69FB-F30B-E7F8-8FBA31557E74}"/>
              </a:ext>
            </a:extLst>
          </p:cNvPr>
          <p:cNvSpPr txBox="1">
            <a:spLocks/>
          </p:cNvSpPr>
          <p:nvPr/>
        </p:nvSpPr>
        <p:spPr>
          <a:xfrm>
            <a:off x="187452" y="726182"/>
            <a:ext cx="5161788" cy="3887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r>
              <a:rPr lang="en-US" sz="2000" dirty="0">
                <a:solidFill>
                  <a:schemeClr val="tx1"/>
                </a:solidFill>
                <a:latin typeface="+mj-lt"/>
              </a:rPr>
              <a:t>Accurate moose (</a:t>
            </a:r>
            <a:r>
              <a:rPr lang="en-US" sz="2000" i="1" dirty="0">
                <a:solidFill>
                  <a:schemeClr val="tx1"/>
                </a:solidFill>
                <a:latin typeface="+mj-lt"/>
              </a:rPr>
              <a:t>Alces </a:t>
            </a:r>
            <a:r>
              <a:rPr lang="en-US" sz="2000" i="1" dirty="0" err="1">
                <a:solidFill>
                  <a:schemeClr val="tx1"/>
                </a:solidFill>
                <a:latin typeface="+mj-lt"/>
              </a:rPr>
              <a:t>alces</a:t>
            </a:r>
            <a:r>
              <a:rPr lang="en-US" sz="2000" dirty="0">
                <a:solidFill>
                  <a:schemeClr val="tx1"/>
                </a:solidFill>
                <a:latin typeface="+mj-lt"/>
              </a:rPr>
              <a:t>) density estimates desired at the Wildlife Management Unit scale</a:t>
            </a:r>
          </a:p>
          <a:p>
            <a:pPr lvl="1"/>
            <a:r>
              <a:rPr lang="en-US" sz="1600" dirty="0">
                <a:solidFill>
                  <a:schemeClr val="tx1"/>
                </a:solidFill>
                <a:latin typeface="+mj-lt"/>
              </a:rPr>
              <a:t>Hunting Regulations</a:t>
            </a:r>
          </a:p>
          <a:p>
            <a:pPr lvl="1"/>
            <a:r>
              <a:rPr lang="en-US" sz="1600" dirty="0">
                <a:solidFill>
                  <a:schemeClr val="tx1"/>
                </a:solidFill>
                <a:latin typeface="+mj-lt"/>
              </a:rPr>
              <a:t>Forest Management</a:t>
            </a:r>
          </a:p>
          <a:p>
            <a:pPr lvl="1"/>
            <a:r>
              <a:rPr lang="en-US" sz="1600" dirty="0">
                <a:solidFill>
                  <a:schemeClr val="tx1"/>
                </a:solidFill>
                <a:latin typeface="+mj-lt"/>
              </a:rPr>
              <a:t>Understanding climate change </a:t>
            </a:r>
          </a:p>
          <a:p>
            <a:pPr lvl="2"/>
            <a:r>
              <a:rPr lang="en-US" sz="1600" dirty="0">
                <a:solidFill>
                  <a:schemeClr val="tx1"/>
                </a:solidFill>
                <a:latin typeface="+mj-lt"/>
              </a:rPr>
              <a:t>Winter tick </a:t>
            </a: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n-US" sz="16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Dermacentor </a:t>
            </a:r>
            <a:r>
              <a:rPr lang="en-US" sz="1600" i="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albipictus</a:t>
            </a: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dynamics</a:t>
            </a:r>
            <a:endParaRPr lang="en-US" sz="1600" dirty="0">
              <a:solidFill>
                <a:schemeClr val="tx1"/>
              </a:solidFill>
              <a:latin typeface="+mj-lt"/>
            </a:endParaRPr>
          </a:p>
        </p:txBody>
      </p:sp>
    </p:spTree>
    <p:extLst>
      <p:ext uri="{BB962C8B-B14F-4D97-AF65-F5344CB8AC3E}">
        <p14:creationId xmlns:p14="http://schemas.microsoft.com/office/powerpoint/2010/main" val="341952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Drones &amp; Thermal Imaging</a:t>
            </a:r>
          </a:p>
        </p:txBody>
      </p:sp>
      <p:sp>
        <p:nvSpPr>
          <p:cNvPr id="7" name="Text Placeholder 2">
            <a:extLst>
              <a:ext uri="{FF2B5EF4-FFF2-40B4-BE49-F238E27FC236}">
                <a16:creationId xmlns:a16="http://schemas.microsoft.com/office/drawing/2014/main" id="{52D457CF-E2C4-EB72-2766-CBC7E6B21AF1}"/>
              </a:ext>
            </a:extLst>
          </p:cNvPr>
          <p:cNvSpPr>
            <a:spLocks noGrp="1"/>
          </p:cNvSpPr>
          <p:nvPr>
            <p:ph type="body" idx="1"/>
          </p:nvPr>
        </p:nvSpPr>
        <p:spPr>
          <a:xfrm>
            <a:off x="110957" y="481080"/>
            <a:ext cx="5517685" cy="4682035"/>
          </a:xfrm>
        </p:spPr>
        <p:txBody>
          <a:bodyPr/>
          <a:lstStyle/>
          <a:p>
            <a:pPr marL="596900" lvl="1" indent="0">
              <a:lnSpc>
                <a:spcPct val="100000"/>
              </a:lnSpc>
              <a:buNone/>
            </a:pPr>
            <a:endParaRPr lang="en-US" dirty="0">
              <a:solidFill>
                <a:schemeClr val="tx1"/>
              </a:solidFill>
              <a:latin typeface="+mj-lt"/>
            </a:endParaRPr>
          </a:p>
          <a:p>
            <a:pPr>
              <a:lnSpc>
                <a:spcPct val="100000"/>
              </a:lnSpc>
            </a:pPr>
            <a:r>
              <a:rPr lang="en-US" dirty="0">
                <a:solidFill>
                  <a:schemeClr val="tx1"/>
                </a:solidFill>
                <a:latin typeface="+mj-lt"/>
              </a:rPr>
              <a:t>2023</a:t>
            </a:r>
          </a:p>
          <a:p>
            <a:pPr lvl="1">
              <a:lnSpc>
                <a:spcPct val="100000"/>
              </a:lnSpc>
            </a:pPr>
            <a:r>
              <a:rPr lang="en-US" dirty="0">
                <a:solidFill>
                  <a:schemeClr val="tx1"/>
                </a:solidFill>
                <a:latin typeface="+mj-lt"/>
              </a:rPr>
              <a:t>35 flights, 59 moose</a:t>
            </a:r>
          </a:p>
          <a:p>
            <a:pPr marL="596900" lvl="1" indent="0">
              <a:lnSpc>
                <a:spcPct val="100000"/>
              </a:lnSpc>
              <a:buNone/>
            </a:pPr>
            <a:endParaRPr lang="en-US" dirty="0">
              <a:solidFill>
                <a:schemeClr val="tx1"/>
              </a:solidFill>
              <a:latin typeface="+mj-lt"/>
            </a:endParaRPr>
          </a:p>
        </p:txBody>
      </p:sp>
      <p:pic>
        <p:nvPicPr>
          <p:cNvPr id="4" name="Picture 3" descr="A picture containing text, snow, tree, outdoor&#10;&#10;Description automatically generated">
            <a:extLst>
              <a:ext uri="{FF2B5EF4-FFF2-40B4-BE49-F238E27FC236}">
                <a16:creationId xmlns:a16="http://schemas.microsoft.com/office/drawing/2014/main" id="{F2E88205-582F-95C4-CEEA-082B0908800A}"/>
              </a:ext>
            </a:extLst>
          </p:cNvPr>
          <p:cNvPicPr>
            <a:picLocks noChangeAspect="1"/>
          </p:cNvPicPr>
          <p:nvPr/>
        </p:nvPicPr>
        <p:blipFill rotWithShape="1">
          <a:blip r:embed="rId3"/>
          <a:srcRect l="42497" t="25619" r="22127" b="15239"/>
          <a:stretch/>
        </p:blipFill>
        <p:spPr>
          <a:xfrm>
            <a:off x="6238252" y="464675"/>
            <a:ext cx="2648949" cy="4428495"/>
          </a:xfrm>
          <a:prstGeom prst="rect">
            <a:avLst/>
          </a:prstGeom>
        </p:spPr>
      </p:pic>
      <p:pic>
        <p:nvPicPr>
          <p:cNvPr id="6" name="Picture 5">
            <a:extLst>
              <a:ext uri="{FF2B5EF4-FFF2-40B4-BE49-F238E27FC236}">
                <a16:creationId xmlns:a16="http://schemas.microsoft.com/office/drawing/2014/main" id="{D8EDC2E3-A655-B9C6-9ACB-91552131AF69}"/>
              </a:ext>
            </a:extLst>
          </p:cNvPr>
          <p:cNvPicPr>
            <a:picLocks noChangeAspect="1"/>
          </p:cNvPicPr>
          <p:nvPr/>
        </p:nvPicPr>
        <p:blipFill>
          <a:blip r:embed="rId4"/>
          <a:stretch>
            <a:fillRect/>
          </a:stretch>
        </p:blipFill>
        <p:spPr>
          <a:xfrm>
            <a:off x="641304" y="1819656"/>
            <a:ext cx="5066601" cy="3073514"/>
          </a:xfrm>
          <a:prstGeom prst="rect">
            <a:avLst/>
          </a:prstGeom>
        </p:spPr>
      </p:pic>
      <p:sp>
        <p:nvSpPr>
          <p:cNvPr id="5" name="Callout: Down Arrow 4">
            <a:extLst>
              <a:ext uri="{FF2B5EF4-FFF2-40B4-BE49-F238E27FC236}">
                <a16:creationId xmlns:a16="http://schemas.microsoft.com/office/drawing/2014/main" id="{601CE896-572D-2D11-4A1A-D9E0C8516898}"/>
              </a:ext>
            </a:extLst>
          </p:cNvPr>
          <p:cNvSpPr/>
          <p:nvPr/>
        </p:nvSpPr>
        <p:spPr>
          <a:xfrm>
            <a:off x="3608614" y="2408464"/>
            <a:ext cx="2452404" cy="1624693"/>
          </a:xfrm>
          <a:prstGeom prst="downArrow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Fewer observed because of truly less moose in these areas? Or because of decreased </a:t>
            </a:r>
            <a:r>
              <a:rPr lang="en-US" dirty="0" err="1"/>
              <a:t>sightability</a:t>
            </a:r>
            <a:r>
              <a:rPr lang="en-US" dirty="0"/>
              <a:t>?</a:t>
            </a:r>
          </a:p>
        </p:txBody>
      </p:sp>
    </p:spTree>
    <p:extLst>
      <p:ext uri="{BB962C8B-B14F-4D97-AF65-F5344CB8AC3E}">
        <p14:creationId xmlns:p14="http://schemas.microsoft.com/office/powerpoint/2010/main" val="992417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a:extLst>
              <a:ext uri="{FF2B5EF4-FFF2-40B4-BE49-F238E27FC236}">
                <a16:creationId xmlns:a16="http://schemas.microsoft.com/office/drawing/2014/main" id="{906E6BE0-5B64-462F-8195-2B50081F28FF}"/>
              </a:ext>
            </a:extLst>
          </p:cNvPr>
          <p:cNvSpPr txBox="1">
            <a:spLocks/>
          </p:cNvSpPr>
          <p:nvPr/>
        </p:nvSpPr>
        <p:spPr>
          <a:xfrm>
            <a:off x="140578" y="38190"/>
            <a:ext cx="900342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pPr marR="0" lvl="0" algn="ctr">
              <a:lnSpc>
                <a:spcPct val="107000"/>
              </a:lnSpc>
              <a:spcBef>
                <a:spcPts val="0"/>
              </a:spcBef>
              <a:spcAft>
                <a:spcPts val="800"/>
              </a:spcAft>
            </a:pPr>
            <a:r>
              <a:rPr lang="en-US" sz="2400" b="1"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Summary of Techniques &amp; Objectives</a:t>
            </a:r>
            <a:endParaRPr lang="en-US" sz="24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D4215AE-5FCD-C0D7-8568-C32DB0857345}"/>
              </a:ext>
            </a:extLst>
          </p:cNvPr>
          <p:cNvSpPr txBox="1"/>
          <p:nvPr/>
        </p:nvSpPr>
        <p:spPr>
          <a:xfrm>
            <a:off x="4494441" y="4857780"/>
            <a:ext cx="5139890" cy="263277"/>
          </a:xfrm>
          <a:prstGeom prst="rect">
            <a:avLst/>
          </a:prstGeom>
          <a:noFill/>
        </p:spPr>
        <p:txBody>
          <a:bodyPr wrap="square">
            <a:spAutoFit/>
          </a:bodyPr>
          <a:lstStyle/>
          <a:p>
            <a:pPr marL="114300" marR="0" lvl="0" algn="l" defTabSz="914400" rtl="0" eaLnBrk="1" fontAlgn="auto" latinLnBrk="0" hangingPunct="1">
              <a:lnSpc>
                <a:spcPct val="115000"/>
              </a:lnSpc>
              <a:spcBef>
                <a:spcPts val="0"/>
              </a:spcBef>
              <a:spcAft>
                <a:spcPts val="0"/>
              </a:spcAft>
              <a:buClr>
                <a:srgbClr val="CACACA"/>
              </a:buClr>
              <a:buSzPts val="1800"/>
              <a:tabLst/>
              <a:defRPr/>
            </a:pPr>
            <a:r>
              <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(Blouin et al. 2021 , Bergeron et al. 2011, </a:t>
            </a:r>
            <a:r>
              <a:rPr lang="en-US" sz="105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Ellingwood</a:t>
            </a:r>
            <a:r>
              <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et al. 2020, </a:t>
            </a:r>
            <a:r>
              <a:rPr lang="en-US" sz="105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Koitzsch</a:t>
            </a:r>
            <a:r>
              <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2002) </a:t>
            </a:r>
          </a:p>
        </p:txBody>
      </p:sp>
      <p:graphicFrame>
        <p:nvGraphicFramePr>
          <p:cNvPr id="10" name="Table 10">
            <a:extLst>
              <a:ext uri="{FF2B5EF4-FFF2-40B4-BE49-F238E27FC236}">
                <a16:creationId xmlns:a16="http://schemas.microsoft.com/office/drawing/2014/main" id="{D5C0D71B-0FE6-0E81-6DCF-1DF7D046F1F1}"/>
              </a:ext>
            </a:extLst>
          </p:cNvPr>
          <p:cNvGraphicFramePr>
            <a:graphicFrameLocks noGrp="1"/>
          </p:cNvGraphicFramePr>
          <p:nvPr>
            <p:extLst>
              <p:ext uri="{D42A27DB-BD31-4B8C-83A1-F6EECF244321}">
                <p14:modId xmlns:p14="http://schemas.microsoft.com/office/powerpoint/2010/main" val="3960483370"/>
              </p:ext>
            </p:extLst>
          </p:nvPr>
        </p:nvGraphicFramePr>
        <p:xfrm>
          <a:off x="140578" y="592222"/>
          <a:ext cx="8523692" cy="4174511"/>
        </p:xfrm>
        <a:graphic>
          <a:graphicData uri="http://schemas.openxmlformats.org/drawingml/2006/table">
            <a:tbl>
              <a:tblPr firstRow="1" bandRow="1">
                <a:tableStyleId>{21E4AEA4-8DFA-4A89-87EB-49C32662AFE0}</a:tableStyleId>
              </a:tblPr>
              <a:tblGrid>
                <a:gridCol w="2278437">
                  <a:extLst>
                    <a:ext uri="{9D8B030D-6E8A-4147-A177-3AD203B41FA5}">
                      <a16:colId xmlns:a16="http://schemas.microsoft.com/office/drawing/2014/main" val="2404292883"/>
                    </a:ext>
                  </a:extLst>
                </a:gridCol>
                <a:gridCol w="2759807">
                  <a:extLst>
                    <a:ext uri="{9D8B030D-6E8A-4147-A177-3AD203B41FA5}">
                      <a16:colId xmlns:a16="http://schemas.microsoft.com/office/drawing/2014/main" val="4091159990"/>
                    </a:ext>
                  </a:extLst>
                </a:gridCol>
                <a:gridCol w="3485448">
                  <a:extLst>
                    <a:ext uri="{9D8B030D-6E8A-4147-A177-3AD203B41FA5}">
                      <a16:colId xmlns:a16="http://schemas.microsoft.com/office/drawing/2014/main" val="1917769743"/>
                    </a:ext>
                  </a:extLst>
                </a:gridCol>
              </a:tblGrid>
              <a:tr h="435389">
                <a:tc>
                  <a:txBody>
                    <a:bodyPr/>
                    <a:lstStyle/>
                    <a:p>
                      <a:pPr algn="ctr"/>
                      <a:r>
                        <a:rPr lang="en-US" sz="1600" dirty="0">
                          <a:solidFill>
                            <a:schemeClr val="accent6">
                              <a:lumMod val="10000"/>
                            </a:schemeClr>
                          </a:solidFill>
                        </a:rPr>
                        <a:t>Equipment</a:t>
                      </a:r>
                    </a:p>
                  </a:txBody>
                  <a:tcPr anchor="ctr"/>
                </a:tc>
                <a:tc>
                  <a:txBody>
                    <a:bodyPr/>
                    <a:lstStyle/>
                    <a:p>
                      <a:pPr algn="ctr"/>
                      <a:r>
                        <a:rPr lang="en-US" sz="1600" dirty="0">
                          <a:solidFill>
                            <a:schemeClr val="accent6">
                              <a:lumMod val="10000"/>
                            </a:schemeClr>
                          </a:solidFill>
                        </a:rPr>
                        <a:t>Technique</a:t>
                      </a:r>
                    </a:p>
                  </a:txBody>
                  <a:tcPr anchor="ctr"/>
                </a:tc>
                <a:tc>
                  <a:txBody>
                    <a:bodyPr/>
                    <a:lstStyle/>
                    <a:p>
                      <a:pPr algn="ctr"/>
                      <a:r>
                        <a:rPr lang="en-US" sz="1600" dirty="0">
                          <a:solidFill>
                            <a:schemeClr val="accent6">
                              <a:lumMod val="10000"/>
                            </a:schemeClr>
                          </a:solidFill>
                        </a:rPr>
                        <a:t>Objective</a:t>
                      </a:r>
                    </a:p>
                  </a:txBody>
                  <a:tcPr anchor="ctr"/>
                </a:tc>
                <a:extLst>
                  <a:ext uri="{0D108BD9-81ED-4DB2-BD59-A6C34878D82A}">
                    <a16:rowId xmlns:a16="http://schemas.microsoft.com/office/drawing/2014/main" val="3722813430"/>
                  </a:ext>
                </a:extLst>
              </a:tr>
              <a:tr h="1978056">
                <a:tc>
                  <a:txBody>
                    <a:bodyPr/>
                    <a:lstStyle/>
                    <a:p>
                      <a:pPr algn="ctr"/>
                      <a:r>
                        <a:rPr lang="en-US" b="1" dirty="0">
                          <a:solidFill>
                            <a:schemeClr val="bg1"/>
                          </a:solidFill>
                        </a:rPr>
                        <a:t>Camera Traps</a:t>
                      </a:r>
                    </a:p>
                  </a:txBody>
                  <a:tcPr>
                    <a:lnB w="38100" cap="flat" cmpd="sng" algn="ctr">
                      <a:solidFill>
                        <a:schemeClr val="accent6">
                          <a:lumMod val="10000"/>
                        </a:schemeClr>
                      </a:solidFill>
                      <a:prstDash val="solid"/>
                      <a:round/>
                      <a:headEnd type="none" w="med" len="med"/>
                      <a:tailEnd type="none" w="med" len="med"/>
                    </a:lnB>
                  </a:tcPr>
                </a:tc>
                <a:tc>
                  <a:txBody>
                    <a:bodyPr/>
                    <a:lstStyle/>
                    <a:p>
                      <a:pPr algn="ctr"/>
                      <a:r>
                        <a:rPr lang="en-US" dirty="0">
                          <a:solidFill>
                            <a:schemeClr val="bg1"/>
                          </a:solidFill>
                        </a:rPr>
                        <a:t>TTE &amp; REST Model</a:t>
                      </a:r>
                    </a:p>
                  </a:txBody>
                  <a:tcPr anchor="ctr">
                    <a:lnB w="38100" cap="flat" cmpd="sng" algn="ctr">
                      <a:solidFill>
                        <a:schemeClr val="accent6">
                          <a:lumMod val="10000"/>
                        </a:schemeClr>
                      </a:solidFill>
                      <a:prstDash val="solid"/>
                      <a:round/>
                      <a:headEnd type="none" w="med" len="med"/>
                      <a:tailEnd type="none" w="med" len="med"/>
                    </a:lnB>
                  </a:tcPr>
                </a:tc>
                <a:tc>
                  <a:txBody>
                    <a:bodyPr/>
                    <a:lstStyle/>
                    <a:p>
                      <a:r>
                        <a:rPr lang="en-US" dirty="0">
                          <a:solidFill>
                            <a:schemeClr val="bg1"/>
                          </a:solidFill>
                        </a:rPr>
                        <a:t>Spatially Explicit Moose </a:t>
                      </a:r>
                    </a:p>
                    <a:p>
                      <a:r>
                        <a:rPr lang="en-US" dirty="0">
                          <a:solidFill>
                            <a:schemeClr val="bg1"/>
                          </a:solidFill>
                        </a:rPr>
                        <a:t>Density Estimation</a:t>
                      </a:r>
                    </a:p>
                  </a:txBody>
                  <a:tcPr anchor="ctr">
                    <a:lnB w="38100" cap="flat" cmpd="sng" algn="ctr">
                      <a:solidFill>
                        <a:schemeClr val="accent6">
                          <a:lumMod val="10000"/>
                        </a:schemeClr>
                      </a:solidFill>
                      <a:prstDash val="solid"/>
                      <a:round/>
                      <a:headEnd type="none" w="med" len="med"/>
                      <a:tailEnd type="none" w="med" len="med"/>
                    </a:lnB>
                  </a:tcPr>
                </a:tc>
                <a:extLst>
                  <a:ext uri="{0D108BD9-81ED-4DB2-BD59-A6C34878D82A}">
                    <a16:rowId xmlns:a16="http://schemas.microsoft.com/office/drawing/2014/main" val="1108516635"/>
                  </a:ext>
                </a:extLst>
              </a:tr>
              <a:tr h="804333">
                <a:tc rowSpan="2">
                  <a:txBody>
                    <a:bodyPr/>
                    <a:lstStyle/>
                    <a:p>
                      <a:pPr algn="ctr"/>
                      <a:r>
                        <a:rPr lang="en-US" b="1" dirty="0">
                          <a:solidFill>
                            <a:schemeClr val="bg1"/>
                          </a:solidFill>
                        </a:rPr>
                        <a:t>Drone Thermal Imaging</a:t>
                      </a:r>
                    </a:p>
                  </a:txBody>
                  <a:tcPr>
                    <a:lnT w="38100" cap="flat" cmpd="sng" algn="ctr">
                      <a:solidFill>
                        <a:schemeClr val="accent6">
                          <a:lumMod val="10000"/>
                        </a:schemeClr>
                      </a:solidFill>
                      <a:prstDash val="solid"/>
                      <a:round/>
                      <a:headEnd type="none" w="med" len="med"/>
                      <a:tailEnd type="none" w="med" len="med"/>
                    </a:lnT>
                  </a:tcPr>
                </a:tc>
                <a:tc>
                  <a:txBody>
                    <a:bodyPr/>
                    <a:lstStyle/>
                    <a:p>
                      <a:pPr algn="ctr"/>
                      <a:r>
                        <a:rPr lang="en-US" dirty="0" err="1">
                          <a:solidFill>
                            <a:schemeClr val="bg1"/>
                          </a:solidFill>
                        </a:rPr>
                        <a:t>Sightability</a:t>
                      </a:r>
                      <a:r>
                        <a:rPr lang="en-US" dirty="0">
                          <a:solidFill>
                            <a:schemeClr val="bg1"/>
                          </a:solidFill>
                        </a:rPr>
                        <a:t> Flights (Winter 1)</a:t>
                      </a:r>
                    </a:p>
                  </a:txBody>
                  <a:tcPr anchor="ctr">
                    <a:lnT w="38100" cap="flat" cmpd="sng" algn="ctr">
                      <a:solidFill>
                        <a:schemeClr val="accent6">
                          <a:lumMod val="10000"/>
                        </a:schemeClr>
                      </a:solidFill>
                      <a:prstDash val="solid"/>
                      <a:round/>
                      <a:headEnd type="none" w="med" len="med"/>
                      <a:tailEnd type="none" w="med" len="med"/>
                    </a:lnT>
                  </a:tcPr>
                </a:tc>
                <a:tc>
                  <a:txBody>
                    <a:bodyPr/>
                    <a:lstStyle/>
                    <a:p>
                      <a:r>
                        <a:rPr lang="en-US" dirty="0">
                          <a:solidFill>
                            <a:schemeClr val="bg1"/>
                          </a:solidFill>
                        </a:rPr>
                        <a:t>Correction Factor</a:t>
                      </a:r>
                    </a:p>
                    <a:p>
                      <a:r>
                        <a:rPr lang="en-US" dirty="0">
                          <a:solidFill>
                            <a:schemeClr val="bg1"/>
                          </a:solidFill>
                        </a:rPr>
                        <a:t> for Model</a:t>
                      </a:r>
                    </a:p>
                  </a:txBody>
                  <a:tcPr>
                    <a:lnT w="38100" cap="flat" cmpd="sng" algn="ctr">
                      <a:solidFill>
                        <a:schemeClr val="accent6">
                          <a:lumMod val="10000"/>
                        </a:schemeClr>
                      </a:solidFill>
                      <a:prstDash val="solid"/>
                      <a:round/>
                      <a:headEnd type="none" w="med" len="med"/>
                      <a:tailEnd type="none" w="med" len="med"/>
                    </a:lnT>
                  </a:tcPr>
                </a:tc>
                <a:extLst>
                  <a:ext uri="{0D108BD9-81ED-4DB2-BD59-A6C34878D82A}">
                    <a16:rowId xmlns:a16="http://schemas.microsoft.com/office/drawing/2014/main" val="2393017504"/>
                  </a:ext>
                </a:extLst>
              </a:tr>
              <a:tr h="956733">
                <a:tc vMerge="1">
                  <a:txBody>
                    <a:bodyPr/>
                    <a:lstStyle/>
                    <a:p>
                      <a:endParaRPr lang="en-US"/>
                    </a:p>
                  </a:txBody>
                  <a:tcPr/>
                </a:tc>
                <a:tc>
                  <a:txBody>
                    <a:bodyPr/>
                    <a:lstStyle/>
                    <a:p>
                      <a:pPr algn="ctr"/>
                      <a:r>
                        <a:rPr lang="en-US" dirty="0">
                          <a:solidFill>
                            <a:schemeClr val="bg1"/>
                          </a:solidFill>
                        </a:rPr>
                        <a:t>Sampling Flights (Winter 2)</a:t>
                      </a:r>
                    </a:p>
                  </a:txBody>
                  <a:tcPr anchor="ctr"/>
                </a:tc>
                <a:tc>
                  <a:txBody>
                    <a:bodyPr/>
                    <a:lstStyle/>
                    <a:p>
                      <a:r>
                        <a:rPr lang="en-US" dirty="0">
                          <a:solidFill>
                            <a:schemeClr val="bg1"/>
                          </a:solidFill>
                        </a:rPr>
                        <a:t>Spatially Explicit Moose </a:t>
                      </a:r>
                    </a:p>
                    <a:p>
                      <a:r>
                        <a:rPr lang="en-US" dirty="0">
                          <a:solidFill>
                            <a:schemeClr val="bg1"/>
                          </a:solidFill>
                        </a:rPr>
                        <a:t>Density Estimation</a:t>
                      </a:r>
                    </a:p>
                    <a:p>
                      <a:endParaRPr lang="en-US" dirty="0">
                        <a:solidFill>
                          <a:schemeClr val="bg1"/>
                        </a:solidFill>
                      </a:endParaRPr>
                    </a:p>
                  </a:txBody>
                  <a:tcPr/>
                </a:tc>
                <a:extLst>
                  <a:ext uri="{0D108BD9-81ED-4DB2-BD59-A6C34878D82A}">
                    <a16:rowId xmlns:a16="http://schemas.microsoft.com/office/drawing/2014/main" val="2764765895"/>
                  </a:ext>
                </a:extLst>
              </a:tr>
            </a:tbl>
          </a:graphicData>
        </a:graphic>
      </p:graphicFrame>
      <p:pic>
        <p:nvPicPr>
          <p:cNvPr id="3" name="Picture 2" descr="A picture containing text, snow, tree, outdoor&#10;&#10;Description automatically generated">
            <a:extLst>
              <a:ext uri="{FF2B5EF4-FFF2-40B4-BE49-F238E27FC236}">
                <a16:creationId xmlns:a16="http://schemas.microsoft.com/office/drawing/2014/main" id="{AB920945-FCE4-CD14-AFA0-F5A2FDE8F7A2}"/>
              </a:ext>
            </a:extLst>
          </p:cNvPr>
          <p:cNvPicPr>
            <a:picLocks noChangeAspect="1"/>
          </p:cNvPicPr>
          <p:nvPr/>
        </p:nvPicPr>
        <p:blipFill rotWithShape="1">
          <a:blip r:embed="rId3"/>
          <a:srcRect l="44568" t="66008" r="26131" b="15239"/>
          <a:stretch/>
        </p:blipFill>
        <p:spPr>
          <a:xfrm>
            <a:off x="239861" y="3302455"/>
            <a:ext cx="2064117" cy="1321083"/>
          </a:xfrm>
          <a:prstGeom prst="rect">
            <a:avLst/>
          </a:prstGeom>
        </p:spPr>
      </p:pic>
      <p:pic>
        <p:nvPicPr>
          <p:cNvPr id="5" name="Picture 4" descr="A picture containing outdoor&#10;&#10;Description automatically generated">
            <a:extLst>
              <a:ext uri="{FF2B5EF4-FFF2-40B4-BE49-F238E27FC236}">
                <a16:creationId xmlns:a16="http://schemas.microsoft.com/office/drawing/2014/main" id="{DACF91FA-FBE3-43CC-BC3B-C5717DFFCF69}"/>
              </a:ext>
            </a:extLst>
          </p:cNvPr>
          <p:cNvPicPr>
            <a:picLocks noChangeAspect="1"/>
          </p:cNvPicPr>
          <p:nvPr/>
        </p:nvPicPr>
        <p:blipFill rotWithShape="1">
          <a:blip r:embed="rId4"/>
          <a:srcRect l="12250" t="15239" r="7567" b="40905"/>
          <a:stretch/>
        </p:blipFill>
        <p:spPr>
          <a:xfrm>
            <a:off x="479730" y="1305107"/>
            <a:ext cx="1681014" cy="1634534"/>
          </a:xfrm>
          <a:prstGeom prst="rect">
            <a:avLst/>
          </a:prstGeom>
        </p:spPr>
      </p:pic>
      <p:grpSp>
        <p:nvGrpSpPr>
          <p:cNvPr id="24" name="Group 23">
            <a:extLst>
              <a:ext uri="{FF2B5EF4-FFF2-40B4-BE49-F238E27FC236}">
                <a16:creationId xmlns:a16="http://schemas.microsoft.com/office/drawing/2014/main" id="{E1EDF6AE-31A7-C5F3-A98C-E9D3DA8F5A93}"/>
              </a:ext>
            </a:extLst>
          </p:cNvPr>
          <p:cNvGrpSpPr/>
          <p:nvPr/>
        </p:nvGrpSpPr>
        <p:grpSpPr>
          <a:xfrm>
            <a:off x="7331083" y="3119205"/>
            <a:ext cx="1811867" cy="1156327"/>
            <a:chOff x="7526865" y="3394951"/>
            <a:chExt cx="1811867" cy="1156327"/>
          </a:xfrm>
        </p:grpSpPr>
        <p:sp>
          <p:nvSpPr>
            <p:cNvPr id="9" name="Arc 8">
              <a:extLst>
                <a:ext uri="{FF2B5EF4-FFF2-40B4-BE49-F238E27FC236}">
                  <a16:creationId xmlns:a16="http://schemas.microsoft.com/office/drawing/2014/main" id="{39C87E11-E353-87F7-984C-E71B854FE96D}"/>
                </a:ext>
              </a:extLst>
            </p:cNvPr>
            <p:cNvSpPr/>
            <p:nvPr/>
          </p:nvSpPr>
          <p:spPr>
            <a:xfrm flipH="1">
              <a:off x="7636932" y="3521140"/>
              <a:ext cx="1701800" cy="1030138"/>
            </a:xfrm>
            <a:prstGeom prst="arc">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36749D7-17EF-F30B-A56E-6DB2922DE4EB}"/>
                </a:ext>
              </a:extLst>
            </p:cNvPr>
            <p:cNvCxnSpPr>
              <a:cxnSpLocks/>
            </p:cNvCxnSpPr>
            <p:nvPr/>
          </p:nvCxnSpPr>
          <p:spPr>
            <a:xfrm>
              <a:off x="7526865" y="3394951"/>
              <a:ext cx="0" cy="67431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6308D35-F564-081C-BCD6-C81B4D73A8BE}"/>
                </a:ext>
              </a:extLst>
            </p:cNvPr>
            <p:cNvCxnSpPr>
              <a:cxnSpLocks/>
            </p:cNvCxnSpPr>
            <p:nvPr/>
          </p:nvCxnSpPr>
          <p:spPr>
            <a:xfrm flipH="1">
              <a:off x="7526865" y="4069265"/>
              <a:ext cx="1134533"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4098" name="Picture 2" descr="Animal movement heat map and home range polygon – solution in GoogleMaps.  ">
            <a:extLst>
              <a:ext uri="{FF2B5EF4-FFF2-40B4-BE49-F238E27FC236}">
                <a16:creationId xmlns:a16="http://schemas.microsoft.com/office/drawing/2014/main" id="{E3D5A610-3F3F-31BC-18BC-695AA5B1E5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00" t="1737" r="32151" b="9026"/>
          <a:stretch/>
        </p:blipFill>
        <p:spPr bwMode="auto">
          <a:xfrm rot="5400000">
            <a:off x="7473115" y="1462854"/>
            <a:ext cx="838817" cy="11228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nimal movement heat map and home range polygon – solution in GoogleMaps.  ">
            <a:extLst>
              <a:ext uri="{FF2B5EF4-FFF2-40B4-BE49-F238E27FC236}">
                <a16:creationId xmlns:a16="http://schemas.microsoft.com/office/drawing/2014/main" id="{BB0FD701-6764-54F5-F491-B2A43A477E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00" t="1737" r="32151" b="9026"/>
          <a:stretch/>
        </p:blipFill>
        <p:spPr bwMode="auto">
          <a:xfrm rot="5400000">
            <a:off x="7484767" y="3714091"/>
            <a:ext cx="838817" cy="112288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D5DB6D5-5AA7-3F2D-28F4-7E0914C2A36E}"/>
              </a:ext>
            </a:extLst>
          </p:cNvPr>
          <p:cNvSpPr txBox="1"/>
          <p:nvPr/>
        </p:nvSpPr>
        <p:spPr>
          <a:xfrm>
            <a:off x="0" y="4810003"/>
            <a:ext cx="5295899" cy="276999"/>
          </a:xfrm>
          <a:prstGeom prst="rect">
            <a:avLst/>
          </a:prstGeom>
          <a:noFill/>
        </p:spPr>
        <p:txBody>
          <a:bodyPr wrap="square">
            <a:spAutoFit/>
          </a:bodyPr>
          <a:lstStyle/>
          <a:p>
            <a:r>
              <a:rPr lang="en-US" sz="600" dirty="0">
                <a:solidFill>
                  <a:schemeClr val="tx1"/>
                </a:solidFill>
              </a:rPr>
              <a:t>https://www.researchgate.net/profile/Michal-Stoces/publication/283819477/figure/fig1/AS:393036644274176@1470718646330/Animal-movement-heat-map-and-home-range-polygon-solution-in-GoogleMaps.png</a:t>
            </a:r>
          </a:p>
        </p:txBody>
      </p:sp>
    </p:spTree>
    <p:extLst>
      <p:ext uri="{BB962C8B-B14F-4D97-AF65-F5344CB8AC3E}">
        <p14:creationId xmlns:p14="http://schemas.microsoft.com/office/powerpoint/2010/main" val="3896883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531940-A399-F759-BB32-1848BF4B6913}"/>
              </a:ext>
            </a:extLst>
          </p:cNvPr>
          <p:cNvSpPr/>
          <p:nvPr/>
        </p:nvSpPr>
        <p:spPr>
          <a:xfrm>
            <a:off x="238324" y="1226531"/>
            <a:ext cx="1563616" cy="1410721"/>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7E286-20B8-409B-B2C1-6C3787AC7891}"/>
              </a:ext>
            </a:extLst>
          </p:cNvPr>
          <p:cNvSpPr>
            <a:spLocks noGrp="1"/>
          </p:cNvSpPr>
          <p:nvPr>
            <p:ph type="title"/>
          </p:nvPr>
        </p:nvSpPr>
        <p:spPr>
          <a:xfrm>
            <a:off x="353769" y="2842844"/>
            <a:ext cx="1411222" cy="420120"/>
          </a:xfrm>
        </p:spPr>
        <p:txBody>
          <a:bodyPr/>
          <a:lstStyle/>
          <a:p>
            <a:r>
              <a:rPr lang="en-US" sz="1800" dirty="0">
                <a:latin typeface="+mj-lt"/>
              </a:rPr>
              <a:t>References</a:t>
            </a:r>
          </a:p>
        </p:txBody>
      </p:sp>
      <p:sp>
        <p:nvSpPr>
          <p:cNvPr id="3" name="Text Placeholder 2">
            <a:extLst>
              <a:ext uri="{FF2B5EF4-FFF2-40B4-BE49-F238E27FC236}">
                <a16:creationId xmlns:a16="http://schemas.microsoft.com/office/drawing/2014/main" id="{769D563C-294B-48DD-B4E4-DCDDF0E7ADCC}"/>
              </a:ext>
            </a:extLst>
          </p:cNvPr>
          <p:cNvSpPr>
            <a:spLocks noGrp="1"/>
          </p:cNvSpPr>
          <p:nvPr>
            <p:ph type="body" idx="1"/>
          </p:nvPr>
        </p:nvSpPr>
        <p:spPr>
          <a:xfrm>
            <a:off x="86689" y="3262964"/>
            <a:ext cx="5023193" cy="1930639"/>
          </a:xfrm>
        </p:spPr>
        <p:txBody>
          <a:bodyPr/>
          <a:lstStyle/>
          <a:p>
            <a:pPr marL="228600" marR="64135" indent="-457200">
              <a:lnSpc>
                <a:spcPct val="107000"/>
              </a:lnSpc>
              <a:buNone/>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Bergeron, D., Pekins, P., Jones, H. &amp; Leak, W. MOOSE BROWSING AND FOREST REGENERATION: A CASE STUDY IN NORTHERN NEW HAMPSHIRE.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47</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(2011).</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64135" indent="-457200">
              <a:lnSpc>
                <a:spcPct val="107000"/>
              </a:lnSpc>
              <a:spcBef>
                <a:spcPts val="0"/>
              </a:spcBef>
              <a:spcAft>
                <a:spcPts val="0"/>
              </a:spcAft>
              <a:buNone/>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Blouin, J.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MODELING MOOSE HABITAT USE BY AGE, SEX, AND SEASON IN VERMONT, USA USING HIGH-RESOLUTION LIDAR AND NATIONAL LAND COVER DATA.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Alces: A Journal Devoted to the Biology and Management of Moose</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57</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71–98 (2021).</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64135" indent="-457200">
              <a:lnSpc>
                <a:spcPct val="107000"/>
              </a:lnSpc>
              <a:spcBef>
                <a:spcPts val="0"/>
              </a:spcBef>
              <a:spcAft>
                <a:spcPts val="0"/>
              </a:spcAft>
              <a:buNone/>
            </a:pP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Bontaites</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K. M., Gustafson, K. A. &amp; Makin, R. A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Gasaway</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-type moose survey in New Hampshire using infrared thermal imagery: preliminary results.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Alces: A Journal Devoted to the Biology and Management of Moose</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36</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69–75 (2000).</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64135" indent="-457200">
              <a:lnSpc>
                <a:spcPct val="107000"/>
              </a:lnSpc>
              <a:spcBef>
                <a:spcPts val="0"/>
              </a:spcBef>
              <a:spcAft>
                <a:spcPts val="0"/>
              </a:spcAft>
              <a:buNone/>
            </a:pP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Ellingwood</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D., Pekins, P., Jones, H. &amp;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Musante</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 Evaluating moose Alces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alces</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population response to infestation level of winter ticks Dermacentor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albipictus</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Wildlife Biology</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2020</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(2020).</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64135" indent="-457200">
              <a:lnSpc>
                <a:spcPct val="107000"/>
              </a:lnSpc>
              <a:spcBef>
                <a:spcPts val="0"/>
              </a:spcBef>
              <a:spcAft>
                <a:spcPts val="0"/>
              </a:spcAft>
              <a:buNone/>
            </a:pP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Koitzsch</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K. B. Application of a Moose Habitat Suitability Index Model to Vermont Wildlife Management Units.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Alces</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38</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89–107 (2002).</a:t>
            </a:r>
            <a:endParaRPr lang="en-US" sz="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64135" indent="-457200">
              <a:lnSpc>
                <a:spcPct val="107000"/>
              </a:lnSpc>
              <a:spcBef>
                <a:spcPts val="0"/>
              </a:spcBef>
              <a:spcAft>
                <a:spcPts val="0"/>
              </a:spcAft>
              <a:buNone/>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Jones, H.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et al.</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Mortality assessment of calf moose (Alces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alces</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during successive years of winter tick (Dermacentor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albipictus</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epizootics in New Hampshire and Maine.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Canadian Journal of Zoology</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97</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(2019).</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64135" indent="-457200">
              <a:lnSpc>
                <a:spcPct val="107000"/>
              </a:lnSpc>
              <a:spcBef>
                <a:spcPts val="0"/>
              </a:spcBef>
              <a:spcAft>
                <a:spcPts val="0"/>
              </a:spcAft>
              <a:buNone/>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McMahon, Michael C., Mark A. </a:t>
            </a:r>
            <a:r>
              <a:rPr lang="en-US" sz="600" dirty="0" err="1">
                <a:effectLst/>
                <a:latin typeface="Times New Roman" panose="02020603050405020304" pitchFamily="18" charset="0"/>
                <a:ea typeface="Times New Roman" panose="02020603050405020304" pitchFamily="18" charset="0"/>
                <a:cs typeface="Times New Roman" panose="02020603050405020304" pitchFamily="18" charset="0"/>
              </a:rPr>
              <a:t>Ditmer</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Edmund J. Isaac, Seth A. Moore, and James D. Forester. “Evaluating Unmanned Aerial Systems for the Detection and Monitoring of Moose in Northeastern Minnesota.”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Wildlife Society Bulletin</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45</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no. 2 (June 1, 2021): 312–24. </a:t>
            </a:r>
            <a:r>
              <a:rPr lang="en-US" sz="600" u="none" strike="noStrike"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rPr>
              <a:t>https://doi.org/10.1002/wsb.1167</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64135" indent="-457200">
              <a:lnSpc>
                <a:spcPct val="107000"/>
              </a:lnSpc>
              <a:spcBef>
                <a:spcPts val="0"/>
              </a:spcBef>
              <a:spcAft>
                <a:spcPts val="0"/>
              </a:spcAft>
              <a:buNone/>
            </a:pP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Wattles, D. W. &amp; DeStefano, S. STATUS AND MANAGEMENT OF MOOSE IN THE NORTHEASTERN UNITED STATES. </a:t>
            </a:r>
            <a:r>
              <a:rPr lang="en-US" sz="600" i="1" dirty="0">
                <a:effectLst/>
                <a:latin typeface="Times New Roman" panose="02020603050405020304" pitchFamily="18" charset="0"/>
                <a:ea typeface="Times New Roman" panose="02020603050405020304" pitchFamily="18" charset="0"/>
                <a:cs typeface="Times New Roman" panose="02020603050405020304" pitchFamily="18" charset="0"/>
              </a:rPr>
              <a:t>Alces: A Journal Devoted to the Biology and Management of Moose</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 b="1" dirty="0">
                <a:effectLst/>
                <a:latin typeface="Times New Roman" panose="02020603050405020304" pitchFamily="18" charset="0"/>
                <a:ea typeface="Times New Roman" panose="02020603050405020304" pitchFamily="18" charset="0"/>
                <a:cs typeface="Times New Roman" panose="02020603050405020304" pitchFamily="18" charset="0"/>
              </a:rPr>
              <a:t>47</a:t>
            </a:r>
            <a:r>
              <a:rPr lang="en-US" sz="600" dirty="0">
                <a:effectLst/>
                <a:latin typeface="Times New Roman" panose="02020603050405020304" pitchFamily="18" charset="0"/>
                <a:ea typeface="Times New Roman" panose="02020603050405020304" pitchFamily="18" charset="0"/>
                <a:cs typeface="Times New Roman" panose="02020603050405020304" pitchFamily="18" charset="0"/>
              </a:rPr>
              <a:t>, 53–68 (2011).</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snow, outdoor&#10;&#10;Description automatically generated">
            <a:extLst>
              <a:ext uri="{FF2B5EF4-FFF2-40B4-BE49-F238E27FC236}">
                <a16:creationId xmlns:a16="http://schemas.microsoft.com/office/drawing/2014/main" id="{9E837061-6C8D-6983-28E3-50D08E6207C3}"/>
              </a:ext>
            </a:extLst>
          </p:cNvPr>
          <p:cNvPicPr>
            <a:picLocks noChangeAspect="1"/>
          </p:cNvPicPr>
          <p:nvPr/>
        </p:nvPicPr>
        <p:blipFill rotWithShape="1">
          <a:blip r:embed="rId2"/>
          <a:srcRect t="12234" r="11662"/>
          <a:stretch/>
        </p:blipFill>
        <p:spPr>
          <a:xfrm rot="10800000">
            <a:off x="5216894" y="436476"/>
            <a:ext cx="3688782" cy="2061502"/>
          </a:xfrm>
          <a:prstGeom prst="rect">
            <a:avLst/>
          </a:prstGeom>
        </p:spPr>
      </p:pic>
      <p:sp>
        <p:nvSpPr>
          <p:cNvPr id="6" name="Title 1">
            <a:extLst>
              <a:ext uri="{FF2B5EF4-FFF2-40B4-BE49-F238E27FC236}">
                <a16:creationId xmlns:a16="http://schemas.microsoft.com/office/drawing/2014/main" id="{DF6509DD-C79D-552D-7674-BA561BAAD9AB}"/>
              </a:ext>
            </a:extLst>
          </p:cNvPr>
          <p:cNvSpPr txBox="1">
            <a:spLocks/>
          </p:cNvSpPr>
          <p:nvPr/>
        </p:nvSpPr>
        <p:spPr>
          <a:xfrm>
            <a:off x="238324" y="325744"/>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r>
              <a:rPr lang="en-US" sz="3200" b="1" dirty="0">
                <a:latin typeface="+mj-lt"/>
              </a:rPr>
              <a:t>Thank you! Questions?</a:t>
            </a:r>
          </a:p>
        </p:txBody>
      </p:sp>
      <p:pic>
        <p:nvPicPr>
          <p:cNvPr id="7174" name="Picture 6" descr="New Hampshire Agricultural Experiment Station | Durham NH">
            <a:extLst>
              <a:ext uri="{FF2B5EF4-FFF2-40B4-BE49-F238E27FC236}">
                <a16:creationId xmlns:a16="http://schemas.microsoft.com/office/drawing/2014/main" id="{E58FCEF0-84CA-7F82-EE75-C6E7DB1CF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885" y="1236142"/>
            <a:ext cx="1411223" cy="1355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366A414-372F-AA26-C81E-04BE46C68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807" y="1253335"/>
            <a:ext cx="1400697" cy="1362547"/>
          </a:xfrm>
          <a:prstGeom prst="rect">
            <a:avLst/>
          </a:prstGeom>
          <a:noFill/>
        </p:spPr>
      </p:pic>
      <p:pic>
        <p:nvPicPr>
          <p:cNvPr id="8" name="Picture 7">
            <a:extLst>
              <a:ext uri="{FF2B5EF4-FFF2-40B4-BE49-F238E27FC236}">
                <a16:creationId xmlns:a16="http://schemas.microsoft.com/office/drawing/2014/main" id="{ACCA3E4B-1A25-D23F-7E69-6DCBC4AED20F}"/>
              </a:ext>
            </a:extLst>
          </p:cNvPr>
          <p:cNvPicPr>
            <a:picLocks noChangeAspect="1"/>
          </p:cNvPicPr>
          <p:nvPr/>
        </p:nvPicPr>
        <p:blipFill>
          <a:blip r:embed="rId5">
            <a:clrChange>
              <a:clrFrom>
                <a:srgbClr val="040204"/>
              </a:clrFrom>
              <a:clrTo>
                <a:srgbClr val="040204">
                  <a:alpha val="0"/>
                </a:srgbClr>
              </a:clrTo>
            </a:clrChange>
          </a:blip>
          <a:stretch>
            <a:fillRect/>
          </a:stretch>
        </p:blipFill>
        <p:spPr>
          <a:xfrm>
            <a:off x="1935760" y="1253335"/>
            <a:ext cx="1269649" cy="1410721"/>
          </a:xfrm>
          <a:prstGeom prst="rect">
            <a:avLst/>
          </a:prstGeom>
        </p:spPr>
      </p:pic>
      <p:sp>
        <p:nvSpPr>
          <p:cNvPr id="11" name="Title 1">
            <a:extLst>
              <a:ext uri="{FF2B5EF4-FFF2-40B4-BE49-F238E27FC236}">
                <a16:creationId xmlns:a16="http://schemas.microsoft.com/office/drawing/2014/main" id="{92747362-44C9-72EA-4B4F-7B0F9577C355}"/>
              </a:ext>
            </a:extLst>
          </p:cNvPr>
          <p:cNvSpPr txBox="1">
            <a:spLocks/>
          </p:cNvSpPr>
          <p:nvPr/>
        </p:nvSpPr>
        <p:spPr>
          <a:xfrm>
            <a:off x="5216895" y="2422724"/>
            <a:ext cx="3688782" cy="42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r>
              <a:rPr lang="en-US" sz="1050" dirty="0">
                <a:latin typeface="+mj-lt"/>
              </a:rPr>
              <a:t>Thanks to Franklin Sullivan, Henry Jones, Sophie Burke, Michael Palace, and Remington Moll </a:t>
            </a:r>
          </a:p>
        </p:txBody>
      </p:sp>
      <p:pic>
        <p:nvPicPr>
          <p:cNvPr id="9" name="Picture 8" descr="A group of people in orange jumpsuits&#10;&#10;Description automatically generated with low confidence">
            <a:extLst>
              <a:ext uri="{FF2B5EF4-FFF2-40B4-BE49-F238E27FC236}">
                <a16:creationId xmlns:a16="http://schemas.microsoft.com/office/drawing/2014/main" id="{6FC218DF-38A3-725E-91D7-FC145F7ECA2C}"/>
              </a:ext>
            </a:extLst>
          </p:cNvPr>
          <p:cNvPicPr>
            <a:picLocks noChangeAspect="1"/>
          </p:cNvPicPr>
          <p:nvPr/>
        </p:nvPicPr>
        <p:blipFill rotWithShape="1">
          <a:blip r:embed="rId6"/>
          <a:srcRect t="12422" b="13359"/>
          <a:stretch/>
        </p:blipFill>
        <p:spPr>
          <a:xfrm>
            <a:off x="5216895" y="2842844"/>
            <a:ext cx="3688781" cy="2190214"/>
          </a:xfrm>
          <a:prstGeom prst="rect">
            <a:avLst/>
          </a:prstGeom>
        </p:spPr>
      </p:pic>
    </p:spTree>
    <p:extLst>
      <p:ext uri="{BB962C8B-B14F-4D97-AF65-F5344CB8AC3E}">
        <p14:creationId xmlns:p14="http://schemas.microsoft.com/office/powerpoint/2010/main" val="4122903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pPr algn="ctr"/>
            <a:r>
              <a:rPr lang="en-US" b="1" dirty="0">
                <a:latin typeface="+mj-lt"/>
              </a:rPr>
              <a:t>Moose activity is spaced out periodically</a:t>
            </a:r>
          </a:p>
        </p:txBody>
      </p:sp>
      <p:pic>
        <p:nvPicPr>
          <p:cNvPr id="6" name="Picture 5" descr="Chart&#10;&#10;Description automatically generated">
            <a:extLst>
              <a:ext uri="{FF2B5EF4-FFF2-40B4-BE49-F238E27FC236}">
                <a16:creationId xmlns:a16="http://schemas.microsoft.com/office/drawing/2014/main" id="{3284CFCF-0165-DCCD-92E5-A27E8F06750A}"/>
              </a:ext>
            </a:extLst>
          </p:cNvPr>
          <p:cNvPicPr>
            <a:picLocks noChangeAspect="1"/>
          </p:cNvPicPr>
          <p:nvPr/>
        </p:nvPicPr>
        <p:blipFill rotWithShape="1">
          <a:blip r:embed="rId2"/>
          <a:srcRect t="13041"/>
          <a:stretch/>
        </p:blipFill>
        <p:spPr>
          <a:xfrm>
            <a:off x="1381890" y="751025"/>
            <a:ext cx="6380219" cy="4146316"/>
          </a:xfrm>
          <a:prstGeom prst="rect">
            <a:avLst/>
          </a:prstGeom>
        </p:spPr>
      </p:pic>
    </p:spTree>
    <p:extLst>
      <p:ext uri="{BB962C8B-B14F-4D97-AF65-F5344CB8AC3E}">
        <p14:creationId xmlns:p14="http://schemas.microsoft.com/office/powerpoint/2010/main" val="3477720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0" y="178325"/>
            <a:ext cx="9144000" cy="572700"/>
          </a:xfrm>
        </p:spPr>
        <p:txBody>
          <a:bodyPr/>
          <a:lstStyle/>
          <a:p>
            <a:r>
              <a:rPr lang="en-US" b="1" dirty="0">
                <a:latin typeface="+mj-lt"/>
              </a:rPr>
              <a:t>Moose detections compared to other NH species</a:t>
            </a:r>
          </a:p>
        </p:txBody>
      </p:sp>
      <p:pic>
        <p:nvPicPr>
          <p:cNvPr id="8" name="Picture 7" descr="Chart&#10;&#10;Description automatically generated">
            <a:extLst>
              <a:ext uri="{FF2B5EF4-FFF2-40B4-BE49-F238E27FC236}">
                <a16:creationId xmlns:a16="http://schemas.microsoft.com/office/drawing/2014/main" id="{626A8EB1-713B-3930-D180-1F3F16595E84}"/>
              </a:ext>
            </a:extLst>
          </p:cNvPr>
          <p:cNvPicPr>
            <a:picLocks noChangeAspect="1"/>
          </p:cNvPicPr>
          <p:nvPr/>
        </p:nvPicPr>
        <p:blipFill>
          <a:blip r:embed="rId2"/>
          <a:stretch>
            <a:fillRect/>
          </a:stretch>
        </p:blipFill>
        <p:spPr>
          <a:xfrm>
            <a:off x="1811165" y="781925"/>
            <a:ext cx="5229062" cy="4183250"/>
          </a:xfrm>
          <a:prstGeom prst="rect">
            <a:avLst/>
          </a:prstGeom>
        </p:spPr>
      </p:pic>
    </p:spTree>
    <p:extLst>
      <p:ext uri="{BB962C8B-B14F-4D97-AF65-F5344CB8AC3E}">
        <p14:creationId xmlns:p14="http://schemas.microsoft.com/office/powerpoint/2010/main" val="185818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1462-874E-4874-B777-0926D5DBFF56}"/>
              </a:ext>
            </a:extLst>
          </p:cNvPr>
          <p:cNvSpPr>
            <a:spLocks noGrp="1"/>
          </p:cNvSpPr>
          <p:nvPr>
            <p:ph type="title"/>
          </p:nvPr>
        </p:nvSpPr>
        <p:spPr>
          <a:xfrm>
            <a:off x="311700" y="153482"/>
            <a:ext cx="8520600" cy="572700"/>
          </a:xfrm>
        </p:spPr>
        <p:txBody>
          <a:bodyPr/>
          <a:lstStyle/>
          <a:p>
            <a:r>
              <a:rPr lang="en-US" b="1" dirty="0">
                <a:latin typeface="+mj-lt"/>
              </a:rPr>
              <a:t>Background</a:t>
            </a:r>
          </a:p>
        </p:txBody>
      </p:sp>
      <p:sp>
        <p:nvSpPr>
          <p:cNvPr id="3" name="Text Placeholder 2">
            <a:extLst>
              <a:ext uri="{FF2B5EF4-FFF2-40B4-BE49-F238E27FC236}">
                <a16:creationId xmlns:a16="http://schemas.microsoft.com/office/drawing/2014/main" id="{DB5F01F0-F17A-4239-9D73-9D0BAF6424E9}"/>
              </a:ext>
            </a:extLst>
          </p:cNvPr>
          <p:cNvSpPr>
            <a:spLocks noGrp="1"/>
          </p:cNvSpPr>
          <p:nvPr>
            <p:ph type="body" idx="1"/>
          </p:nvPr>
        </p:nvSpPr>
        <p:spPr>
          <a:xfrm>
            <a:off x="187452" y="726182"/>
            <a:ext cx="8766048" cy="1554025"/>
          </a:xfrm>
        </p:spPr>
        <p:txBody>
          <a:bodyPr/>
          <a:lstStyle/>
          <a:p>
            <a:r>
              <a:rPr lang="en-US" sz="2000" dirty="0">
                <a:solidFill>
                  <a:schemeClr val="tx1"/>
                </a:solidFill>
                <a:latin typeface="+mj-lt"/>
              </a:rPr>
              <a:t>Moose (</a:t>
            </a:r>
            <a:r>
              <a:rPr lang="en-US" sz="2000" i="1" dirty="0">
                <a:solidFill>
                  <a:schemeClr val="tx1"/>
                </a:solidFill>
                <a:latin typeface="+mj-lt"/>
              </a:rPr>
              <a:t>Alces </a:t>
            </a:r>
            <a:r>
              <a:rPr lang="en-US" sz="2000" i="1" dirty="0" err="1">
                <a:solidFill>
                  <a:schemeClr val="tx1"/>
                </a:solidFill>
                <a:latin typeface="+mj-lt"/>
              </a:rPr>
              <a:t>alces</a:t>
            </a:r>
            <a:r>
              <a:rPr lang="en-US" sz="2000" dirty="0">
                <a:solidFill>
                  <a:schemeClr val="tx1"/>
                </a:solidFill>
                <a:latin typeface="+mj-lt"/>
              </a:rPr>
              <a:t>) populations have been monitored historically with:</a:t>
            </a:r>
          </a:p>
          <a:p>
            <a:pPr lvl="1"/>
            <a:r>
              <a:rPr lang="en-US" sz="1600" dirty="0">
                <a:solidFill>
                  <a:schemeClr val="tx1"/>
                </a:solidFill>
                <a:latin typeface="+mj-lt"/>
              </a:rPr>
              <a:t>aerial surveys</a:t>
            </a:r>
          </a:p>
          <a:p>
            <a:pPr lvl="1"/>
            <a:r>
              <a:rPr lang="en-US" sz="1600" dirty="0">
                <a:solidFill>
                  <a:schemeClr val="tx1"/>
                </a:solidFill>
                <a:latin typeface="+mj-lt"/>
              </a:rPr>
              <a:t>deer hunter surveys</a:t>
            </a:r>
          </a:p>
        </p:txBody>
      </p:sp>
      <p:sp>
        <p:nvSpPr>
          <p:cNvPr id="10" name="Rectangle 9">
            <a:extLst>
              <a:ext uri="{FF2B5EF4-FFF2-40B4-BE49-F238E27FC236}">
                <a16:creationId xmlns:a16="http://schemas.microsoft.com/office/drawing/2014/main" id="{787C8569-8633-1FF5-819E-F606148D98BF}"/>
              </a:ext>
            </a:extLst>
          </p:cNvPr>
          <p:cNvSpPr/>
          <p:nvPr/>
        </p:nvSpPr>
        <p:spPr>
          <a:xfrm>
            <a:off x="132725" y="4912668"/>
            <a:ext cx="2717291" cy="230832"/>
          </a:xfrm>
          <a:prstGeom prst="rect">
            <a:avLst/>
          </a:prstGeom>
        </p:spPr>
        <p:txBody>
          <a:bodyPr wrap="square">
            <a:spAutoFit/>
          </a:bodyPr>
          <a:lstStyle/>
          <a:p>
            <a:pPr lvl="1"/>
            <a:r>
              <a:rPr lang="en-US" sz="900" dirty="0" err="1">
                <a:solidFill>
                  <a:schemeClr val="tx1"/>
                </a:solidFill>
              </a:rPr>
              <a:t>Bontaites</a:t>
            </a:r>
            <a:r>
              <a:rPr lang="en-US" sz="900" dirty="0">
                <a:solidFill>
                  <a:schemeClr val="tx1"/>
                </a:solidFill>
              </a:rPr>
              <a:t> et al. 2000 </a:t>
            </a:r>
          </a:p>
        </p:txBody>
      </p:sp>
      <p:grpSp>
        <p:nvGrpSpPr>
          <p:cNvPr id="4" name="Group 3">
            <a:extLst>
              <a:ext uri="{FF2B5EF4-FFF2-40B4-BE49-F238E27FC236}">
                <a16:creationId xmlns:a16="http://schemas.microsoft.com/office/drawing/2014/main" id="{2A2E7FD1-BCA0-D815-1BE3-9E8319ADEB66}"/>
              </a:ext>
            </a:extLst>
          </p:cNvPr>
          <p:cNvGrpSpPr/>
          <p:nvPr/>
        </p:nvGrpSpPr>
        <p:grpSpPr>
          <a:xfrm>
            <a:off x="2215896" y="2180180"/>
            <a:ext cx="4404360" cy="2863293"/>
            <a:chOff x="2745486" y="2014614"/>
            <a:chExt cx="4404360" cy="2863293"/>
          </a:xfrm>
        </p:grpSpPr>
        <p:pic>
          <p:nvPicPr>
            <p:cNvPr id="1026" name="Picture 2" descr="See the source image">
              <a:extLst>
                <a:ext uri="{FF2B5EF4-FFF2-40B4-BE49-F238E27FC236}">
                  <a16:creationId xmlns:a16="http://schemas.microsoft.com/office/drawing/2014/main" id="{CDECF5B2-90B2-4701-FED1-9447E851B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23" r="9014"/>
            <a:stretch/>
          </p:blipFill>
          <p:spPr bwMode="auto">
            <a:xfrm>
              <a:off x="2745486" y="2014614"/>
              <a:ext cx="4404360" cy="2863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9A7AF7-AF28-9C79-0F84-ADC18282B018}"/>
                </a:ext>
              </a:extLst>
            </p:cNvPr>
            <p:cNvSpPr txBox="1"/>
            <p:nvPr/>
          </p:nvSpPr>
          <p:spPr>
            <a:xfrm>
              <a:off x="4501896" y="4677852"/>
              <a:ext cx="2647950" cy="200055"/>
            </a:xfrm>
            <a:prstGeom prst="rect">
              <a:avLst/>
            </a:prstGeom>
            <a:noFill/>
          </p:spPr>
          <p:txBody>
            <a:bodyPr wrap="square">
              <a:spAutoFit/>
            </a:bodyPr>
            <a:lstStyle/>
            <a:p>
              <a:r>
                <a:rPr lang="en-US" sz="700" dirty="0"/>
                <a:t>https://www.d.umn.edu/base/home_pics/2011/moose_heli.jpg</a:t>
              </a:r>
            </a:p>
          </p:txBody>
        </p:sp>
      </p:grpSp>
    </p:spTree>
    <p:extLst>
      <p:ext uri="{BB962C8B-B14F-4D97-AF65-F5344CB8AC3E}">
        <p14:creationId xmlns:p14="http://schemas.microsoft.com/office/powerpoint/2010/main" val="267849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1462-874E-4874-B777-0926D5DBFF56}"/>
              </a:ext>
            </a:extLst>
          </p:cNvPr>
          <p:cNvSpPr>
            <a:spLocks noGrp="1"/>
          </p:cNvSpPr>
          <p:nvPr>
            <p:ph type="title"/>
          </p:nvPr>
        </p:nvSpPr>
        <p:spPr>
          <a:xfrm>
            <a:off x="311700" y="153482"/>
            <a:ext cx="8520600" cy="572700"/>
          </a:xfrm>
        </p:spPr>
        <p:txBody>
          <a:bodyPr/>
          <a:lstStyle/>
          <a:p>
            <a:r>
              <a:rPr lang="en-US" b="1" dirty="0">
                <a:latin typeface="+mj-lt"/>
              </a:rPr>
              <a:t>Background</a:t>
            </a:r>
          </a:p>
        </p:txBody>
      </p:sp>
      <p:sp>
        <p:nvSpPr>
          <p:cNvPr id="3" name="Text Placeholder 2">
            <a:extLst>
              <a:ext uri="{FF2B5EF4-FFF2-40B4-BE49-F238E27FC236}">
                <a16:creationId xmlns:a16="http://schemas.microsoft.com/office/drawing/2014/main" id="{DB5F01F0-F17A-4239-9D73-9D0BAF6424E9}"/>
              </a:ext>
            </a:extLst>
          </p:cNvPr>
          <p:cNvSpPr>
            <a:spLocks noGrp="1"/>
          </p:cNvSpPr>
          <p:nvPr>
            <p:ph type="body" idx="1"/>
          </p:nvPr>
        </p:nvSpPr>
        <p:spPr>
          <a:xfrm>
            <a:off x="187452" y="726182"/>
            <a:ext cx="8766048" cy="1554025"/>
          </a:xfrm>
        </p:spPr>
        <p:txBody>
          <a:bodyPr/>
          <a:lstStyle/>
          <a:p>
            <a:r>
              <a:rPr lang="en-US" sz="2000" dirty="0">
                <a:solidFill>
                  <a:schemeClr val="tx1"/>
                </a:solidFill>
                <a:latin typeface="+mj-lt"/>
              </a:rPr>
              <a:t>Moose (</a:t>
            </a:r>
            <a:r>
              <a:rPr lang="en-US" sz="2000" i="1" dirty="0">
                <a:solidFill>
                  <a:schemeClr val="tx1"/>
                </a:solidFill>
                <a:latin typeface="+mj-lt"/>
              </a:rPr>
              <a:t>Alces </a:t>
            </a:r>
            <a:r>
              <a:rPr lang="en-US" sz="2000" i="1" dirty="0" err="1">
                <a:solidFill>
                  <a:schemeClr val="tx1"/>
                </a:solidFill>
                <a:latin typeface="+mj-lt"/>
              </a:rPr>
              <a:t>alces</a:t>
            </a:r>
            <a:r>
              <a:rPr lang="en-US" sz="2000" dirty="0">
                <a:solidFill>
                  <a:schemeClr val="tx1"/>
                </a:solidFill>
                <a:latin typeface="+mj-lt"/>
              </a:rPr>
              <a:t>) populations have been monitored historically with:</a:t>
            </a:r>
          </a:p>
          <a:p>
            <a:pPr lvl="1"/>
            <a:r>
              <a:rPr lang="en-US" sz="1600" dirty="0">
                <a:solidFill>
                  <a:schemeClr val="tx1"/>
                </a:solidFill>
                <a:latin typeface="+mj-lt"/>
              </a:rPr>
              <a:t>aerial surveys – expensive </a:t>
            </a:r>
          </a:p>
          <a:p>
            <a:pPr lvl="1"/>
            <a:r>
              <a:rPr lang="en-US" sz="1600" dirty="0">
                <a:solidFill>
                  <a:schemeClr val="tx1"/>
                </a:solidFill>
                <a:latin typeface="+mj-lt"/>
              </a:rPr>
              <a:t>deer hunter surveys – index = recalibration needed</a:t>
            </a:r>
          </a:p>
        </p:txBody>
      </p:sp>
      <p:sp>
        <p:nvSpPr>
          <p:cNvPr id="10" name="Rectangle 9">
            <a:extLst>
              <a:ext uri="{FF2B5EF4-FFF2-40B4-BE49-F238E27FC236}">
                <a16:creationId xmlns:a16="http://schemas.microsoft.com/office/drawing/2014/main" id="{787C8569-8633-1FF5-819E-F606148D98BF}"/>
              </a:ext>
            </a:extLst>
          </p:cNvPr>
          <p:cNvSpPr/>
          <p:nvPr/>
        </p:nvSpPr>
        <p:spPr>
          <a:xfrm>
            <a:off x="132725" y="4912668"/>
            <a:ext cx="2717291" cy="230832"/>
          </a:xfrm>
          <a:prstGeom prst="rect">
            <a:avLst/>
          </a:prstGeom>
        </p:spPr>
        <p:txBody>
          <a:bodyPr wrap="square">
            <a:spAutoFit/>
          </a:bodyPr>
          <a:lstStyle/>
          <a:p>
            <a:pPr lvl="1"/>
            <a:r>
              <a:rPr lang="en-US" sz="900" dirty="0" err="1">
                <a:solidFill>
                  <a:schemeClr val="tx1"/>
                </a:solidFill>
              </a:rPr>
              <a:t>Bontaites</a:t>
            </a:r>
            <a:r>
              <a:rPr lang="en-US" sz="900" dirty="0">
                <a:solidFill>
                  <a:schemeClr val="tx1"/>
                </a:solidFill>
              </a:rPr>
              <a:t> et al. 2000 </a:t>
            </a:r>
          </a:p>
        </p:txBody>
      </p:sp>
      <p:grpSp>
        <p:nvGrpSpPr>
          <p:cNvPr id="4" name="Group 3">
            <a:extLst>
              <a:ext uri="{FF2B5EF4-FFF2-40B4-BE49-F238E27FC236}">
                <a16:creationId xmlns:a16="http://schemas.microsoft.com/office/drawing/2014/main" id="{2A2E7FD1-BCA0-D815-1BE3-9E8319ADEB66}"/>
              </a:ext>
            </a:extLst>
          </p:cNvPr>
          <p:cNvGrpSpPr/>
          <p:nvPr/>
        </p:nvGrpSpPr>
        <p:grpSpPr>
          <a:xfrm>
            <a:off x="2215896" y="2180180"/>
            <a:ext cx="4404360" cy="2863293"/>
            <a:chOff x="2745486" y="2014614"/>
            <a:chExt cx="4404360" cy="2863293"/>
          </a:xfrm>
        </p:grpSpPr>
        <p:pic>
          <p:nvPicPr>
            <p:cNvPr id="1026" name="Picture 2" descr="See the source image">
              <a:extLst>
                <a:ext uri="{FF2B5EF4-FFF2-40B4-BE49-F238E27FC236}">
                  <a16:creationId xmlns:a16="http://schemas.microsoft.com/office/drawing/2014/main" id="{CDECF5B2-90B2-4701-FED1-9447E851B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23" r="9014"/>
            <a:stretch/>
          </p:blipFill>
          <p:spPr bwMode="auto">
            <a:xfrm>
              <a:off x="2745486" y="2014614"/>
              <a:ext cx="4404360" cy="2863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9A7AF7-AF28-9C79-0F84-ADC18282B018}"/>
                </a:ext>
              </a:extLst>
            </p:cNvPr>
            <p:cNvSpPr txBox="1"/>
            <p:nvPr/>
          </p:nvSpPr>
          <p:spPr>
            <a:xfrm>
              <a:off x="4501896" y="4677852"/>
              <a:ext cx="2647950" cy="200055"/>
            </a:xfrm>
            <a:prstGeom prst="rect">
              <a:avLst/>
            </a:prstGeom>
            <a:noFill/>
          </p:spPr>
          <p:txBody>
            <a:bodyPr wrap="square">
              <a:spAutoFit/>
            </a:bodyPr>
            <a:lstStyle/>
            <a:p>
              <a:r>
                <a:rPr lang="en-US" sz="700" dirty="0"/>
                <a:t>https://www.d.umn.edu/base/home_pics/2011/moose_heli.jpg</a:t>
              </a:r>
            </a:p>
          </p:txBody>
        </p:sp>
      </p:grpSp>
    </p:spTree>
    <p:extLst>
      <p:ext uri="{BB962C8B-B14F-4D97-AF65-F5344CB8AC3E}">
        <p14:creationId xmlns:p14="http://schemas.microsoft.com/office/powerpoint/2010/main" val="135410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1462-874E-4874-B777-0926D5DBFF56}"/>
              </a:ext>
            </a:extLst>
          </p:cNvPr>
          <p:cNvSpPr>
            <a:spLocks noGrp="1"/>
          </p:cNvSpPr>
          <p:nvPr>
            <p:ph type="title"/>
          </p:nvPr>
        </p:nvSpPr>
        <p:spPr>
          <a:xfrm>
            <a:off x="311700" y="153482"/>
            <a:ext cx="8520600" cy="572700"/>
          </a:xfrm>
        </p:spPr>
        <p:txBody>
          <a:bodyPr/>
          <a:lstStyle/>
          <a:p>
            <a:r>
              <a:rPr lang="en-US" b="1" dirty="0">
                <a:latin typeface="+mj-lt"/>
              </a:rPr>
              <a:t>Background</a:t>
            </a:r>
          </a:p>
        </p:txBody>
      </p:sp>
      <p:sp>
        <p:nvSpPr>
          <p:cNvPr id="10" name="Rectangle 9">
            <a:extLst>
              <a:ext uri="{FF2B5EF4-FFF2-40B4-BE49-F238E27FC236}">
                <a16:creationId xmlns:a16="http://schemas.microsoft.com/office/drawing/2014/main" id="{787C8569-8633-1FF5-819E-F606148D98BF}"/>
              </a:ext>
            </a:extLst>
          </p:cNvPr>
          <p:cNvSpPr/>
          <p:nvPr/>
        </p:nvSpPr>
        <p:spPr>
          <a:xfrm>
            <a:off x="132725" y="4912668"/>
            <a:ext cx="2717291" cy="230832"/>
          </a:xfrm>
          <a:prstGeom prst="rect">
            <a:avLst/>
          </a:prstGeom>
        </p:spPr>
        <p:txBody>
          <a:bodyPr wrap="square">
            <a:spAutoFit/>
          </a:bodyPr>
          <a:lstStyle/>
          <a:p>
            <a:pPr lvl="1"/>
            <a:r>
              <a:rPr lang="en-US" sz="900" dirty="0" err="1">
                <a:solidFill>
                  <a:schemeClr val="tx1"/>
                </a:solidFill>
              </a:rPr>
              <a:t>Bontaites</a:t>
            </a:r>
            <a:r>
              <a:rPr lang="en-US" sz="900" dirty="0">
                <a:solidFill>
                  <a:schemeClr val="tx1"/>
                </a:solidFill>
              </a:rPr>
              <a:t> et al. 2000 </a:t>
            </a:r>
          </a:p>
        </p:txBody>
      </p:sp>
      <p:grpSp>
        <p:nvGrpSpPr>
          <p:cNvPr id="12" name="Group 11">
            <a:extLst>
              <a:ext uri="{FF2B5EF4-FFF2-40B4-BE49-F238E27FC236}">
                <a16:creationId xmlns:a16="http://schemas.microsoft.com/office/drawing/2014/main" id="{18E295EC-ED9F-3D14-A037-B8CB2E01C8B5}"/>
              </a:ext>
            </a:extLst>
          </p:cNvPr>
          <p:cNvGrpSpPr>
            <a:grpSpLocks noChangeAspect="1"/>
          </p:cNvGrpSpPr>
          <p:nvPr/>
        </p:nvGrpSpPr>
        <p:grpSpPr>
          <a:xfrm>
            <a:off x="1344168" y="726182"/>
            <a:ext cx="6894268" cy="4487983"/>
            <a:chOff x="1645771" y="1673250"/>
            <a:chExt cx="5284899" cy="3440327"/>
          </a:xfrm>
        </p:grpSpPr>
        <p:pic>
          <p:nvPicPr>
            <p:cNvPr id="7" name="Picture 6" descr="Chart, line chart&#10;&#10;Description automatically generated">
              <a:extLst>
                <a:ext uri="{FF2B5EF4-FFF2-40B4-BE49-F238E27FC236}">
                  <a16:creationId xmlns:a16="http://schemas.microsoft.com/office/drawing/2014/main" id="{90A37A5D-F7D1-62F9-7D0B-4E4335DFDBF4}"/>
                </a:ext>
              </a:extLst>
            </p:cNvPr>
            <p:cNvPicPr>
              <a:picLocks noChangeAspect="1"/>
            </p:cNvPicPr>
            <p:nvPr/>
          </p:nvPicPr>
          <p:blipFill rotWithShape="1">
            <a:blip r:embed="rId3"/>
            <a:srcRect t="9814"/>
            <a:stretch/>
          </p:blipFill>
          <p:spPr>
            <a:xfrm>
              <a:off x="1645771" y="1673250"/>
              <a:ext cx="5284899" cy="3440327"/>
            </a:xfrm>
            <a:prstGeom prst="rect">
              <a:avLst/>
            </a:prstGeom>
          </p:spPr>
        </p:pic>
        <p:pic>
          <p:nvPicPr>
            <p:cNvPr id="11" name="Graphic 10" descr="Question Mark with solid fill">
              <a:extLst>
                <a:ext uri="{FF2B5EF4-FFF2-40B4-BE49-F238E27FC236}">
                  <a16:creationId xmlns:a16="http://schemas.microsoft.com/office/drawing/2014/main" id="{595E0220-57B2-873F-0FD7-93A0497DA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6270" y="3210182"/>
              <a:ext cx="914400" cy="914400"/>
            </a:xfrm>
            <a:prstGeom prst="rect">
              <a:avLst/>
            </a:prstGeom>
          </p:spPr>
        </p:pic>
      </p:grpSp>
      <p:sp>
        <p:nvSpPr>
          <p:cNvPr id="4" name="Callout: Right Arrow 3">
            <a:extLst>
              <a:ext uri="{FF2B5EF4-FFF2-40B4-BE49-F238E27FC236}">
                <a16:creationId xmlns:a16="http://schemas.microsoft.com/office/drawing/2014/main" id="{084E7D9C-AB43-5A62-BC27-F93DAB367303}"/>
              </a:ext>
            </a:extLst>
          </p:cNvPr>
          <p:cNvSpPr/>
          <p:nvPr/>
        </p:nvSpPr>
        <p:spPr>
          <a:xfrm>
            <a:off x="3831336" y="2255656"/>
            <a:ext cx="2459736" cy="950976"/>
          </a:xfrm>
          <a:prstGeom prst="rightArrowCallout">
            <a:avLst>
              <a:gd name="adj1" fmla="val 25000"/>
              <a:gd name="adj2" fmla="val 25000"/>
              <a:gd name="adj3" fmla="val 25000"/>
              <a:gd name="adj4" fmla="val 7784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Last Calibration of deer hunter survey</a:t>
            </a:r>
          </a:p>
        </p:txBody>
      </p:sp>
    </p:spTree>
    <p:extLst>
      <p:ext uri="{BB962C8B-B14F-4D97-AF65-F5344CB8AC3E}">
        <p14:creationId xmlns:p14="http://schemas.microsoft.com/office/powerpoint/2010/main" val="189042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1462-874E-4874-B777-0926D5DBFF56}"/>
              </a:ext>
            </a:extLst>
          </p:cNvPr>
          <p:cNvSpPr>
            <a:spLocks noGrp="1"/>
          </p:cNvSpPr>
          <p:nvPr>
            <p:ph type="title"/>
          </p:nvPr>
        </p:nvSpPr>
        <p:spPr>
          <a:xfrm>
            <a:off x="311700" y="153482"/>
            <a:ext cx="8520600" cy="572700"/>
          </a:xfrm>
        </p:spPr>
        <p:txBody>
          <a:bodyPr/>
          <a:lstStyle/>
          <a:p>
            <a:r>
              <a:rPr lang="en-US" b="1" dirty="0">
                <a:latin typeface="+mj-lt"/>
              </a:rPr>
              <a:t>Background</a:t>
            </a:r>
          </a:p>
        </p:txBody>
      </p:sp>
      <p:sp>
        <p:nvSpPr>
          <p:cNvPr id="10" name="Rectangle 9">
            <a:extLst>
              <a:ext uri="{FF2B5EF4-FFF2-40B4-BE49-F238E27FC236}">
                <a16:creationId xmlns:a16="http://schemas.microsoft.com/office/drawing/2014/main" id="{787C8569-8633-1FF5-819E-F606148D98BF}"/>
              </a:ext>
            </a:extLst>
          </p:cNvPr>
          <p:cNvSpPr/>
          <p:nvPr/>
        </p:nvSpPr>
        <p:spPr>
          <a:xfrm>
            <a:off x="132725" y="4912668"/>
            <a:ext cx="2717291" cy="230832"/>
          </a:xfrm>
          <a:prstGeom prst="rect">
            <a:avLst/>
          </a:prstGeom>
        </p:spPr>
        <p:txBody>
          <a:bodyPr wrap="square">
            <a:spAutoFit/>
          </a:bodyPr>
          <a:lstStyle/>
          <a:p>
            <a:pPr lvl="1"/>
            <a:r>
              <a:rPr lang="en-US" sz="900" dirty="0" err="1">
                <a:solidFill>
                  <a:schemeClr val="tx1"/>
                </a:solidFill>
              </a:rPr>
              <a:t>Bontaites</a:t>
            </a:r>
            <a:r>
              <a:rPr lang="en-US" sz="900" dirty="0">
                <a:solidFill>
                  <a:schemeClr val="tx1"/>
                </a:solidFill>
              </a:rPr>
              <a:t> et al. 2000 </a:t>
            </a:r>
          </a:p>
        </p:txBody>
      </p:sp>
      <p:grpSp>
        <p:nvGrpSpPr>
          <p:cNvPr id="12" name="Group 11">
            <a:extLst>
              <a:ext uri="{FF2B5EF4-FFF2-40B4-BE49-F238E27FC236}">
                <a16:creationId xmlns:a16="http://schemas.microsoft.com/office/drawing/2014/main" id="{18E295EC-ED9F-3D14-A037-B8CB2E01C8B5}"/>
              </a:ext>
            </a:extLst>
          </p:cNvPr>
          <p:cNvGrpSpPr>
            <a:grpSpLocks noChangeAspect="1"/>
          </p:cNvGrpSpPr>
          <p:nvPr/>
        </p:nvGrpSpPr>
        <p:grpSpPr>
          <a:xfrm>
            <a:off x="1344168" y="726182"/>
            <a:ext cx="6894268" cy="4487983"/>
            <a:chOff x="1645771" y="1673250"/>
            <a:chExt cx="5284899" cy="3440327"/>
          </a:xfrm>
        </p:grpSpPr>
        <p:pic>
          <p:nvPicPr>
            <p:cNvPr id="7" name="Picture 6" descr="Chart, line chart&#10;&#10;Description automatically generated">
              <a:extLst>
                <a:ext uri="{FF2B5EF4-FFF2-40B4-BE49-F238E27FC236}">
                  <a16:creationId xmlns:a16="http://schemas.microsoft.com/office/drawing/2014/main" id="{90A37A5D-F7D1-62F9-7D0B-4E4335DFDBF4}"/>
                </a:ext>
              </a:extLst>
            </p:cNvPr>
            <p:cNvPicPr>
              <a:picLocks noChangeAspect="1"/>
            </p:cNvPicPr>
            <p:nvPr/>
          </p:nvPicPr>
          <p:blipFill rotWithShape="1">
            <a:blip r:embed="rId3"/>
            <a:srcRect t="9814"/>
            <a:stretch/>
          </p:blipFill>
          <p:spPr>
            <a:xfrm>
              <a:off x="1645771" y="1673250"/>
              <a:ext cx="5284899" cy="3440327"/>
            </a:xfrm>
            <a:prstGeom prst="rect">
              <a:avLst/>
            </a:prstGeom>
          </p:spPr>
        </p:pic>
        <p:pic>
          <p:nvPicPr>
            <p:cNvPr id="11" name="Graphic 10" descr="Question Mark with solid fill">
              <a:extLst>
                <a:ext uri="{FF2B5EF4-FFF2-40B4-BE49-F238E27FC236}">
                  <a16:creationId xmlns:a16="http://schemas.microsoft.com/office/drawing/2014/main" id="{595E0220-57B2-873F-0FD7-93A0497DA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6270" y="3210182"/>
              <a:ext cx="914400" cy="914400"/>
            </a:xfrm>
            <a:prstGeom prst="rect">
              <a:avLst/>
            </a:prstGeom>
          </p:spPr>
        </p:pic>
      </p:grpSp>
      <p:sp>
        <p:nvSpPr>
          <p:cNvPr id="4" name="Callout: Right Arrow 3">
            <a:extLst>
              <a:ext uri="{FF2B5EF4-FFF2-40B4-BE49-F238E27FC236}">
                <a16:creationId xmlns:a16="http://schemas.microsoft.com/office/drawing/2014/main" id="{084E7D9C-AB43-5A62-BC27-F93DAB367303}"/>
              </a:ext>
            </a:extLst>
          </p:cNvPr>
          <p:cNvSpPr/>
          <p:nvPr/>
        </p:nvSpPr>
        <p:spPr>
          <a:xfrm>
            <a:off x="3831336" y="2255656"/>
            <a:ext cx="2459736" cy="950976"/>
          </a:xfrm>
          <a:prstGeom prst="rightArrowCallout">
            <a:avLst>
              <a:gd name="adj1" fmla="val 25000"/>
              <a:gd name="adj2" fmla="val 25000"/>
              <a:gd name="adj3" fmla="val 25000"/>
              <a:gd name="adj4" fmla="val 7784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Last Calibration of deer hunter survey</a:t>
            </a:r>
          </a:p>
        </p:txBody>
      </p:sp>
      <p:sp>
        <p:nvSpPr>
          <p:cNvPr id="3" name="Text Placeholder 2">
            <a:extLst>
              <a:ext uri="{FF2B5EF4-FFF2-40B4-BE49-F238E27FC236}">
                <a16:creationId xmlns:a16="http://schemas.microsoft.com/office/drawing/2014/main" id="{A71C24CC-EE49-E9C4-3291-83788B842C1F}"/>
              </a:ext>
            </a:extLst>
          </p:cNvPr>
          <p:cNvSpPr txBox="1">
            <a:spLocks/>
          </p:cNvSpPr>
          <p:nvPr/>
        </p:nvSpPr>
        <p:spPr>
          <a:xfrm>
            <a:off x="0" y="3889150"/>
            <a:ext cx="9144000" cy="709737"/>
          </a:xfrm>
          <a:prstGeom prst="rect">
            <a:avLst/>
          </a:prstGeom>
          <a:solidFill>
            <a:schemeClr val="accent5">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pPr marL="114300" indent="0" algn="ctr">
              <a:buNone/>
            </a:pPr>
            <a:r>
              <a:rPr lang="en-US" sz="2800" dirty="0">
                <a:solidFill>
                  <a:schemeClr val="accent6">
                    <a:lumMod val="10000"/>
                  </a:schemeClr>
                </a:solidFill>
                <a:latin typeface="+mj-lt"/>
              </a:rPr>
              <a:t>Camera Traps &amp; Drones???</a:t>
            </a:r>
            <a:endParaRPr lang="en-US" sz="2000" dirty="0">
              <a:solidFill>
                <a:schemeClr val="accent6">
                  <a:lumMod val="10000"/>
                </a:schemeClr>
              </a:solidFill>
              <a:latin typeface="+mj-lt"/>
            </a:endParaRPr>
          </a:p>
        </p:txBody>
      </p:sp>
    </p:spTree>
    <p:extLst>
      <p:ext uri="{BB962C8B-B14F-4D97-AF65-F5344CB8AC3E}">
        <p14:creationId xmlns:p14="http://schemas.microsoft.com/office/powerpoint/2010/main" val="2848437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3" name="Picture 2" descr="A moose in the woods&#10;&#10;Description automatically generated with medium confidence">
            <a:extLst>
              <a:ext uri="{FF2B5EF4-FFF2-40B4-BE49-F238E27FC236}">
                <a16:creationId xmlns:a16="http://schemas.microsoft.com/office/drawing/2014/main" id="{FE80BAF7-ADDC-349D-8FD1-011C6BAB1444}"/>
              </a:ext>
            </a:extLst>
          </p:cNvPr>
          <p:cNvPicPr>
            <a:picLocks noChangeAspect="1"/>
          </p:cNvPicPr>
          <p:nvPr/>
        </p:nvPicPr>
        <p:blipFill>
          <a:blip r:embed="rId3"/>
          <a:stretch>
            <a:fillRect/>
          </a:stretch>
        </p:blipFill>
        <p:spPr>
          <a:xfrm>
            <a:off x="-34254" y="-28276"/>
            <a:ext cx="9144000" cy="5143500"/>
          </a:xfrm>
          <a:prstGeom prst="rect">
            <a:avLst/>
          </a:prstGeom>
        </p:spPr>
      </p:pic>
      <p:sp>
        <p:nvSpPr>
          <p:cNvPr id="5" name="Rectangle 4">
            <a:extLst>
              <a:ext uri="{FF2B5EF4-FFF2-40B4-BE49-F238E27FC236}">
                <a16:creationId xmlns:a16="http://schemas.microsoft.com/office/drawing/2014/main" id="{F6706879-958F-0ED6-96B2-7AE0AC5BB262}"/>
              </a:ext>
            </a:extLst>
          </p:cNvPr>
          <p:cNvSpPr/>
          <p:nvPr/>
        </p:nvSpPr>
        <p:spPr>
          <a:xfrm>
            <a:off x="47606" y="3255944"/>
            <a:ext cx="8974473" cy="1562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Google Shape;59;p13"/>
          <p:cNvSpPr txBox="1">
            <a:spLocks noGrp="1"/>
          </p:cNvSpPr>
          <p:nvPr>
            <p:ph type="title"/>
          </p:nvPr>
        </p:nvSpPr>
        <p:spPr>
          <a:xfrm>
            <a:off x="-13355" y="3255944"/>
            <a:ext cx="9096393" cy="1562100"/>
          </a:xfrm>
          <a:prstGeom prst="rect">
            <a:avLst/>
          </a:prstGeom>
        </p:spPr>
        <p:txBody>
          <a:bodyPr spcFirstLastPara="1" wrap="square" lIns="91425" tIns="91425" rIns="91425" bIns="91425" anchor="ctr" anchorCtr="0">
            <a:noAutofit/>
          </a:bodyPr>
          <a:lstStyle/>
          <a:p>
            <a:pPr lvl="0">
              <a:spcBef>
                <a:spcPts val="1200"/>
              </a:spcBef>
              <a:spcAft>
                <a:spcPts val="1200"/>
              </a:spcAft>
            </a:pPr>
            <a:r>
              <a:rPr lang="en" sz="4800" b="1" dirty="0">
                <a:latin typeface="+mj-lt"/>
                <a:ea typeface="Times New Roman"/>
                <a:cs typeface="Times New Roman"/>
                <a:sym typeface="Times New Roman"/>
              </a:rPr>
              <a:t>Camera Traps</a:t>
            </a:r>
            <a:endParaRPr sz="4800" dirty="0">
              <a:latin typeface="+mj-lt"/>
            </a:endParaRPr>
          </a:p>
        </p:txBody>
      </p:sp>
    </p:spTree>
    <p:extLst>
      <p:ext uri="{BB962C8B-B14F-4D97-AF65-F5344CB8AC3E}">
        <p14:creationId xmlns:p14="http://schemas.microsoft.com/office/powerpoint/2010/main" val="1517250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4BF2-C3FE-4B60-A7D8-A2B4978E4651}"/>
              </a:ext>
            </a:extLst>
          </p:cNvPr>
          <p:cNvSpPr>
            <a:spLocks noGrp="1"/>
          </p:cNvSpPr>
          <p:nvPr>
            <p:ph type="title"/>
          </p:nvPr>
        </p:nvSpPr>
        <p:spPr>
          <a:xfrm>
            <a:off x="165396" y="178325"/>
            <a:ext cx="8520600" cy="572700"/>
          </a:xfrm>
        </p:spPr>
        <p:txBody>
          <a:bodyPr/>
          <a:lstStyle/>
          <a:p>
            <a:r>
              <a:rPr lang="en-US" b="1" dirty="0">
                <a:latin typeface="+mj-lt"/>
              </a:rPr>
              <a:t>Camera Traps</a:t>
            </a:r>
          </a:p>
        </p:txBody>
      </p:sp>
      <p:sp>
        <p:nvSpPr>
          <p:cNvPr id="3" name="Text Placeholder 2">
            <a:extLst>
              <a:ext uri="{FF2B5EF4-FFF2-40B4-BE49-F238E27FC236}">
                <a16:creationId xmlns:a16="http://schemas.microsoft.com/office/drawing/2014/main" id="{F29642CC-9A58-4E65-9FA4-6C2E359FF913}"/>
              </a:ext>
            </a:extLst>
          </p:cNvPr>
          <p:cNvSpPr>
            <a:spLocks noGrp="1"/>
          </p:cNvSpPr>
          <p:nvPr>
            <p:ph type="body" idx="1"/>
          </p:nvPr>
        </p:nvSpPr>
        <p:spPr>
          <a:xfrm>
            <a:off x="132725" y="751025"/>
            <a:ext cx="8520600" cy="3416400"/>
          </a:xfrm>
        </p:spPr>
        <p:txBody>
          <a:bodyPr/>
          <a:lstStyle/>
          <a:p>
            <a:r>
              <a:rPr lang="en-US" dirty="0">
                <a:solidFill>
                  <a:schemeClr val="tx1"/>
                </a:solidFill>
                <a:latin typeface="+mj-lt"/>
              </a:rPr>
              <a:t>Unmarked Population</a:t>
            </a:r>
          </a:p>
          <a:p>
            <a:pPr>
              <a:lnSpc>
                <a:spcPct val="100000"/>
              </a:lnSpc>
            </a:pPr>
            <a:r>
              <a:rPr lang="en-US" dirty="0">
                <a:solidFill>
                  <a:schemeClr val="tx1"/>
                </a:solidFill>
                <a:latin typeface="+mj-lt"/>
              </a:rPr>
              <a:t>Utilizing 2 models:</a:t>
            </a:r>
          </a:p>
          <a:p>
            <a:pPr lvl="1">
              <a:lnSpc>
                <a:spcPct val="100000"/>
              </a:lnSpc>
            </a:pPr>
            <a:r>
              <a:rPr lang="en-US" sz="1600" dirty="0">
                <a:solidFill>
                  <a:schemeClr val="tx1"/>
                </a:solidFill>
                <a:latin typeface="+mj-lt"/>
              </a:rPr>
              <a:t>Time to Event - TTE</a:t>
            </a:r>
          </a:p>
          <a:p>
            <a:pPr lvl="1">
              <a:lnSpc>
                <a:spcPct val="100000"/>
              </a:lnSpc>
            </a:pPr>
            <a:r>
              <a:rPr lang="en-US" sz="1600" dirty="0">
                <a:solidFill>
                  <a:schemeClr val="tx1"/>
                </a:solidFill>
                <a:latin typeface="+mj-lt"/>
              </a:rPr>
              <a:t>Random Encounter &amp; Staying Time - REST</a:t>
            </a:r>
          </a:p>
          <a:p>
            <a:pPr marL="596900" lvl="1" indent="0">
              <a:buNone/>
            </a:pPr>
            <a:endParaRPr lang="en-US" sz="1800" dirty="0">
              <a:solidFill>
                <a:schemeClr val="tx1"/>
              </a:solidFill>
              <a:latin typeface="+mj-lt"/>
            </a:endParaRPr>
          </a:p>
        </p:txBody>
      </p:sp>
      <p:pic>
        <p:nvPicPr>
          <p:cNvPr id="9" name="Picture 8" descr="A couple of horses in the woods&#10;&#10;Description automatically generated with low confidence">
            <a:extLst>
              <a:ext uri="{FF2B5EF4-FFF2-40B4-BE49-F238E27FC236}">
                <a16:creationId xmlns:a16="http://schemas.microsoft.com/office/drawing/2014/main" id="{BA25D5AB-8628-81F6-0DED-AE5D25BDF3EA}"/>
              </a:ext>
            </a:extLst>
          </p:cNvPr>
          <p:cNvPicPr>
            <a:picLocks noChangeAspect="1"/>
          </p:cNvPicPr>
          <p:nvPr/>
        </p:nvPicPr>
        <p:blipFill>
          <a:blip r:embed="rId3"/>
          <a:stretch>
            <a:fillRect/>
          </a:stretch>
        </p:blipFill>
        <p:spPr>
          <a:xfrm>
            <a:off x="393982" y="2459225"/>
            <a:ext cx="4656085" cy="2619048"/>
          </a:xfrm>
          <a:prstGeom prst="rect">
            <a:avLst/>
          </a:prstGeom>
        </p:spPr>
      </p:pic>
      <p:pic>
        <p:nvPicPr>
          <p:cNvPr id="8" name="Picture 7" descr="A picture containing scatter chart&#10;&#10;Description automatically generated">
            <a:extLst>
              <a:ext uri="{FF2B5EF4-FFF2-40B4-BE49-F238E27FC236}">
                <a16:creationId xmlns:a16="http://schemas.microsoft.com/office/drawing/2014/main" id="{52E31408-A817-123A-E2B3-7F16635E807C}"/>
              </a:ext>
            </a:extLst>
          </p:cNvPr>
          <p:cNvPicPr>
            <a:picLocks noChangeAspect="1"/>
          </p:cNvPicPr>
          <p:nvPr/>
        </p:nvPicPr>
        <p:blipFill rotWithShape="1">
          <a:blip r:embed="rId4"/>
          <a:srcRect l="28663" r="41837" b="5639"/>
          <a:stretch/>
        </p:blipFill>
        <p:spPr>
          <a:xfrm>
            <a:off x="5551800" y="123435"/>
            <a:ext cx="2754000" cy="4901922"/>
          </a:xfrm>
          <a:prstGeom prst="rect">
            <a:avLst/>
          </a:prstGeom>
        </p:spPr>
      </p:pic>
      <p:pic>
        <p:nvPicPr>
          <p:cNvPr id="10" name="Picture 9" descr="A picture containing scatter chart&#10;&#10;Description automatically generated">
            <a:extLst>
              <a:ext uri="{FF2B5EF4-FFF2-40B4-BE49-F238E27FC236}">
                <a16:creationId xmlns:a16="http://schemas.microsoft.com/office/drawing/2014/main" id="{46CA4A71-85D1-4E4A-BFA7-4019DC0FCB2A}"/>
              </a:ext>
            </a:extLst>
          </p:cNvPr>
          <p:cNvPicPr>
            <a:picLocks noChangeAspect="1"/>
          </p:cNvPicPr>
          <p:nvPr/>
        </p:nvPicPr>
        <p:blipFill rotWithShape="1">
          <a:blip r:embed="rId4"/>
          <a:srcRect l="59244" t="18671" r="23752" b="24527"/>
          <a:stretch/>
        </p:blipFill>
        <p:spPr>
          <a:xfrm>
            <a:off x="7820883" y="660400"/>
            <a:ext cx="1115979" cy="2074334"/>
          </a:xfrm>
          <a:prstGeom prst="rect">
            <a:avLst/>
          </a:prstGeom>
        </p:spPr>
      </p:pic>
    </p:spTree>
    <p:extLst>
      <p:ext uri="{BB962C8B-B14F-4D97-AF65-F5344CB8AC3E}">
        <p14:creationId xmlns:p14="http://schemas.microsoft.com/office/powerpoint/2010/main" val="2581471450"/>
      </p:ext>
    </p:extLst>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27406</TotalTime>
  <Words>1377</Words>
  <Application>Microsoft Office PowerPoint</Application>
  <PresentationFormat>On-screen Show (16:9)</PresentationFormat>
  <Paragraphs>147</Paragraphs>
  <Slides>34</Slides>
  <Notes>20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Oswald</vt:lpstr>
      <vt:lpstr>Average</vt:lpstr>
      <vt:lpstr>Times New Roman</vt:lpstr>
      <vt:lpstr>Arial</vt:lpstr>
      <vt:lpstr>Calibri</vt:lpstr>
      <vt:lpstr>Slate</vt:lpstr>
      <vt:lpstr>Novel Techniques for Monitoring Moose: Drones, Cameras, Action!</vt:lpstr>
      <vt:lpstr>Background</vt:lpstr>
      <vt:lpstr>Background</vt:lpstr>
      <vt:lpstr>Background</vt:lpstr>
      <vt:lpstr>Background</vt:lpstr>
      <vt:lpstr>Background</vt:lpstr>
      <vt:lpstr>Background</vt:lpstr>
      <vt:lpstr>Camera Traps</vt:lpstr>
      <vt:lpstr>Camera Traps</vt:lpstr>
      <vt:lpstr>Unpiloted Aerial Systems (UASs), Drones</vt:lpstr>
      <vt:lpstr>PowerPoint Presentation</vt:lpstr>
      <vt:lpstr>PowerPoint Presentation</vt:lpstr>
      <vt:lpstr>PowerPoint Presentation</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Drones &amp; Thermal Imaging</vt:lpstr>
      <vt:lpstr>PowerPoint Presentation</vt:lpstr>
      <vt:lpstr>References</vt:lpstr>
      <vt:lpstr>Moose activity is spaced out periodically</vt:lpstr>
      <vt:lpstr>Moose detections compared to other NH species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boat motor playback on nesting and non-nesting bluegill (Lepomis macrochirus)</dc:title>
  <dc:creator>Lily Marie</dc:creator>
  <cp:lastModifiedBy>Lily Hall</cp:lastModifiedBy>
  <cp:revision>72</cp:revision>
  <dcterms:modified xsi:type="dcterms:W3CDTF">2023-04-04T13:00:25Z</dcterms:modified>
</cp:coreProperties>
</file>