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9" r:id="rId2"/>
  </p:sldIdLst>
  <p:sldSz cx="43891200" cy="32918400"/>
  <p:notesSz cx="7077075" cy="9363075"/>
  <p:defaultTextStyle>
    <a:defPPr>
      <a:defRPr lang="en-US"/>
    </a:defPPr>
    <a:lvl1pPr algn="ctr" rtl="0" fontAlgn="base">
      <a:spcBef>
        <a:spcPct val="0"/>
      </a:spcBef>
      <a:spcAft>
        <a:spcPct val="0"/>
      </a:spcAft>
      <a:defRPr sz="4300" b="1" kern="1200">
        <a:solidFill>
          <a:srgbClr val="FF9900"/>
        </a:solidFill>
        <a:latin typeface="Arial" charset="0"/>
        <a:ea typeface="+mn-ea"/>
        <a:cs typeface="+mn-cs"/>
      </a:defRPr>
    </a:lvl1pPr>
    <a:lvl2pPr marL="457200" algn="ctr" rtl="0" fontAlgn="base">
      <a:spcBef>
        <a:spcPct val="0"/>
      </a:spcBef>
      <a:spcAft>
        <a:spcPct val="0"/>
      </a:spcAft>
      <a:defRPr sz="4300" b="1" kern="1200">
        <a:solidFill>
          <a:srgbClr val="FF9900"/>
        </a:solidFill>
        <a:latin typeface="Arial" charset="0"/>
        <a:ea typeface="+mn-ea"/>
        <a:cs typeface="+mn-cs"/>
      </a:defRPr>
    </a:lvl2pPr>
    <a:lvl3pPr marL="914400" algn="ctr" rtl="0" fontAlgn="base">
      <a:spcBef>
        <a:spcPct val="0"/>
      </a:spcBef>
      <a:spcAft>
        <a:spcPct val="0"/>
      </a:spcAft>
      <a:defRPr sz="4300" b="1" kern="1200">
        <a:solidFill>
          <a:srgbClr val="FF9900"/>
        </a:solidFill>
        <a:latin typeface="Arial" charset="0"/>
        <a:ea typeface="+mn-ea"/>
        <a:cs typeface="+mn-cs"/>
      </a:defRPr>
    </a:lvl3pPr>
    <a:lvl4pPr marL="1371600" algn="ctr" rtl="0" fontAlgn="base">
      <a:spcBef>
        <a:spcPct val="0"/>
      </a:spcBef>
      <a:spcAft>
        <a:spcPct val="0"/>
      </a:spcAft>
      <a:defRPr sz="4300" b="1" kern="1200">
        <a:solidFill>
          <a:srgbClr val="FF9900"/>
        </a:solidFill>
        <a:latin typeface="Arial" charset="0"/>
        <a:ea typeface="+mn-ea"/>
        <a:cs typeface="+mn-cs"/>
      </a:defRPr>
    </a:lvl4pPr>
    <a:lvl5pPr marL="1828800" algn="ctr" rtl="0" fontAlgn="base">
      <a:spcBef>
        <a:spcPct val="0"/>
      </a:spcBef>
      <a:spcAft>
        <a:spcPct val="0"/>
      </a:spcAft>
      <a:defRPr sz="4300" b="1" kern="1200">
        <a:solidFill>
          <a:srgbClr val="FF9900"/>
        </a:solidFill>
        <a:latin typeface="Arial" charset="0"/>
        <a:ea typeface="+mn-ea"/>
        <a:cs typeface="+mn-cs"/>
      </a:defRPr>
    </a:lvl5pPr>
    <a:lvl6pPr marL="2286000" algn="l" defTabSz="914400" rtl="0" eaLnBrk="1" latinLnBrk="0" hangingPunct="1">
      <a:defRPr sz="4300" b="1" kern="1200">
        <a:solidFill>
          <a:srgbClr val="FF9900"/>
        </a:solidFill>
        <a:latin typeface="Arial" charset="0"/>
        <a:ea typeface="+mn-ea"/>
        <a:cs typeface="+mn-cs"/>
      </a:defRPr>
    </a:lvl6pPr>
    <a:lvl7pPr marL="2743200" algn="l" defTabSz="914400" rtl="0" eaLnBrk="1" latinLnBrk="0" hangingPunct="1">
      <a:defRPr sz="4300" b="1" kern="1200">
        <a:solidFill>
          <a:srgbClr val="FF9900"/>
        </a:solidFill>
        <a:latin typeface="Arial" charset="0"/>
        <a:ea typeface="+mn-ea"/>
        <a:cs typeface="+mn-cs"/>
      </a:defRPr>
    </a:lvl7pPr>
    <a:lvl8pPr marL="3200400" algn="l" defTabSz="914400" rtl="0" eaLnBrk="1" latinLnBrk="0" hangingPunct="1">
      <a:defRPr sz="4300" b="1" kern="1200">
        <a:solidFill>
          <a:srgbClr val="FF9900"/>
        </a:solidFill>
        <a:latin typeface="Arial" charset="0"/>
        <a:ea typeface="+mn-ea"/>
        <a:cs typeface="+mn-cs"/>
      </a:defRPr>
    </a:lvl8pPr>
    <a:lvl9pPr marL="3657600" algn="l" defTabSz="914400" rtl="0" eaLnBrk="1" latinLnBrk="0" hangingPunct="1">
      <a:defRPr sz="4300" b="1" kern="1200">
        <a:solidFill>
          <a:srgbClr val="FF9900"/>
        </a:solidFill>
        <a:latin typeface="Arial"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5552">
          <p15:clr>
            <a:srgbClr val="A4A3A4"/>
          </p15:clr>
        </p15:guide>
        <p15:guide id="3"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0000"/>
    <a:srgbClr val="00126A"/>
    <a:srgbClr val="990000"/>
    <a:srgbClr val="000050"/>
    <a:srgbClr val="800000"/>
    <a:srgbClr val="000066"/>
    <a:srgbClr val="CCCCCC"/>
    <a:srgbClr val="999999"/>
    <a:srgbClr val="FF9900"/>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0AA140-248A-4CD0-B655-FF3B3D784057}" v="47" dt="2023-04-03T15:33:06.1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3658" autoAdjust="0"/>
    <p:restoredTop sz="94575" autoAdjust="0"/>
  </p:normalViewPr>
  <p:slideViewPr>
    <p:cSldViewPr>
      <p:cViewPr>
        <p:scale>
          <a:sx n="30" d="100"/>
          <a:sy n="30" d="100"/>
        </p:scale>
        <p:origin x="1314" y="-1116"/>
      </p:cViewPr>
      <p:guideLst>
        <p:guide orient="horz" pos="10368"/>
        <p:guide pos="15552"/>
        <p:guide pos="1382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4848"/>
    </p:cViewPr>
  </p:sorter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irdre Colburn" userId="dab5e97e-3754-4b5e-9b36-35112f9e5b8e" providerId="ADAL" clId="{B40AA140-248A-4CD0-B655-FF3B3D784057}"/>
    <pc:docChg chg="custSel delSld modSld">
      <pc:chgData name="Deirdre Colburn" userId="dab5e97e-3754-4b5e-9b36-35112f9e5b8e" providerId="ADAL" clId="{B40AA140-248A-4CD0-B655-FF3B3D784057}" dt="2023-04-03T15:33:41.254" v="534" actId="115"/>
      <pc:docMkLst>
        <pc:docMk/>
      </pc:docMkLst>
      <pc:sldChg chg="modSp mod">
        <pc:chgData name="Deirdre Colburn" userId="dab5e97e-3754-4b5e-9b36-35112f9e5b8e" providerId="ADAL" clId="{B40AA140-248A-4CD0-B655-FF3B3D784057}" dt="2023-04-03T15:33:41.254" v="534" actId="115"/>
        <pc:sldMkLst>
          <pc:docMk/>
          <pc:sldMk cId="0" sldId="259"/>
        </pc:sldMkLst>
        <pc:spChg chg="mod">
          <ac:chgData name="Deirdre Colburn" userId="dab5e97e-3754-4b5e-9b36-35112f9e5b8e" providerId="ADAL" clId="{B40AA140-248A-4CD0-B655-FF3B3D784057}" dt="2023-04-03T15:20:44.858" v="30" actId="2"/>
          <ac:spMkLst>
            <pc:docMk/>
            <pc:sldMk cId="0" sldId="259"/>
            <ac:spMk id="2" creationId="{325C6915-51AF-E29E-E468-163BEC5E053C}"/>
          </ac:spMkLst>
        </pc:spChg>
        <pc:spChg chg="mod">
          <ac:chgData name="Deirdre Colburn" userId="dab5e97e-3754-4b5e-9b36-35112f9e5b8e" providerId="ADAL" clId="{B40AA140-248A-4CD0-B655-FF3B3D784057}" dt="2023-04-03T15:20:27.976" v="28" actId="2"/>
          <ac:spMkLst>
            <pc:docMk/>
            <pc:sldMk cId="0" sldId="259"/>
            <ac:spMk id="9" creationId="{00000000-0000-0000-0000-000000000000}"/>
          </ac:spMkLst>
        </pc:spChg>
        <pc:spChg chg="mod">
          <ac:chgData name="Deirdre Colburn" userId="dab5e97e-3754-4b5e-9b36-35112f9e5b8e" providerId="ADAL" clId="{B40AA140-248A-4CD0-B655-FF3B3D784057}" dt="2023-04-03T15:33:41.254" v="534" actId="115"/>
          <ac:spMkLst>
            <pc:docMk/>
            <pc:sldMk cId="0" sldId="259"/>
            <ac:spMk id="30" creationId="{00000000-0000-0000-0000-000000000000}"/>
          </ac:spMkLst>
        </pc:spChg>
        <pc:spChg chg="mod">
          <ac:chgData name="Deirdre Colburn" userId="dab5e97e-3754-4b5e-9b36-35112f9e5b8e" providerId="ADAL" clId="{B40AA140-248A-4CD0-B655-FF3B3D784057}" dt="2023-04-03T15:18:36.282" v="25" actId="113"/>
          <ac:spMkLst>
            <pc:docMk/>
            <pc:sldMk cId="0" sldId="259"/>
            <ac:spMk id="2050" creationId="{00000000-0000-0000-0000-000000000000}"/>
          </ac:spMkLst>
        </pc:spChg>
        <pc:graphicFrameChg chg="mod modGraphic">
          <ac:chgData name="Deirdre Colburn" userId="dab5e97e-3754-4b5e-9b36-35112f9e5b8e" providerId="ADAL" clId="{B40AA140-248A-4CD0-B655-FF3B3D784057}" dt="2023-04-03T15:33:06.129" v="533"/>
          <ac:graphicFrameMkLst>
            <pc:docMk/>
            <pc:sldMk cId="0" sldId="259"/>
            <ac:graphicFrameMk id="5" creationId="{B92E174E-3207-6428-DD1F-1537CEEB5284}"/>
          </ac:graphicFrameMkLst>
        </pc:graphicFrameChg>
        <pc:graphicFrameChg chg="mod">
          <ac:chgData name="Deirdre Colburn" userId="dab5e97e-3754-4b5e-9b36-35112f9e5b8e" providerId="ADAL" clId="{B40AA140-248A-4CD0-B655-FF3B3D784057}" dt="2023-04-03T15:25:32.610" v="44"/>
          <ac:graphicFrameMkLst>
            <pc:docMk/>
            <pc:sldMk cId="0" sldId="259"/>
            <ac:graphicFrameMk id="6" creationId="{65E42D0F-487E-8344-51B5-8FAEEEE7C822}"/>
          </ac:graphicFrameMkLst>
        </pc:graphicFrameChg>
        <pc:picChg chg="mod">
          <ac:chgData name="Deirdre Colburn" userId="dab5e97e-3754-4b5e-9b36-35112f9e5b8e" providerId="ADAL" clId="{B40AA140-248A-4CD0-B655-FF3B3D784057}" dt="2023-04-03T15:18:44.023" v="27" actId="1076"/>
          <ac:picMkLst>
            <pc:docMk/>
            <pc:sldMk cId="0" sldId="259"/>
            <ac:picMk id="3" creationId="{00000000-0000-0000-0000-000000000000}"/>
          </ac:picMkLst>
        </pc:picChg>
      </pc:sldChg>
      <pc:sldChg chg="del">
        <pc:chgData name="Deirdre Colburn" userId="dab5e97e-3754-4b5e-9b36-35112f9e5b8e" providerId="ADAL" clId="{B40AA140-248A-4CD0-B655-FF3B3D784057}" dt="2023-04-03T15:05:59.484" v="0" actId="47"/>
        <pc:sldMkLst>
          <pc:docMk/>
          <pc:sldMk cId="3426446301" sldId="261"/>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2AE6EE-577C-4EE5-90D1-5CAEFBEF3483}" type="doc">
      <dgm:prSet loTypeId="urn:microsoft.com/office/officeart/2009/3/layout/SubStepProcess" loCatId="process" qsTypeId="urn:microsoft.com/office/officeart/2005/8/quickstyle/simple1" qsCatId="simple" csTypeId="urn:microsoft.com/office/officeart/2005/8/colors/accent0_3" csCatId="mainScheme" phldr="1"/>
      <dgm:spPr/>
      <dgm:t>
        <a:bodyPr/>
        <a:lstStyle/>
        <a:p>
          <a:endParaRPr lang="en-US"/>
        </a:p>
      </dgm:t>
    </dgm:pt>
    <dgm:pt modelId="{96F15FCD-9F97-49D6-8F36-02C461F7E715}">
      <dgm:prSet custT="1"/>
      <dgm:spPr/>
      <dgm:t>
        <a:bodyPr/>
        <a:lstStyle/>
        <a:p>
          <a:r>
            <a:rPr lang="en-US" sz="6600" b="0" dirty="0">
              <a:latin typeface="Cambria" panose="02040503050406030204" pitchFamily="18" charset="0"/>
              <a:ea typeface="Cambria" panose="02040503050406030204" pitchFamily="18" charset="0"/>
            </a:rPr>
            <a:t>Studies organized as addressing at least one of eight areas of inquiry: </a:t>
          </a:r>
          <a:endParaRPr lang="en-US" sz="6600" dirty="0">
            <a:latin typeface="Cambria" panose="02040503050406030204" pitchFamily="18" charset="0"/>
            <a:ea typeface="Cambria" panose="02040503050406030204" pitchFamily="18" charset="0"/>
          </a:endParaRPr>
        </a:p>
      </dgm:t>
    </dgm:pt>
    <dgm:pt modelId="{745E12F5-722A-490C-8612-C5E8F4ABE400}" type="parTrans" cxnId="{A2CD0754-5B2D-4E6A-A894-1FD9D5089FD5}">
      <dgm:prSet/>
      <dgm:spPr/>
      <dgm:t>
        <a:bodyPr/>
        <a:lstStyle/>
        <a:p>
          <a:endParaRPr lang="en-US" sz="2400"/>
        </a:p>
      </dgm:t>
    </dgm:pt>
    <dgm:pt modelId="{D0AC2A98-1832-4F64-A3D6-7E8D5427A961}" type="sibTrans" cxnId="{A2CD0754-5B2D-4E6A-A894-1FD9D5089FD5}">
      <dgm:prSet/>
      <dgm:spPr/>
      <dgm:t>
        <a:bodyPr/>
        <a:lstStyle/>
        <a:p>
          <a:endParaRPr lang="en-US" sz="2400"/>
        </a:p>
      </dgm:t>
    </dgm:pt>
    <dgm:pt modelId="{02E65EF0-93C1-4C58-91D7-6897EA4204F6}">
      <dgm:prSet custT="1"/>
      <dgm:spPr/>
      <dgm:t>
        <a:bodyPr/>
        <a:lstStyle/>
        <a:p>
          <a:pPr algn="l">
            <a:buFont typeface="Arial" panose="020B0604020202020204" pitchFamily="34" charset="0"/>
            <a:buChar char="•"/>
          </a:pPr>
          <a:r>
            <a:rPr lang="en-US" sz="3600" b="0" dirty="0">
              <a:latin typeface="Cambria" panose="02040503050406030204" pitchFamily="18" charset="0"/>
              <a:ea typeface="Cambria" panose="02040503050406030204" pitchFamily="18" charset="0"/>
            </a:rPr>
            <a:t>1. Telehealth vs. in-person use during pandemic (n=6)</a:t>
          </a:r>
          <a:endParaRPr lang="en-US" sz="3600" dirty="0">
            <a:latin typeface="Cambria" panose="02040503050406030204" pitchFamily="18" charset="0"/>
            <a:ea typeface="Cambria" panose="02040503050406030204" pitchFamily="18" charset="0"/>
          </a:endParaRPr>
        </a:p>
      </dgm:t>
    </dgm:pt>
    <dgm:pt modelId="{1B119503-12B0-4D28-BD73-499A0EFBB187}" type="parTrans" cxnId="{0D053F87-901F-4D25-95AA-1F96EBB09614}">
      <dgm:prSet/>
      <dgm:spPr/>
      <dgm:t>
        <a:bodyPr/>
        <a:lstStyle/>
        <a:p>
          <a:endParaRPr lang="en-US" sz="2400"/>
        </a:p>
      </dgm:t>
    </dgm:pt>
    <dgm:pt modelId="{652F92DA-159C-487D-BF2F-A26C344581B2}" type="sibTrans" cxnId="{0D053F87-901F-4D25-95AA-1F96EBB09614}">
      <dgm:prSet/>
      <dgm:spPr/>
      <dgm:t>
        <a:bodyPr/>
        <a:lstStyle/>
        <a:p>
          <a:endParaRPr lang="en-US" sz="2400"/>
        </a:p>
      </dgm:t>
    </dgm:pt>
    <dgm:pt modelId="{FE3868E1-A25C-45FD-AD6B-3607FA929F5A}">
      <dgm:prSet custT="1"/>
      <dgm:spPr/>
      <dgm:t>
        <a:bodyPr/>
        <a:lstStyle/>
        <a:p>
          <a:pPr algn="l"/>
          <a:r>
            <a:rPr lang="en-US" sz="3600" b="0" dirty="0">
              <a:latin typeface="Cambria" panose="02040503050406030204" pitchFamily="18" charset="0"/>
              <a:ea typeface="Cambria" panose="02040503050406030204" pitchFamily="18" charset="0"/>
            </a:rPr>
            <a:t>2. Telehealth vs. in-person use before pandemic (n=5)</a:t>
          </a:r>
          <a:endParaRPr lang="en-US" sz="3600" dirty="0">
            <a:latin typeface="Cambria" panose="02040503050406030204" pitchFamily="18" charset="0"/>
            <a:ea typeface="Cambria" panose="02040503050406030204" pitchFamily="18" charset="0"/>
          </a:endParaRPr>
        </a:p>
      </dgm:t>
    </dgm:pt>
    <dgm:pt modelId="{0235524A-A8E8-48CB-AECE-D947ABC682BE}" type="parTrans" cxnId="{B0942111-74F6-43A2-9B86-1DC401346186}">
      <dgm:prSet/>
      <dgm:spPr/>
      <dgm:t>
        <a:bodyPr/>
        <a:lstStyle/>
        <a:p>
          <a:endParaRPr lang="en-US" sz="2400"/>
        </a:p>
      </dgm:t>
    </dgm:pt>
    <dgm:pt modelId="{5F9E7793-AB2C-4CC5-A9F2-650E66D1253B}" type="sibTrans" cxnId="{B0942111-74F6-43A2-9B86-1DC401346186}">
      <dgm:prSet/>
      <dgm:spPr/>
      <dgm:t>
        <a:bodyPr/>
        <a:lstStyle/>
        <a:p>
          <a:endParaRPr lang="en-US" sz="2400"/>
        </a:p>
      </dgm:t>
    </dgm:pt>
    <dgm:pt modelId="{B46E7823-9C8B-4897-80BE-1C6C82A04DD1}">
      <dgm:prSet custT="1"/>
      <dgm:spPr/>
      <dgm:t>
        <a:bodyPr/>
        <a:lstStyle/>
        <a:p>
          <a:pPr algn="l"/>
          <a:r>
            <a:rPr lang="en-US" sz="3600" b="0" dirty="0">
              <a:latin typeface="Cambria" panose="02040503050406030204" pitchFamily="18" charset="0"/>
              <a:ea typeface="Cambria" panose="02040503050406030204" pitchFamily="18" charset="0"/>
            </a:rPr>
            <a:t>3. Telehealth vs. non-use during pandemic (n=9)</a:t>
          </a:r>
          <a:endParaRPr lang="en-US" sz="3600" dirty="0">
            <a:latin typeface="Cambria" panose="02040503050406030204" pitchFamily="18" charset="0"/>
            <a:ea typeface="Cambria" panose="02040503050406030204" pitchFamily="18" charset="0"/>
          </a:endParaRPr>
        </a:p>
      </dgm:t>
    </dgm:pt>
    <dgm:pt modelId="{6434EB4E-ADA9-422A-8FCD-BF342FDA65A7}" type="parTrans" cxnId="{0C8387A5-D110-4B58-9CB0-6338A9C5ECE6}">
      <dgm:prSet/>
      <dgm:spPr/>
      <dgm:t>
        <a:bodyPr/>
        <a:lstStyle/>
        <a:p>
          <a:endParaRPr lang="en-US" sz="2400"/>
        </a:p>
      </dgm:t>
    </dgm:pt>
    <dgm:pt modelId="{E2ED261C-FFD1-414D-A7BD-AD3E1ADF769B}" type="sibTrans" cxnId="{0C8387A5-D110-4B58-9CB0-6338A9C5ECE6}">
      <dgm:prSet/>
      <dgm:spPr/>
      <dgm:t>
        <a:bodyPr/>
        <a:lstStyle/>
        <a:p>
          <a:endParaRPr lang="en-US" sz="2400"/>
        </a:p>
      </dgm:t>
    </dgm:pt>
    <dgm:pt modelId="{FD97B561-5724-4D99-A4E6-DD0F141C9244}">
      <dgm:prSet custT="1"/>
      <dgm:spPr/>
      <dgm:t>
        <a:bodyPr/>
        <a:lstStyle/>
        <a:p>
          <a:pPr algn="l"/>
          <a:r>
            <a:rPr lang="en-US" sz="3600" b="0" dirty="0">
              <a:latin typeface="Cambria" panose="02040503050406030204" pitchFamily="18" charset="0"/>
              <a:ea typeface="Cambria" panose="02040503050406030204" pitchFamily="18" charset="0"/>
            </a:rPr>
            <a:t>4. Telehealth vs. non-use before pandemic (n=1)</a:t>
          </a:r>
          <a:endParaRPr lang="en-US" sz="3600" dirty="0">
            <a:latin typeface="Cambria" panose="02040503050406030204" pitchFamily="18" charset="0"/>
            <a:ea typeface="Cambria" panose="02040503050406030204" pitchFamily="18" charset="0"/>
          </a:endParaRPr>
        </a:p>
      </dgm:t>
    </dgm:pt>
    <dgm:pt modelId="{105E3429-9821-4F78-B5BF-67B8AD330F74}" type="parTrans" cxnId="{33B224CA-6036-4F24-BA94-17DF79ED4698}">
      <dgm:prSet/>
      <dgm:spPr/>
      <dgm:t>
        <a:bodyPr/>
        <a:lstStyle/>
        <a:p>
          <a:endParaRPr lang="en-US" sz="2400"/>
        </a:p>
      </dgm:t>
    </dgm:pt>
    <dgm:pt modelId="{0A8BCCAE-1B93-4B12-B574-861F53A4F53A}" type="sibTrans" cxnId="{33B224CA-6036-4F24-BA94-17DF79ED4698}">
      <dgm:prSet/>
      <dgm:spPr/>
      <dgm:t>
        <a:bodyPr/>
        <a:lstStyle/>
        <a:p>
          <a:endParaRPr lang="en-US" sz="2400"/>
        </a:p>
      </dgm:t>
    </dgm:pt>
    <dgm:pt modelId="{4A059B42-EB79-45C8-A2BA-2DE9C1ED8197}">
      <dgm:prSet custT="1"/>
      <dgm:spPr/>
      <dgm:t>
        <a:bodyPr/>
        <a:lstStyle/>
        <a:p>
          <a:pPr algn="l"/>
          <a:r>
            <a:rPr lang="en-US" sz="3600" b="0" dirty="0">
              <a:latin typeface="Cambria" panose="02040503050406030204" pitchFamily="18" charset="0"/>
              <a:ea typeface="Cambria" panose="02040503050406030204" pitchFamily="18" charset="0"/>
            </a:rPr>
            <a:t>5. Telehealth modality (n=9)</a:t>
          </a:r>
          <a:endParaRPr lang="en-US" sz="3600" dirty="0">
            <a:latin typeface="Cambria" panose="02040503050406030204" pitchFamily="18" charset="0"/>
            <a:ea typeface="Cambria" panose="02040503050406030204" pitchFamily="18" charset="0"/>
          </a:endParaRPr>
        </a:p>
      </dgm:t>
    </dgm:pt>
    <dgm:pt modelId="{351D6F4C-FAF4-4E6E-8EC0-950D08D8D601}" type="parTrans" cxnId="{A77E717A-AC85-4059-A2D2-3A5445A4AE7B}">
      <dgm:prSet/>
      <dgm:spPr/>
      <dgm:t>
        <a:bodyPr/>
        <a:lstStyle/>
        <a:p>
          <a:endParaRPr lang="en-US" sz="2400"/>
        </a:p>
      </dgm:t>
    </dgm:pt>
    <dgm:pt modelId="{D49B2D75-6EA4-4B5E-BDDC-E620C10685DD}" type="sibTrans" cxnId="{A77E717A-AC85-4059-A2D2-3A5445A4AE7B}">
      <dgm:prSet/>
      <dgm:spPr/>
      <dgm:t>
        <a:bodyPr/>
        <a:lstStyle/>
        <a:p>
          <a:endParaRPr lang="en-US" sz="2400"/>
        </a:p>
      </dgm:t>
    </dgm:pt>
    <dgm:pt modelId="{00871AE1-CC90-4D23-A15F-DCFF96EFA0B5}">
      <dgm:prSet custT="1"/>
      <dgm:spPr/>
      <dgm:t>
        <a:bodyPr/>
        <a:lstStyle/>
        <a:p>
          <a:pPr algn="r"/>
          <a:r>
            <a:rPr lang="en-US" sz="3600" b="0" dirty="0">
              <a:latin typeface="Cambria" panose="02040503050406030204" pitchFamily="18" charset="0"/>
              <a:ea typeface="Cambria" panose="02040503050406030204" pitchFamily="18" charset="0"/>
            </a:rPr>
            <a:t>6. Satisfaction with telehealth           (n=4) </a:t>
          </a:r>
          <a:endParaRPr lang="en-US" sz="3600" dirty="0">
            <a:latin typeface="Cambria" panose="02040503050406030204" pitchFamily="18" charset="0"/>
            <a:ea typeface="Cambria" panose="02040503050406030204" pitchFamily="18" charset="0"/>
          </a:endParaRPr>
        </a:p>
      </dgm:t>
    </dgm:pt>
    <dgm:pt modelId="{CA52F280-79C2-4E4E-BC0F-8642011AB2FC}" type="parTrans" cxnId="{D5D62F94-5C93-4E8B-8DF1-311744AE447F}">
      <dgm:prSet/>
      <dgm:spPr/>
      <dgm:t>
        <a:bodyPr/>
        <a:lstStyle/>
        <a:p>
          <a:endParaRPr lang="en-US" sz="2400"/>
        </a:p>
      </dgm:t>
    </dgm:pt>
    <dgm:pt modelId="{3FFD7D8E-496C-4387-A7D5-86E1D8525003}" type="sibTrans" cxnId="{D5D62F94-5C93-4E8B-8DF1-311744AE447F}">
      <dgm:prSet/>
      <dgm:spPr/>
      <dgm:t>
        <a:bodyPr/>
        <a:lstStyle/>
        <a:p>
          <a:endParaRPr lang="en-US" sz="2400"/>
        </a:p>
      </dgm:t>
    </dgm:pt>
    <dgm:pt modelId="{4E5295C6-B111-49DF-880F-93D03ECCEF97}">
      <dgm:prSet custT="1"/>
      <dgm:spPr/>
      <dgm:t>
        <a:bodyPr/>
        <a:lstStyle/>
        <a:p>
          <a:pPr algn="l"/>
          <a:r>
            <a:rPr lang="en-US" sz="3600" b="0" dirty="0">
              <a:latin typeface="Cambria" panose="02040503050406030204" pitchFamily="18" charset="0"/>
              <a:ea typeface="Cambria" panose="02040503050406030204" pitchFamily="18" charset="0"/>
            </a:rPr>
            <a:t>7. Outcomes associated with telehealth (n=3)</a:t>
          </a:r>
          <a:endParaRPr lang="en-US" sz="3600" dirty="0">
            <a:latin typeface="Cambria" panose="02040503050406030204" pitchFamily="18" charset="0"/>
            <a:ea typeface="Cambria" panose="02040503050406030204" pitchFamily="18" charset="0"/>
          </a:endParaRPr>
        </a:p>
      </dgm:t>
    </dgm:pt>
    <dgm:pt modelId="{0FB3A8FC-1124-4A89-83F4-E250BBB6FBF4}" type="parTrans" cxnId="{6105511A-4F29-4D4B-A139-9C229B4114CD}">
      <dgm:prSet/>
      <dgm:spPr/>
      <dgm:t>
        <a:bodyPr/>
        <a:lstStyle/>
        <a:p>
          <a:endParaRPr lang="en-US" sz="2400"/>
        </a:p>
      </dgm:t>
    </dgm:pt>
    <dgm:pt modelId="{B4EF3A99-4E99-4005-8304-D5B6D46C90EB}" type="sibTrans" cxnId="{6105511A-4F29-4D4B-A139-9C229B4114CD}">
      <dgm:prSet/>
      <dgm:spPr/>
      <dgm:t>
        <a:bodyPr/>
        <a:lstStyle/>
        <a:p>
          <a:endParaRPr lang="en-US" sz="2400"/>
        </a:p>
      </dgm:t>
    </dgm:pt>
    <dgm:pt modelId="{B246E2BF-5F20-49BD-A791-5A9DC01AA268}">
      <dgm:prSet custT="1"/>
      <dgm:spPr/>
      <dgm:t>
        <a:bodyPr/>
        <a:lstStyle/>
        <a:p>
          <a:pPr algn="l"/>
          <a:r>
            <a:rPr lang="en-US" sz="3600" b="0" dirty="0">
              <a:latin typeface="Cambria" panose="02040503050406030204" pitchFamily="18" charset="0"/>
              <a:ea typeface="Cambria" panose="02040503050406030204" pitchFamily="18" charset="0"/>
            </a:rPr>
            <a:t>8. Perceived or actual access to telehealth services (n=6)</a:t>
          </a:r>
          <a:endParaRPr lang="en-US" sz="3600" dirty="0">
            <a:latin typeface="Cambria" panose="02040503050406030204" pitchFamily="18" charset="0"/>
            <a:ea typeface="Cambria" panose="02040503050406030204" pitchFamily="18" charset="0"/>
          </a:endParaRPr>
        </a:p>
      </dgm:t>
    </dgm:pt>
    <dgm:pt modelId="{A82B4468-E0E9-4657-A4DB-9875ACC38084}" type="parTrans" cxnId="{1EFC5047-6591-4B0A-9C2E-A5F34EFF031D}">
      <dgm:prSet/>
      <dgm:spPr/>
      <dgm:t>
        <a:bodyPr/>
        <a:lstStyle/>
        <a:p>
          <a:endParaRPr lang="en-US" sz="2400"/>
        </a:p>
      </dgm:t>
    </dgm:pt>
    <dgm:pt modelId="{0D3E86AD-604C-4705-A02D-6C3B3FEF6EF0}" type="sibTrans" cxnId="{1EFC5047-6591-4B0A-9C2E-A5F34EFF031D}">
      <dgm:prSet/>
      <dgm:spPr/>
      <dgm:t>
        <a:bodyPr/>
        <a:lstStyle/>
        <a:p>
          <a:endParaRPr lang="en-US" sz="2400"/>
        </a:p>
      </dgm:t>
    </dgm:pt>
    <dgm:pt modelId="{E06BBCDE-CD44-4F90-AEA1-017D8DCA8E3B}" type="pres">
      <dgm:prSet presAssocID="{F52AE6EE-577C-4EE5-90D1-5CAEFBEF3483}" presName="Name0" presStyleCnt="0">
        <dgm:presLayoutVars>
          <dgm:chMax val="7"/>
          <dgm:dir/>
          <dgm:animOne val="branch"/>
        </dgm:presLayoutVars>
      </dgm:prSet>
      <dgm:spPr/>
    </dgm:pt>
    <dgm:pt modelId="{5C03592F-EEB2-4D9E-8719-AE6250A5B8BA}" type="pres">
      <dgm:prSet presAssocID="{96F15FCD-9F97-49D6-8F36-02C461F7E715}" presName="parTx1" presStyleLbl="node1" presStyleIdx="0" presStyleCnt="1"/>
      <dgm:spPr/>
    </dgm:pt>
    <dgm:pt modelId="{B17BEF2C-7F42-45E9-BE6C-4F9A99D83D21}" type="pres">
      <dgm:prSet presAssocID="{96F15FCD-9F97-49D6-8F36-02C461F7E715}" presName="spPre1" presStyleCnt="0"/>
      <dgm:spPr/>
    </dgm:pt>
    <dgm:pt modelId="{6D0F9C9A-4EAF-49F5-BA97-A33087453578}" type="pres">
      <dgm:prSet presAssocID="{96F15FCD-9F97-49D6-8F36-02C461F7E715}" presName="chLin1" presStyleCnt="0"/>
      <dgm:spPr/>
    </dgm:pt>
    <dgm:pt modelId="{032679D7-7D39-4E80-B12E-803B8F0A4AD1}" type="pres">
      <dgm:prSet presAssocID="{1B119503-12B0-4D28-BD73-499A0EFBB187}" presName="Name11" presStyleLbl="parChTrans1D1" presStyleIdx="0" presStyleCnt="16"/>
      <dgm:spPr/>
    </dgm:pt>
    <dgm:pt modelId="{B8210CDC-0819-4C40-A159-BF1DBBAA1AE0}" type="pres">
      <dgm:prSet presAssocID="{02E65EF0-93C1-4C58-91D7-6897EA4204F6}" presName="txAndLines1" presStyleCnt="0"/>
      <dgm:spPr/>
    </dgm:pt>
    <dgm:pt modelId="{4946C14D-271B-4E90-8054-E0A966834923}" type="pres">
      <dgm:prSet presAssocID="{02E65EF0-93C1-4C58-91D7-6897EA4204F6}" presName="anchor1" presStyleCnt="0"/>
      <dgm:spPr/>
    </dgm:pt>
    <dgm:pt modelId="{D52CCBCA-D9CF-41D0-AFEE-3224B2F817F8}" type="pres">
      <dgm:prSet presAssocID="{02E65EF0-93C1-4C58-91D7-6897EA4204F6}" presName="backup1" presStyleCnt="0"/>
      <dgm:spPr/>
    </dgm:pt>
    <dgm:pt modelId="{1DD89E09-E16A-4820-AC40-27F171553566}" type="pres">
      <dgm:prSet presAssocID="{02E65EF0-93C1-4C58-91D7-6897EA4204F6}" presName="preLine1" presStyleLbl="parChTrans1D1" presStyleIdx="1" presStyleCnt="16"/>
      <dgm:spPr/>
    </dgm:pt>
    <dgm:pt modelId="{7A99B882-3837-46A4-A5E9-BF99A4E3A48F}" type="pres">
      <dgm:prSet presAssocID="{02E65EF0-93C1-4C58-91D7-6897EA4204F6}" presName="desTx1" presStyleLbl="revTx" presStyleIdx="0" presStyleCnt="0" custLinFactNeighborX="-6783" custLinFactNeighborY="19357">
        <dgm:presLayoutVars>
          <dgm:bulletEnabled val="1"/>
        </dgm:presLayoutVars>
      </dgm:prSet>
      <dgm:spPr/>
    </dgm:pt>
    <dgm:pt modelId="{32C33521-FE98-43CC-8E12-59D9A93F5EC6}" type="pres">
      <dgm:prSet presAssocID="{0235524A-A8E8-48CB-AECE-D947ABC682BE}" presName="Name11" presStyleLbl="parChTrans1D1" presStyleIdx="2" presStyleCnt="16"/>
      <dgm:spPr/>
    </dgm:pt>
    <dgm:pt modelId="{0DAC7220-D14E-4416-819B-EB1DC08B6E65}" type="pres">
      <dgm:prSet presAssocID="{FE3868E1-A25C-45FD-AD6B-3607FA929F5A}" presName="txAndLines1" presStyleCnt="0"/>
      <dgm:spPr/>
    </dgm:pt>
    <dgm:pt modelId="{7B92D415-CB58-43AD-AE15-5EB050F64202}" type="pres">
      <dgm:prSet presAssocID="{FE3868E1-A25C-45FD-AD6B-3607FA929F5A}" presName="anchor1" presStyleCnt="0"/>
      <dgm:spPr/>
    </dgm:pt>
    <dgm:pt modelId="{18DD35C9-997E-4FBF-AAC9-91B54AE77057}" type="pres">
      <dgm:prSet presAssocID="{FE3868E1-A25C-45FD-AD6B-3607FA929F5A}" presName="backup1" presStyleCnt="0"/>
      <dgm:spPr/>
    </dgm:pt>
    <dgm:pt modelId="{2C797E1E-DF59-4EA1-B627-7CF0F001656B}" type="pres">
      <dgm:prSet presAssocID="{FE3868E1-A25C-45FD-AD6B-3607FA929F5A}" presName="preLine1" presStyleLbl="parChTrans1D1" presStyleIdx="3" presStyleCnt="16"/>
      <dgm:spPr/>
    </dgm:pt>
    <dgm:pt modelId="{7C30B49C-6168-4201-9E5B-11BBE01B79C5}" type="pres">
      <dgm:prSet presAssocID="{FE3868E1-A25C-45FD-AD6B-3607FA929F5A}" presName="desTx1" presStyleLbl="revTx" presStyleIdx="0" presStyleCnt="0" custLinFactNeighborX="-6783" custLinFactNeighborY="19357">
        <dgm:presLayoutVars>
          <dgm:bulletEnabled val="1"/>
        </dgm:presLayoutVars>
      </dgm:prSet>
      <dgm:spPr/>
    </dgm:pt>
    <dgm:pt modelId="{4FCBD19C-0067-4947-91FA-38D340D77E8A}" type="pres">
      <dgm:prSet presAssocID="{6434EB4E-ADA9-422A-8FCD-BF342FDA65A7}" presName="Name11" presStyleLbl="parChTrans1D1" presStyleIdx="4" presStyleCnt="16"/>
      <dgm:spPr/>
    </dgm:pt>
    <dgm:pt modelId="{AF63158B-EADC-4689-A0AB-65B8B5AE2726}" type="pres">
      <dgm:prSet presAssocID="{B46E7823-9C8B-4897-80BE-1C6C82A04DD1}" presName="txAndLines1" presStyleCnt="0"/>
      <dgm:spPr/>
    </dgm:pt>
    <dgm:pt modelId="{AB0AEDE1-8315-4FC0-B8AC-96EB796CF636}" type="pres">
      <dgm:prSet presAssocID="{B46E7823-9C8B-4897-80BE-1C6C82A04DD1}" presName="anchor1" presStyleCnt="0"/>
      <dgm:spPr/>
    </dgm:pt>
    <dgm:pt modelId="{673C0F17-50E8-4CAD-B131-53D23879543B}" type="pres">
      <dgm:prSet presAssocID="{B46E7823-9C8B-4897-80BE-1C6C82A04DD1}" presName="backup1" presStyleCnt="0"/>
      <dgm:spPr/>
    </dgm:pt>
    <dgm:pt modelId="{3111397B-3329-48BC-946D-CAFC9B4143DE}" type="pres">
      <dgm:prSet presAssocID="{B46E7823-9C8B-4897-80BE-1C6C82A04DD1}" presName="preLine1" presStyleLbl="parChTrans1D1" presStyleIdx="5" presStyleCnt="16"/>
      <dgm:spPr/>
    </dgm:pt>
    <dgm:pt modelId="{35E6FFD7-55BB-4D62-A0E1-16FD36C97A67}" type="pres">
      <dgm:prSet presAssocID="{B46E7823-9C8B-4897-80BE-1C6C82A04DD1}" presName="desTx1" presStyleLbl="revTx" presStyleIdx="0" presStyleCnt="0" custLinFactNeighborX="-6783" custLinFactNeighborY="19357">
        <dgm:presLayoutVars>
          <dgm:bulletEnabled val="1"/>
        </dgm:presLayoutVars>
      </dgm:prSet>
      <dgm:spPr/>
    </dgm:pt>
    <dgm:pt modelId="{BB061EF7-2B85-46D5-8055-7C999E0CCE0D}" type="pres">
      <dgm:prSet presAssocID="{105E3429-9821-4F78-B5BF-67B8AD330F74}" presName="Name11" presStyleLbl="parChTrans1D1" presStyleIdx="6" presStyleCnt="16"/>
      <dgm:spPr/>
    </dgm:pt>
    <dgm:pt modelId="{F9F5DE31-D529-4019-991E-05FAF6E7CB98}" type="pres">
      <dgm:prSet presAssocID="{FD97B561-5724-4D99-A4E6-DD0F141C9244}" presName="txAndLines1" presStyleCnt="0"/>
      <dgm:spPr/>
    </dgm:pt>
    <dgm:pt modelId="{5ADC72AF-AB11-4944-858B-7A28D15F4A4F}" type="pres">
      <dgm:prSet presAssocID="{FD97B561-5724-4D99-A4E6-DD0F141C9244}" presName="anchor1" presStyleCnt="0"/>
      <dgm:spPr/>
    </dgm:pt>
    <dgm:pt modelId="{29687AD4-0C99-4463-9CDB-603B690CD5C6}" type="pres">
      <dgm:prSet presAssocID="{FD97B561-5724-4D99-A4E6-DD0F141C9244}" presName="backup1" presStyleCnt="0"/>
      <dgm:spPr/>
    </dgm:pt>
    <dgm:pt modelId="{091C74DC-937B-4A0B-9C3A-F52EEA8510B9}" type="pres">
      <dgm:prSet presAssocID="{FD97B561-5724-4D99-A4E6-DD0F141C9244}" presName="preLine1" presStyleLbl="parChTrans1D1" presStyleIdx="7" presStyleCnt="16"/>
      <dgm:spPr/>
    </dgm:pt>
    <dgm:pt modelId="{60F849C3-9B93-4F15-A32A-2B5F4FE5457B}" type="pres">
      <dgm:prSet presAssocID="{FD97B561-5724-4D99-A4E6-DD0F141C9244}" presName="desTx1" presStyleLbl="revTx" presStyleIdx="0" presStyleCnt="0" custLinFactNeighborX="-6783" custLinFactNeighborY="19357">
        <dgm:presLayoutVars>
          <dgm:bulletEnabled val="1"/>
        </dgm:presLayoutVars>
      </dgm:prSet>
      <dgm:spPr/>
    </dgm:pt>
    <dgm:pt modelId="{337DD822-6320-44DD-A6B8-18B68AF58A71}" type="pres">
      <dgm:prSet presAssocID="{351D6F4C-FAF4-4E6E-8EC0-950D08D8D601}" presName="Name11" presStyleLbl="parChTrans1D1" presStyleIdx="8" presStyleCnt="16"/>
      <dgm:spPr/>
    </dgm:pt>
    <dgm:pt modelId="{6F3C614A-5E97-4E5D-B0CB-260ED3F04E01}" type="pres">
      <dgm:prSet presAssocID="{4A059B42-EB79-45C8-A2BA-2DE9C1ED8197}" presName="txAndLines1" presStyleCnt="0"/>
      <dgm:spPr/>
    </dgm:pt>
    <dgm:pt modelId="{A855BB3B-CFB3-4F81-9087-F87E81AC1C4C}" type="pres">
      <dgm:prSet presAssocID="{4A059B42-EB79-45C8-A2BA-2DE9C1ED8197}" presName="anchor1" presStyleCnt="0"/>
      <dgm:spPr/>
    </dgm:pt>
    <dgm:pt modelId="{CF726C3B-75C3-443F-9204-400F4FAE42B3}" type="pres">
      <dgm:prSet presAssocID="{4A059B42-EB79-45C8-A2BA-2DE9C1ED8197}" presName="backup1" presStyleCnt="0"/>
      <dgm:spPr/>
    </dgm:pt>
    <dgm:pt modelId="{5D3DFBE6-F598-419B-937E-53ED3A2BC08C}" type="pres">
      <dgm:prSet presAssocID="{4A059B42-EB79-45C8-A2BA-2DE9C1ED8197}" presName="preLine1" presStyleLbl="parChTrans1D1" presStyleIdx="9" presStyleCnt="16"/>
      <dgm:spPr/>
    </dgm:pt>
    <dgm:pt modelId="{3A7FD927-F487-4210-A3F8-AA233838D446}" type="pres">
      <dgm:prSet presAssocID="{4A059B42-EB79-45C8-A2BA-2DE9C1ED8197}" presName="desTx1" presStyleLbl="revTx" presStyleIdx="0" presStyleCnt="0" custLinFactNeighborX="-6783" custLinFactNeighborY="19357">
        <dgm:presLayoutVars>
          <dgm:bulletEnabled val="1"/>
        </dgm:presLayoutVars>
      </dgm:prSet>
      <dgm:spPr/>
    </dgm:pt>
    <dgm:pt modelId="{AF695DEC-2086-4E92-B1AC-61EBFB3A0939}" type="pres">
      <dgm:prSet presAssocID="{CA52F280-79C2-4E4E-BC0F-8642011AB2FC}" presName="Name11" presStyleLbl="parChTrans1D1" presStyleIdx="10" presStyleCnt="16"/>
      <dgm:spPr/>
    </dgm:pt>
    <dgm:pt modelId="{E7412DC3-B4CC-41E0-9487-BCFF86D05B5E}" type="pres">
      <dgm:prSet presAssocID="{00871AE1-CC90-4D23-A15F-DCFF96EFA0B5}" presName="txAndLines1" presStyleCnt="0"/>
      <dgm:spPr/>
    </dgm:pt>
    <dgm:pt modelId="{E5FD4A2B-FBA6-44C1-BAFA-D3D10A83CEC8}" type="pres">
      <dgm:prSet presAssocID="{00871AE1-CC90-4D23-A15F-DCFF96EFA0B5}" presName="anchor1" presStyleCnt="0"/>
      <dgm:spPr/>
    </dgm:pt>
    <dgm:pt modelId="{A134A26D-7FD6-4682-B50F-3944A88C43D8}" type="pres">
      <dgm:prSet presAssocID="{00871AE1-CC90-4D23-A15F-DCFF96EFA0B5}" presName="backup1" presStyleCnt="0"/>
      <dgm:spPr/>
    </dgm:pt>
    <dgm:pt modelId="{4F056202-5872-4CFA-B6BA-D56D2B8A71AD}" type="pres">
      <dgm:prSet presAssocID="{00871AE1-CC90-4D23-A15F-DCFF96EFA0B5}" presName="preLine1" presStyleLbl="parChTrans1D1" presStyleIdx="11" presStyleCnt="16"/>
      <dgm:spPr/>
    </dgm:pt>
    <dgm:pt modelId="{B0C144C0-D1C7-43A6-86E1-6D69584CCBA2}" type="pres">
      <dgm:prSet presAssocID="{00871AE1-CC90-4D23-A15F-DCFF96EFA0B5}" presName="desTx1" presStyleLbl="revTx" presStyleIdx="0" presStyleCnt="0" custScaleX="119238" custLinFactNeighborX="-44226" custLinFactNeighborY="4106">
        <dgm:presLayoutVars>
          <dgm:bulletEnabled val="1"/>
        </dgm:presLayoutVars>
      </dgm:prSet>
      <dgm:spPr/>
    </dgm:pt>
    <dgm:pt modelId="{DF385263-322B-406A-99FE-6E4CFC59810A}" type="pres">
      <dgm:prSet presAssocID="{0FB3A8FC-1124-4A89-83F4-E250BBB6FBF4}" presName="Name11" presStyleLbl="parChTrans1D1" presStyleIdx="12" presStyleCnt="16"/>
      <dgm:spPr/>
    </dgm:pt>
    <dgm:pt modelId="{F07FEC37-4FF7-464A-97B4-C57337303760}" type="pres">
      <dgm:prSet presAssocID="{4E5295C6-B111-49DF-880F-93D03ECCEF97}" presName="txAndLines1" presStyleCnt="0"/>
      <dgm:spPr/>
    </dgm:pt>
    <dgm:pt modelId="{A249B61F-97F3-4105-82F1-72B132214127}" type="pres">
      <dgm:prSet presAssocID="{4E5295C6-B111-49DF-880F-93D03ECCEF97}" presName="anchor1" presStyleCnt="0"/>
      <dgm:spPr/>
    </dgm:pt>
    <dgm:pt modelId="{99D92157-AA69-4A24-BB92-2FF51320B0D1}" type="pres">
      <dgm:prSet presAssocID="{4E5295C6-B111-49DF-880F-93D03ECCEF97}" presName="backup1" presStyleCnt="0"/>
      <dgm:spPr/>
    </dgm:pt>
    <dgm:pt modelId="{88093BB7-33FF-4A40-8F2B-0047900145CB}" type="pres">
      <dgm:prSet presAssocID="{4E5295C6-B111-49DF-880F-93D03ECCEF97}" presName="preLine1" presStyleLbl="parChTrans1D1" presStyleIdx="13" presStyleCnt="16"/>
      <dgm:spPr/>
    </dgm:pt>
    <dgm:pt modelId="{BE324500-4EFF-46A6-9F2D-32AF26FDF409}" type="pres">
      <dgm:prSet presAssocID="{4E5295C6-B111-49DF-880F-93D03ECCEF97}" presName="desTx1" presStyleLbl="revTx" presStyleIdx="0" presStyleCnt="0" custLinFactNeighborX="-6783">
        <dgm:presLayoutVars>
          <dgm:bulletEnabled val="1"/>
        </dgm:presLayoutVars>
      </dgm:prSet>
      <dgm:spPr/>
    </dgm:pt>
    <dgm:pt modelId="{F1FF40D7-7A22-45FE-BE53-B1227C4B25F2}" type="pres">
      <dgm:prSet presAssocID="{A82B4468-E0E9-4657-A4DB-9875ACC38084}" presName="Name11" presStyleLbl="parChTrans1D1" presStyleIdx="14" presStyleCnt="16"/>
      <dgm:spPr/>
    </dgm:pt>
    <dgm:pt modelId="{677867C7-7330-458C-BA27-9AE4651E3376}" type="pres">
      <dgm:prSet presAssocID="{B246E2BF-5F20-49BD-A791-5A9DC01AA268}" presName="txAndLines1" presStyleCnt="0"/>
      <dgm:spPr/>
    </dgm:pt>
    <dgm:pt modelId="{096FA1F6-5195-4333-A392-BF50A338C675}" type="pres">
      <dgm:prSet presAssocID="{B246E2BF-5F20-49BD-A791-5A9DC01AA268}" presName="anchor1" presStyleCnt="0"/>
      <dgm:spPr/>
    </dgm:pt>
    <dgm:pt modelId="{7A6205C8-E50E-48F6-8C38-D83107386567}" type="pres">
      <dgm:prSet presAssocID="{B246E2BF-5F20-49BD-A791-5A9DC01AA268}" presName="backup1" presStyleCnt="0"/>
      <dgm:spPr/>
    </dgm:pt>
    <dgm:pt modelId="{8A39E69E-2A5E-468A-857A-17068858229A}" type="pres">
      <dgm:prSet presAssocID="{B246E2BF-5F20-49BD-A791-5A9DC01AA268}" presName="preLine1" presStyleLbl="parChTrans1D1" presStyleIdx="15" presStyleCnt="16"/>
      <dgm:spPr/>
    </dgm:pt>
    <dgm:pt modelId="{D4CF076C-9B78-4A7E-B03B-76CFFD08C221}" type="pres">
      <dgm:prSet presAssocID="{B246E2BF-5F20-49BD-A791-5A9DC01AA268}" presName="desTx1" presStyleLbl="revTx" presStyleIdx="0" presStyleCnt="0">
        <dgm:presLayoutVars>
          <dgm:bulletEnabled val="1"/>
        </dgm:presLayoutVars>
      </dgm:prSet>
      <dgm:spPr/>
    </dgm:pt>
  </dgm:ptLst>
  <dgm:cxnLst>
    <dgm:cxn modelId="{83ED9F02-F09C-4D4B-9515-D1C24EB399ED}" type="presOf" srcId="{FD97B561-5724-4D99-A4E6-DD0F141C9244}" destId="{60F849C3-9B93-4F15-A32A-2B5F4FE5457B}" srcOrd="0" destOrd="0" presId="urn:microsoft.com/office/officeart/2009/3/layout/SubStepProcess"/>
    <dgm:cxn modelId="{B0942111-74F6-43A2-9B86-1DC401346186}" srcId="{96F15FCD-9F97-49D6-8F36-02C461F7E715}" destId="{FE3868E1-A25C-45FD-AD6B-3607FA929F5A}" srcOrd="1" destOrd="0" parTransId="{0235524A-A8E8-48CB-AECE-D947ABC682BE}" sibTransId="{5F9E7793-AB2C-4CC5-A9F2-650E66D1253B}"/>
    <dgm:cxn modelId="{79CF1C13-5BB1-40EA-9B91-9BF5F41A078C}" type="presOf" srcId="{96F15FCD-9F97-49D6-8F36-02C461F7E715}" destId="{5C03592F-EEB2-4D9E-8719-AE6250A5B8BA}" srcOrd="0" destOrd="0" presId="urn:microsoft.com/office/officeart/2009/3/layout/SubStepProcess"/>
    <dgm:cxn modelId="{6105511A-4F29-4D4B-A139-9C229B4114CD}" srcId="{96F15FCD-9F97-49D6-8F36-02C461F7E715}" destId="{4E5295C6-B111-49DF-880F-93D03ECCEF97}" srcOrd="6" destOrd="0" parTransId="{0FB3A8FC-1124-4A89-83F4-E250BBB6FBF4}" sibTransId="{B4EF3A99-4E99-4005-8304-D5B6D46C90EB}"/>
    <dgm:cxn modelId="{1EFC5047-6591-4B0A-9C2E-A5F34EFF031D}" srcId="{96F15FCD-9F97-49D6-8F36-02C461F7E715}" destId="{B246E2BF-5F20-49BD-A791-5A9DC01AA268}" srcOrd="7" destOrd="0" parTransId="{A82B4468-E0E9-4657-A4DB-9875ACC38084}" sibTransId="{0D3E86AD-604C-4705-A02D-6C3B3FEF6EF0}"/>
    <dgm:cxn modelId="{A2CD0754-5B2D-4E6A-A894-1FD9D5089FD5}" srcId="{F52AE6EE-577C-4EE5-90D1-5CAEFBEF3483}" destId="{96F15FCD-9F97-49D6-8F36-02C461F7E715}" srcOrd="0" destOrd="0" parTransId="{745E12F5-722A-490C-8612-C5E8F4ABE400}" sibTransId="{D0AC2A98-1832-4F64-A3D6-7E8D5427A961}"/>
    <dgm:cxn modelId="{0B844C76-2C88-496B-A984-4B4E73F6DA15}" type="presOf" srcId="{4A059B42-EB79-45C8-A2BA-2DE9C1ED8197}" destId="{3A7FD927-F487-4210-A3F8-AA233838D446}" srcOrd="0" destOrd="0" presId="urn:microsoft.com/office/officeart/2009/3/layout/SubStepProcess"/>
    <dgm:cxn modelId="{A77E717A-AC85-4059-A2D2-3A5445A4AE7B}" srcId="{96F15FCD-9F97-49D6-8F36-02C461F7E715}" destId="{4A059B42-EB79-45C8-A2BA-2DE9C1ED8197}" srcOrd="4" destOrd="0" parTransId="{351D6F4C-FAF4-4E6E-8EC0-950D08D8D601}" sibTransId="{D49B2D75-6EA4-4B5E-BDDC-E620C10685DD}"/>
    <dgm:cxn modelId="{0D053F87-901F-4D25-95AA-1F96EBB09614}" srcId="{96F15FCD-9F97-49D6-8F36-02C461F7E715}" destId="{02E65EF0-93C1-4C58-91D7-6897EA4204F6}" srcOrd="0" destOrd="0" parTransId="{1B119503-12B0-4D28-BD73-499A0EFBB187}" sibTransId="{652F92DA-159C-487D-BF2F-A26C344581B2}"/>
    <dgm:cxn modelId="{D5D62F94-5C93-4E8B-8DF1-311744AE447F}" srcId="{96F15FCD-9F97-49D6-8F36-02C461F7E715}" destId="{00871AE1-CC90-4D23-A15F-DCFF96EFA0B5}" srcOrd="5" destOrd="0" parTransId="{CA52F280-79C2-4E4E-BC0F-8642011AB2FC}" sibTransId="{3FFD7D8E-496C-4387-A7D5-86E1D8525003}"/>
    <dgm:cxn modelId="{0C8387A5-D110-4B58-9CB0-6338A9C5ECE6}" srcId="{96F15FCD-9F97-49D6-8F36-02C461F7E715}" destId="{B46E7823-9C8B-4897-80BE-1C6C82A04DD1}" srcOrd="2" destOrd="0" parTransId="{6434EB4E-ADA9-422A-8FCD-BF342FDA65A7}" sibTransId="{E2ED261C-FFD1-414D-A7BD-AD3E1ADF769B}"/>
    <dgm:cxn modelId="{1266BBB7-5F8E-4EF9-85A9-64E2C2EE7878}" type="presOf" srcId="{00871AE1-CC90-4D23-A15F-DCFF96EFA0B5}" destId="{B0C144C0-D1C7-43A6-86E1-6D69584CCBA2}" srcOrd="0" destOrd="0" presId="urn:microsoft.com/office/officeart/2009/3/layout/SubStepProcess"/>
    <dgm:cxn modelId="{33B224CA-6036-4F24-BA94-17DF79ED4698}" srcId="{96F15FCD-9F97-49D6-8F36-02C461F7E715}" destId="{FD97B561-5724-4D99-A4E6-DD0F141C9244}" srcOrd="3" destOrd="0" parTransId="{105E3429-9821-4F78-B5BF-67B8AD330F74}" sibTransId="{0A8BCCAE-1B93-4B12-B574-861F53A4F53A}"/>
    <dgm:cxn modelId="{D7099ED9-9EAC-4579-87BF-4C44FCA742AB}" type="presOf" srcId="{02E65EF0-93C1-4C58-91D7-6897EA4204F6}" destId="{7A99B882-3837-46A4-A5E9-BF99A4E3A48F}" srcOrd="0" destOrd="0" presId="urn:microsoft.com/office/officeart/2009/3/layout/SubStepProcess"/>
    <dgm:cxn modelId="{82F417DB-78EB-41CB-B4ED-CCBFAAC99D21}" type="presOf" srcId="{F52AE6EE-577C-4EE5-90D1-5CAEFBEF3483}" destId="{E06BBCDE-CD44-4F90-AEA1-017D8DCA8E3B}" srcOrd="0" destOrd="0" presId="urn:microsoft.com/office/officeart/2009/3/layout/SubStepProcess"/>
    <dgm:cxn modelId="{752A1CE3-67F2-4F3B-856A-9F717D78605C}" type="presOf" srcId="{FE3868E1-A25C-45FD-AD6B-3607FA929F5A}" destId="{7C30B49C-6168-4201-9E5B-11BBE01B79C5}" srcOrd="0" destOrd="0" presId="urn:microsoft.com/office/officeart/2009/3/layout/SubStepProcess"/>
    <dgm:cxn modelId="{F8177CEB-03D8-42B8-A724-A17055DEBCD9}" type="presOf" srcId="{B246E2BF-5F20-49BD-A791-5A9DC01AA268}" destId="{D4CF076C-9B78-4A7E-B03B-76CFFD08C221}" srcOrd="0" destOrd="0" presId="urn:microsoft.com/office/officeart/2009/3/layout/SubStepProcess"/>
    <dgm:cxn modelId="{3FE060F2-9D2D-4309-9633-2FFED00096B2}" type="presOf" srcId="{B46E7823-9C8B-4897-80BE-1C6C82A04DD1}" destId="{35E6FFD7-55BB-4D62-A0E1-16FD36C97A67}" srcOrd="0" destOrd="0" presId="urn:microsoft.com/office/officeart/2009/3/layout/SubStepProcess"/>
    <dgm:cxn modelId="{4879F5FD-EABC-4F8F-AB24-B1D81FC16A17}" type="presOf" srcId="{4E5295C6-B111-49DF-880F-93D03ECCEF97}" destId="{BE324500-4EFF-46A6-9F2D-32AF26FDF409}" srcOrd="0" destOrd="0" presId="urn:microsoft.com/office/officeart/2009/3/layout/SubStepProcess"/>
    <dgm:cxn modelId="{FE207471-3487-457A-8F95-E6F1521A0229}" type="presParOf" srcId="{E06BBCDE-CD44-4F90-AEA1-017D8DCA8E3B}" destId="{5C03592F-EEB2-4D9E-8719-AE6250A5B8BA}" srcOrd="0" destOrd="0" presId="urn:microsoft.com/office/officeart/2009/3/layout/SubStepProcess"/>
    <dgm:cxn modelId="{77C7884C-D1F1-4CCE-BF1A-7C8BFE36060C}" type="presParOf" srcId="{E06BBCDE-CD44-4F90-AEA1-017D8DCA8E3B}" destId="{B17BEF2C-7F42-45E9-BE6C-4F9A99D83D21}" srcOrd="1" destOrd="0" presId="urn:microsoft.com/office/officeart/2009/3/layout/SubStepProcess"/>
    <dgm:cxn modelId="{1AAFEA59-0777-4BA1-83FD-63A904796B35}" type="presParOf" srcId="{E06BBCDE-CD44-4F90-AEA1-017D8DCA8E3B}" destId="{6D0F9C9A-4EAF-49F5-BA97-A33087453578}" srcOrd="2" destOrd="0" presId="urn:microsoft.com/office/officeart/2009/3/layout/SubStepProcess"/>
    <dgm:cxn modelId="{BE250763-C2CB-47FB-9B9C-3340C33EC2BD}" type="presParOf" srcId="{6D0F9C9A-4EAF-49F5-BA97-A33087453578}" destId="{032679D7-7D39-4E80-B12E-803B8F0A4AD1}" srcOrd="0" destOrd="0" presId="urn:microsoft.com/office/officeart/2009/3/layout/SubStepProcess"/>
    <dgm:cxn modelId="{0B51570A-F29F-42E6-8CD0-26C4EE6A451A}" type="presParOf" srcId="{6D0F9C9A-4EAF-49F5-BA97-A33087453578}" destId="{B8210CDC-0819-4C40-A159-BF1DBBAA1AE0}" srcOrd="1" destOrd="0" presId="urn:microsoft.com/office/officeart/2009/3/layout/SubStepProcess"/>
    <dgm:cxn modelId="{504ECEC9-1CEA-466E-9FB9-99411B9E312D}" type="presParOf" srcId="{B8210CDC-0819-4C40-A159-BF1DBBAA1AE0}" destId="{4946C14D-271B-4E90-8054-E0A966834923}" srcOrd="0" destOrd="0" presId="urn:microsoft.com/office/officeart/2009/3/layout/SubStepProcess"/>
    <dgm:cxn modelId="{7BA5F601-31B0-4C2E-94E0-A2E446BC30A1}" type="presParOf" srcId="{B8210CDC-0819-4C40-A159-BF1DBBAA1AE0}" destId="{D52CCBCA-D9CF-41D0-AFEE-3224B2F817F8}" srcOrd="1" destOrd="0" presId="urn:microsoft.com/office/officeart/2009/3/layout/SubStepProcess"/>
    <dgm:cxn modelId="{33902FEC-64A2-46BF-8A1D-D13F81095FAB}" type="presParOf" srcId="{B8210CDC-0819-4C40-A159-BF1DBBAA1AE0}" destId="{1DD89E09-E16A-4820-AC40-27F171553566}" srcOrd="2" destOrd="0" presId="urn:microsoft.com/office/officeart/2009/3/layout/SubStepProcess"/>
    <dgm:cxn modelId="{44449349-2E43-49DB-80E4-63F724CFBBC7}" type="presParOf" srcId="{B8210CDC-0819-4C40-A159-BF1DBBAA1AE0}" destId="{7A99B882-3837-46A4-A5E9-BF99A4E3A48F}" srcOrd="3" destOrd="0" presId="urn:microsoft.com/office/officeart/2009/3/layout/SubStepProcess"/>
    <dgm:cxn modelId="{00F01481-7558-4F9B-AB45-BA05A941FAEA}" type="presParOf" srcId="{6D0F9C9A-4EAF-49F5-BA97-A33087453578}" destId="{32C33521-FE98-43CC-8E12-59D9A93F5EC6}" srcOrd="2" destOrd="0" presId="urn:microsoft.com/office/officeart/2009/3/layout/SubStepProcess"/>
    <dgm:cxn modelId="{669ACE6D-55BB-4884-BCE6-E336DC4ABB36}" type="presParOf" srcId="{6D0F9C9A-4EAF-49F5-BA97-A33087453578}" destId="{0DAC7220-D14E-4416-819B-EB1DC08B6E65}" srcOrd="3" destOrd="0" presId="urn:microsoft.com/office/officeart/2009/3/layout/SubStepProcess"/>
    <dgm:cxn modelId="{D996F3EB-3ECD-4ED8-8630-AEC1B80C2B52}" type="presParOf" srcId="{0DAC7220-D14E-4416-819B-EB1DC08B6E65}" destId="{7B92D415-CB58-43AD-AE15-5EB050F64202}" srcOrd="0" destOrd="0" presId="urn:microsoft.com/office/officeart/2009/3/layout/SubStepProcess"/>
    <dgm:cxn modelId="{1CF0173A-F8DF-463C-BCC8-4A9B2F486DFB}" type="presParOf" srcId="{0DAC7220-D14E-4416-819B-EB1DC08B6E65}" destId="{18DD35C9-997E-4FBF-AAC9-91B54AE77057}" srcOrd="1" destOrd="0" presId="urn:microsoft.com/office/officeart/2009/3/layout/SubStepProcess"/>
    <dgm:cxn modelId="{248F8936-9447-4916-8227-BA03F09829F3}" type="presParOf" srcId="{0DAC7220-D14E-4416-819B-EB1DC08B6E65}" destId="{2C797E1E-DF59-4EA1-B627-7CF0F001656B}" srcOrd="2" destOrd="0" presId="urn:microsoft.com/office/officeart/2009/3/layout/SubStepProcess"/>
    <dgm:cxn modelId="{A7AA252C-8476-4534-97C0-302F7F72F42C}" type="presParOf" srcId="{0DAC7220-D14E-4416-819B-EB1DC08B6E65}" destId="{7C30B49C-6168-4201-9E5B-11BBE01B79C5}" srcOrd="3" destOrd="0" presId="urn:microsoft.com/office/officeart/2009/3/layout/SubStepProcess"/>
    <dgm:cxn modelId="{6ADAAE71-A7D6-494A-8241-84E9EAC5AD41}" type="presParOf" srcId="{6D0F9C9A-4EAF-49F5-BA97-A33087453578}" destId="{4FCBD19C-0067-4947-91FA-38D340D77E8A}" srcOrd="4" destOrd="0" presId="urn:microsoft.com/office/officeart/2009/3/layout/SubStepProcess"/>
    <dgm:cxn modelId="{868C5F27-E73E-4DDA-89BA-2CB20E571D0A}" type="presParOf" srcId="{6D0F9C9A-4EAF-49F5-BA97-A33087453578}" destId="{AF63158B-EADC-4689-A0AB-65B8B5AE2726}" srcOrd="5" destOrd="0" presId="urn:microsoft.com/office/officeart/2009/3/layout/SubStepProcess"/>
    <dgm:cxn modelId="{717AD2F9-B80A-4A9E-B79B-423B05B8FCF4}" type="presParOf" srcId="{AF63158B-EADC-4689-A0AB-65B8B5AE2726}" destId="{AB0AEDE1-8315-4FC0-B8AC-96EB796CF636}" srcOrd="0" destOrd="0" presId="urn:microsoft.com/office/officeart/2009/3/layout/SubStepProcess"/>
    <dgm:cxn modelId="{F1AD312F-C88B-4C46-AA02-0B384BA48DC8}" type="presParOf" srcId="{AF63158B-EADC-4689-A0AB-65B8B5AE2726}" destId="{673C0F17-50E8-4CAD-B131-53D23879543B}" srcOrd="1" destOrd="0" presId="urn:microsoft.com/office/officeart/2009/3/layout/SubStepProcess"/>
    <dgm:cxn modelId="{C875EB18-AD09-4A63-80B6-057EB18E9629}" type="presParOf" srcId="{AF63158B-EADC-4689-A0AB-65B8B5AE2726}" destId="{3111397B-3329-48BC-946D-CAFC9B4143DE}" srcOrd="2" destOrd="0" presId="urn:microsoft.com/office/officeart/2009/3/layout/SubStepProcess"/>
    <dgm:cxn modelId="{6C63ED8E-0B64-4A5F-96A6-B10623115724}" type="presParOf" srcId="{AF63158B-EADC-4689-A0AB-65B8B5AE2726}" destId="{35E6FFD7-55BB-4D62-A0E1-16FD36C97A67}" srcOrd="3" destOrd="0" presId="urn:microsoft.com/office/officeart/2009/3/layout/SubStepProcess"/>
    <dgm:cxn modelId="{3346DC86-71B0-4641-8B89-DB6B7BE2BB73}" type="presParOf" srcId="{6D0F9C9A-4EAF-49F5-BA97-A33087453578}" destId="{BB061EF7-2B85-46D5-8055-7C999E0CCE0D}" srcOrd="6" destOrd="0" presId="urn:microsoft.com/office/officeart/2009/3/layout/SubStepProcess"/>
    <dgm:cxn modelId="{7651A940-4D02-407B-BBD9-95F957F7FA1D}" type="presParOf" srcId="{6D0F9C9A-4EAF-49F5-BA97-A33087453578}" destId="{F9F5DE31-D529-4019-991E-05FAF6E7CB98}" srcOrd="7" destOrd="0" presId="urn:microsoft.com/office/officeart/2009/3/layout/SubStepProcess"/>
    <dgm:cxn modelId="{8CE2998B-1CA0-40EB-AFF5-4D1D5884959B}" type="presParOf" srcId="{F9F5DE31-D529-4019-991E-05FAF6E7CB98}" destId="{5ADC72AF-AB11-4944-858B-7A28D15F4A4F}" srcOrd="0" destOrd="0" presId="urn:microsoft.com/office/officeart/2009/3/layout/SubStepProcess"/>
    <dgm:cxn modelId="{40C6FAB3-8DF5-4466-984D-9BA5245FE5F9}" type="presParOf" srcId="{F9F5DE31-D529-4019-991E-05FAF6E7CB98}" destId="{29687AD4-0C99-4463-9CDB-603B690CD5C6}" srcOrd="1" destOrd="0" presId="urn:microsoft.com/office/officeart/2009/3/layout/SubStepProcess"/>
    <dgm:cxn modelId="{09F7DF8B-6AA6-49A9-B877-B07E25C28447}" type="presParOf" srcId="{F9F5DE31-D529-4019-991E-05FAF6E7CB98}" destId="{091C74DC-937B-4A0B-9C3A-F52EEA8510B9}" srcOrd="2" destOrd="0" presId="urn:microsoft.com/office/officeart/2009/3/layout/SubStepProcess"/>
    <dgm:cxn modelId="{662BA8A5-B0ED-4B8B-B813-C0708D0737D8}" type="presParOf" srcId="{F9F5DE31-D529-4019-991E-05FAF6E7CB98}" destId="{60F849C3-9B93-4F15-A32A-2B5F4FE5457B}" srcOrd="3" destOrd="0" presId="urn:microsoft.com/office/officeart/2009/3/layout/SubStepProcess"/>
    <dgm:cxn modelId="{BA15F527-8E02-4D00-8E68-B03B8CD7B31B}" type="presParOf" srcId="{6D0F9C9A-4EAF-49F5-BA97-A33087453578}" destId="{337DD822-6320-44DD-A6B8-18B68AF58A71}" srcOrd="8" destOrd="0" presId="urn:microsoft.com/office/officeart/2009/3/layout/SubStepProcess"/>
    <dgm:cxn modelId="{D9CF721E-A2C3-47E8-9DF4-3D4BFEEC338D}" type="presParOf" srcId="{6D0F9C9A-4EAF-49F5-BA97-A33087453578}" destId="{6F3C614A-5E97-4E5D-B0CB-260ED3F04E01}" srcOrd="9" destOrd="0" presId="urn:microsoft.com/office/officeart/2009/3/layout/SubStepProcess"/>
    <dgm:cxn modelId="{53D0AF0F-76EC-4D35-9CA3-C1E38897AC31}" type="presParOf" srcId="{6F3C614A-5E97-4E5D-B0CB-260ED3F04E01}" destId="{A855BB3B-CFB3-4F81-9087-F87E81AC1C4C}" srcOrd="0" destOrd="0" presId="urn:microsoft.com/office/officeart/2009/3/layout/SubStepProcess"/>
    <dgm:cxn modelId="{57586CC3-0FC5-46A9-A088-02CDE6534187}" type="presParOf" srcId="{6F3C614A-5E97-4E5D-B0CB-260ED3F04E01}" destId="{CF726C3B-75C3-443F-9204-400F4FAE42B3}" srcOrd="1" destOrd="0" presId="urn:microsoft.com/office/officeart/2009/3/layout/SubStepProcess"/>
    <dgm:cxn modelId="{1DDAF7A5-D5C4-4813-B3A6-5DF0BC7E208F}" type="presParOf" srcId="{6F3C614A-5E97-4E5D-B0CB-260ED3F04E01}" destId="{5D3DFBE6-F598-419B-937E-53ED3A2BC08C}" srcOrd="2" destOrd="0" presId="urn:microsoft.com/office/officeart/2009/3/layout/SubStepProcess"/>
    <dgm:cxn modelId="{CDFB9AD2-C253-4007-993A-9F0CF106CB79}" type="presParOf" srcId="{6F3C614A-5E97-4E5D-B0CB-260ED3F04E01}" destId="{3A7FD927-F487-4210-A3F8-AA233838D446}" srcOrd="3" destOrd="0" presId="urn:microsoft.com/office/officeart/2009/3/layout/SubStepProcess"/>
    <dgm:cxn modelId="{E7144981-19EE-4474-A7E7-00C674E0B16B}" type="presParOf" srcId="{6D0F9C9A-4EAF-49F5-BA97-A33087453578}" destId="{AF695DEC-2086-4E92-B1AC-61EBFB3A0939}" srcOrd="10" destOrd="0" presId="urn:microsoft.com/office/officeart/2009/3/layout/SubStepProcess"/>
    <dgm:cxn modelId="{E6D421FC-AD34-4ABD-B0B1-1567409E5CF3}" type="presParOf" srcId="{6D0F9C9A-4EAF-49F5-BA97-A33087453578}" destId="{E7412DC3-B4CC-41E0-9487-BCFF86D05B5E}" srcOrd="11" destOrd="0" presId="urn:microsoft.com/office/officeart/2009/3/layout/SubStepProcess"/>
    <dgm:cxn modelId="{9B1FEF79-330B-4B27-B25B-7A79F4171AD4}" type="presParOf" srcId="{E7412DC3-B4CC-41E0-9487-BCFF86D05B5E}" destId="{E5FD4A2B-FBA6-44C1-BAFA-D3D10A83CEC8}" srcOrd="0" destOrd="0" presId="urn:microsoft.com/office/officeart/2009/3/layout/SubStepProcess"/>
    <dgm:cxn modelId="{A2B1DDC6-C87C-406D-AE0D-B0837B18D705}" type="presParOf" srcId="{E7412DC3-B4CC-41E0-9487-BCFF86D05B5E}" destId="{A134A26D-7FD6-4682-B50F-3944A88C43D8}" srcOrd="1" destOrd="0" presId="urn:microsoft.com/office/officeart/2009/3/layout/SubStepProcess"/>
    <dgm:cxn modelId="{40A39D02-10DE-4F86-93E3-E052F89A8606}" type="presParOf" srcId="{E7412DC3-B4CC-41E0-9487-BCFF86D05B5E}" destId="{4F056202-5872-4CFA-B6BA-D56D2B8A71AD}" srcOrd="2" destOrd="0" presId="urn:microsoft.com/office/officeart/2009/3/layout/SubStepProcess"/>
    <dgm:cxn modelId="{196AF4CB-3B24-4F0D-9792-57BCDDFE3F30}" type="presParOf" srcId="{E7412DC3-B4CC-41E0-9487-BCFF86D05B5E}" destId="{B0C144C0-D1C7-43A6-86E1-6D69584CCBA2}" srcOrd="3" destOrd="0" presId="urn:microsoft.com/office/officeart/2009/3/layout/SubStepProcess"/>
    <dgm:cxn modelId="{3B46891E-42AF-450C-886F-2667F110E3D6}" type="presParOf" srcId="{6D0F9C9A-4EAF-49F5-BA97-A33087453578}" destId="{DF385263-322B-406A-99FE-6E4CFC59810A}" srcOrd="12" destOrd="0" presId="urn:microsoft.com/office/officeart/2009/3/layout/SubStepProcess"/>
    <dgm:cxn modelId="{87EA2358-3672-497F-B525-D7323DD54316}" type="presParOf" srcId="{6D0F9C9A-4EAF-49F5-BA97-A33087453578}" destId="{F07FEC37-4FF7-464A-97B4-C57337303760}" srcOrd="13" destOrd="0" presId="urn:microsoft.com/office/officeart/2009/3/layout/SubStepProcess"/>
    <dgm:cxn modelId="{3A3FEBFB-9DC3-492D-A81A-1C266C63B7C3}" type="presParOf" srcId="{F07FEC37-4FF7-464A-97B4-C57337303760}" destId="{A249B61F-97F3-4105-82F1-72B132214127}" srcOrd="0" destOrd="0" presId="urn:microsoft.com/office/officeart/2009/3/layout/SubStepProcess"/>
    <dgm:cxn modelId="{91CEBB61-F52E-491A-8BB0-412EF9CBFE51}" type="presParOf" srcId="{F07FEC37-4FF7-464A-97B4-C57337303760}" destId="{99D92157-AA69-4A24-BB92-2FF51320B0D1}" srcOrd="1" destOrd="0" presId="urn:microsoft.com/office/officeart/2009/3/layout/SubStepProcess"/>
    <dgm:cxn modelId="{FE3D7E38-3D4B-4A25-B180-BD2C43B91D83}" type="presParOf" srcId="{F07FEC37-4FF7-464A-97B4-C57337303760}" destId="{88093BB7-33FF-4A40-8F2B-0047900145CB}" srcOrd="2" destOrd="0" presId="urn:microsoft.com/office/officeart/2009/3/layout/SubStepProcess"/>
    <dgm:cxn modelId="{E0A542B2-863D-4968-9E39-D01C5A893A2A}" type="presParOf" srcId="{F07FEC37-4FF7-464A-97B4-C57337303760}" destId="{BE324500-4EFF-46A6-9F2D-32AF26FDF409}" srcOrd="3" destOrd="0" presId="urn:microsoft.com/office/officeart/2009/3/layout/SubStepProcess"/>
    <dgm:cxn modelId="{BFE1A906-9614-4E88-9CA5-3AACAF8E3365}" type="presParOf" srcId="{6D0F9C9A-4EAF-49F5-BA97-A33087453578}" destId="{F1FF40D7-7A22-45FE-BE53-B1227C4B25F2}" srcOrd="14" destOrd="0" presId="urn:microsoft.com/office/officeart/2009/3/layout/SubStepProcess"/>
    <dgm:cxn modelId="{4EA1B9A2-1555-444F-A388-4A100CB6EE8E}" type="presParOf" srcId="{6D0F9C9A-4EAF-49F5-BA97-A33087453578}" destId="{677867C7-7330-458C-BA27-9AE4651E3376}" srcOrd="15" destOrd="0" presId="urn:microsoft.com/office/officeart/2009/3/layout/SubStepProcess"/>
    <dgm:cxn modelId="{D805624D-BC86-4613-AC83-04ADBC65F0E2}" type="presParOf" srcId="{677867C7-7330-458C-BA27-9AE4651E3376}" destId="{096FA1F6-5195-4333-A392-BF50A338C675}" srcOrd="0" destOrd="0" presId="urn:microsoft.com/office/officeart/2009/3/layout/SubStepProcess"/>
    <dgm:cxn modelId="{3F2F3860-E5F0-4DD2-A217-44B5266BDC00}" type="presParOf" srcId="{677867C7-7330-458C-BA27-9AE4651E3376}" destId="{7A6205C8-E50E-48F6-8C38-D83107386567}" srcOrd="1" destOrd="0" presId="urn:microsoft.com/office/officeart/2009/3/layout/SubStepProcess"/>
    <dgm:cxn modelId="{C1E4119F-DA9B-48A2-9010-BC785DA20194}" type="presParOf" srcId="{677867C7-7330-458C-BA27-9AE4651E3376}" destId="{8A39E69E-2A5E-468A-857A-17068858229A}" srcOrd="2" destOrd="0" presId="urn:microsoft.com/office/officeart/2009/3/layout/SubStepProcess"/>
    <dgm:cxn modelId="{D44C0ED8-4E37-41EA-81B4-63DF8F8E537A}" type="presParOf" srcId="{677867C7-7330-458C-BA27-9AE4651E3376}" destId="{D4CF076C-9B78-4A7E-B03B-76CFFD08C221}" srcOrd="3" destOrd="0" presId="urn:microsoft.com/office/officeart/2009/3/layout/SubStep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BA0C726-021A-475D-BED4-8D85A5F00311}" type="doc">
      <dgm:prSet loTypeId="urn:microsoft.com/office/officeart/2005/8/layout/arrow6" loCatId="process" qsTypeId="urn:microsoft.com/office/officeart/2005/8/quickstyle/simple1" qsCatId="simple" csTypeId="urn:microsoft.com/office/officeart/2005/8/colors/accent0_3" csCatId="mainScheme" phldr="1"/>
      <dgm:spPr/>
      <dgm:t>
        <a:bodyPr/>
        <a:lstStyle/>
        <a:p>
          <a:endParaRPr lang="en-US"/>
        </a:p>
      </dgm:t>
    </dgm:pt>
    <dgm:pt modelId="{9853C185-A581-4934-B884-D35039C9AC4D}">
      <dgm:prSet phldrT="[Text]" custT="1"/>
      <dgm:spPr/>
      <dgm:t>
        <a:bodyPr/>
        <a:lstStyle/>
        <a:p>
          <a:pPr algn="ctr"/>
          <a:r>
            <a:rPr lang="en-US" sz="3200" b="1" u="sng" dirty="0">
              <a:latin typeface="Cambria" panose="02040503050406030204" pitchFamily="18" charset="0"/>
              <a:ea typeface="Cambria" panose="02040503050406030204" pitchFamily="18" charset="0"/>
            </a:rPr>
            <a:t>Inconsistent findings</a:t>
          </a:r>
        </a:p>
      </dgm:t>
    </dgm:pt>
    <dgm:pt modelId="{6E6B89E2-DD9C-4D37-A1F0-3D79E0CD03A1}" type="parTrans" cxnId="{4D7D1D6C-C9B9-4A0C-BB53-38E361DAF65D}">
      <dgm:prSet/>
      <dgm:spPr/>
      <dgm:t>
        <a:bodyPr/>
        <a:lstStyle/>
        <a:p>
          <a:endParaRPr lang="en-US"/>
        </a:p>
      </dgm:t>
    </dgm:pt>
    <dgm:pt modelId="{C5641E63-71DE-4033-B912-3FA0888A3E34}" type="sibTrans" cxnId="{4D7D1D6C-C9B9-4A0C-BB53-38E361DAF65D}">
      <dgm:prSet/>
      <dgm:spPr/>
      <dgm:t>
        <a:bodyPr/>
        <a:lstStyle/>
        <a:p>
          <a:endParaRPr lang="en-US"/>
        </a:p>
      </dgm:t>
    </dgm:pt>
    <dgm:pt modelId="{B59B9369-6EF8-4406-842A-60EB00FB18B0}">
      <dgm:prSet phldrT="[Text]" custT="1"/>
      <dgm:spPr/>
      <dgm:t>
        <a:bodyPr/>
        <a:lstStyle/>
        <a:p>
          <a:pPr algn="l"/>
          <a:r>
            <a:rPr lang="en-US" sz="2400" dirty="0"/>
            <a:t>Role of ethnicity, gender in telehealth utilization</a:t>
          </a:r>
        </a:p>
      </dgm:t>
    </dgm:pt>
    <dgm:pt modelId="{1CDDBAC3-5BEC-400B-8AD2-57BE8D624058}" type="parTrans" cxnId="{B3BFD96D-DF38-4E49-8420-7917ED0F18E6}">
      <dgm:prSet/>
      <dgm:spPr/>
      <dgm:t>
        <a:bodyPr/>
        <a:lstStyle/>
        <a:p>
          <a:endParaRPr lang="en-US"/>
        </a:p>
      </dgm:t>
    </dgm:pt>
    <dgm:pt modelId="{B2A29760-8958-4833-B2FF-6FE7A5215BD5}" type="sibTrans" cxnId="{B3BFD96D-DF38-4E49-8420-7917ED0F18E6}">
      <dgm:prSet/>
      <dgm:spPr/>
      <dgm:t>
        <a:bodyPr/>
        <a:lstStyle/>
        <a:p>
          <a:endParaRPr lang="en-US"/>
        </a:p>
      </dgm:t>
    </dgm:pt>
    <dgm:pt modelId="{CC1763BE-1DE2-4A2B-A01B-6E7A3E5FE9E2}">
      <dgm:prSet phldrT="[Text]" custT="1"/>
      <dgm:spPr/>
      <dgm:t>
        <a:bodyPr/>
        <a:lstStyle/>
        <a:p>
          <a:pPr algn="ctr"/>
          <a:r>
            <a:rPr lang="en-US" sz="3200" b="1" u="sng" dirty="0">
              <a:latin typeface="Cambria" panose="02040503050406030204" pitchFamily="18" charset="0"/>
              <a:ea typeface="Cambria" panose="02040503050406030204" pitchFamily="18" charset="0"/>
            </a:rPr>
            <a:t>Robust findings</a:t>
          </a:r>
        </a:p>
      </dgm:t>
    </dgm:pt>
    <dgm:pt modelId="{7AC68DDB-9817-4CA9-BDE4-84E11279E900}" type="parTrans" cxnId="{BD15338F-2D15-4571-8475-4883E2489968}">
      <dgm:prSet/>
      <dgm:spPr/>
      <dgm:t>
        <a:bodyPr/>
        <a:lstStyle/>
        <a:p>
          <a:endParaRPr lang="en-US"/>
        </a:p>
      </dgm:t>
    </dgm:pt>
    <dgm:pt modelId="{32A53436-23DA-4AAF-AF7B-683B2B8CC42A}" type="sibTrans" cxnId="{BD15338F-2D15-4571-8475-4883E2489968}">
      <dgm:prSet/>
      <dgm:spPr/>
      <dgm:t>
        <a:bodyPr/>
        <a:lstStyle/>
        <a:p>
          <a:endParaRPr lang="en-US"/>
        </a:p>
      </dgm:t>
    </dgm:pt>
    <dgm:pt modelId="{54BE57FC-5A5C-4CD9-965F-8FBCF3A9BB6D}">
      <dgm:prSet phldrT="[Text]" custT="1"/>
      <dgm:spPr/>
      <dgm:t>
        <a:bodyPr/>
        <a:lstStyle/>
        <a:p>
          <a:pPr algn="l"/>
          <a:r>
            <a:rPr lang="en-US" sz="2400" dirty="0"/>
            <a:t>Racial, socioeconomic, rurality, and age disparities in telehealth study outcomes </a:t>
          </a:r>
        </a:p>
      </dgm:t>
    </dgm:pt>
    <dgm:pt modelId="{F7BF562D-2101-4A54-8CA8-52077978F8CA}" type="parTrans" cxnId="{3C563D51-0956-4238-A2C6-3370915CF5CA}">
      <dgm:prSet/>
      <dgm:spPr/>
      <dgm:t>
        <a:bodyPr/>
        <a:lstStyle/>
        <a:p>
          <a:endParaRPr lang="en-US"/>
        </a:p>
      </dgm:t>
    </dgm:pt>
    <dgm:pt modelId="{07EA8FB8-796F-4497-A9A2-BC408A1B9140}" type="sibTrans" cxnId="{3C563D51-0956-4238-A2C6-3370915CF5CA}">
      <dgm:prSet/>
      <dgm:spPr/>
      <dgm:t>
        <a:bodyPr/>
        <a:lstStyle/>
        <a:p>
          <a:endParaRPr lang="en-US"/>
        </a:p>
      </dgm:t>
    </dgm:pt>
    <dgm:pt modelId="{F8C8940A-9127-4F24-8384-E54F37A99E0D}" type="pres">
      <dgm:prSet presAssocID="{5BA0C726-021A-475D-BED4-8D85A5F00311}" presName="compositeShape" presStyleCnt="0">
        <dgm:presLayoutVars>
          <dgm:chMax val="2"/>
          <dgm:dir/>
          <dgm:resizeHandles val="exact"/>
        </dgm:presLayoutVars>
      </dgm:prSet>
      <dgm:spPr/>
    </dgm:pt>
    <dgm:pt modelId="{864A7A82-593E-49E9-974C-9DFA9E6A63A4}" type="pres">
      <dgm:prSet presAssocID="{5BA0C726-021A-475D-BED4-8D85A5F00311}" presName="ribbon" presStyleLbl="node1" presStyleIdx="0" presStyleCnt="1" custScaleX="147807" custScaleY="100000" custLinFactNeighborX="5007" custLinFactNeighborY="328"/>
      <dgm:spPr/>
    </dgm:pt>
    <dgm:pt modelId="{75F37881-1D6A-4438-B19C-1D8F480483D6}" type="pres">
      <dgm:prSet presAssocID="{5BA0C726-021A-475D-BED4-8D85A5F00311}" presName="leftArrowText" presStyleLbl="node1" presStyleIdx="0" presStyleCnt="1" custScaleX="119225" custScaleY="97109" custLinFactNeighborX="-33734" custLinFactNeighborY="2008">
        <dgm:presLayoutVars>
          <dgm:chMax val="0"/>
          <dgm:bulletEnabled val="1"/>
        </dgm:presLayoutVars>
      </dgm:prSet>
      <dgm:spPr/>
    </dgm:pt>
    <dgm:pt modelId="{A15B79ED-2E86-4D4F-A53E-128252920816}" type="pres">
      <dgm:prSet presAssocID="{5BA0C726-021A-475D-BED4-8D85A5F00311}" presName="rightArrowText" presStyleLbl="node1" presStyleIdx="0" presStyleCnt="1" custScaleX="167180" custLinFactNeighborX="33229" custLinFactNeighborY="1584">
        <dgm:presLayoutVars>
          <dgm:chMax val="0"/>
          <dgm:bulletEnabled val="1"/>
        </dgm:presLayoutVars>
      </dgm:prSet>
      <dgm:spPr/>
    </dgm:pt>
  </dgm:ptLst>
  <dgm:cxnLst>
    <dgm:cxn modelId="{0F1B6E1E-CC46-438F-ACA7-817D0F9930B7}" type="presOf" srcId="{CC1763BE-1DE2-4A2B-A01B-6E7A3E5FE9E2}" destId="{A15B79ED-2E86-4D4F-A53E-128252920816}" srcOrd="0" destOrd="0" presId="urn:microsoft.com/office/officeart/2005/8/layout/arrow6"/>
    <dgm:cxn modelId="{E5873C23-8EEB-4688-A402-E99CC96FD462}" type="presOf" srcId="{B59B9369-6EF8-4406-842A-60EB00FB18B0}" destId="{75F37881-1D6A-4438-B19C-1D8F480483D6}" srcOrd="0" destOrd="1" presId="urn:microsoft.com/office/officeart/2005/8/layout/arrow6"/>
    <dgm:cxn modelId="{EDDF4B24-EF77-47C5-A079-D1D5E1E68A58}" type="presOf" srcId="{54BE57FC-5A5C-4CD9-965F-8FBCF3A9BB6D}" destId="{A15B79ED-2E86-4D4F-A53E-128252920816}" srcOrd="0" destOrd="1" presId="urn:microsoft.com/office/officeart/2005/8/layout/arrow6"/>
    <dgm:cxn modelId="{DA14883D-75BA-44A9-86CF-DCDBA2EB6F32}" type="presOf" srcId="{9853C185-A581-4934-B884-D35039C9AC4D}" destId="{75F37881-1D6A-4438-B19C-1D8F480483D6}" srcOrd="0" destOrd="0" presId="urn:microsoft.com/office/officeart/2005/8/layout/arrow6"/>
    <dgm:cxn modelId="{4D7D1D6C-C9B9-4A0C-BB53-38E361DAF65D}" srcId="{5BA0C726-021A-475D-BED4-8D85A5F00311}" destId="{9853C185-A581-4934-B884-D35039C9AC4D}" srcOrd="0" destOrd="0" parTransId="{6E6B89E2-DD9C-4D37-A1F0-3D79E0CD03A1}" sibTransId="{C5641E63-71DE-4033-B912-3FA0888A3E34}"/>
    <dgm:cxn modelId="{B3BFD96D-DF38-4E49-8420-7917ED0F18E6}" srcId="{9853C185-A581-4934-B884-D35039C9AC4D}" destId="{B59B9369-6EF8-4406-842A-60EB00FB18B0}" srcOrd="0" destOrd="0" parTransId="{1CDDBAC3-5BEC-400B-8AD2-57BE8D624058}" sibTransId="{B2A29760-8958-4833-B2FF-6FE7A5215BD5}"/>
    <dgm:cxn modelId="{3C563D51-0956-4238-A2C6-3370915CF5CA}" srcId="{CC1763BE-1DE2-4A2B-A01B-6E7A3E5FE9E2}" destId="{54BE57FC-5A5C-4CD9-965F-8FBCF3A9BB6D}" srcOrd="0" destOrd="0" parTransId="{F7BF562D-2101-4A54-8CA8-52077978F8CA}" sibTransId="{07EA8FB8-796F-4497-A9A2-BC408A1B9140}"/>
    <dgm:cxn modelId="{BD15338F-2D15-4571-8475-4883E2489968}" srcId="{5BA0C726-021A-475D-BED4-8D85A5F00311}" destId="{CC1763BE-1DE2-4A2B-A01B-6E7A3E5FE9E2}" srcOrd="1" destOrd="0" parTransId="{7AC68DDB-9817-4CA9-BDE4-84E11279E900}" sibTransId="{32A53436-23DA-4AAF-AF7B-683B2B8CC42A}"/>
    <dgm:cxn modelId="{6A8D91E2-61B0-4789-8F1F-6850F8C58816}" type="presOf" srcId="{5BA0C726-021A-475D-BED4-8D85A5F00311}" destId="{F8C8940A-9127-4F24-8384-E54F37A99E0D}" srcOrd="0" destOrd="0" presId="urn:microsoft.com/office/officeart/2005/8/layout/arrow6"/>
    <dgm:cxn modelId="{AC5A475E-DDFB-4FB8-8C20-22722881970D}" type="presParOf" srcId="{F8C8940A-9127-4F24-8384-E54F37A99E0D}" destId="{864A7A82-593E-49E9-974C-9DFA9E6A63A4}" srcOrd="0" destOrd="0" presId="urn:microsoft.com/office/officeart/2005/8/layout/arrow6"/>
    <dgm:cxn modelId="{D662CF9E-1995-49D2-864E-D501CA6A7043}" type="presParOf" srcId="{F8C8940A-9127-4F24-8384-E54F37A99E0D}" destId="{75F37881-1D6A-4438-B19C-1D8F480483D6}" srcOrd="1" destOrd="0" presId="urn:microsoft.com/office/officeart/2005/8/layout/arrow6"/>
    <dgm:cxn modelId="{9814392C-4D09-4E21-AC83-B929BF9F2ABA}" type="presParOf" srcId="{F8C8940A-9127-4F24-8384-E54F37A99E0D}" destId="{A15B79ED-2E86-4D4F-A53E-128252920816}" srcOrd="2" destOrd="0" presId="urn:microsoft.com/office/officeart/2005/8/layout/arrow6"/>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03592F-EEB2-4D9E-8719-AE6250A5B8BA}">
      <dsp:nvSpPr>
        <dsp:cNvPr id="0" name=""/>
        <dsp:cNvSpPr/>
      </dsp:nvSpPr>
      <dsp:spPr>
        <a:xfrm>
          <a:off x="3635" y="1739052"/>
          <a:ext cx="7294434" cy="7294434"/>
        </a:xfrm>
        <a:prstGeom prst="ellipse">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933700">
            <a:lnSpc>
              <a:spcPct val="90000"/>
            </a:lnSpc>
            <a:spcBef>
              <a:spcPct val="0"/>
            </a:spcBef>
            <a:spcAft>
              <a:spcPct val="35000"/>
            </a:spcAft>
            <a:buNone/>
          </a:pPr>
          <a:r>
            <a:rPr lang="en-US" sz="6600" b="0" kern="1200" dirty="0">
              <a:latin typeface="Cambria" panose="02040503050406030204" pitchFamily="18" charset="0"/>
              <a:ea typeface="Cambria" panose="02040503050406030204" pitchFamily="18" charset="0"/>
            </a:rPr>
            <a:t>Studies organized as addressing at least one of eight areas of inquiry: </a:t>
          </a:r>
          <a:endParaRPr lang="en-US" sz="6600" kern="1200" dirty="0">
            <a:latin typeface="Cambria" panose="02040503050406030204" pitchFamily="18" charset="0"/>
            <a:ea typeface="Cambria" panose="02040503050406030204" pitchFamily="18" charset="0"/>
          </a:endParaRPr>
        </a:p>
      </dsp:txBody>
      <dsp:txXfrm>
        <a:off x="1071880" y="2807297"/>
        <a:ext cx="5157944" cy="5157944"/>
      </dsp:txXfrm>
    </dsp:sp>
    <dsp:sp modelId="{032679D7-7D39-4E80-B12E-803B8F0A4AD1}">
      <dsp:nvSpPr>
        <dsp:cNvPr id="0" name=""/>
        <dsp:cNvSpPr/>
      </dsp:nvSpPr>
      <dsp:spPr>
        <a:xfrm rot="17863617">
          <a:off x="6360971" y="2921514"/>
          <a:ext cx="4465207" cy="0"/>
        </a:xfrm>
        <a:custGeom>
          <a:avLst/>
          <a:gdLst/>
          <a:ahLst/>
          <a:cxnLst/>
          <a:rect l="0" t="0" r="0" b="0"/>
          <a:pathLst>
            <a:path>
              <a:moveTo>
                <a:pt x="0" y="0"/>
              </a:moveTo>
              <a:lnTo>
                <a:pt x="4465207" y="0"/>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DD89E09-E16A-4820-AC40-27F171553566}">
      <dsp:nvSpPr>
        <dsp:cNvPr id="0" name=""/>
        <dsp:cNvSpPr/>
      </dsp:nvSpPr>
      <dsp:spPr>
        <a:xfrm>
          <a:off x="9632312" y="945270"/>
          <a:ext cx="852617" cy="0"/>
        </a:xfrm>
        <a:prstGeom prst="line">
          <a:avLst/>
        </a:pr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A99B882-3837-46A4-A5E9-BF99A4E3A48F}">
      <dsp:nvSpPr>
        <dsp:cNvPr id="0" name=""/>
        <dsp:cNvSpPr/>
      </dsp:nvSpPr>
      <dsp:spPr>
        <a:xfrm>
          <a:off x="10484930" y="267696"/>
          <a:ext cx="6045831" cy="1355147"/>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256032" tIns="256032" rIns="256032" bIns="256032" numCol="1" spcCol="1270" anchor="ctr" anchorCtr="0">
          <a:noAutofit/>
        </a:bodyPr>
        <a:lstStyle/>
        <a:p>
          <a:pPr marL="0" lvl="0" indent="0" algn="l" defTabSz="1600200">
            <a:lnSpc>
              <a:spcPct val="90000"/>
            </a:lnSpc>
            <a:spcBef>
              <a:spcPct val="0"/>
            </a:spcBef>
            <a:spcAft>
              <a:spcPct val="35000"/>
            </a:spcAft>
            <a:buFont typeface="Arial" panose="020B0604020202020204" pitchFamily="34" charset="0"/>
            <a:buNone/>
          </a:pPr>
          <a:r>
            <a:rPr lang="en-US" sz="3600" b="0" kern="1200" dirty="0">
              <a:latin typeface="Cambria" panose="02040503050406030204" pitchFamily="18" charset="0"/>
              <a:ea typeface="Cambria" panose="02040503050406030204" pitchFamily="18" charset="0"/>
            </a:rPr>
            <a:t>1. Telehealth vs. in-person use during pandemic (n=6)</a:t>
          </a:r>
          <a:endParaRPr lang="en-US" sz="3600" kern="1200" dirty="0">
            <a:latin typeface="Cambria" panose="02040503050406030204" pitchFamily="18" charset="0"/>
            <a:ea typeface="Cambria" panose="02040503050406030204" pitchFamily="18" charset="0"/>
          </a:endParaRPr>
        </a:p>
      </dsp:txBody>
      <dsp:txXfrm>
        <a:off x="10484930" y="267696"/>
        <a:ext cx="6045831" cy="1355147"/>
      </dsp:txXfrm>
    </dsp:sp>
    <dsp:sp modelId="{32C33521-FE98-43CC-8E12-59D9A93F5EC6}">
      <dsp:nvSpPr>
        <dsp:cNvPr id="0" name=""/>
        <dsp:cNvSpPr/>
      </dsp:nvSpPr>
      <dsp:spPr>
        <a:xfrm rot="18426306">
          <a:off x="6871754" y="3673621"/>
          <a:ext cx="3443640" cy="0"/>
        </a:xfrm>
        <a:custGeom>
          <a:avLst/>
          <a:gdLst/>
          <a:ahLst/>
          <a:cxnLst/>
          <a:rect l="0" t="0" r="0" b="0"/>
          <a:pathLst>
            <a:path>
              <a:moveTo>
                <a:pt x="0" y="0"/>
              </a:moveTo>
              <a:lnTo>
                <a:pt x="3443640" y="0"/>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797E1E-DF59-4EA1-B627-7CF0F001656B}">
      <dsp:nvSpPr>
        <dsp:cNvPr id="0" name=""/>
        <dsp:cNvSpPr/>
      </dsp:nvSpPr>
      <dsp:spPr>
        <a:xfrm>
          <a:off x="9632312" y="2300417"/>
          <a:ext cx="852617" cy="0"/>
        </a:xfrm>
        <a:prstGeom prst="line">
          <a:avLst/>
        </a:pr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C30B49C-6168-4201-9E5B-11BBE01B79C5}">
      <dsp:nvSpPr>
        <dsp:cNvPr id="0" name=""/>
        <dsp:cNvSpPr/>
      </dsp:nvSpPr>
      <dsp:spPr>
        <a:xfrm>
          <a:off x="10484930" y="1622843"/>
          <a:ext cx="6045831" cy="1355147"/>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256032" tIns="256032" rIns="256032" bIns="256032" numCol="1" spcCol="1270" anchor="ctr" anchorCtr="0">
          <a:noAutofit/>
        </a:bodyPr>
        <a:lstStyle/>
        <a:p>
          <a:pPr marL="0" lvl="0" indent="0" algn="l" defTabSz="1600200">
            <a:lnSpc>
              <a:spcPct val="90000"/>
            </a:lnSpc>
            <a:spcBef>
              <a:spcPct val="0"/>
            </a:spcBef>
            <a:spcAft>
              <a:spcPct val="35000"/>
            </a:spcAft>
            <a:buNone/>
          </a:pPr>
          <a:r>
            <a:rPr lang="en-US" sz="3600" b="0" kern="1200" dirty="0">
              <a:latin typeface="Cambria" panose="02040503050406030204" pitchFamily="18" charset="0"/>
              <a:ea typeface="Cambria" panose="02040503050406030204" pitchFamily="18" charset="0"/>
            </a:rPr>
            <a:t>2. Telehealth vs. in-person use before pandemic (n=5)</a:t>
          </a:r>
          <a:endParaRPr lang="en-US" sz="3600" kern="1200" dirty="0">
            <a:latin typeface="Cambria" panose="02040503050406030204" pitchFamily="18" charset="0"/>
            <a:ea typeface="Cambria" panose="02040503050406030204" pitchFamily="18" charset="0"/>
          </a:endParaRPr>
        </a:p>
      </dsp:txBody>
      <dsp:txXfrm>
        <a:off x="10484930" y="1622843"/>
        <a:ext cx="6045831" cy="1355147"/>
      </dsp:txXfrm>
    </dsp:sp>
    <dsp:sp modelId="{4FCBD19C-0067-4947-91FA-38D340D77E8A}">
      <dsp:nvSpPr>
        <dsp:cNvPr id="0" name=""/>
        <dsp:cNvSpPr/>
      </dsp:nvSpPr>
      <dsp:spPr>
        <a:xfrm rot="19406714">
          <a:off x="7300467" y="4425728"/>
          <a:ext cx="2586215" cy="0"/>
        </a:xfrm>
        <a:custGeom>
          <a:avLst/>
          <a:gdLst/>
          <a:ahLst/>
          <a:cxnLst/>
          <a:rect l="0" t="0" r="0" b="0"/>
          <a:pathLst>
            <a:path>
              <a:moveTo>
                <a:pt x="0" y="0"/>
              </a:moveTo>
              <a:lnTo>
                <a:pt x="2586215" y="0"/>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111397B-3329-48BC-946D-CAFC9B4143DE}">
      <dsp:nvSpPr>
        <dsp:cNvPr id="0" name=""/>
        <dsp:cNvSpPr/>
      </dsp:nvSpPr>
      <dsp:spPr>
        <a:xfrm>
          <a:off x="9632312" y="3655565"/>
          <a:ext cx="852617" cy="0"/>
        </a:xfrm>
        <a:prstGeom prst="line">
          <a:avLst/>
        </a:pr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5E6FFD7-55BB-4D62-A0E1-16FD36C97A67}">
      <dsp:nvSpPr>
        <dsp:cNvPr id="0" name=""/>
        <dsp:cNvSpPr/>
      </dsp:nvSpPr>
      <dsp:spPr>
        <a:xfrm>
          <a:off x="10484930" y="2977991"/>
          <a:ext cx="6045831" cy="1355147"/>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256032" tIns="256032" rIns="256032" bIns="256032" numCol="1" spcCol="1270" anchor="ctr" anchorCtr="0">
          <a:noAutofit/>
        </a:bodyPr>
        <a:lstStyle/>
        <a:p>
          <a:pPr marL="0" lvl="0" indent="0" algn="l" defTabSz="1600200">
            <a:lnSpc>
              <a:spcPct val="90000"/>
            </a:lnSpc>
            <a:spcBef>
              <a:spcPct val="0"/>
            </a:spcBef>
            <a:spcAft>
              <a:spcPct val="35000"/>
            </a:spcAft>
            <a:buNone/>
          </a:pPr>
          <a:r>
            <a:rPr lang="en-US" sz="3600" b="0" kern="1200" dirty="0">
              <a:latin typeface="Cambria" panose="02040503050406030204" pitchFamily="18" charset="0"/>
              <a:ea typeface="Cambria" panose="02040503050406030204" pitchFamily="18" charset="0"/>
            </a:rPr>
            <a:t>3. Telehealth vs. non-use during pandemic (n=9)</a:t>
          </a:r>
          <a:endParaRPr lang="en-US" sz="3600" kern="1200" dirty="0">
            <a:latin typeface="Cambria" panose="02040503050406030204" pitchFamily="18" charset="0"/>
            <a:ea typeface="Cambria" panose="02040503050406030204" pitchFamily="18" charset="0"/>
          </a:endParaRPr>
        </a:p>
      </dsp:txBody>
      <dsp:txXfrm>
        <a:off x="10484930" y="2977991"/>
        <a:ext cx="6045831" cy="1355147"/>
      </dsp:txXfrm>
    </dsp:sp>
    <dsp:sp modelId="{BB061EF7-2B85-46D5-8055-7C999E0CCE0D}">
      <dsp:nvSpPr>
        <dsp:cNvPr id="0" name=""/>
        <dsp:cNvSpPr/>
      </dsp:nvSpPr>
      <dsp:spPr>
        <a:xfrm rot="21051601">
          <a:off x="7541478" y="5177835"/>
          <a:ext cx="2104192" cy="0"/>
        </a:xfrm>
        <a:custGeom>
          <a:avLst/>
          <a:gdLst/>
          <a:ahLst/>
          <a:cxnLst/>
          <a:rect l="0" t="0" r="0" b="0"/>
          <a:pathLst>
            <a:path>
              <a:moveTo>
                <a:pt x="0" y="0"/>
              </a:moveTo>
              <a:lnTo>
                <a:pt x="2104192" y="0"/>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91C74DC-937B-4A0B-9C3A-F52EEA8510B9}">
      <dsp:nvSpPr>
        <dsp:cNvPr id="0" name=""/>
        <dsp:cNvSpPr/>
      </dsp:nvSpPr>
      <dsp:spPr>
        <a:xfrm>
          <a:off x="9632312" y="5010713"/>
          <a:ext cx="852617" cy="0"/>
        </a:xfrm>
        <a:prstGeom prst="line">
          <a:avLst/>
        </a:pr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0F849C3-9B93-4F15-A32A-2B5F4FE5457B}">
      <dsp:nvSpPr>
        <dsp:cNvPr id="0" name=""/>
        <dsp:cNvSpPr/>
      </dsp:nvSpPr>
      <dsp:spPr>
        <a:xfrm>
          <a:off x="10484930" y="4333139"/>
          <a:ext cx="6045831" cy="1355147"/>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256032" tIns="256032" rIns="256032" bIns="256032" numCol="1" spcCol="1270" anchor="ctr" anchorCtr="0">
          <a:noAutofit/>
        </a:bodyPr>
        <a:lstStyle/>
        <a:p>
          <a:pPr marL="0" lvl="0" indent="0" algn="l" defTabSz="1600200">
            <a:lnSpc>
              <a:spcPct val="90000"/>
            </a:lnSpc>
            <a:spcBef>
              <a:spcPct val="0"/>
            </a:spcBef>
            <a:spcAft>
              <a:spcPct val="35000"/>
            </a:spcAft>
            <a:buNone/>
          </a:pPr>
          <a:r>
            <a:rPr lang="en-US" sz="3600" b="0" kern="1200" dirty="0">
              <a:latin typeface="Cambria" panose="02040503050406030204" pitchFamily="18" charset="0"/>
              <a:ea typeface="Cambria" panose="02040503050406030204" pitchFamily="18" charset="0"/>
            </a:rPr>
            <a:t>4. Telehealth vs. non-use before pandemic (n=1)</a:t>
          </a:r>
          <a:endParaRPr lang="en-US" sz="3600" kern="1200" dirty="0">
            <a:latin typeface="Cambria" panose="02040503050406030204" pitchFamily="18" charset="0"/>
            <a:ea typeface="Cambria" panose="02040503050406030204" pitchFamily="18" charset="0"/>
          </a:endParaRPr>
        </a:p>
      </dsp:txBody>
      <dsp:txXfrm>
        <a:off x="10484930" y="4333139"/>
        <a:ext cx="6045831" cy="1355147"/>
      </dsp:txXfrm>
    </dsp:sp>
    <dsp:sp modelId="{337DD822-6320-44DD-A6B8-18B68AF58A71}">
      <dsp:nvSpPr>
        <dsp:cNvPr id="0" name=""/>
        <dsp:cNvSpPr/>
      </dsp:nvSpPr>
      <dsp:spPr>
        <a:xfrm rot="1365955">
          <a:off x="7467075" y="5929942"/>
          <a:ext cx="2252999" cy="0"/>
        </a:xfrm>
        <a:custGeom>
          <a:avLst/>
          <a:gdLst/>
          <a:ahLst/>
          <a:cxnLst/>
          <a:rect l="0" t="0" r="0" b="0"/>
          <a:pathLst>
            <a:path>
              <a:moveTo>
                <a:pt x="0" y="0"/>
              </a:moveTo>
              <a:lnTo>
                <a:pt x="2252999" y="0"/>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D3DFBE6-F598-419B-937E-53ED3A2BC08C}">
      <dsp:nvSpPr>
        <dsp:cNvPr id="0" name=""/>
        <dsp:cNvSpPr/>
      </dsp:nvSpPr>
      <dsp:spPr>
        <a:xfrm>
          <a:off x="9632312" y="6365860"/>
          <a:ext cx="852617" cy="0"/>
        </a:xfrm>
        <a:prstGeom prst="line">
          <a:avLst/>
        </a:pr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A7FD927-F487-4210-A3F8-AA233838D446}">
      <dsp:nvSpPr>
        <dsp:cNvPr id="0" name=""/>
        <dsp:cNvSpPr/>
      </dsp:nvSpPr>
      <dsp:spPr>
        <a:xfrm>
          <a:off x="10484930" y="5688287"/>
          <a:ext cx="6045831" cy="1355147"/>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256032" tIns="256032" rIns="256032" bIns="256032" numCol="1" spcCol="1270" anchor="ctr" anchorCtr="0">
          <a:noAutofit/>
        </a:bodyPr>
        <a:lstStyle/>
        <a:p>
          <a:pPr marL="0" lvl="0" indent="0" algn="l" defTabSz="1600200">
            <a:lnSpc>
              <a:spcPct val="90000"/>
            </a:lnSpc>
            <a:spcBef>
              <a:spcPct val="0"/>
            </a:spcBef>
            <a:spcAft>
              <a:spcPct val="35000"/>
            </a:spcAft>
            <a:buNone/>
          </a:pPr>
          <a:r>
            <a:rPr lang="en-US" sz="3600" b="0" kern="1200" dirty="0">
              <a:latin typeface="Cambria" panose="02040503050406030204" pitchFamily="18" charset="0"/>
              <a:ea typeface="Cambria" panose="02040503050406030204" pitchFamily="18" charset="0"/>
            </a:rPr>
            <a:t>5. Telehealth modality (n=9)</a:t>
          </a:r>
          <a:endParaRPr lang="en-US" sz="3600" kern="1200" dirty="0">
            <a:latin typeface="Cambria" panose="02040503050406030204" pitchFamily="18" charset="0"/>
            <a:ea typeface="Cambria" panose="02040503050406030204" pitchFamily="18" charset="0"/>
          </a:endParaRPr>
        </a:p>
      </dsp:txBody>
      <dsp:txXfrm>
        <a:off x="10484930" y="5688287"/>
        <a:ext cx="6045831" cy="1355147"/>
      </dsp:txXfrm>
    </dsp:sp>
    <dsp:sp modelId="{AF695DEC-2086-4E92-B1AC-61EBFB3A0939}">
      <dsp:nvSpPr>
        <dsp:cNvPr id="0" name=""/>
        <dsp:cNvSpPr/>
      </dsp:nvSpPr>
      <dsp:spPr>
        <a:xfrm rot="3134945">
          <a:off x="7020614" y="6543502"/>
          <a:ext cx="2347021" cy="0"/>
        </a:xfrm>
        <a:custGeom>
          <a:avLst/>
          <a:gdLst/>
          <a:ahLst/>
          <a:cxnLst/>
          <a:rect l="0" t="0" r="0" b="0"/>
          <a:pathLst>
            <a:path>
              <a:moveTo>
                <a:pt x="0" y="0"/>
              </a:moveTo>
              <a:lnTo>
                <a:pt x="2347021" y="0"/>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F056202-5872-4CFA-B6BA-D56D2B8A71AD}">
      <dsp:nvSpPr>
        <dsp:cNvPr id="0" name=""/>
        <dsp:cNvSpPr/>
      </dsp:nvSpPr>
      <dsp:spPr>
        <a:xfrm>
          <a:off x="8912583" y="7471373"/>
          <a:ext cx="957074" cy="0"/>
        </a:xfrm>
        <a:prstGeom prst="line">
          <a:avLst/>
        </a:pr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0C144C0-D1C7-43A6-86E1-6D69584CCBA2}">
      <dsp:nvSpPr>
        <dsp:cNvPr id="0" name=""/>
        <dsp:cNvSpPr/>
      </dsp:nvSpPr>
      <dsp:spPr>
        <a:xfrm>
          <a:off x="9869658" y="6833500"/>
          <a:ext cx="6786530" cy="1275744"/>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256032" tIns="256032" rIns="256032" bIns="256032" numCol="1" spcCol="1270" anchor="ctr" anchorCtr="0">
          <a:noAutofit/>
        </a:bodyPr>
        <a:lstStyle/>
        <a:p>
          <a:pPr marL="0" lvl="0" indent="0" algn="r" defTabSz="1600200">
            <a:lnSpc>
              <a:spcPct val="90000"/>
            </a:lnSpc>
            <a:spcBef>
              <a:spcPct val="0"/>
            </a:spcBef>
            <a:spcAft>
              <a:spcPct val="35000"/>
            </a:spcAft>
            <a:buNone/>
          </a:pPr>
          <a:r>
            <a:rPr lang="en-US" sz="3600" b="0" kern="1200" dirty="0">
              <a:latin typeface="Cambria" panose="02040503050406030204" pitchFamily="18" charset="0"/>
              <a:ea typeface="Cambria" panose="02040503050406030204" pitchFamily="18" charset="0"/>
            </a:rPr>
            <a:t>6. Satisfaction with telehealth           (n=4) </a:t>
          </a:r>
          <a:endParaRPr lang="en-US" sz="3600" kern="1200" dirty="0">
            <a:latin typeface="Cambria" panose="02040503050406030204" pitchFamily="18" charset="0"/>
            <a:ea typeface="Cambria" panose="02040503050406030204" pitchFamily="18" charset="0"/>
          </a:endParaRPr>
        </a:p>
      </dsp:txBody>
      <dsp:txXfrm>
        <a:off x="9869658" y="6833500"/>
        <a:ext cx="6786530" cy="1275744"/>
      </dsp:txXfrm>
    </dsp:sp>
    <dsp:sp modelId="{DF385263-322B-406A-99FE-6E4CFC59810A}">
      <dsp:nvSpPr>
        <dsp:cNvPr id="0" name=""/>
        <dsp:cNvSpPr/>
      </dsp:nvSpPr>
      <dsp:spPr>
        <a:xfrm rot="3307017">
          <a:off x="6777292" y="7244502"/>
          <a:ext cx="3632564" cy="0"/>
        </a:xfrm>
        <a:custGeom>
          <a:avLst/>
          <a:gdLst/>
          <a:ahLst/>
          <a:cxnLst/>
          <a:rect l="0" t="0" r="0" b="0"/>
          <a:pathLst>
            <a:path>
              <a:moveTo>
                <a:pt x="0" y="0"/>
              </a:moveTo>
              <a:lnTo>
                <a:pt x="3632564" y="0"/>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093BB7-33FF-4A40-8F2B-0047900145CB}">
      <dsp:nvSpPr>
        <dsp:cNvPr id="0" name=""/>
        <dsp:cNvSpPr/>
      </dsp:nvSpPr>
      <dsp:spPr>
        <a:xfrm>
          <a:off x="9632312" y="8734437"/>
          <a:ext cx="852617" cy="0"/>
        </a:xfrm>
        <a:prstGeom prst="line">
          <a:avLst/>
        </a:pr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E324500-4EFF-46A6-9F2D-32AF26FDF409}">
      <dsp:nvSpPr>
        <dsp:cNvPr id="0" name=""/>
        <dsp:cNvSpPr/>
      </dsp:nvSpPr>
      <dsp:spPr>
        <a:xfrm>
          <a:off x="10484930" y="8056863"/>
          <a:ext cx="6045831" cy="1355147"/>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256032" tIns="256032" rIns="256032" bIns="256032" numCol="1" spcCol="1270" anchor="ctr" anchorCtr="0">
          <a:noAutofit/>
        </a:bodyPr>
        <a:lstStyle/>
        <a:p>
          <a:pPr marL="0" lvl="0" indent="0" algn="l" defTabSz="1600200">
            <a:lnSpc>
              <a:spcPct val="90000"/>
            </a:lnSpc>
            <a:spcBef>
              <a:spcPct val="0"/>
            </a:spcBef>
            <a:spcAft>
              <a:spcPct val="35000"/>
            </a:spcAft>
            <a:buNone/>
          </a:pPr>
          <a:r>
            <a:rPr lang="en-US" sz="3600" b="0" kern="1200" dirty="0">
              <a:latin typeface="Cambria" panose="02040503050406030204" pitchFamily="18" charset="0"/>
              <a:ea typeface="Cambria" panose="02040503050406030204" pitchFamily="18" charset="0"/>
            </a:rPr>
            <a:t>7. Outcomes associated with telehealth (n=3)</a:t>
          </a:r>
          <a:endParaRPr lang="en-US" sz="3600" kern="1200" dirty="0">
            <a:latin typeface="Cambria" panose="02040503050406030204" pitchFamily="18" charset="0"/>
            <a:ea typeface="Cambria" panose="02040503050406030204" pitchFamily="18" charset="0"/>
          </a:endParaRPr>
        </a:p>
      </dsp:txBody>
      <dsp:txXfrm>
        <a:off x="10484930" y="8056863"/>
        <a:ext cx="6045831" cy="1355147"/>
      </dsp:txXfrm>
    </dsp:sp>
    <dsp:sp modelId="{F1FF40D7-7A22-45FE-BE53-B1227C4B25F2}">
      <dsp:nvSpPr>
        <dsp:cNvPr id="0" name=""/>
        <dsp:cNvSpPr/>
      </dsp:nvSpPr>
      <dsp:spPr>
        <a:xfrm rot="3782544">
          <a:off x="6277556" y="7996609"/>
          <a:ext cx="4696232" cy="0"/>
        </a:xfrm>
        <a:custGeom>
          <a:avLst/>
          <a:gdLst/>
          <a:ahLst/>
          <a:cxnLst/>
          <a:rect l="0" t="0" r="0" b="0"/>
          <a:pathLst>
            <a:path>
              <a:moveTo>
                <a:pt x="0" y="0"/>
              </a:moveTo>
              <a:lnTo>
                <a:pt x="4696232" y="0"/>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A39E69E-2A5E-468A-857A-17068858229A}">
      <dsp:nvSpPr>
        <dsp:cNvPr id="0" name=""/>
        <dsp:cNvSpPr/>
      </dsp:nvSpPr>
      <dsp:spPr>
        <a:xfrm>
          <a:off x="9690146" y="10089584"/>
          <a:ext cx="852617" cy="0"/>
        </a:xfrm>
        <a:prstGeom prst="line">
          <a:avLst/>
        </a:pr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4CF076C-9B78-4A7E-B03B-76CFFD08C221}">
      <dsp:nvSpPr>
        <dsp:cNvPr id="0" name=""/>
        <dsp:cNvSpPr/>
      </dsp:nvSpPr>
      <dsp:spPr>
        <a:xfrm>
          <a:off x="10542763" y="9412011"/>
          <a:ext cx="6045831" cy="1355147"/>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256032" tIns="256032" rIns="256032" bIns="256032" numCol="1" spcCol="1270" anchor="ctr" anchorCtr="0">
          <a:noAutofit/>
        </a:bodyPr>
        <a:lstStyle/>
        <a:p>
          <a:pPr marL="0" lvl="0" indent="0" algn="l" defTabSz="1600200">
            <a:lnSpc>
              <a:spcPct val="90000"/>
            </a:lnSpc>
            <a:spcBef>
              <a:spcPct val="0"/>
            </a:spcBef>
            <a:spcAft>
              <a:spcPct val="35000"/>
            </a:spcAft>
            <a:buNone/>
          </a:pPr>
          <a:r>
            <a:rPr lang="en-US" sz="3600" b="0" kern="1200" dirty="0">
              <a:latin typeface="Cambria" panose="02040503050406030204" pitchFamily="18" charset="0"/>
              <a:ea typeface="Cambria" panose="02040503050406030204" pitchFamily="18" charset="0"/>
            </a:rPr>
            <a:t>8. Perceived or actual access to telehealth services (n=6)</a:t>
          </a:r>
          <a:endParaRPr lang="en-US" sz="3600" kern="1200" dirty="0">
            <a:latin typeface="Cambria" panose="02040503050406030204" pitchFamily="18" charset="0"/>
            <a:ea typeface="Cambria" panose="02040503050406030204" pitchFamily="18" charset="0"/>
          </a:endParaRPr>
        </a:p>
      </dsp:txBody>
      <dsp:txXfrm>
        <a:off x="10542763" y="9412011"/>
        <a:ext cx="6045831" cy="135514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4A7A82-593E-49E9-974C-9DFA9E6A63A4}">
      <dsp:nvSpPr>
        <dsp:cNvPr id="0" name=""/>
        <dsp:cNvSpPr/>
      </dsp:nvSpPr>
      <dsp:spPr>
        <a:xfrm>
          <a:off x="-1239402" y="0"/>
          <a:ext cx="14738977" cy="3988709"/>
        </a:xfrm>
        <a:prstGeom prst="leftRightRibbon">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5F37881-1D6A-4438-B19C-1D8F480483D6}">
      <dsp:nvSpPr>
        <dsp:cNvPr id="0" name=""/>
        <dsp:cNvSpPr/>
      </dsp:nvSpPr>
      <dsp:spPr>
        <a:xfrm>
          <a:off x="914416" y="765521"/>
          <a:ext cx="3923319" cy="1897963"/>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13792" rIns="0" bIns="121920" numCol="1" spcCol="1270" anchor="ctr" anchorCtr="0">
          <a:noAutofit/>
        </a:bodyPr>
        <a:lstStyle/>
        <a:p>
          <a:pPr marL="0" lvl="0" indent="0" algn="ctr" defTabSz="1422400">
            <a:lnSpc>
              <a:spcPct val="90000"/>
            </a:lnSpc>
            <a:spcBef>
              <a:spcPct val="0"/>
            </a:spcBef>
            <a:spcAft>
              <a:spcPct val="35000"/>
            </a:spcAft>
            <a:buNone/>
          </a:pPr>
          <a:r>
            <a:rPr lang="en-US" sz="3200" b="1" u="sng" kern="1200" dirty="0">
              <a:latin typeface="Cambria" panose="02040503050406030204" pitchFamily="18" charset="0"/>
              <a:ea typeface="Cambria" panose="02040503050406030204" pitchFamily="18" charset="0"/>
            </a:rPr>
            <a:t>Inconsistent findings</a:t>
          </a:r>
        </a:p>
        <a:p>
          <a:pPr marL="228600" lvl="1" indent="-228600" algn="l" defTabSz="1066800">
            <a:lnSpc>
              <a:spcPct val="90000"/>
            </a:lnSpc>
            <a:spcBef>
              <a:spcPct val="0"/>
            </a:spcBef>
            <a:spcAft>
              <a:spcPct val="15000"/>
            </a:spcAft>
            <a:buChar char="•"/>
          </a:pPr>
          <a:r>
            <a:rPr lang="en-US" sz="2400" kern="1200" dirty="0"/>
            <a:t>Role of ethnicity, gender in telehealth utilization</a:t>
          </a:r>
        </a:p>
      </dsp:txBody>
      <dsp:txXfrm>
        <a:off x="914416" y="765521"/>
        <a:ext cx="3923319" cy="1897963"/>
      </dsp:txXfrm>
    </dsp:sp>
    <dsp:sp modelId="{A15B79ED-2E86-4D4F-A53E-128252920816}">
      <dsp:nvSpPr>
        <dsp:cNvPr id="0" name=""/>
        <dsp:cNvSpPr/>
      </dsp:nvSpPr>
      <dsp:spPr>
        <a:xfrm>
          <a:off x="5758557" y="1367176"/>
          <a:ext cx="6501615" cy="1954467"/>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13792" rIns="0" bIns="121920" numCol="1" spcCol="1270" anchor="ctr" anchorCtr="0">
          <a:noAutofit/>
        </a:bodyPr>
        <a:lstStyle/>
        <a:p>
          <a:pPr marL="0" lvl="0" indent="0" algn="ctr" defTabSz="1422400">
            <a:lnSpc>
              <a:spcPct val="90000"/>
            </a:lnSpc>
            <a:spcBef>
              <a:spcPct val="0"/>
            </a:spcBef>
            <a:spcAft>
              <a:spcPct val="35000"/>
            </a:spcAft>
            <a:buNone/>
          </a:pPr>
          <a:r>
            <a:rPr lang="en-US" sz="3200" b="1" u="sng" kern="1200" dirty="0">
              <a:latin typeface="Cambria" panose="02040503050406030204" pitchFamily="18" charset="0"/>
              <a:ea typeface="Cambria" panose="02040503050406030204" pitchFamily="18" charset="0"/>
            </a:rPr>
            <a:t>Robust findings</a:t>
          </a:r>
        </a:p>
        <a:p>
          <a:pPr marL="228600" lvl="1" indent="-228600" algn="l" defTabSz="1066800">
            <a:lnSpc>
              <a:spcPct val="90000"/>
            </a:lnSpc>
            <a:spcBef>
              <a:spcPct val="0"/>
            </a:spcBef>
            <a:spcAft>
              <a:spcPct val="15000"/>
            </a:spcAft>
            <a:buChar char="•"/>
          </a:pPr>
          <a:r>
            <a:rPr lang="en-US" sz="2400" kern="1200" dirty="0"/>
            <a:t>Racial, socioeconomic, rurality, and age disparities in telehealth study outcomes </a:t>
          </a:r>
        </a:p>
      </dsp:txBody>
      <dsp:txXfrm>
        <a:off x="5758557" y="1367176"/>
        <a:ext cx="6501615" cy="1954467"/>
      </dsp:txXfrm>
    </dsp:sp>
  </dsp:spTree>
</dsp:drawing>
</file>

<file path=ppt/diagrams/layout1.xml><?xml version="1.0" encoding="utf-8"?>
<dgm:layoutDef xmlns:dgm="http://schemas.openxmlformats.org/drawingml/2006/diagram" xmlns:a="http://schemas.openxmlformats.org/drawingml/2006/main" uniqueId="urn:microsoft.com/office/officeart/2009/3/layout/SubStepProcess">
  <dgm:title val=""/>
  <dgm:desc val=""/>
  <dgm:catLst>
    <dgm:cat type="process" pri="12250"/>
  </dgm:catLst>
  <dgm:sampData>
    <dgm:dataModel>
      <dgm:ptLst>
        <dgm:pt modelId="0" type="doc"/>
        <dgm:pt modelId="1">
          <dgm:prSet phldr="1"/>
        </dgm:pt>
        <dgm:pt modelId="11">
          <dgm:prSet phldr="1"/>
        </dgm:pt>
        <dgm:pt modelId="12">
          <dgm:prSet phldr="1"/>
        </dgm:pt>
        <dgm:pt modelId="2">
          <dgm:prSet phldr="1"/>
        </dgm:pt>
        <dgm:pt modelId="3">
          <dgm:prSet phldr="1"/>
        </dgm:pt>
      </dgm:ptLst>
      <dgm:cxnLst>
        <dgm:cxn modelId="6" srcId="0" destId="1" srcOrd="0" destOrd="0"/>
        <dgm:cxn modelId="61" srcId="1" destId="11" srcOrd="0" destOrd="0"/>
        <dgm:cxn modelId="62" srcId="1" destId="12" srcOrd="1" destOrd="0"/>
        <dgm:cxn modelId="7" srcId="0" destId="2" srcOrd="0" destOrd="0"/>
        <dgm:cxn modelId="8" srcId="0" destId="3" srcOrd="0" destOrd="0"/>
      </dgm:cxnLst>
      <dgm:bg/>
      <dgm:whole/>
    </dgm:dataModel>
  </dgm:sampData>
  <dgm:styleData>
    <dgm:dataModel>
      <dgm:ptLst>
        <dgm:pt modelId="0" type="doc"/>
        <dgm:pt modelId="1">
          <dgm:prSet phldr="1"/>
        </dgm:pt>
        <dgm:pt modelId="11">
          <dgm:prSet phldr="1"/>
        </dgm:pt>
        <dgm:pt modelId="12">
          <dgm:prSet phldr="1"/>
        </dgm:pt>
        <dgm:pt modelId="2">
          <dgm:prSet phldr="1"/>
        </dgm:pt>
      </dgm:ptLst>
      <dgm:cxnLst>
        <dgm:cxn modelId="4" srcId="0" destId="1" srcOrd="0" destOrd="0"/>
        <dgm:cxn modelId="41" srcId="1" destId="11" srcOrd="0" destOrd="0"/>
        <dgm:cxn modelId="42" srcId="1" destId="12" srcOrd="1" destOrd="0"/>
        <dgm:cxn modelId="5" srcId="0" destId="2" srcOrd="0" destOrd="0"/>
      </dgm:cxnLst>
      <dgm:bg/>
      <dgm:whole/>
    </dgm:dataModel>
  </dgm:styleData>
  <dgm:clrData>
    <dgm:dataModel>
      <dgm:ptLst>
        <dgm:pt modelId="0" type="doc"/>
        <dgm:pt modelId="1">
          <dgm:prSet phldr="1"/>
        </dgm:pt>
        <dgm:pt modelId="11">
          <dgm:prSet phldr="1"/>
        </dgm:pt>
        <dgm:pt modelId="12">
          <dgm:prSet phldr="1"/>
        </dgm:pt>
        <dgm:pt modelId="2">
          <dgm:prSet phldr="1"/>
        </dgm:pt>
        <dgm:pt modelId="3">
          <dgm:prSet phldr="1"/>
        </dgm:pt>
        <dgm:pt modelId="4">
          <dgm:prSet phldr="1"/>
        </dgm:pt>
      </dgm:ptLst>
      <dgm:cxnLst>
        <dgm:cxn modelId="8" srcId="0" destId="1" srcOrd="0" destOrd="0"/>
        <dgm:cxn modelId="81" srcId="1" destId="11" srcOrd="0" destOrd="0"/>
        <dgm:cxn modelId="82" srcId="1" destId="12" srcOrd="1" destOrd="0"/>
        <dgm:cxn modelId="9" srcId="0" destId="2" srcOrd="0" destOrd="0"/>
        <dgm:cxn modelId="10" srcId="0" destId="3" srcOrd="0" destOrd="0"/>
        <dgm:cxn modelId="11" srcId="0" destId="4" srcOrd="0" destOrd="0"/>
      </dgm:cxnLst>
      <dgm:bg/>
      <dgm:whole/>
    </dgm:dataModel>
  </dgm:clrData>
  <dgm:layoutNode name="Name0">
    <dgm:varLst>
      <dgm:chMax val="7"/>
      <dgm:dir/>
      <dgm:animOne val="branch"/>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parTx1" refType="w"/>
      <dgm:constr type="w" for="ch" forName="chLin1" refType="w" refFor="ch" refForName="parTx1" fact="1.38"/>
      <dgm:constr type="h" for="ch" forName="chLin1" refType="h"/>
      <dgm:constr type="w" for="ch" forName="spPre1" refType="w" fact="0.27"/>
      <dgm:constr type="w" for="ch" forName="spPost1" refType="w" fact="0.27"/>
      <dgm:constr type="h" for="ch" forName="spPre1" refType="h"/>
      <dgm:constr type="h" for="ch" forName="spPost1" refType="h"/>
      <dgm:constr type="primFontSz" for="ch" forName="parTx1" val="65"/>
      <dgm:constr type="primFontSz" for="des" forName="desTx1" refType="primFontSz" refFor="ch" refForName="parTx1" fact="0.78"/>
      <dgm:constr type="primFontSz" for="des" forName="desTx1" op="equ"/>
      <dgm:constr type="w" for="ch" forName="parTx2" refType="w"/>
      <dgm:constr type="w" for="ch" forName="chLin2" refType="w" refFor="ch" refForName="parTx2" fact="1.38"/>
      <dgm:constr type="h" for="ch" forName="chLin2" refType="h"/>
      <dgm:constr type="w" for="ch" forName="spPre2" refType="w" fact="0.54"/>
      <dgm:constr type="w" for="ch" forName="spPost2" refType="w" fact="0.54"/>
      <dgm:constr type="h" for="ch" forName="spPre2" refType="h"/>
      <dgm:constr type="h" for="ch" forName="spPost2" refType="h"/>
      <dgm:constr type="primFontSz" for="ch" forName="parTx2" refType="primFontSz" refFor="ch" refForName="parTx1" op="equ"/>
      <dgm:constr type="primFontSz" for="des" forName="desTx2" refType="primFontSz" refFor="des" refForName="desTx1" op="equ"/>
      <dgm:constr type="w" for="ch" forName="parTx3" refType="w"/>
      <dgm:constr type="w" for="ch" forName="chLin3" refType="w" refFor="ch" refForName="parTx3" fact="1.38"/>
      <dgm:constr type="h" for="ch" forName="chLin3" refType="h"/>
      <dgm:constr type="w" for="ch" forName="spPre3" refType="w" fact="0.54"/>
      <dgm:constr type="w" for="ch" forName="spPost3" refType="w" fact="0.54"/>
      <dgm:constr type="h" for="ch" forName="spPre3" refType="h"/>
      <dgm:constr type="h" for="ch" forName="spPost3" refType="h"/>
      <dgm:constr type="primFontSz" for="ch" forName="parTx3" refType="primFontSz" refFor="ch" refForName="parTx1" op="equ"/>
      <dgm:constr type="primFontSz" for="des" forName="desTx3" refType="primFontSz" refFor="des" refForName="desTx1" op="equ"/>
      <dgm:constr type="w" for="ch" forName="parTx4" refType="w"/>
      <dgm:constr type="w" for="ch" forName="chLin4" refType="w" refFor="ch" refForName="parTx4" fact="1.38"/>
      <dgm:constr type="h" for="ch" forName="chLin4" refType="h"/>
      <dgm:constr type="w" for="ch" forName="spPre4" refType="w" fact="0.54"/>
      <dgm:constr type="w" for="ch" forName="spPost4" refType="w" fact="0.54"/>
      <dgm:constr type="h" for="ch" forName="spPre4" refType="h"/>
      <dgm:constr type="h" for="ch" forName="spPost4" refType="h"/>
      <dgm:constr type="primFontSz" for="ch" forName="parTx4" refType="primFontSz" refFor="ch" refForName="parTx1" op="equ"/>
      <dgm:constr type="primFontSz" for="des" forName="desTx4" refType="primFontSz" refFor="des" refForName="desTx1" op="equ"/>
      <dgm:constr type="w" for="ch" forName="parTx5" refType="w"/>
      <dgm:constr type="w" for="ch" forName="chLin5" refType="w" refFor="ch" refForName="parTx5" fact="1.38"/>
      <dgm:constr type="h" for="ch" forName="chLin5" refType="h"/>
      <dgm:constr type="w" for="ch" forName="spPre5" refType="w" fact="0.54"/>
      <dgm:constr type="w" for="ch" forName="spPost5" refType="w" fact="0.54"/>
      <dgm:constr type="h" for="ch" forName="spPre5" refType="h"/>
      <dgm:constr type="h" for="ch" forName="spPost5" refType="h"/>
      <dgm:constr type="primFontSz" for="ch" forName="parTx5" refType="primFontSz" refFor="ch" refForName="parTx1" op="equ"/>
      <dgm:constr type="primFontSz" for="des" forName="desTx5" refType="primFontSz" refFor="des" refForName="desTx1" op="equ"/>
      <dgm:constr type="w" for="ch" forName="parTx6" refType="w"/>
      <dgm:constr type="w" for="ch" forName="chLin6" refType="w" refFor="ch" refForName="parTx6" fact="1.38"/>
      <dgm:constr type="h" for="ch" forName="chLin6" refType="h"/>
      <dgm:constr type="w" for="ch" forName="spPre6" refType="w" fact="0.54"/>
      <dgm:constr type="w" for="ch" forName="spPost6" refType="w" fact="0.54"/>
      <dgm:constr type="h" for="ch" forName="spPre6" refType="h"/>
      <dgm:constr type="h" for="ch" forName="spPost6" refType="h"/>
      <dgm:constr type="primFontSz" for="ch" forName="parTx6" refType="primFontSz" refFor="ch" refForName="parTx1" op="equ"/>
      <dgm:constr type="primFontSz" for="des" forName="desTx6" refType="primFontSz" refFor="des" refForName="desTx1" op="equ"/>
      <dgm:constr type="w" for="ch" forName="parTx7" refType="w"/>
      <dgm:constr type="w" for="ch" forName="chLin7" refType="w" refFor="ch" refForName="parTx7" fact="1.38"/>
      <dgm:constr type="h" for="ch" forName="chLin7" refType="h"/>
      <dgm:constr type="w" for="ch" forName="spPre7" refType="w" fact="0.54"/>
      <dgm:constr type="w" for="ch" forName="spPost7" refType="w" fact="0.54"/>
      <dgm:constr type="h" for="ch" forName="spPre7" refType="h"/>
      <dgm:constr type="h" for="ch" forName="spPost7" refType="h"/>
      <dgm:constr type="primFontSz" for="ch" forName="parTx7" refType="primFontSz" refFor="ch" refForName="parTx1" op="equ"/>
      <dgm:constr type="primFontSz" for="des" forName="desTx7" refType="primFontSz" refFor="des" refForName="desTx1" op="equ"/>
    </dgm:constrLst>
    <dgm:forEach name="Name4" axis="ch" ptType="node">
      <dgm:choose name="Name5">
        <dgm:if name="Name6" axis="self" ptType="node" func="pos" op="equ" val="1">
          <dgm:layoutNode name="parTx1"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
            <dgm:if name="Name8" axis="ch" ptType="node" func="cnt" op="gte" val="1">
              <dgm:layoutNode name="spPre1">
                <dgm:alg type="sp"/>
                <dgm:shape xmlns:r="http://schemas.openxmlformats.org/officeDocument/2006/relationships" r:blip="">
                  <dgm:adjLst/>
                </dgm:shape>
              </dgm:layoutNode>
              <dgm:layoutNode name="chLin1">
                <dgm:alg type="lin">
                  <dgm:param type="linDir" val="fromT"/>
                </dgm:alg>
                <dgm:shape xmlns:r="http://schemas.openxmlformats.org/officeDocument/2006/relationships" r:blip="">
                  <dgm:adjLst/>
                </dgm:shape>
                <dgm:presOf/>
                <dgm:constrLst>
                  <dgm:constr type="w" for="ch" forName="txAndLines1" refType="w" fact="0.77"/>
                  <dgm:constr type="w" for="ch" forName="top1" refType="w" refFor="ch" refForName="txAndLines1" fact="0.78"/>
                </dgm:constrLst>
                <dgm:forEach name="Name9" axis="ch">
                  <dgm:forEach name="Name10" axis="self" ptType="parTrans">
                    <dgm:layoutNode name="Name11" styleLbl="parChTrans1D1">
                      <dgm:choose name="Name12">
                        <dgm:if name="Name13" func="var" arg="dir" op="equ" val="norm">
                          <dgm:alg type="conn">
                            <dgm:param type="dim" val="1D"/>
                            <dgm:param type="begPts" val="midR"/>
                            <dgm:param type="endSty" val="noArr"/>
                            <dgm:param type="dstNode" val="anchor1"/>
                          </dgm:alg>
                        </dgm:if>
                        <dgm:else name="Name14">
                          <dgm:alg type="conn">
                            <dgm:param type="dim" val="1D"/>
                            <dgm:param type="begPts" val="midL"/>
                            <dgm:param type="endSty" val="noArr"/>
                            <dgm:param type="srcNode" val="parTx1"/>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 axis="self" ptType="node">
                    <dgm:choose name="Name16">
                      <dgm:if name="Name17" axis="par ch" ptType="node node" func="cnt" op="equ" val="1">
                        <dgm:layoutNode name="top1">
                          <dgm:alg type="sp"/>
                          <dgm:shape xmlns:r="http://schemas.openxmlformats.org/officeDocument/2006/relationships" r:blip="">
                            <dgm:adjLst/>
                          </dgm:shape>
                          <dgm:constrLst>
                            <dgm:constr type="h" refType="w" fact="0.6"/>
                          </dgm:constrLst>
                        </dgm:layoutNode>
                      </dgm:if>
                      <dgm:else name="Name18"/>
                    </dgm:choose>
                    <dgm:layoutNode name="txAndLines1">
                      <dgm:choose name="Name19">
                        <dgm:if name="Name20" func="var" arg="dir" op="equ" val="norm">
                          <dgm:alg type="lin"/>
                        </dgm:if>
                        <dgm:else name="Name21">
                          <dgm:alg type="lin">
                            <dgm:param type="linDir" val="fromR"/>
                          </dgm:alg>
                        </dgm:else>
                      </dgm:choose>
                      <dgm:shape xmlns:r="http://schemas.openxmlformats.org/officeDocument/2006/relationships" r:blip="">
                        <dgm:adjLst/>
                      </dgm:shape>
                      <dgm:presOf/>
                      <dgm:choose name="Name22">
                        <dgm:if name="Name23" axis="root ch" ptType="all node" func="cnt" op="gte" val="2">
                          <dgm:constrLst>
                            <dgm:constr type="w" for="ch" forName="anchor1" refType="w"/>
                            <dgm:constr type="w" for="ch" forName="backup1" refType="w" fact="-1"/>
                            <dgm:constr type="w" for="ch" forName="preLine1" refType="w" fact="0.11"/>
                            <dgm:constr type="w" for="ch" forName="desTx1" refType="w" fact="0.78"/>
                            <dgm:constr type="w" for="ch" forName="postLine1" refType="w" fact="0.11"/>
                          </dgm:constrLst>
                        </dgm:if>
                        <dgm:else name="Name24">
                          <dgm:constrLst>
                            <dgm:constr type="w" for="ch" forName="anchor1" refType="w" fact="0.89"/>
                            <dgm:constr type="w" for="ch" forName="backup1" refType="w" fact="-0.89"/>
                            <dgm:constr type="w" for="ch" forName="preLine1" refType="w" fact="0.11"/>
                            <dgm:constr type="w" for="ch" forName="desTx1" refType="w" fact="0.78"/>
                          </dgm:constrLst>
                        </dgm:else>
                      </dgm:choose>
                      <dgm:layoutNode name="anchor1" moveWith="desTx1">
                        <dgm:alg type="sp"/>
                        <dgm:shape xmlns:r="http://schemas.openxmlformats.org/officeDocument/2006/relationships" r:blip="">
                          <dgm:adjLst/>
                        </dgm:shape>
                      </dgm:layoutNode>
                      <dgm:layoutNode name="backup1" moveWith="desTx1">
                        <dgm:alg type="sp"/>
                        <dgm:shape xmlns:r="http://schemas.openxmlformats.org/officeDocument/2006/relationships" r:blip="">
                          <dgm:adjLst/>
                        </dgm:shape>
                      </dgm:layoutNode>
                      <dgm:layoutNode name="preLine1" styleLbl="parChTrans1D1" moveWith="desTx1">
                        <dgm:alg type="sp"/>
                        <dgm:shape xmlns:r="http://schemas.openxmlformats.org/officeDocument/2006/relationships" type="line" r:blip="">
                          <dgm:adjLst/>
                        </dgm:shape>
                        <dgm:presOf/>
                      </dgm:layoutNode>
                      <dgm:layoutNode name="desTx1"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25">
                        <dgm:if name="Name26" axis="root ch" ptType="all node" func="cnt" op="gte" val="2">
                          <dgm:layoutNode name="postLine1" styleLbl="parChTrans1D1" moveWith="desTx1">
                            <dgm:alg type="sp"/>
                            <dgm:shape xmlns:r="http://schemas.openxmlformats.org/officeDocument/2006/relationships" type="line" r:blip="">
                              <dgm:adjLst/>
                            </dgm:shape>
                            <dgm:presOf/>
                          </dgm:layoutNode>
                        </dgm:if>
                        <dgm:else name="Name27"/>
                      </dgm:choose>
                    </dgm:layoutNode>
                  </dgm:forEach>
                  <dgm:choose name="Name28">
                    <dgm:if name="Name29" axis="root ch" ptType="all node" func="cnt" op="gte" val="2">
                      <dgm:forEach name="Name30" axis="self" ptType="parTrans">
                        <dgm:layoutNode name="Name31" styleLbl="parChTrans1D1">
                          <dgm:choose name="Name32">
                            <dgm:if name="Name33" func="var" arg="dir" op="equ" val="norm">
                              <dgm:alg type="conn">
                                <dgm:param type="dim" val="1D"/>
                                <dgm:param type="begPts" val="midL"/>
                                <dgm:param type="srcNode" val="parTx2"/>
                                <dgm:param type="endSty" val="noArr"/>
                                <dgm:param type="dstNode" val="anchor1"/>
                              </dgm:alg>
                            </dgm:if>
                            <dgm:else name="Name34">
                              <dgm:alg type="conn">
                                <dgm:param type="dim" val="1D"/>
                                <dgm:param type="begPts" val="midR"/>
                                <dgm:param type="endSty" val="noArr"/>
                                <dgm:param type="srcNode" val="parTx2"/>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35"/>
                  </dgm:choose>
                </dgm:forEach>
              </dgm:layoutNode>
              <dgm:choose name="Name36">
                <dgm:if name="Name37" axis="root ch" ptType="all node" func="cnt" op="gte" val="2">
                  <dgm:layoutNode name="spPost1">
                    <dgm:alg type="sp"/>
                    <dgm:shape xmlns:r="http://schemas.openxmlformats.org/officeDocument/2006/relationships" r:blip="">
                      <dgm:adjLst/>
                    </dgm:shape>
                  </dgm:layoutNode>
                </dgm:if>
                <dgm:else name="Name38"/>
              </dgm:choose>
            </dgm:if>
            <dgm:else name="Name39"/>
          </dgm:choose>
        </dgm:if>
        <dgm:if name="Name40" axis="self" ptType="node" func="pos" op="equ" val="2">
          <dgm:layoutNode name="parTx2"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41">
            <dgm:if name="Name42" axis="ch" ptType="node" func="cnt" op="gte" val="1">
              <dgm:layoutNode name="spPre2">
                <dgm:alg type="sp"/>
                <dgm:shape xmlns:r="http://schemas.openxmlformats.org/officeDocument/2006/relationships" r:blip="">
                  <dgm:adjLst/>
                </dgm:shape>
              </dgm:layoutNode>
              <dgm:layoutNode name="chLin2">
                <dgm:alg type="lin">
                  <dgm:param type="linDir" val="fromT"/>
                </dgm:alg>
                <dgm:shape xmlns:r="http://schemas.openxmlformats.org/officeDocument/2006/relationships" r:blip="">
                  <dgm:adjLst/>
                </dgm:shape>
                <dgm:presOf/>
                <dgm:constrLst>
                  <dgm:constr type="w" for="ch" forName="txAndLines2" refType="w" fact="0.77"/>
                  <dgm:constr type="w" for="ch" forName="top2" refType="w" refFor="ch" refForName="txAndLines2" fact="0.78"/>
                </dgm:constrLst>
                <dgm:forEach name="Name43" axis="ch">
                  <dgm:forEach name="Name44" axis="self" ptType="parTrans">
                    <dgm:layoutNode name="Name45" styleLbl="parChTrans1D1">
                      <dgm:choose name="Name46">
                        <dgm:if name="Name47" func="var" arg="dir" op="equ" val="norm">
                          <dgm:alg type="conn">
                            <dgm:param type="dim" val="1D"/>
                            <dgm:param type="begPts" val="midR"/>
                            <dgm:param type="endSty" val="noArr"/>
                            <dgm:param type="dstNode" val="anchor2"/>
                          </dgm:alg>
                        </dgm:if>
                        <dgm:else name="Name48">
                          <dgm:alg type="conn">
                            <dgm:param type="dim" val="1D"/>
                            <dgm:param type="begPts" val="midL"/>
                            <dgm:param type="endSty" val="noArr"/>
                            <dgm:param type="srcNode" val="parTx2"/>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49" axis="self" ptType="node">
                    <dgm:choose name="Name50">
                      <dgm:if name="Name51" axis="par ch" ptType="node node" func="cnt" op="equ" val="1">
                        <dgm:layoutNode name="top2">
                          <dgm:alg type="sp"/>
                          <dgm:shape xmlns:r="http://schemas.openxmlformats.org/officeDocument/2006/relationships" r:blip="">
                            <dgm:adjLst/>
                          </dgm:shape>
                          <dgm:constrLst>
                            <dgm:constr type="h" refType="w" fact="0.6"/>
                          </dgm:constrLst>
                        </dgm:layoutNode>
                      </dgm:if>
                      <dgm:else name="Name52"/>
                    </dgm:choose>
                    <dgm:layoutNode name="txAndLines2">
                      <dgm:choose name="Name53">
                        <dgm:if name="Name54" func="var" arg="dir" op="equ" val="norm">
                          <dgm:alg type="lin"/>
                        </dgm:if>
                        <dgm:else name="Name55">
                          <dgm:alg type="lin">
                            <dgm:param type="linDir" val="fromR"/>
                          </dgm:alg>
                        </dgm:else>
                      </dgm:choose>
                      <dgm:shape xmlns:r="http://schemas.openxmlformats.org/officeDocument/2006/relationships" r:blip="">
                        <dgm:adjLst/>
                      </dgm:shape>
                      <dgm:presOf/>
                      <dgm:choose name="Name56">
                        <dgm:if name="Name57" axis="root ch" ptType="all node" func="cnt" op="gte" val="3">
                          <dgm:constrLst>
                            <dgm:constr type="w" for="ch" forName="anchor2" refType="w"/>
                            <dgm:constr type="w" for="ch" forName="backup2" refType="w" fact="-1"/>
                            <dgm:constr type="w" for="ch" forName="preLine2" refType="w" fact="0.11"/>
                            <dgm:constr type="w" for="ch" forName="desTx2" refType="w" fact="0.78"/>
                            <dgm:constr type="w" for="ch" forName="postLine2" refType="w" fact="0.11"/>
                          </dgm:constrLst>
                        </dgm:if>
                        <dgm:else name="Name58">
                          <dgm:constrLst>
                            <dgm:constr type="w" for="ch" forName="anchor2" refType="w" fact="0.89"/>
                            <dgm:constr type="w" for="ch" forName="backup2" refType="w" fact="-0.89"/>
                            <dgm:constr type="w" for="ch" forName="preLine2" refType="w" fact="0.11"/>
                            <dgm:constr type="w" for="ch" forName="desTx2" refType="w" fact="0.78"/>
                          </dgm:constrLst>
                        </dgm:else>
                      </dgm:choose>
                      <dgm:layoutNode name="anchor2" moveWith="desTx2">
                        <dgm:alg type="sp"/>
                        <dgm:shape xmlns:r="http://schemas.openxmlformats.org/officeDocument/2006/relationships" r:blip="">
                          <dgm:adjLst/>
                        </dgm:shape>
                      </dgm:layoutNode>
                      <dgm:layoutNode name="backup2" moveWith="desTx2">
                        <dgm:alg type="sp"/>
                        <dgm:shape xmlns:r="http://schemas.openxmlformats.org/officeDocument/2006/relationships" r:blip="">
                          <dgm:adjLst/>
                        </dgm:shape>
                      </dgm:layoutNode>
                      <dgm:layoutNode name="preLine2" styleLbl="parChTrans1D1" moveWith="desTx2">
                        <dgm:alg type="sp"/>
                        <dgm:shape xmlns:r="http://schemas.openxmlformats.org/officeDocument/2006/relationships" type="line" r:blip="">
                          <dgm:adjLst/>
                        </dgm:shape>
                        <dgm:presOf/>
                      </dgm:layoutNode>
                      <dgm:layoutNode name="desTx2"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59">
                        <dgm:if name="Name60" axis="root ch" ptType="all node" func="cnt" op="gte" val="3">
                          <dgm:layoutNode name="postLine2" styleLbl="parChTrans1D1" moveWith="desTx2">
                            <dgm:alg type="sp"/>
                            <dgm:shape xmlns:r="http://schemas.openxmlformats.org/officeDocument/2006/relationships" type="line" r:blip="">
                              <dgm:adjLst/>
                            </dgm:shape>
                            <dgm:presOf/>
                          </dgm:layoutNode>
                        </dgm:if>
                        <dgm:else name="Name61"/>
                      </dgm:choose>
                    </dgm:layoutNode>
                  </dgm:forEach>
                  <dgm:choose name="Name62">
                    <dgm:if name="Name63" axis="root ch" ptType="all node" func="cnt" op="gte" val="3">
                      <dgm:forEach name="Name64" axis="self" ptType="parTrans">
                        <dgm:layoutNode name="Name65" styleLbl="parChTrans1D1">
                          <dgm:choose name="Name66">
                            <dgm:if name="Name67" func="var" arg="dir" op="equ" val="norm">
                              <dgm:alg type="conn">
                                <dgm:param type="dim" val="1D"/>
                                <dgm:param type="begPts" val="midL"/>
                                <dgm:param type="srcNode" val="parTx3"/>
                                <dgm:param type="endSty" val="noArr"/>
                                <dgm:param type="dstNode" val="anchor2"/>
                              </dgm:alg>
                            </dgm:if>
                            <dgm:else name="Name68">
                              <dgm:alg type="conn">
                                <dgm:param type="dim" val="1D"/>
                                <dgm:param type="begPts" val="midR"/>
                                <dgm:param type="endSty" val="noArr"/>
                                <dgm:param type="srcNode" val="parTx3"/>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69"/>
                  </dgm:choose>
                </dgm:forEach>
              </dgm:layoutNode>
              <dgm:choose name="Name70">
                <dgm:if name="Name71" axis="root ch" ptType="all node" func="cnt" op="gte" val="3">
                  <dgm:layoutNode name="spPost2">
                    <dgm:alg type="sp"/>
                    <dgm:shape xmlns:r="http://schemas.openxmlformats.org/officeDocument/2006/relationships" r:blip="">
                      <dgm:adjLst/>
                    </dgm:shape>
                  </dgm:layoutNode>
                </dgm:if>
                <dgm:else name="Name72"/>
              </dgm:choose>
            </dgm:if>
            <dgm:else name="Name73"/>
          </dgm:choose>
        </dgm:if>
        <dgm:if name="Name74" axis="self" ptType="node" func="pos" op="equ" val="3">
          <dgm:layoutNode name="parTx3"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5">
            <dgm:if name="Name76" axis="ch" ptType="node" func="cnt" op="gte" val="1">
              <dgm:layoutNode name="spPre3">
                <dgm:alg type="sp"/>
                <dgm:shape xmlns:r="http://schemas.openxmlformats.org/officeDocument/2006/relationships" r:blip="">
                  <dgm:adjLst/>
                </dgm:shape>
              </dgm:layoutNode>
              <dgm:layoutNode name="chLin3">
                <dgm:alg type="lin">
                  <dgm:param type="linDir" val="fromT"/>
                </dgm:alg>
                <dgm:shape xmlns:r="http://schemas.openxmlformats.org/officeDocument/2006/relationships" r:blip="">
                  <dgm:adjLst/>
                </dgm:shape>
                <dgm:presOf/>
                <dgm:constrLst>
                  <dgm:constr type="w" for="ch" forName="txAndLines3" refType="w" fact="0.77"/>
                  <dgm:constr type="w" for="ch" forName="top3" refType="w" refFor="ch" refForName="txAndLines3" fact="0.78"/>
                </dgm:constrLst>
                <dgm:forEach name="Name77" axis="ch">
                  <dgm:forEach name="Name78" axis="self" ptType="parTrans">
                    <dgm:layoutNode name="Name79" styleLbl="parChTrans1D1">
                      <dgm:choose name="Name80">
                        <dgm:if name="Name81" func="var" arg="dir" op="equ" val="norm">
                          <dgm:alg type="conn">
                            <dgm:param type="dim" val="1D"/>
                            <dgm:param type="begPts" val="midR"/>
                            <dgm:param type="endSty" val="noArr"/>
                            <dgm:param type="dstNode" val="anchor3"/>
                          </dgm:alg>
                        </dgm:if>
                        <dgm:else name="Name82">
                          <dgm:alg type="conn">
                            <dgm:param type="dim" val="1D"/>
                            <dgm:param type="begPts" val="midL"/>
                            <dgm:param type="endSty" val="noArr"/>
                            <dgm:param type="srcNode" val="parTx3"/>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83" axis="self" ptType="node">
                    <dgm:choose name="Name84">
                      <dgm:if name="Name85" axis="par ch" ptType="node node" func="cnt" op="equ" val="1">
                        <dgm:layoutNode name="top3">
                          <dgm:alg type="sp"/>
                          <dgm:shape xmlns:r="http://schemas.openxmlformats.org/officeDocument/2006/relationships" r:blip="">
                            <dgm:adjLst/>
                          </dgm:shape>
                          <dgm:constrLst>
                            <dgm:constr type="h" refType="w" fact="0.6"/>
                          </dgm:constrLst>
                        </dgm:layoutNode>
                      </dgm:if>
                      <dgm:else name="Name86"/>
                    </dgm:choose>
                    <dgm:layoutNode name="txAndLines3">
                      <dgm:choose name="Name87">
                        <dgm:if name="Name88" func="var" arg="dir" op="equ" val="norm">
                          <dgm:alg type="lin"/>
                        </dgm:if>
                        <dgm:else name="Name89">
                          <dgm:alg type="lin">
                            <dgm:param type="linDir" val="fromR"/>
                          </dgm:alg>
                        </dgm:else>
                      </dgm:choose>
                      <dgm:shape xmlns:r="http://schemas.openxmlformats.org/officeDocument/2006/relationships" r:blip="">
                        <dgm:adjLst/>
                      </dgm:shape>
                      <dgm:presOf/>
                      <dgm:choose name="Name90">
                        <dgm:if name="Name91" axis="root ch" ptType="all node" func="cnt" op="gte" val="4">
                          <dgm:constrLst>
                            <dgm:constr type="w" for="ch" forName="anchor3" refType="w"/>
                            <dgm:constr type="w" for="ch" forName="backup3" refType="w" fact="-1"/>
                            <dgm:constr type="w" for="ch" forName="preLine3" refType="w" fact="0.11"/>
                            <dgm:constr type="w" for="ch" forName="desTx3" refType="w" fact="0.78"/>
                            <dgm:constr type="w" for="ch" forName="postLine3" refType="w" fact="0.11"/>
                          </dgm:constrLst>
                        </dgm:if>
                        <dgm:else name="Name92">
                          <dgm:constrLst>
                            <dgm:constr type="w" for="ch" forName="anchor3" refType="w" fact="0.89"/>
                            <dgm:constr type="w" for="ch" forName="backup3" refType="w" fact="-0.89"/>
                            <dgm:constr type="w" for="ch" forName="preLine3" refType="w" fact="0.11"/>
                            <dgm:constr type="w" for="ch" forName="desTx3" refType="w" fact="0.78"/>
                          </dgm:constrLst>
                        </dgm:else>
                      </dgm:choose>
                      <dgm:layoutNode name="anchor3" moveWith="desTx3">
                        <dgm:alg type="sp"/>
                        <dgm:shape xmlns:r="http://schemas.openxmlformats.org/officeDocument/2006/relationships" r:blip="">
                          <dgm:adjLst/>
                        </dgm:shape>
                      </dgm:layoutNode>
                      <dgm:layoutNode name="backup3" moveWith="desTx3">
                        <dgm:alg type="sp"/>
                        <dgm:shape xmlns:r="http://schemas.openxmlformats.org/officeDocument/2006/relationships" r:blip="">
                          <dgm:adjLst/>
                        </dgm:shape>
                      </dgm:layoutNode>
                      <dgm:layoutNode name="preLine3" styleLbl="parChTrans1D1" moveWith="desTx3">
                        <dgm:alg type="sp"/>
                        <dgm:shape xmlns:r="http://schemas.openxmlformats.org/officeDocument/2006/relationships" type="line" r:blip="">
                          <dgm:adjLst/>
                        </dgm:shape>
                        <dgm:presOf/>
                      </dgm:layoutNode>
                      <dgm:layoutNode name="desTx3"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93">
                        <dgm:if name="Name94" axis="root ch" ptType="all node" func="cnt" op="gte" val="4">
                          <dgm:layoutNode name="postLine3" styleLbl="parChTrans1D1" moveWith="desTx3">
                            <dgm:alg type="sp"/>
                            <dgm:shape xmlns:r="http://schemas.openxmlformats.org/officeDocument/2006/relationships" type="line" r:blip="">
                              <dgm:adjLst/>
                            </dgm:shape>
                            <dgm:presOf/>
                          </dgm:layoutNode>
                        </dgm:if>
                        <dgm:else name="Name95"/>
                      </dgm:choose>
                    </dgm:layoutNode>
                  </dgm:forEach>
                  <dgm:choose name="Name96">
                    <dgm:if name="Name97" axis="root ch" ptType="all node" func="cnt" op="gte" val="4">
                      <dgm:forEach name="Name98" axis="self" ptType="parTrans">
                        <dgm:layoutNode name="Name99" styleLbl="parChTrans1D1">
                          <dgm:choose name="Name100">
                            <dgm:if name="Name101" func="var" arg="dir" op="equ" val="norm">
                              <dgm:alg type="conn">
                                <dgm:param type="dim" val="1D"/>
                                <dgm:param type="begPts" val="midL"/>
                                <dgm:param type="srcNode" val="parTx4"/>
                                <dgm:param type="endSty" val="noArr"/>
                                <dgm:param type="dstNode" val="anchor3"/>
                              </dgm:alg>
                            </dgm:if>
                            <dgm:else name="Name102">
                              <dgm:alg type="conn">
                                <dgm:param type="dim" val="1D"/>
                                <dgm:param type="begPts" val="midR"/>
                                <dgm:param type="endSty" val="noArr"/>
                                <dgm:param type="srcNode" val="parTx4"/>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03"/>
                  </dgm:choose>
                </dgm:forEach>
              </dgm:layoutNode>
              <dgm:choose name="Name104">
                <dgm:if name="Name105" axis="root ch" ptType="all node" func="cnt" op="gte" val="4">
                  <dgm:layoutNode name="spPost3">
                    <dgm:alg type="sp"/>
                    <dgm:shape xmlns:r="http://schemas.openxmlformats.org/officeDocument/2006/relationships" r:blip="">
                      <dgm:adjLst/>
                    </dgm:shape>
                  </dgm:layoutNode>
                </dgm:if>
                <dgm:else name="Name106"/>
              </dgm:choose>
            </dgm:if>
            <dgm:else name="Name107"/>
          </dgm:choose>
        </dgm:if>
        <dgm:if name="Name108" axis="self" ptType="node" func="pos" op="equ" val="4">
          <dgm:layoutNode name="parTx4"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09">
            <dgm:if name="Name110" axis="ch" ptType="node" func="cnt" op="gte" val="1">
              <dgm:layoutNode name="spPre4">
                <dgm:alg type="sp"/>
                <dgm:shape xmlns:r="http://schemas.openxmlformats.org/officeDocument/2006/relationships" r:blip="">
                  <dgm:adjLst/>
                </dgm:shape>
              </dgm:layoutNode>
              <dgm:layoutNode name="chLin4">
                <dgm:alg type="lin">
                  <dgm:param type="linDir" val="fromT"/>
                </dgm:alg>
                <dgm:shape xmlns:r="http://schemas.openxmlformats.org/officeDocument/2006/relationships" r:blip="">
                  <dgm:adjLst/>
                </dgm:shape>
                <dgm:presOf/>
                <dgm:constrLst>
                  <dgm:constr type="w" for="ch" forName="txAndLines4" refType="w" fact="0.77"/>
                  <dgm:constr type="w" for="ch" forName="top4" refType="w" refFor="ch" refForName="txAndLines4" fact="0.78"/>
                </dgm:constrLst>
                <dgm:forEach name="Name111" axis="ch">
                  <dgm:forEach name="Name112" axis="self" ptType="parTrans">
                    <dgm:layoutNode name="Name113" styleLbl="parChTrans1D1">
                      <dgm:choose name="Name114">
                        <dgm:if name="Name115" func="var" arg="dir" op="equ" val="norm">
                          <dgm:alg type="conn">
                            <dgm:param type="dim" val="1D"/>
                            <dgm:param type="begPts" val="midR"/>
                            <dgm:param type="endSty" val="noArr"/>
                            <dgm:param type="dstNode" val="anchor4"/>
                          </dgm:alg>
                        </dgm:if>
                        <dgm:else name="Name116">
                          <dgm:alg type="conn">
                            <dgm:param type="dim" val="1D"/>
                            <dgm:param type="begPts" val="midL"/>
                            <dgm:param type="endSty" val="noArr"/>
                            <dgm:param type="srcNode" val="parTx4"/>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17" axis="self" ptType="node">
                    <dgm:choose name="Name118">
                      <dgm:if name="Name119" axis="par ch" ptType="node node" func="cnt" op="equ" val="1">
                        <dgm:layoutNode name="top4">
                          <dgm:alg type="sp"/>
                          <dgm:shape xmlns:r="http://schemas.openxmlformats.org/officeDocument/2006/relationships" r:blip="">
                            <dgm:adjLst/>
                          </dgm:shape>
                          <dgm:constrLst>
                            <dgm:constr type="h" refType="w" fact="0.6"/>
                          </dgm:constrLst>
                        </dgm:layoutNode>
                      </dgm:if>
                      <dgm:else name="Name120"/>
                    </dgm:choose>
                    <dgm:layoutNode name="txAndLines4">
                      <dgm:choose name="Name121">
                        <dgm:if name="Name122" func="var" arg="dir" op="equ" val="norm">
                          <dgm:alg type="lin"/>
                        </dgm:if>
                        <dgm:else name="Name123">
                          <dgm:alg type="lin">
                            <dgm:param type="linDir" val="fromR"/>
                          </dgm:alg>
                        </dgm:else>
                      </dgm:choose>
                      <dgm:shape xmlns:r="http://schemas.openxmlformats.org/officeDocument/2006/relationships" r:blip="">
                        <dgm:adjLst/>
                      </dgm:shape>
                      <dgm:presOf/>
                      <dgm:choose name="Name124">
                        <dgm:if name="Name125" axis="root ch" ptType="all node" func="cnt" op="gte" val="5">
                          <dgm:constrLst>
                            <dgm:constr type="w" for="ch" forName="anchor4" refType="w"/>
                            <dgm:constr type="w" for="ch" forName="backup4" refType="w" fact="-1"/>
                            <dgm:constr type="w" for="ch" forName="preLine4" refType="w" fact="0.11"/>
                            <dgm:constr type="w" for="ch" forName="desTx4" refType="w" fact="0.78"/>
                            <dgm:constr type="w" for="ch" forName="postLine4" refType="w" fact="0.11"/>
                          </dgm:constrLst>
                        </dgm:if>
                        <dgm:else name="Name126">
                          <dgm:constrLst>
                            <dgm:constr type="w" for="ch" forName="anchor4" refType="w" fact="0.89"/>
                            <dgm:constr type="w" for="ch" forName="backup4" refType="w" fact="-0.89"/>
                            <dgm:constr type="w" for="ch" forName="preLine4" refType="w" fact="0.11"/>
                            <dgm:constr type="w" for="ch" forName="desTx4" refType="w" fact="0.78"/>
                          </dgm:constrLst>
                        </dgm:else>
                      </dgm:choose>
                      <dgm:layoutNode name="anchor4" moveWith="desTx4">
                        <dgm:alg type="sp"/>
                        <dgm:shape xmlns:r="http://schemas.openxmlformats.org/officeDocument/2006/relationships" r:blip="">
                          <dgm:adjLst/>
                        </dgm:shape>
                      </dgm:layoutNode>
                      <dgm:layoutNode name="backup4" moveWith="desTx4">
                        <dgm:alg type="sp"/>
                        <dgm:shape xmlns:r="http://schemas.openxmlformats.org/officeDocument/2006/relationships" r:blip="">
                          <dgm:adjLst/>
                        </dgm:shape>
                      </dgm:layoutNode>
                      <dgm:layoutNode name="preLine4" styleLbl="parChTrans1D1" moveWith="desTx4">
                        <dgm:alg type="sp"/>
                        <dgm:shape xmlns:r="http://schemas.openxmlformats.org/officeDocument/2006/relationships" type="line" r:blip="">
                          <dgm:adjLst/>
                        </dgm:shape>
                        <dgm:presOf/>
                      </dgm:layoutNode>
                      <dgm:layoutNode name="desTx4"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27">
                        <dgm:if name="Name128" axis="root ch" ptType="all node" func="cnt" op="gte" val="5">
                          <dgm:layoutNode name="postLine4" styleLbl="parChTrans1D1" moveWith="desTx4">
                            <dgm:alg type="sp"/>
                            <dgm:shape xmlns:r="http://schemas.openxmlformats.org/officeDocument/2006/relationships" type="line" r:blip="">
                              <dgm:adjLst/>
                            </dgm:shape>
                            <dgm:presOf/>
                          </dgm:layoutNode>
                        </dgm:if>
                        <dgm:else name="Name129"/>
                      </dgm:choose>
                    </dgm:layoutNode>
                  </dgm:forEach>
                  <dgm:choose name="Name130">
                    <dgm:if name="Name131" axis="root ch" ptType="all node" func="cnt" op="gte" val="5">
                      <dgm:forEach name="Name132" axis="self" ptType="parTrans">
                        <dgm:layoutNode name="Name133" styleLbl="parChTrans1D1">
                          <dgm:choose name="Name134">
                            <dgm:if name="Name135" func="var" arg="dir" op="equ" val="norm">
                              <dgm:alg type="conn">
                                <dgm:param type="dim" val="1D"/>
                                <dgm:param type="begPts" val="midL"/>
                                <dgm:param type="srcNode" val="parTx5"/>
                                <dgm:param type="endSty" val="noArr"/>
                                <dgm:param type="dstNode" val="anchor4"/>
                              </dgm:alg>
                            </dgm:if>
                            <dgm:else name="Name136">
                              <dgm:alg type="conn">
                                <dgm:param type="dim" val="1D"/>
                                <dgm:param type="begPts" val="midR"/>
                                <dgm:param type="endSty" val="noArr"/>
                                <dgm:param type="srcNode" val="parTx5"/>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37"/>
                  </dgm:choose>
                </dgm:forEach>
              </dgm:layoutNode>
              <dgm:choose name="Name138">
                <dgm:if name="Name139" axis="root ch" ptType="all node" func="cnt" op="gte" val="5">
                  <dgm:layoutNode name="spPost4">
                    <dgm:alg type="sp"/>
                    <dgm:shape xmlns:r="http://schemas.openxmlformats.org/officeDocument/2006/relationships" r:blip="">
                      <dgm:adjLst/>
                    </dgm:shape>
                  </dgm:layoutNode>
                </dgm:if>
                <dgm:else name="Name140"/>
              </dgm:choose>
            </dgm:if>
            <dgm:else name="Name141"/>
          </dgm:choose>
        </dgm:if>
        <dgm:if name="Name142" axis="self" ptType="node" func="pos" op="equ" val="5">
          <dgm:layoutNode name="parTx5"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43">
            <dgm:if name="Name144" axis="ch" ptType="node" func="cnt" op="gte" val="1">
              <dgm:layoutNode name="spPre5">
                <dgm:alg type="sp"/>
                <dgm:shape xmlns:r="http://schemas.openxmlformats.org/officeDocument/2006/relationships" r:blip="">
                  <dgm:adjLst/>
                </dgm:shape>
              </dgm:layoutNode>
              <dgm:layoutNode name="chLin5">
                <dgm:alg type="lin">
                  <dgm:param type="linDir" val="fromT"/>
                </dgm:alg>
                <dgm:shape xmlns:r="http://schemas.openxmlformats.org/officeDocument/2006/relationships" r:blip="">
                  <dgm:adjLst/>
                </dgm:shape>
                <dgm:presOf/>
                <dgm:constrLst>
                  <dgm:constr type="w" for="ch" forName="txAndLines5" refType="w" fact="0.77"/>
                  <dgm:constr type="w" for="ch" forName="top5" refType="w" refFor="ch" refForName="txAndLines5" fact="0.78"/>
                </dgm:constrLst>
                <dgm:forEach name="Name145" axis="ch">
                  <dgm:forEach name="Name146" axis="self" ptType="parTrans">
                    <dgm:layoutNode name="Name147" styleLbl="parChTrans1D1">
                      <dgm:choose name="Name148">
                        <dgm:if name="Name149" func="var" arg="dir" op="equ" val="norm">
                          <dgm:alg type="conn">
                            <dgm:param type="dim" val="1D"/>
                            <dgm:param type="begPts" val="midR"/>
                            <dgm:param type="endSty" val="noArr"/>
                            <dgm:param type="dstNode" val="anchor5"/>
                          </dgm:alg>
                        </dgm:if>
                        <dgm:else name="Name150">
                          <dgm:alg type="conn">
                            <dgm:param type="dim" val="1D"/>
                            <dgm:param type="begPts" val="midL"/>
                            <dgm:param type="endSty" val="noArr"/>
                            <dgm:param type="srcNode" val="parTx5"/>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1" axis="self" ptType="node">
                    <dgm:choose name="Name152">
                      <dgm:if name="Name153" axis="par ch" ptType="node node" func="cnt" op="equ" val="1">
                        <dgm:layoutNode name="top5">
                          <dgm:alg type="sp"/>
                          <dgm:shape xmlns:r="http://schemas.openxmlformats.org/officeDocument/2006/relationships" r:blip="">
                            <dgm:adjLst/>
                          </dgm:shape>
                          <dgm:constrLst>
                            <dgm:constr type="h" refType="w" fact="0.6"/>
                          </dgm:constrLst>
                        </dgm:layoutNode>
                      </dgm:if>
                      <dgm:else name="Name154"/>
                    </dgm:choose>
                    <dgm:layoutNode name="txAndLines5">
                      <dgm:choose name="Name155">
                        <dgm:if name="Name156" func="var" arg="dir" op="equ" val="norm">
                          <dgm:alg type="lin"/>
                        </dgm:if>
                        <dgm:else name="Name157">
                          <dgm:alg type="lin">
                            <dgm:param type="linDir" val="fromR"/>
                          </dgm:alg>
                        </dgm:else>
                      </dgm:choose>
                      <dgm:shape xmlns:r="http://schemas.openxmlformats.org/officeDocument/2006/relationships" r:blip="">
                        <dgm:adjLst/>
                      </dgm:shape>
                      <dgm:presOf/>
                      <dgm:choose name="Name158">
                        <dgm:if name="Name159" axis="root ch" ptType="all node" func="cnt" op="gte" val="6">
                          <dgm:constrLst>
                            <dgm:constr type="w" for="ch" forName="anchor5" refType="w"/>
                            <dgm:constr type="w" for="ch" forName="backup5" refType="w" fact="-1"/>
                            <dgm:constr type="w" for="ch" forName="preLine5" refType="w" fact="0.11"/>
                            <dgm:constr type="w" for="ch" forName="desTx5" refType="w" fact="0.78"/>
                            <dgm:constr type="w" for="ch" forName="postLine5" refType="w" fact="0.11"/>
                          </dgm:constrLst>
                        </dgm:if>
                        <dgm:else name="Name160">
                          <dgm:constrLst>
                            <dgm:constr type="w" for="ch" forName="anchor5" refType="w" fact="0.89"/>
                            <dgm:constr type="w" for="ch" forName="backup5" refType="w" fact="-0.89"/>
                            <dgm:constr type="w" for="ch" forName="preLine5" refType="w" fact="0.11"/>
                            <dgm:constr type="w" for="ch" forName="desTx5" refType="w" fact="0.78"/>
                          </dgm:constrLst>
                        </dgm:else>
                      </dgm:choose>
                      <dgm:layoutNode name="anchor5" moveWith="desTx5">
                        <dgm:alg type="sp"/>
                        <dgm:shape xmlns:r="http://schemas.openxmlformats.org/officeDocument/2006/relationships" r:blip="">
                          <dgm:adjLst/>
                        </dgm:shape>
                      </dgm:layoutNode>
                      <dgm:layoutNode name="backup5" moveWith="desTx5">
                        <dgm:alg type="sp"/>
                        <dgm:shape xmlns:r="http://schemas.openxmlformats.org/officeDocument/2006/relationships" r:blip="">
                          <dgm:adjLst/>
                        </dgm:shape>
                      </dgm:layoutNode>
                      <dgm:layoutNode name="preLine5" styleLbl="parChTrans1D1" moveWith="desTx5">
                        <dgm:alg type="sp"/>
                        <dgm:shape xmlns:r="http://schemas.openxmlformats.org/officeDocument/2006/relationships" type="line" r:blip="">
                          <dgm:adjLst/>
                        </dgm:shape>
                        <dgm:presOf/>
                      </dgm:layoutNode>
                      <dgm:layoutNode name="desTx5"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61">
                        <dgm:if name="Name162" axis="root ch" ptType="all node" func="cnt" op="gte" val="6">
                          <dgm:layoutNode name="postLine5" styleLbl="parChTrans1D1" moveWith="desTx5">
                            <dgm:alg type="sp"/>
                            <dgm:shape xmlns:r="http://schemas.openxmlformats.org/officeDocument/2006/relationships" type="line" r:blip="">
                              <dgm:adjLst/>
                            </dgm:shape>
                            <dgm:presOf/>
                          </dgm:layoutNode>
                        </dgm:if>
                        <dgm:else name="Name163"/>
                      </dgm:choose>
                    </dgm:layoutNode>
                  </dgm:forEach>
                  <dgm:choose name="Name164">
                    <dgm:if name="Name165" axis="root ch" ptType="all node" func="cnt" op="gte" val="6">
                      <dgm:forEach name="Name166" axis="self" ptType="parTrans">
                        <dgm:layoutNode name="Name167" styleLbl="parChTrans1D1">
                          <dgm:choose name="Name168">
                            <dgm:if name="Name169" func="var" arg="dir" op="equ" val="norm">
                              <dgm:alg type="conn">
                                <dgm:param type="dim" val="1D"/>
                                <dgm:param type="begPts" val="midL"/>
                                <dgm:param type="srcNode" val="parTx6"/>
                                <dgm:param type="endSty" val="noArr"/>
                                <dgm:param type="dstNode" val="anchor5"/>
                              </dgm:alg>
                            </dgm:if>
                            <dgm:else name="Name170">
                              <dgm:alg type="conn">
                                <dgm:param type="dim" val="1D"/>
                                <dgm:param type="begPts" val="midR"/>
                                <dgm:param type="endSty" val="noArr"/>
                                <dgm:param type="srcNode" val="parTx6"/>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71"/>
                  </dgm:choose>
                </dgm:forEach>
              </dgm:layoutNode>
              <dgm:choose name="Name172">
                <dgm:if name="Name173" axis="root ch" ptType="all node" func="cnt" op="gte" val="6">
                  <dgm:layoutNode name="spPost5">
                    <dgm:alg type="sp"/>
                    <dgm:shape xmlns:r="http://schemas.openxmlformats.org/officeDocument/2006/relationships" r:blip="">
                      <dgm:adjLst/>
                    </dgm:shape>
                  </dgm:layoutNode>
                </dgm:if>
                <dgm:else name="Name174"/>
              </dgm:choose>
            </dgm:if>
            <dgm:else name="Name175"/>
          </dgm:choose>
        </dgm:if>
        <dgm:if name="Name176" axis="self" ptType="node" func="pos" op="equ" val="6">
          <dgm:layoutNode name="parTx6"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77">
            <dgm:if name="Name178" axis="ch" ptType="node" func="cnt" op="gte" val="1">
              <dgm:layoutNode name="spPre6">
                <dgm:alg type="sp"/>
                <dgm:shape xmlns:r="http://schemas.openxmlformats.org/officeDocument/2006/relationships" r:blip="">
                  <dgm:adjLst/>
                </dgm:shape>
              </dgm:layoutNode>
              <dgm:layoutNode name="chLin6">
                <dgm:alg type="lin">
                  <dgm:param type="linDir" val="fromT"/>
                </dgm:alg>
                <dgm:shape xmlns:r="http://schemas.openxmlformats.org/officeDocument/2006/relationships" r:blip="">
                  <dgm:adjLst/>
                </dgm:shape>
                <dgm:presOf/>
                <dgm:constrLst>
                  <dgm:constr type="w" for="ch" forName="txAndLines6" refType="w" fact="0.77"/>
                  <dgm:constr type="w" for="ch" forName="top6" refType="w" refFor="ch" refForName="txAndLines6" fact="0.78"/>
                </dgm:constrLst>
                <dgm:forEach name="Name179" axis="ch">
                  <dgm:forEach name="Name180" axis="self" ptType="parTrans">
                    <dgm:layoutNode name="Name181" styleLbl="parChTrans1D1">
                      <dgm:choose name="Name182">
                        <dgm:if name="Name183" func="var" arg="dir" op="equ" val="norm">
                          <dgm:alg type="conn">
                            <dgm:param type="dim" val="1D"/>
                            <dgm:param type="begPts" val="midR"/>
                            <dgm:param type="endSty" val="noArr"/>
                            <dgm:param type="dstNode" val="anchor6"/>
                          </dgm:alg>
                        </dgm:if>
                        <dgm:else name="Name184">
                          <dgm:alg type="conn">
                            <dgm:param type="dim" val="1D"/>
                            <dgm:param type="begPts" val="midL"/>
                            <dgm:param type="endSty" val="noArr"/>
                            <dgm:param type="srcNode" val="parTx6"/>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85" axis="self" ptType="node">
                    <dgm:choose name="Name186">
                      <dgm:if name="Name187" axis="par ch" ptType="node node" func="cnt" op="equ" val="1">
                        <dgm:layoutNode name="top6">
                          <dgm:alg type="sp"/>
                          <dgm:shape xmlns:r="http://schemas.openxmlformats.org/officeDocument/2006/relationships" r:blip="">
                            <dgm:adjLst/>
                          </dgm:shape>
                          <dgm:constrLst>
                            <dgm:constr type="h" refType="w" fact="0.6"/>
                          </dgm:constrLst>
                        </dgm:layoutNode>
                      </dgm:if>
                      <dgm:else name="Name188"/>
                    </dgm:choose>
                    <dgm:layoutNode name="txAndLines6">
                      <dgm:choose name="Name189">
                        <dgm:if name="Name190" func="var" arg="dir" op="equ" val="norm">
                          <dgm:alg type="lin"/>
                        </dgm:if>
                        <dgm:else name="Name191">
                          <dgm:alg type="lin">
                            <dgm:param type="linDir" val="fromR"/>
                          </dgm:alg>
                        </dgm:else>
                      </dgm:choose>
                      <dgm:shape xmlns:r="http://schemas.openxmlformats.org/officeDocument/2006/relationships" r:blip="">
                        <dgm:adjLst/>
                      </dgm:shape>
                      <dgm:presOf/>
                      <dgm:choose name="Name192">
                        <dgm:if name="Name193" axis="root ch" ptType="all node" func="cnt" op="gte" val="7">
                          <dgm:constrLst>
                            <dgm:constr type="w" for="ch" forName="anchor6" refType="w"/>
                            <dgm:constr type="w" for="ch" forName="backup6" refType="w" fact="-1"/>
                            <dgm:constr type="w" for="ch" forName="preLine6" refType="w" fact="0.11"/>
                            <dgm:constr type="w" for="ch" forName="desTx6" refType="w" fact="0.78"/>
                            <dgm:constr type="w" for="ch" forName="postLine6" refType="w" fact="0.11"/>
                          </dgm:constrLst>
                        </dgm:if>
                        <dgm:else name="Name194">
                          <dgm:constrLst>
                            <dgm:constr type="w" for="ch" forName="anchor6" refType="w" fact="0.89"/>
                            <dgm:constr type="w" for="ch" forName="backup6" refType="w" fact="-0.89"/>
                            <dgm:constr type="w" for="ch" forName="preLine6" refType="w" fact="0.11"/>
                            <dgm:constr type="w" for="ch" forName="desTx6" refType="w" fact="0.78"/>
                          </dgm:constrLst>
                        </dgm:else>
                      </dgm:choose>
                      <dgm:layoutNode name="anchor6" moveWith="desTx6">
                        <dgm:alg type="sp"/>
                        <dgm:shape xmlns:r="http://schemas.openxmlformats.org/officeDocument/2006/relationships" r:blip="">
                          <dgm:adjLst/>
                        </dgm:shape>
                      </dgm:layoutNode>
                      <dgm:layoutNode name="backup6" moveWith="desTx6">
                        <dgm:alg type="sp"/>
                        <dgm:shape xmlns:r="http://schemas.openxmlformats.org/officeDocument/2006/relationships" r:blip="">
                          <dgm:adjLst/>
                        </dgm:shape>
                      </dgm:layoutNode>
                      <dgm:layoutNode name="preLine6" styleLbl="parChTrans1D1" moveWith="desTx6">
                        <dgm:alg type="sp"/>
                        <dgm:shape xmlns:r="http://schemas.openxmlformats.org/officeDocument/2006/relationships" type="line" r:blip="">
                          <dgm:adjLst/>
                        </dgm:shape>
                        <dgm:presOf/>
                      </dgm:layoutNode>
                      <dgm:layoutNode name="desTx6"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95">
                        <dgm:if name="Name196" axis="root ch" ptType="all node" func="cnt" op="gte" val="7">
                          <dgm:layoutNode name="postLine6" styleLbl="parChTrans1D1" moveWith="desTx6">
                            <dgm:alg type="sp"/>
                            <dgm:shape xmlns:r="http://schemas.openxmlformats.org/officeDocument/2006/relationships" type="line" r:blip="">
                              <dgm:adjLst/>
                            </dgm:shape>
                            <dgm:presOf/>
                          </dgm:layoutNode>
                        </dgm:if>
                        <dgm:else name="Name197"/>
                      </dgm:choose>
                    </dgm:layoutNode>
                  </dgm:forEach>
                  <dgm:choose name="Name198">
                    <dgm:if name="Name199" axis="root ch" ptType="all node" func="cnt" op="gte" val="7">
                      <dgm:forEach name="Name200" axis="self" ptType="parTrans">
                        <dgm:layoutNode name="Name201" styleLbl="parChTrans1D1">
                          <dgm:choose name="Name202">
                            <dgm:if name="Name203" func="var" arg="dir" op="equ" val="norm">
                              <dgm:alg type="conn">
                                <dgm:param type="dim" val="1D"/>
                                <dgm:param type="begPts" val="midL"/>
                                <dgm:param type="srcNode" val="parTx7"/>
                                <dgm:param type="endSty" val="noArr"/>
                                <dgm:param type="dstNode" val="anchor6"/>
                              </dgm:alg>
                            </dgm:if>
                            <dgm:else name="Name204">
                              <dgm:alg type="conn">
                                <dgm:param type="dim" val="1D"/>
                                <dgm:param type="begPts" val="midR"/>
                                <dgm:param type="endSty" val="noArr"/>
                                <dgm:param type="srcNode" val="parTx7"/>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205"/>
                  </dgm:choose>
                </dgm:forEach>
              </dgm:layoutNode>
              <dgm:choose name="Name206">
                <dgm:if name="Name207" axis="root ch" ptType="all node" func="cnt" op="gte" val="7">
                  <dgm:layoutNode name="spPost6">
                    <dgm:alg type="sp"/>
                    <dgm:shape xmlns:r="http://schemas.openxmlformats.org/officeDocument/2006/relationships" r:blip="">
                      <dgm:adjLst/>
                    </dgm:shape>
                  </dgm:layoutNode>
                </dgm:if>
                <dgm:else name="Name208"/>
              </dgm:choose>
            </dgm:if>
            <dgm:else name="Name209"/>
          </dgm:choose>
        </dgm:if>
        <dgm:if name="Name210" axis="self" ptType="node" func="pos" op="equ" val="7">
          <dgm:layoutNode name="parTx7"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211">
            <dgm:if name="Name212" axis="ch" ptType="node" func="cnt" op="gte" val="1">
              <dgm:layoutNode name="spPre7">
                <dgm:alg type="sp"/>
                <dgm:shape xmlns:r="http://schemas.openxmlformats.org/officeDocument/2006/relationships" r:blip="">
                  <dgm:adjLst/>
                </dgm:shape>
              </dgm:layoutNode>
              <dgm:layoutNode name="chLin7">
                <dgm:alg type="lin">
                  <dgm:param type="linDir" val="fromT"/>
                </dgm:alg>
                <dgm:shape xmlns:r="http://schemas.openxmlformats.org/officeDocument/2006/relationships" r:blip="">
                  <dgm:adjLst/>
                </dgm:shape>
                <dgm:presOf/>
                <dgm:constrLst>
                  <dgm:constr type="w" for="ch" forName="txAndLines7" refType="w" fact="0.77"/>
                  <dgm:constr type="w" for="ch" forName="top7" refType="w" refFor="ch" refForName="txAndLines7" fact="0.78"/>
                </dgm:constrLst>
                <dgm:forEach name="Name213" axis="ch">
                  <dgm:forEach name="Name214" axis="self" ptType="parTrans">
                    <dgm:layoutNode name="Name215" styleLbl="parChTrans1D1">
                      <dgm:choose name="Name216">
                        <dgm:if name="Name217" func="var" arg="dir" op="equ" val="norm">
                          <dgm:alg type="conn">
                            <dgm:param type="dim" val="1D"/>
                            <dgm:param type="begPts" val="midR"/>
                            <dgm:param type="endSty" val="noArr"/>
                            <dgm:param type="dstNode" val="anchor7"/>
                          </dgm:alg>
                        </dgm:if>
                        <dgm:else name="Name218">
                          <dgm:alg type="conn">
                            <dgm:param type="dim" val="1D"/>
                            <dgm:param type="begPts" val="midL"/>
                            <dgm:param type="endSty" val="noArr"/>
                            <dgm:param type="srcNode" val="parTx7"/>
                            <dgm:param type="dstNode" val="anchor7"/>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219" axis="self" ptType="node">
                    <dgm:choose name="Name220">
                      <dgm:if name="Name221" axis="par ch" ptType="node node" func="cnt" op="equ" val="1">
                        <dgm:layoutNode name="top7">
                          <dgm:alg type="sp"/>
                          <dgm:shape xmlns:r="http://schemas.openxmlformats.org/officeDocument/2006/relationships" r:blip="">
                            <dgm:adjLst/>
                          </dgm:shape>
                          <dgm:constrLst>
                            <dgm:constr type="h" refType="w" fact="0.6"/>
                          </dgm:constrLst>
                        </dgm:layoutNode>
                      </dgm:if>
                      <dgm:else name="Name222"/>
                    </dgm:choose>
                    <dgm:layoutNode name="txAndLines7">
                      <dgm:choose name="Name223">
                        <dgm:if name="Name224" func="var" arg="dir" op="equ" val="norm">
                          <dgm:alg type="lin"/>
                        </dgm:if>
                        <dgm:else name="Name225">
                          <dgm:alg type="lin">
                            <dgm:param type="linDir" val="fromR"/>
                          </dgm:alg>
                        </dgm:else>
                      </dgm:choose>
                      <dgm:shape xmlns:r="http://schemas.openxmlformats.org/officeDocument/2006/relationships" r:blip="">
                        <dgm:adjLst/>
                      </dgm:shape>
                      <dgm:presOf/>
                      <dgm:constrLst>
                        <dgm:constr type="w" for="ch" forName="anchor7" refType="w" fact="0.89"/>
                        <dgm:constr type="w" for="ch" forName="backup7" refType="w" fact="-0.89"/>
                        <dgm:constr type="w" for="ch" forName="preLine7" refType="w" fact="0.11"/>
                        <dgm:constr type="w" for="ch" forName="desTx7" refType="w" fact="0.78"/>
                      </dgm:constrLst>
                      <dgm:layoutNode name="anchor7" moveWith="desTx7">
                        <dgm:alg type="sp"/>
                        <dgm:shape xmlns:r="http://schemas.openxmlformats.org/officeDocument/2006/relationships" r:blip="">
                          <dgm:adjLst/>
                        </dgm:shape>
                      </dgm:layoutNode>
                      <dgm:layoutNode name="backup7" moveWith="desTx7">
                        <dgm:alg type="sp"/>
                        <dgm:shape xmlns:r="http://schemas.openxmlformats.org/officeDocument/2006/relationships" r:blip="">
                          <dgm:adjLst/>
                        </dgm:shape>
                      </dgm:layoutNode>
                      <dgm:layoutNode name="preLine7" styleLbl="parChTrans1D1" moveWith="desTx7">
                        <dgm:alg type="sp"/>
                        <dgm:shape xmlns:r="http://schemas.openxmlformats.org/officeDocument/2006/relationships" type="line" r:blip="">
                          <dgm:adjLst/>
                        </dgm:shape>
                        <dgm:presOf/>
                      </dgm:layoutNode>
                      <dgm:layoutNode name="desTx7"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layoutNode>
                  </dgm:forEach>
                </dgm:forEach>
              </dgm:layoutNode>
            </dgm:if>
            <dgm:else name="Name226"/>
          </dgm:choose>
        </dgm:if>
        <dgm:else name="Name22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1"/>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t" anchorCtr="0" compatLnSpc="1">
            <a:prstTxWarp prst="textNoShape">
              <a:avLst/>
            </a:prstTxWarp>
          </a:bodyPr>
          <a:lstStyle>
            <a:lvl1pPr algn="l" defTabSz="942804">
              <a:defRPr sz="1200" b="0">
                <a:solidFill>
                  <a:schemeClr val="tx1"/>
                </a:solidFill>
                <a:latin typeface="Arial" pitchFamily="34" charset="0"/>
              </a:defRPr>
            </a:lvl1pPr>
          </a:lstStyle>
          <a:p>
            <a:pPr>
              <a:defRPr/>
            </a:pPr>
            <a:endParaRPr lang="en-US" dirty="0"/>
          </a:p>
        </p:txBody>
      </p:sp>
      <p:sp>
        <p:nvSpPr>
          <p:cNvPr id="29699" name="Rectangle 3"/>
          <p:cNvSpPr>
            <a:spLocks noGrp="1" noChangeArrowheads="1"/>
          </p:cNvSpPr>
          <p:nvPr>
            <p:ph type="dt" sz="quarter" idx="1"/>
          </p:nvPr>
        </p:nvSpPr>
        <p:spPr bwMode="auto">
          <a:xfrm>
            <a:off x="4008727" y="1"/>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t" anchorCtr="0" compatLnSpc="1">
            <a:prstTxWarp prst="textNoShape">
              <a:avLst/>
            </a:prstTxWarp>
          </a:bodyPr>
          <a:lstStyle>
            <a:lvl1pPr algn="r" defTabSz="942804">
              <a:defRPr sz="1200" b="0">
                <a:solidFill>
                  <a:schemeClr val="tx1"/>
                </a:solidFill>
                <a:latin typeface="Arial" pitchFamily="34" charset="0"/>
              </a:defRPr>
            </a:lvl1pPr>
          </a:lstStyle>
          <a:p>
            <a:pPr>
              <a:defRPr/>
            </a:pPr>
            <a:endParaRPr lang="en-US" dirty="0"/>
          </a:p>
        </p:txBody>
      </p:sp>
      <p:sp>
        <p:nvSpPr>
          <p:cNvPr id="29700" name="Rectangle 4"/>
          <p:cNvSpPr>
            <a:spLocks noGrp="1" noChangeArrowheads="1"/>
          </p:cNvSpPr>
          <p:nvPr>
            <p:ph type="ftr" sz="quarter" idx="2"/>
          </p:nvPr>
        </p:nvSpPr>
        <p:spPr bwMode="auto">
          <a:xfrm>
            <a:off x="0" y="8893313"/>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b" anchorCtr="0" compatLnSpc="1">
            <a:prstTxWarp prst="textNoShape">
              <a:avLst/>
            </a:prstTxWarp>
          </a:bodyPr>
          <a:lstStyle>
            <a:lvl1pPr algn="l" defTabSz="942804">
              <a:defRPr sz="1200" b="0">
                <a:solidFill>
                  <a:schemeClr val="tx1"/>
                </a:solidFill>
                <a:latin typeface="Arial" pitchFamily="34" charset="0"/>
              </a:defRPr>
            </a:lvl1pPr>
          </a:lstStyle>
          <a:p>
            <a:pPr>
              <a:defRPr/>
            </a:pPr>
            <a:endParaRPr lang="en-US" dirty="0"/>
          </a:p>
        </p:txBody>
      </p:sp>
      <p:sp>
        <p:nvSpPr>
          <p:cNvPr id="29701" name="Rectangle 5"/>
          <p:cNvSpPr>
            <a:spLocks noGrp="1" noChangeArrowheads="1"/>
          </p:cNvSpPr>
          <p:nvPr>
            <p:ph type="sldNum" sz="quarter" idx="3"/>
          </p:nvPr>
        </p:nvSpPr>
        <p:spPr bwMode="auto">
          <a:xfrm>
            <a:off x="4008727" y="8893313"/>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b" anchorCtr="0" compatLnSpc="1">
            <a:prstTxWarp prst="textNoShape">
              <a:avLst/>
            </a:prstTxWarp>
          </a:bodyPr>
          <a:lstStyle>
            <a:lvl1pPr algn="r" defTabSz="942804">
              <a:defRPr sz="1200" b="0">
                <a:solidFill>
                  <a:schemeClr val="tx1"/>
                </a:solidFill>
                <a:latin typeface="Arial" pitchFamily="34" charset="0"/>
              </a:defRPr>
            </a:lvl1pPr>
          </a:lstStyle>
          <a:p>
            <a:pPr>
              <a:defRPr/>
            </a:pPr>
            <a:fld id="{BDCE5CEB-6363-420F-BE45-85B064B89173}" type="slidenum">
              <a:rPr lang="en-US"/>
              <a:pPr>
                <a:defRPr/>
              </a:pPr>
              <a:t>‹#›</a:t>
            </a:fld>
            <a:endParaRPr lang="en-US" dirty="0"/>
          </a:p>
        </p:txBody>
      </p:sp>
    </p:spTree>
    <p:extLst>
      <p:ext uri="{BB962C8B-B14F-4D97-AF65-F5344CB8AC3E}">
        <p14:creationId xmlns:p14="http://schemas.microsoft.com/office/powerpoint/2010/main" val="84852614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7" y="10226675"/>
            <a:ext cx="37306250" cy="7054850"/>
          </a:xfrm>
        </p:spPr>
        <p:txBody>
          <a:bodyPr/>
          <a:lstStyle/>
          <a:p>
            <a:r>
              <a:rPr lang="en-US"/>
              <a:t>Click to edit Master title style</a:t>
            </a:r>
          </a:p>
        </p:txBody>
      </p:sp>
      <p:sp>
        <p:nvSpPr>
          <p:cNvPr id="3" name="Subtitle 2"/>
          <p:cNvSpPr>
            <a:spLocks noGrp="1"/>
          </p:cNvSpPr>
          <p:nvPr>
            <p:ph type="subTitle" idx="1"/>
          </p:nvPr>
        </p:nvSpPr>
        <p:spPr>
          <a:xfrm>
            <a:off x="6583364" y="18653125"/>
            <a:ext cx="30724474"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3D5278E-ED96-461A-883E-5FD94BC35AA3}" type="slidenum">
              <a:rPr lang="en-US"/>
              <a:pPr>
                <a:defRPr/>
              </a:pPr>
              <a:t>‹#›</a:t>
            </a:fld>
            <a:endParaRPr lang="en-US" dirty="0"/>
          </a:p>
        </p:txBody>
      </p:sp>
    </p:spTree>
    <p:extLst>
      <p:ext uri="{BB962C8B-B14F-4D97-AF65-F5344CB8AC3E}">
        <p14:creationId xmlns:p14="http://schemas.microsoft.com/office/powerpoint/2010/main" val="3879227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595C329-9094-49E3-ADB9-7C70C8CFFD34}" type="slidenum">
              <a:rPr lang="en-US"/>
              <a:pPr>
                <a:defRPr/>
              </a:pPr>
              <a:t>‹#›</a:t>
            </a:fld>
            <a:endParaRPr lang="en-US" dirty="0"/>
          </a:p>
        </p:txBody>
      </p:sp>
    </p:spTree>
    <p:extLst>
      <p:ext uri="{BB962C8B-B14F-4D97-AF65-F5344CB8AC3E}">
        <p14:creationId xmlns:p14="http://schemas.microsoft.com/office/powerpoint/2010/main" val="4159161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440" y="1317625"/>
            <a:ext cx="9875837" cy="280892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193925" y="1317625"/>
            <a:ext cx="29475113" cy="280892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64CBC182-0EAC-4479-8D18-C53192F402C0}" type="slidenum">
              <a:rPr lang="en-US"/>
              <a:pPr>
                <a:defRPr/>
              </a:pPr>
              <a:t>‹#›</a:t>
            </a:fld>
            <a:endParaRPr lang="en-US" dirty="0"/>
          </a:p>
        </p:txBody>
      </p:sp>
    </p:spTree>
    <p:extLst>
      <p:ext uri="{BB962C8B-B14F-4D97-AF65-F5344CB8AC3E}">
        <p14:creationId xmlns:p14="http://schemas.microsoft.com/office/powerpoint/2010/main" val="16837776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2193927" y="1317625"/>
            <a:ext cx="39503350" cy="5486400"/>
          </a:xfrm>
        </p:spPr>
        <p:txBody>
          <a:bodyPr/>
          <a:lstStyle/>
          <a:p>
            <a:r>
              <a:rPr lang="en-US"/>
              <a:t>Click to edit Master title style</a:t>
            </a:r>
          </a:p>
        </p:txBody>
      </p:sp>
      <p:sp>
        <p:nvSpPr>
          <p:cNvPr id="3" name="Content Placeholder 2"/>
          <p:cNvSpPr>
            <a:spLocks noGrp="1"/>
          </p:cNvSpPr>
          <p:nvPr>
            <p:ph sz="quarter" idx="1"/>
          </p:nvPr>
        </p:nvSpPr>
        <p:spPr>
          <a:xfrm>
            <a:off x="2193928" y="7680326"/>
            <a:ext cx="19675474" cy="107870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22021803" y="7680326"/>
            <a:ext cx="19675474" cy="107870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2193928" y="18619788"/>
            <a:ext cx="19675474" cy="10787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22021803" y="18619788"/>
            <a:ext cx="19675474" cy="10787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6A8E7164-4707-4A19-A6AB-6533AC9FA80C}" type="slidenum">
              <a:rPr lang="en-US"/>
              <a:pPr>
                <a:defRPr/>
              </a:pPr>
              <a:t>‹#›</a:t>
            </a:fld>
            <a:endParaRPr lang="en-US" dirty="0"/>
          </a:p>
        </p:txBody>
      </p:sp>
    </p:spTree>
    <p:extLst>
      <p:ext uri="{BB962C8B-B14F-4D97-AF65-F5344CB8AC3E}">
        <p14:creationId xmlns:p14="http://schemas.microsoft.com/office/powerpoint/2010/main" val="930650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99D8D97-1826-4078-ADDA-4E99B734A4D4}" type="slidenum">
              <a:rPr lang="en-US"/>
              <a:pPr>
                <a:defRPr/>
              </a:pPr>
              <a:t>‹#›</a:t>
            </a:fld>
            <a:endParaRPr lang="en-US" dirty="0"/>
          </a:p>
        </p:txBody>
      </p:sp>
    </p:spTree>
    <p:extLst>
      <p:ext uri="{BB962C8B-B14F-4D97-AF65-F5344CB8AC3E}">
        <p14:creationId xmlns:p14="http://schemas.microsoft.com/office/powerpoint/2010/main" val="1999017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43"/>
            <a:ext cx="37307838" cy="65373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467100" y="13952538"/>
            <a:ext cx="37307838"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89973675-D381-4E0E-B86F-9F9EFE05722F}" type="slidenum">
              <a:rPr lang="en-US"/>
              <a:pPr>
                <a:defRPr/>
              </a:pPr>
              <a:t>‹#›</a:t>
            </a:fld>
            <a:endParaRPr lang="en-US" dirty="0"/>
          </a:p>
        </p:txBody>
      </p:sp>
    </p:spTree>
    <p:extLst>
      <p:ext uri="{BB962C8B-B14F-4D97-AF65-F5344CB8AC3E}">
        <p14:creationId xmlns:p14="http://schemas.microsoft.com/office/powerpoint/2010/main" val="3504241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193928" y="7680325"/>
            <a:ext cx="19675474" cy="21726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21803" y="7680325"/>
            <a:ext cx="19675474" cy="21726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FDF8DAF2-D655-47B3-A184-648194FE7E75}" type="slidenum">
              <a:rPr lang="en-US"/>
              <a:pPr>
                <a:defRPr/>
              </a:pPr>
              <a:t>‹#›</a:t>
            </a:fld>
            <a:endParaRPr lang="en-US" dirty="0"/>
          </a:p>
        </p:txBody>
      </p:sp>
    </p:spTree>
    <p:extLst>
      <p:ext uri="{BB962C8B-B14F-4D97-AF65-F5344CB8AC3E}">
        <p14:creationId xmlns:p14="http://schemas.microsoft.com/office/powerpoint/2010/main" val="3809806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3925" y="7369178"/>
            <a:ext cx="19392901"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93925" y="10439400"/>
            <a:ext cx="19392901"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438" y="7369178"/>
            <a:ext cx="1940083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6438" y="10439400"/>
            <a:ext cx="1940083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441F92EC-8C3C-4F10-858C-C66E68A9ECA2}" type="slidenum">
              <a:rPr lang="en-US"/>
              <a:pPr>
                <a:defRPr/>
              </a:pPr>
              <a:t>‹#›</a:t>
            </a:fld>
            <a:endParaRPr lang="en-US" dirty="0"/>
          </a:p>
        </p:txBody>
      </p:sp>
    </p:spTree>
    <p:extLst>
      <p:ext uri="{BB962C8B-B14F-4D97-AF65-F5344CB8AC3E}">
        <p14:creationId xmlns:p14="http://schemas.microsoft.com/office/powerpoint/2010/main" val="768859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B78AEDA9-9C5F-4252-8D07-E5D3174E9901}" type="slidenum">
              <a:rPr lang="en-US"/>
              <a:pPr>
                <a:defRPr/>
              </a:pPr>
              <a:t>‹#›</a:t>
            </a:fld>
            <a:endParaRPr lang="en-US" dirty="0"/>
          </a:p>
        </p:txBody>
      </p:sp>
    </p:spTree>
    <p:extLst>
      <p:ext uri="{BB962C8B-B14F-4D97-AF65-F5344CB8AC3E}">
        <p14:creationId xmlns:p14="http://schemas.microsoft.com/office/powerpoint/2010/main" val="39655115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930FBADD-EE0D-4AEE-A966-D1DAD5921D3E}" type="slidenum">
              <a:rPr lang="en-US"/>
              <a:pPr>
                <a:defRPr/>
              </a:pPr>
              <a:t>‹#›</a:t>
            </a:fld>
            <a:endParaRPr lang="en-US" dirty="0"/>
          </a:p>
        </p:txBody>
      </p:sp>
    </p:spTree>
    <p:extLst>
      <p:ext uri="{BB962C8B-B14F-4D97-AF65-F5344CB8AC3E}">
        <p14:creationId xmlns:p14="http://schemas.microsoft.com/office/powerpoint/2010/main" val="489366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4" y="1311275"/>
            <a:ext cx="14439901" cy="557688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7160874"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3924" y="6888163"/>
            <a:ext cx="14439901"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42356635-F299-487E-8478-361B2D7E66D4}" type="slidenum">
              <a:rPr lang="en-US"/>
              <a:pPr>
                <a:defRPr/>
              </a:pPr>
              <a:t>‹#›</a:t>
            </a:fld>
            <a:endParaRPr lang="en-US" dirty="0"/>
          </a:p>
        </p:txBody>
      </p:sp>
    </p:spTree>
    <p:extLst>
      <p:ext uri="{BB962C8B-B14F-4D97-AF65-F5344CB8AC3E}">
        <p14:creationId xmlns:p14="http://schemas.microsoft.com/office/powerpoint/2010/main" val="500345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5" y="23042568"/>
            <a:ext cx="26335037" cy="27209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8602665" y="2941638"/>
            <a:ext cx="26335037"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8602665" y="25763543"/>
            <a:ext cx="26335037"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5818BA4C-6842-4480-8686-9E83B0824346}" type="slidenum">
              <a:rPr lang="en-US"/>
              <a:pPr>
                <a:defRPr/>
              </a:pPr>
              <a:t>‹#›</a:t>
            </a:fld>
            <a:endParaRPr lang="en-US" dirty="0"/>
          </a:p>
        </p:txBody>
      </p:sp>
    </p:spTree>
    <p:extLst>
      <p:ext uri="{BB962C8B-B14F-4D97-AF65-F5344CB8AC3E}">
        <p14:creationId xmlns:p14="http://schemas.microsoft.com/office/powerpoint/2010/main" val="3278193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DDA9A9"/>
            </a:gs>
            <a:gs pos="50000">
              <a:srgbClr val="990000"/>
            </a:gs>
            <a:gs pos="100000">
              <a:srgbClr val="DDA9A9"/>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194279" y="1317625"/>
            <a:ext cx="39502645"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2194279" y="7680325"/>
            <a:ext cx="39502645" cy="2172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2194279" y="29978350"/>
            <a:ext cx="10241845"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lvl1pPr algn="l" defTabSz="3762375">
              <a:defRPr sz="5700" b="0">
                <a:solidFill>
                  <a:schemeClr val="tx1"/>
                </a:solidFill>
                <a:latin typeface="Arial" pitchFamily="34" charset="0"/>
              </a:defRPr>
            </a:lvl1pPr>
          </a:lstStyle>
          <a:p>
            <a:pPr>
              <a:defRPr/>
            </a:pPr>
            <a:endParaRPr lang="en-US" dirty="0"/>
          </a:p>
        </p:txBody>
      </p:sp>
      <p:sp>
        <p:nvSpPr>
          <p:cNvPr id="1029" name="Rectangle 5"/>
          <p:cNvSpPr>
            <a:spLocks noGrp="1" noChangeArrowheads="1"/>
          </p:cNvSpPr>
          <p:nvPr>
            <p:ph type="ftr" sz="quarter" idx="3"/>
          </p:nvPr>
        </p:nvSpPr>
        <p:spPr bwMode="auto">
          <a:xfrm>
            <a:off x="14995879" y="29978350"/>
            <a:ext cx="13899445"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lvl1pPr defTabSz="3762375">
              <a:defRPr sz="5700" b="0">
                <a:solidFill>
                  <a:schemeClr val="tx1"/>
                </a:solidFill>
                <a:latin typeface="Arial" pitchFamily="34" charset="0"/>
              </a:defRPr>
            </a:lvl1pPr>
          </a:lstStyle>
          <a:p>
            <a:pPr>
              <a:defRPr/>
            </a:pPr>
            <a:endParaRPr lang="en-US" dirty="0"/>
          </a:p>
        </p:txBody>
      </p:sp>
      <p:sp>
        <p:nvSpPr>
          <p:cNvPr id="1030" name="Rectangle 6"/>
          <p:cNvSpPr>
            <a:spLocks noGrp="1" noChangeArrowheads="1"/>
          </p:cNvSpPr>
          <p:nvPr>
            <p:ph type="sldNum" sz="quarter" idx="4"/>
          </p:nvPr>
        </p:nvSpPr>
        <p:spPr bwMode="auto">
          <a:xfrm>
            <a:off x="31455079" y="29978350"/>
            <a:ext cx="10241845"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lvl1pPr algn="r" defTabSz="3762375">
              <a:defRPr sz="5700" b="0">
                <a:solidFill>
                  <a:schemeClr val="tx1"/>
                </a:solidFill>
                <a:latin typeface="Arial" pitchFamily="34" charset="0"/>
              </a:defRPr>
            </a:lvl1pPr>
          </a:lstStyle>
          <a:p>
            <a:pPr>
              <a:defRPr/>
            </a:pPr>
            <a:fld id="{5D3B0B1D-8805-4920-9608-A1D4D0B3DD22}"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3762375" rtl="0" eaLnBrk="0" fontAlgn="base" hangingPunct="0">
        <a:spcBef>
          <a:spcPct val="0"/>
        </a:spcBef>
        <a:spcAft>
          <a:spcPct val="0"/>
        </a:spcAft>
        <a:defRPr sz="18200">
          <a:solidFill>
            <a:schemeClr val="tx2"/>
          </a:solidFill>
          <a:latin typeface="+mj-lt"/>
          <a:ea typeface="+mj-ea"/>
          <a:cs typeface="+mj-cs"/>
        </a:defRPr>
      </a:lvl1pPr>
      <a:lvl2pPr algn="ctr" defTabSz="3762375" rtl="0" eaLnBrk="0" fontAlgn="base" hangingPunct="0">
        <a:spcBef>
          <a:spcPct val="0"/>
        </a:spcBef>
        <a:spcAft>
          <a:spcPct val="0"/>
        </a:spcAft>
        <a:defRPr sz="18200">
          <a:solidFill>
            <a:schemeClr val="tx2"/>
          </a:solidFill>
          <a:latin typeface="Arial" pitchFamily="34" charset="0"/>
        </a:defRPr>
      </a:lvl2pPr>
      <a:lvl3pPr algn="ctr" defTabSz="3762375" rtl="0" eaLnBrk="0" fontAlgn="base" hangingPunct="0">
        <a:spcBef>
          <a:spcPct val="0"/>
        </a:spcBef>
        <a:spcAft>
          <a:spcPct val="0"/>
        </a:spcAft>
        <a:defRPr sz="18200">
          <a:solidFill>
            <a:schemeClr val="tx2"/>
          </a:solidFill>
          <a:latin typeface="Arial" pitchFamily="34" charset="0"/>
        </a:defRPr>
      </a:lvl3pPr>
      <a:lvl4pPr algn="ctr" defTabSz="3762375" rtl="0" eaLnBrk="0" fontAlgn="base" hangingPunct="0">
        <a:spcBef>
          <a:spcPct val="0"/>
        </a:spcBef>
        <a:spcAft>
          <a:spcPct val="0"/>
        </a:spcAft>
        <a:defRPr sz="18200">
          <a:solidFill>
            <a:schemeClr val="tx2"/>
          </a:solidFill>
          <a:latin typeface="Arial" pitchFamily="34" charset="0"/>
        </a:defRPr>
      </a:lvl4pPr>
      <a:lvl5pPr algn="ctr" defTabSz="3762375" rtl="0" eaLnBrk="0" fontAlgn="base" hangingPunct="0">
        <a:spcBef>
          <a:spcPct val="0"/>
        </a:spcBef>
        <a:spcAft>
          <a:spcPct val="0"/>
        </a:spcAft>
        <a:defRPr sz="18200">
          <a:solidFill>
            <a:schemeClr val="tx2"/>
          </a:solidFill>
          <a:latin typeface="Arial" pitchFamily="34" charset="0"/>
        </a:defRPr>
      </a:lvl5pPr>
      <a:lvl6pPr marL="457200" algn="ctr" defTabSz="3762375" rtl="0" fontAlgn="base">
        <a:spcBef>
          <a:spcPct val="0"/>
        </a:spcBef>
        <a:spcAft>
          <a:spcPct val="0"/>
        </a:spcAft>
        <a:defRPr sz="18200">
          <a:solidFill>
            <a:schemeClr val="tx2"/>
          </a:solidFill>
          <a:latin typeface="Arial" pitchFamily="34" charset="0"/>
        </a:defRPr>
      </a:lvl6pPr>
      <a:lvl7pPr marL="914400" algn="ctr" defTabSz="3762375" rtl="0" fontAlgn="base">
        <a:spcBef>
          <a:spcPct val="0"/>
        </a:spcBef>
        <a:spcAft>
          <a:spcPct val="0"/>
        </a:spcAft>
        <a:defRPr sz="18200">
          <a:solidFill>
            <a:schemeClr val="tx2"/>
          </a:solidFill>
          <a:latin typeface="Arial" pitchFamily="34" charset="0"/>
        </a:defRPr>
      </a:lvl7pPr>
      <a:lvl8pPr marL="1371600" algn="ctr" defTabSz="3762375" rtl="0" fontAlgn="base">
        <a:spcBef>
          <a:spcPct val="0"/>
        </a:spcBef>
        <a:spcAft>
          <a:spcPct val="0"/>
        </a:spcAft>
        <a:defRPr sz="18200">
          <a:solidFill>
            <a:schemeClr val="tx2"/>
          </a:solidFill>
          <a:latin typeface="Arial" pitchFamily="34" charset="0"/>
        </a:defRPr>
      </a:lvl8pPr>
      <a:lvl9pPr marL="1828800" algn="ctr" defTabSz="3762375" rtl="0" fontAlgn="base">
        <a:spcBef>
          <a:spcPct val="0"/>
        </a:spcBef>
        <a:spcAft>
          <a:spcPct val="0"/>
        </a:spcAft>
        <a:defRPr sz="18200">
          <a:solidFill>
            <a:schemeClr val="tx2"/>
          </a:solidFill>
          <a:latin typeface="Arial" pitchFamily="34" charset="0"/>
        </a:defRPr>
      </a:lvl9pPr>
    </p:titleStyle>
    <p:bodyStyle>
      <a:lvl1pPr marL="1409700" indent="-1409700" algn="l" defTabSz="3762375" rtl="0" eaLnBrk="0" fontAlgn="base" hangingPunct="0">
        <a:spcBef>
          <a:spcPct val="20000"/>
        </a:spcBef>
        <a:spcAft>
          <a:spcPct val="0"/>
        </a:spcAft>
        <a:buChar char="•"/>
        <a:defRPr sz="13200">
          <a:solidFill>
            <a:schemeClr val="tx1"/>
          </a:solidFill>
          <a:latin typeface="+mn-lt"/>
          <a:ea typeface="+mn-ea"/>
          <a:cs typeface="+mn-cs"/>
        </a:defRPr>
      </a:lvl1pPr>
      <a:lvl2pPr marL="3057525" indent="-1176338" algn="l" defTabSz="3762375" rtl="0" eaLnBrk="0" fontAlgn="base" hangingPunct="0">
        <a:spcBef>
          <a:spcPct val="20000"/>
        </a:spcBef>
        <a:spcAft>
          <a:spcPct val="0"/>
        </a:spcAft>
        <a:buChar char="–"/>
        <a:defRPr sz="11500">
          <a:solidFill>
            <a:schemeClr val="tx1"/>
          </a:solidFill>
          <a:latin typeface="+mn-lt"/>
        </a:defRPr>
      </a:lvl2pPr>
      <a:lvl3pPr marL="4702175" indent="-939800" algn="l" defTabSz="3762375" rtl="0" eaLnBrk="0" fontAlgn="base" hangingPunct="0">
        <a:spcBef>
          <a:spcPct val="20000"/>
        </a:spcBef>
        <a:spcAft>
          <a:spcPct val="0"/>
        </a:spcAft>
        <a:buChar char="•"/>
        <a:defRPr sz="9900">
          <a:solidFill>
            <a:schemeClr val="tx1"/>
          </a:solidFill>
          <a:latin typeface="+mn-lt"/>
        </a:defRPr>
      </a:lvl3pPr>
      <a:lvl4pPr marL="6583363" indent="-939800" algn="l" defTabSz="3762375" rtl="0" eaLnBrk="0" fontAlgn="base" hangingPunct="0">
        <a:spcBef>
          <a:spcPct val="20000"/>
        </a:spcBef>
        <a:spcAft>
          <a:spcPct val="0"/>
        </a:spcAft>
        <a:buChar char="–"/>
        <a:defRPr sz="8200">
          <a:solidFill>
            <a:schemeClr val="tx1"/>
          </a:solidFill>
          <a:latin typeface="+mn-lt"/>
        </a:defRPr>
      </a:lvl4pPr>
      <a:lvl5pPr marL="8466138" indent="-941388" algn="l" defTabSz="3762375" rtl="0" eaLnBrk="0" fontAlgn="base" hangingPunct="0">
        <a:spcBef>
          <a:spcPct val="20000"/>
        </a:spcBef>
        <a:spcAft>
          <a:spcPct val="0"/>
        </a:spcAft>
        <a:buChar char="»"/>
        <a:defRPr sz="8200">
          <a:solidFill>
            <a:schemeClr val="tx1"/>
          </a:solidFill>
          <a:latin typeface="+mn-lt"/>
        </a:defRPr>
      </a:lvl5pPr>
      <a:lvl6pPr marL="8923338" indent="-941388" algn="l" defTabSz="3762375" rtl="0" fontAlgn="base">
        <a:spcBef>
          <a:spcPct val="20000"/>
        </a:spcBef>
        <a:spcAft>
          <a:spcPct val="0"/>
        </a:spcAft>
        <a:buChar char="»"/>
        <a:defRPr sz="8200">
          <a:solidFill>
            <a:schemeClr val="tx1"/>
          </a:solidFill>
          <a:latin typeface="+mn-lt"/>
        </a:defRPr>
      </a:lvl6pPr>
      <a:lvl7pPr marL="9380538" indent="-941388" algn="l" defTabSz="3762375" rtl="0" fontAlgn="base">
        <a:spcBef>
          <a:spcPct val="20000"/>
        </a:spcBef>
        <a:spcAft>
          <a:spcPct val="0"/>
        </a:spcAft>
        <a:buChar char="»"/>
        <a:defRPr sz="8200">
          <a:solidFill>
            <a:schemeClr val="tx1"/>
          </a:solidFill>
          <a:latin typeface="+mn-lt"/>
        </a:defRPr>
      </a:lvl7pPr>
      <a:lvl8pPr marL="9837738" indent="-941388" algn="l" defTabSz="3762375" rtl="0" fontAlgn="base">
        <a:spcBef>
          <a:spcPct val="20000"/>
        </a:spcBef>
        <a:spcAft>
          <a:spcPct val="0"/>
        </a:spcAft>
        <a:buChar char="»"/>
        <a:defRPr sz="8200">
          <a:solidFill>
            <a:schemeClr val="tx1"/>
          </a:solidFill>
          <a:latin typeface="+mn-lt"/>
        </a:defRPr>
      </a:lvl8pPr>
      <a:lvl9pPr marL="10294938" indent="-941388" algn="l" defTabSz="3762375" rtl="0" fontAlgn="base">
        <a:spcBef>
          <a:spcPct val="20000"/>
        </a:spcBef>
        <a:spcAft>
          <a:spcPct val="0"/>
        </a:spcAft>
        <a:buChar char="»"/>
        <a:defRPr sz="8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13" Type="http://schemas.microsoft.com/office/2007/relationships/diagramDrawing" Target="../diagrams/drawing2.xml"/><Relationship Id="rId3" Type="http://schemas.openxmlformats.org/officeDocument/2006/relationships/image" Target="../media/image2.emf"/><Relationship Id="rId7" Type="http://schemas.openxmlformats.org/officeDocument/2006/relationships/diagramColors" Target="../diagrams/colors1.xml"/><Relationship Id="rId12" Type="http://schemas.openxmlformats.org/officeDocument/2006/relationships/diagramColors" Target="../diagrams/colors2.xml"/><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diagramQuickStyle" Target="../diagrams/quickStyle1.xml"/><Relationship Id="rId11" Type="http://schemas.openxmlformats.org/officeDocument/2006/relationships/diagramQuickStyle" Target="../diagrams/quickStyle2.xml"/><Relationship Id="rId5" Type="http://schemas.openxmlformats.org/officeDocument/2006/relationships/diagramLayout" Target="../diagrams/layout1.xml"/><Relationship Id="rId10" Type="http://schemas.openxmlformats.org/officeDocument/2006/relationships/diagramLayout" Target="../diagrams/layout2.xml"/><Relationship Id="rId4" Type="http://schemas.openxmlformats.org/officeDocument/2006/relationships/diagramData" Target="../diagrams/data1.xml"/><Relationship Id="rId9" Type="http://schemas.openxmlformats.org/officeDocument/2006/relationships/diagramData" Target="../diagrams/data2.xml"/><Relationship Id="rId1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5400000" scaled="1"/>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sz="quarter"/>
          </p:nvPr>
        </p:nvSpPr>
        <p:spPr>
          <a:xfrm>
            <a:off x="0" y="1"/>
            <a:ext cx="43891200" cy="5486399"/>
          </a:xfrm>
          <a:solidFill>
            <a:srgbClr val="000050"/>
          </a:solidFill>
          <a:ln>
            <a:solidFill>
              <a:schemeClr val="tx1"/>
            </a:solidFill>
            <a:miter lim="800000"/>
            <a:headEnd/>
            <a:tailEnd/>
          </a:ln>
        </p:spPr>
        <p:txBody>
          <a:bodyPr>
            <a:normAutofit fontScale="90000"/>
          </a:bodyPr>
          <a:lstStyle/>
          <a:p>
            <a:pPr indent="-457200" algn="l" eaLnBrk="1" hangingPunct="1">
              <a:spcBef>
                <a:spcPts val="0"/>
              </a:spcBef>
              <a:spcAft>
                <a:spcPts val="0"/>
              </a:spcAft>
            </a:pPr>
            <a:r>
              <a:rPr lang="en-US" sz="6700" b="1" dirty="0">
                <a:solidFill>
                  <a:schemeClr val="bg1"/>
                </a:solidFill>
                <a:latin typeface="Cambria" panose="02040503050406030204" pitchFamily="18" charset="0"/>
                <a:ea typeface="Cambria" panose="02040503050406030204" pitchFamily="18" charset="0"/>
              </a:rPr>
              <a:t>The Impact of Telehealth Expansion on Demographic Trends in Healthcare Utilization:</a:t>
            </a:r>
            <a:br>
              <a:rPr lang="en-US" sz="6700" b="1" dirty="0">
                <a:solidFill>
                  <a:schemeClr val="bg1"/>
                </a:solidFill>
                <a:latin typeface="Cambria" panose="02040503050406030204" pitchFamily="18" charset="0"/>
                <a:ea typeface="Cambria" panose="02040503050406030204" pitchFamily="18" charset="0"/>
              </a:rPr>
            </a:br>
            <a:r>
              <a:rPr lang="en-US" sz="6700" b="1" dirty="0">
                <a:solidFill>
                  <a:schemeClr val="bg1"/>
                </a:solidFill>
                <a:latin typeface="Cambria" panose="02040503050406030204" pitchFamily="18" charset="0"/>
                <a:ea typeface="Cambria" panose="02040503050406030204" pitchFamily="18" charset="0"/>
              </a:rPr>
              <a:t>A Systematic Review</a:t>
            </a:r>
            <a:br>
              <a:rPr lang="en-US" sz="9600" dirty="0">
                <a:latin typeface="Cambria" panose="02040503050406030204" pitchFamily="18" charset="0"/>
                <a:ea typeface="Cambria" panose="02040503050406030204" pitchFamily="18" charset="0"/>
              </a:rPr>
            </a:br>
            <a:br>
              <a:rPr lang="en-US" sz="4000" dirty="0">
                <a:latin typeface="Cambria" panose="02040503050406030204" pitchFamily="18" charset="0"/>
                <a:ea typeface="Cambria" panose="02040503050406030204" pitchFamily="18" charset="0"/>
              </a:rPr>
            </a:br>
            <a:r>
              <a:rPr lang="en-US" sz="5400" dirty="0">
                <a:solidFill>
                  <a:srgbClr val="FFFFFF"/>
                </a:solidFill>
                <a:latin typeface="Cambria" panose="02040503050406030204" pitchFamily="18" charset="0"/>
                <a:ea typeface="Cambria" panose="02040503050406030204" pitchFamily="18" charset="0"/>
              </a:rPr>
              <a:t>Deirdre A. Colburn, MA</a:t>
            </a:r>
            <a:br>
              <a:rPr lang="en-US" sz="5400" i="1" dirty="0">
                <a:solidFill>
                  <a:srgbClr val="FFFFFF"/>
                </a:solidFill>
                <a:latin typeface="Cambria" panose="02040503050406030204" pitchFamily="18" charset="0"/>
                <a:ea typeface="Cambria" panose="02040503050406030204" pitchFamily="18" charset="0"/>
              </a:rPr>
            </a:br>
            <a:r>
              <a:rPr lang="en-US" sz="5400" i="1" dirty="0">
                <a:solidFill>
                  <a:srgbClr val="FFFFFF"/>
                </a:solidFill>
                <a:latin typeface="Cambria" panose="02040503050406030204" pitchFamily="18" charset="0"/>
                <a:ea typeface="Cambria" panose="02040503050406030204" pitchFamily="18" charset="0"/>
              </a:rPr>
              <a:t>Doctoral Candidate &amp; Graduate Research Assistant</a:t>
            </a:r>
            <a:br>
              <a:rPr lang="en-US" sz="5400" i="1" dirty="0">
                <a:solidFill>
                  <a:srgbClr val="FFFFFF"/>
                </a:solidFill>
                <a:latin typeface="Cambria" panose="02040503050406030204" pitchFamily="18" charset="0"/>
                <a:ea typeface="Cambria" panose="02040503050406030204" pitchFamily="18" charset="0"/>
              </a:rPr>
            </a:br>
            <a:r>
              <a:rPr lang="en-US" sz="5400" i="1" dirty="0">
                <a:solidFill>
                  <a:srgbClr val="FFFFFF"/>
                </a:solidFill>
                <a:latin typeface="Cambria" panose="02040503050406030204" pitchFamily="18" charset="0"/>
                <a:ea typeface="Cambria" panose="02040503050406030204" pitchFamily="18" charset="0"/>
              </a:rPr>
              <a:t>Department of Sociology, University of New Hampshire</a:t>
            </a:r>
          </a:p>
        </p:txBody>
      </p:sp>
      <p:sp>
        <p:nvSpPr>
          <p:cNvPr id="2150" name="Text Box 161"/>
          <p:cNvSpPr txBox="1">
            <a:spLocks noChangeArrowheads="1"/>
          </p:cNvSpPr>
          <p:nvPr/>
        </p:nvSpPr>
        <p:spPr bwMode="auto">
          <a:xfrm>
            <a:off x="39852600" y="10275890"/>
            <a:ext cx="3048000"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300" b="1">
                <a:solidFill>
                  <a:srgbClr val="FF9900"/>
                </a:solidFill>
                <a:latin typeface="Arial" charset="0"/>
              </a:defRPr>
            </a:lvl1pPr>
            <a:lvl2pPr marL="742950" indent="-285750" eaLnBrk="0" hangingPunct="0">
              <a:defRPr sz="4300" b="1">
                <a:solidFill>
                  <a:srgbClr val="FF9900"/>
                </a:solidFill>
                <a:latin typeface="Arial" charset="0"/>
              </a:defRPr>
            </a:lvl2pPr>
            <a:lvl3pPr marL="1143000" indent="-228600" eaLnBrk="0" hangingPunct="0">
              <a:defRPr sz="4300" b="1">
                <a:solidFill>
                  <a:srgbClr val="FF9900"/>
                </a:solidFill>
                <a:latin typeface="Arial" charset="0"/>
              </a:defRPr>
            </a:lvl3pPr>
            <a:lvl4pPr marL="1600200" indent="-228600" eaLnBrk="0" hangingPunct="0">
              <a:defRPr sz="4300" b="1">
                <a:solidFill>
                  <a:srgbClr val="FF9900"/>
                </a:solidFill>
                <a:latin typeface="Arial" charset="0"/>
              </a:defRPr>
            </a:lvl4pPr>
            <a:lvl5pPr marL="2057400" indent="-228600" eaLnBrk="0" hangingPunct="0">
              <a:defRPr sz="4300" b="1">
                <a:solidFill>
                  <a:srgbClr val="FF9900"/>
                </a:solidFill>
                <a:latin typeface="Arial" charset="0"/>
              </a:defRPr>
            </a:lvl5pPr>
            <a:lvl6pPr marL="2514600" indent="-228600" algn="ctr" eaLnBrk="0" fontAlgn="base" hangingPunct="0">
              <a:spcBef>
                <a:spcPct val="0"/>
              </a:spcBef>
              <a:spcAft>
                <a:spcPct val="0"/>
              </a:spcAft>
              <a:defRPr sz="4300" b="1">
                <a:solidFill>
                  <a:srgbClr val="FF9900"/>
                </a:solidFill>
                <a:latin typeface="Arial" charset="0"/>
              </a:defRPr>
            </a:lvl6pPr>
            <a:lvl7pPr marL="2971800" indent="-228600" algn="ctr" eaLnBrk="0" fontAlgn="base" hangingPunct="0">
              <a:spcBef>
                <a:spcPct val="0"/>
              </a:spcBef>
              <a:spcAft>
                <a:spcPct val="0"/>
              </a:spcAft>
              <a:defRPr sz="4300" b="1">
                <a:solidFill>
                  <a:srgbClr val="FF9900"/>
                </a:solidFill>
                <a:latin typeface="Arial" charset="0"/>
              </a:defRPr>
            </a:lvl7pPr>
            <a:lvl8pPr marL="3429000" indent="-228600" algn="ctr" eaLnBrk="0" fontAlgn="base" hangingPunct="0">
              <a:spcBef>
                <a:spcPct val="0"/>
              </a:spcBef>
              <a:spcAft>
                <a:spcPct val="0"/>
              </a:spcAft>
              <a:defRPr sz="4300" b="1">
                <a:solidFill>
                  <a:srgbClr val="FF9900"/>
                </a:solidFill>
                <a:latin typeface="Arial" charset="0"/>
              </a:defRPr>
            </a:lvl8pPr>
            <a:lvl9pPr marL="3886200" indent="-228600" algn="ctr" eaLnBrk="0" fontAlgn="base" hangingPunct="0">
              <a:spcBef>
                <a:spcPct val="0"/>
              </a:spcBef>
              <a:spcAft>
                <a:spcPct val="0"/>
              </a:spcAft>
              <a:defRPr sz="4300" b="1">
                <a:solidFill>
                  <a:srgbClr val="FF9900"/>
                </a:solidFill>
                <a:latin typeface="Arial" charset="0"/>
              </a:defRPr>
            </a:lvl9pPr>
          </a:lstStyle>
          <a:p>
            <a:pPr algn="l" eaLnBrk="1" hangingPunct="1">
              <a:spcBef>
                <a:spcPct val="50000"/>
              </a:spcBef>
            </a:pPr>
            <a:endParaRPr lang="en-US" sz="3000" b="0" dirty="0">
              <a:solidFill>
                <a:schemeClr val="tx1"/>
              </a:solidFill>
              <a:latin typeface="Cambria" panose="02040503050406030204" pitchFamily="18" charset="0"/>
              <a:ea typeface="Cambria" panose="02040503050406030204" pitchFamily="18" charset="0"/>
            </a:endParaRPr>
          </a:p>
        </p:txBody>
      </p:sp>
      <p:sp>
        <p:nvSpPr>
          <p:cNvPr id="2152" name="Rectangle 164"/>
          <p:cNvSpPr>
            <a:spLocks noChangeArrowheads="1"/>
          </p:cNvSpPr>
          <p:nvPr/>
        </p:nvSpPr>
        <p:spPr bwMode="auto">
          <a:xfrm>
            <a:off x="15375466" y="6096000"/>
            <a:ext cx="12801600" cy="1371600"/>
          </a:xfrm>
          <a:prstGeom prst="rect">
            <a:avLst/>
          </a:prstGeom>
          <a:solidFill>
            <a:srgbClr val="700000"/>
          </a:solidFill>
          <a:ln w="9525">
            <a:solidFill>
              <a:schemeClr val="tx1"/>
            </a:solidFill>
            <a:miter lim="800000"/>
            <a:headEnd/>
            <a:tailEnd/>
          </a:ln>
          <a:effectLst/>
        </p:spPr>
        <p:txBody>
          <a:bodyPr wrap="none" lIns="137160" tIns="68580" rIns="137160" bIns="68580" anchor="ctr"/>
          <a:lstStyle/>
          <a:p>
            <a:pPr defTabSz="3762375"/>
            <a:r>
              <a:rPr lang="en-US" sz="6000" dirty="0">
                <a:solidFill>
                  <a:schemeClr val="bg1"/>
                </a:solidFill>
                <a:latin typeface="Cambria" panose="02040503050406030204" pitchFamily="18" charset="0"/>
                <a:ea typeface="Cambria" panose="02040503050406030204" pitchFamily="18" charset="0"/>
                <a:cs typeface="Times New Roman" panose="02020603050405020304" pitchFamily="18" charset="0"/>
              </a:rPr>
              <a:t>Results</a:t>
            </a:r>
          </a:p>
        </p:txBody>
      </p:sp>
      <p:sp>
        <p:nvSpPr>
          <p:cNvPr id="2154" name="Rectangle 166"/>
          <p:cNvSpPr>
            <a:spLocks noChangeArrowheads="1"/>
          </p:cNvSpPr>
          <p:nvPr/>
        </p:nvSpPr>
        <p:spPr bwMode="auto">
          <a:xfrm>
            <a:off x="654756" y="15906396"/>
            <a:ext cx="12530667" cy="1371600"/>
          </a:xfrm>
          <a:prstGeom prst="rect">
            <a:avLst/>
          </a:prstGeom>
          <a:solidFill>
            <a:srgbClr val="700000"/>
          </a:solidFill>
          <a:ln w="9525">
            <a:solidFill>
              <a:schemeClr val="tx1"/>
            </a:solidFill>
            <a:miter lim="800000"/>
            <a:headEnd/>
            <a:tailEnd/>
          </a:ln>
          <a:effectLst/>
        </p:spPr>
        <p:txBody>
          <a:bodyPr wrap="none" lIns="137160" tIns="68580" rIns="137160" bIns="68580" anchor="ctr"/>
          <a:lstStyle/>
          <a:p>
            <a:pPr defTabSz="3762375"/>
            <a:r>
              <a:rPr lang="en-US" sz="6000" dirty="0">
                <a:solidFill>
                  <a:schemeClr val="bg1"/>
                </a:solidFill>
                <a:latin typeface="Cambria" panose="02040503050406030204" pitchFamily="18" charset="0"/>
                <a:ea typeface="Cambria" panose="02040503050406030204" pitchFamily="18" charset="0"/>
              </a:rPr>
              <a:t>Methods</a:t>
            </a:r>
          </a:p>
        </p:txBody>
      </p:sp>
      <p:sp>
        <p:nvSpPr>
          <p:cNvPr id="2155" name="Rectangle 167"/>
          <p:cNvSpPr>
            <a:spLocks noChangeArrowheads="1"/>
          </p:cNvSpPr>
          <p:nvPr/>
        </p:nvSpPr>
        <p:spPr bwMode="auto">
          <a:xfrm>
            <a:off x="802839" y="6096000"/>
            <a:ext cx="12405161" cy="1371600"/>
          </a:xfrm>
          <a:prstGeom prst="rect">
            <a:avLst/>
          </a:prstGeom>
          <a:solidFill>
            <a:srgbClr val="700000"/>
          </a:solidFill>
          <a:ln w="9525">
            <a:solidFill>
              <a:schemeClr val="tx1"/>
            </a:solidFill>
            <a:miter lim="800000"/>
            <a:headEnd/>
            <a:tailEnd/>
          </a:ln>
          <a:effectLst/>
        </p:spPr>
        <p:txBody>
          <a:bodyPr wrap="none" lIns="137160" tIns="68580" rIns="137160" bIns="68580" anchor="ctr"/>
          <a:lstStyle/>
          <a:p>
            <a:pPr defTabSz="3762375"/>
            <a:r>
              <a:rPr lang="en-US" sz="6000" dirty="0">
                <a:solidFill>
                  <a:schemeClr val="bg1"/>
                </a:solidFill>
                <a:latin typeface="Cambria" panose="02040503050406030204" pitchFamily="18" charset="0"/>
                <a:ea typeface="Cambria" panose="02040503050406030204" pitchFamily="18" charset="0"/>
                <a:cs typeface="Times New Roman" panose="02020603050405020304" pitchFamily="18" charset="0"/>
              </a:rPr>
              <a:t>Introduction</a:t>
            </a:r>
            <a:endParaRPr lang="en-US" dirty="0">
              <a:solidFill>
                <a:schemeClr val="bg1"/>
              </a:solidFill>
              <a:latin typeface="Cambria" panose="02040503050406030204" pitchFamily="18" charset="0"/>
              <a:ea typeface="Cambria" panose="02040503050406030204" pitchFamily="18" charset="0"/>
              <a:cs typeface="Times New Roman" panose="02020603050405020304" pitchFamily="18" charset="0"/>
            </a:endParaRPr>
          </a:p>
        </p:txBody>
      </p:sp>
      <p:sp>
        <p:nvSpPr>
          <p:cNvPr id="19" name="Rectangle 165"/>
          <p:cNvSpPr>
            <a:spLocks noChangeArrowheads="1"/>
          </p:cNvSpPr>
          <p:nvPr/>
        </p:nvSpPr>
        <p:spPr bwMode="auto">
          <a:xfrm>
            <a:off x="32401933" y="25559657"/>
            <a:ext cx="10608734" cy="1371600"/>
          </a:xfrm>
          <a:prstGeom prst="rect">
            <a:avLst/>
          </a:prstGeom>
          <a:solidFill>
            <a:srgbClr val="700000"/>
          </a:solidFill>
          <a:ln w="9525">
            <a:solidFill>
              <a:schemeClr val="tx1"/>
            </a:solidFill>
            <a:miter lim="800000"/>
            <a:headEnd/>
            <a:tailEnd/>
          </a:ln>
          <a:effectLst/>
        </p:spPr>
        <p:txBody>
          <a:bodyPr wrap="none" lIns="137160" tIns="68580" rIns="137160" bIns="68580" anchor="ctr"/>
          <a:lstStyle/>
          <a:p>
            <a:pPr defTabSz="3762375"/>
            <a:r>
              <a:rPr lang="en-US" sz="6000" dirty="0">
                <a:solidFill>
                  <a:schemeClr val="bg1"/>
                </a:solidFill>
                <a:latin typeface="Cambria" panose="02040503050406030204" pitchFamily="18" charset="0"/>
                <a:ea typeface="Cambria" panose="02040503050406030204" pitchFamily="18" charset="0"/>
              </a:rPr>
              <a:t>References</a:t>
            </a:r>
            <a:endParaRPr lang="en-US" dirty="0">
              <a:solidFill>
                <a:schemeClr val="bg1"/>
              </a:solidFill>
              <a:latin typeface="Cambria" panose="02040503050406030204" pitchFamily="18" charset="0"/>
              <a:ea typeface="Cambria" panose="02040503050406030204" pitchFamily="18" charset="0"/>
            </a:endParaRPr>
          </a:p>
        </p:txBody>
      </p:sp>
      <p:sp>
        <p:nvSpPr>
          <p:cNvPr id="7" name="TextBox 6"/>
          <p:cNvSpPr txBox="1"/>
          <p:nvPr/>
        </p:nvSpPr>
        <p:spPr>
          <a:xfrm>
            <a:off x="30005867" y="28270202"/>
            <a:ext cx="13004800" cy="492443"/>
          </a:xfrm>
          <a:prstGeom prst="rect">
            <a:avLst/>
          </a:prstGeom>
          <a:noFill/>
        </p:spPr>
        <p:txBody>
          <a:bodyPr wrap="square" rtlCol="0">
            <a:spAutoFit/>
          </a:bodyPr>
          <a:lstStyle/>
          <a:p>
            <a:pPr indent="-457200" algn="l">
              <a:spcBef>
                <a:spcPts val="1200"/>
              </a:spcBef>
            </a:pPr>
            <a:r>
              <a:rPr lang="en-US" sz="2600" b="0" dirty="0">
                <a:solidFill>
                  <a:schemeClr val="tx1"/>
                </a:solidFill>
                <a:latin typeface="Cambria" panose="02040503050406030204" pitchFamily="18" charset="0"/>
                <a:ea typeface="Cambria" panose="02040503050406030204" pitchFamily="18" charset="0"/>
                <a:cs typeface="Times New Roman" panose="02020603050405020304" pitchFamily="18" charset="0"/>
              </a:rPr>
              <a:t>.</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470820" y="1318978"/>
            <a:ext cx="10539847" cy="3154232"/>
          </a:xfrm>
          <a:prstGeom prst="rect">
            <a:avLst/>
          </a:prstGeom>
        </p:spPr>
      </p:pic>
      <p:sp>
        <p:nvSpPr>
          <p:cNvPr id="74" name="TextBox 29"/>
          <p:cNvSpPr txBox="1">
            <a:spLocks noChangeArrowheads="1"/>
          </p:cNvSpPr>
          <p:nvPr/>
        </p:nvSpPr>
        <p:spPr bwMode="auto">
          <a:xfrm>
            <a:off x="-699911" y="31318200"/>
            <a:ext cx="15240000" cy="982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4100">
                <a:solidFill>
                  <a:schemeClr val="tx1"/>
                </a:solidFill>
                <a:latin typeface="Arial" charset="0"/>
                <a:ea typeface="ＭＳ Ｐゴシック" pitchFamily="-105" charset="-128"/>
              </a:defRPr>
            </a:lvl1pPr>
            <a:lvl2pPr marL="742950" indent="-285750">
              <a:defRPr sz="4100">
                <a:solidFill>
                  <a:schemeClr val="tx1"/>
                </a:solidFill>
                <a:latin typeface="Arial" charset="0"/>
                <a:ea typeface="ＭＳ Ｐゴシック" pitchFamily="-105" charset="-128"/>
              </a:defRPr>
            </a:lvl2pPr>
            <a:lvl3pPr marL="1143000" indent="-228600">
              <a:defRPr sz="4100">
                <a:solidFill>
                  <a:schemeClr val="tx1"/>
                </a:solidFill>
                <a:latin typeface="Arial" charset="0"/>
                <a:ea typeface="ＭＳ Ｐゴシック" pitchFamily="-105" charset="-128"/>
              </a:defRPr>
            </a:lvl3pPr>
            <a:lvl4pPr marL="1600200" indent="-228600">
              <a:defRPr sz="4100">
                <a:solidFill>
                  <a:schemeClr val="tx1"/>
                </a:solidFill>
                <a:latin typeface="Arial" charset="0"/>
                <a:ea typeface="ＭＳ Ｐゴシック" pitchFamily="-105" charset="-128"/>
              </a:defRPr>
            </a:lvl4pPr>
            <a:lvl5pPr marL="2057400" indent="-228600">
              <a:defRPr sz="4100">
                <a:solidFill>
                  <a:schemeClr val="tx1"/>
                </a:solidFill>
                <a:latin typeface="Arial" charset="0"/>
                <a:ea typeface="ＭＳ Ｐゴシック" pitchFamily="-105" charset="-128"/>
              </a:defRPr>
            </a:lvl5pPr>
            <a:lvl6pPr marL="2514600" indent="-228600" eaLnBrk="0" fontAlgn="base" hangingPunct="0">
              <a:spcBef>
                <a:spcPct val="0"/>
              </a:spcBef>
              <a:spcAft>
                <a:spcPct val="0"/>
              </a:spcAft>
              <a:defRPr sz="4100">
                <a:solidFill>
                  <a:schemeClr val="tx1"/>
                </a:solidFill>
                <a:latin typeface="Arial" charset="0"/>
                <a:ea typeface="ＭＳ Ｐゴシック" pitchFamily="-105" charset="-128"/>
              </a:defRPr>
            </a:lvl6pPr>
            <a:lvl7pPr marL="2971800" indent="-228600" eaLnBrk="0" fontAlgn="base" hangingPunct="0">
              <a:spcBef>
                <a:spcPct val="0"/>
              </a:spcBef>
              <a:spcAft>
                <a:spcPct val="0"/>
              </a:spcAft>
              <a:defRPr sz="4100">
                <a:solidFill>
                  <a:schemeClr val="tx1"/>
                </a:solidFill>
                <a:latin typeface="Arial" charset="0"/>
                <a:ea typeface="ＭＳ Ｐゴシック" pitchFamily="-105" charset="-128"/>
              </a:defRPr>
            </a:lvl7pPr>
            <a:lvl8pPr marL="3429000" indent="-228600" eaLnBrk="0" fontAlgn="base" hangingPunct="0">
              <a:spcBef>
                <a:spcPct val="0"/>
              </a:spcBef>
              <a:spcAft>
                <a:spcPct val="0"/>
              </a:spcAft>
              <a:defRPr sz="4100">
                <a:solidFill>
                  <a:schemeClr val="tx1"/>
                </a:solidFill>
                <a:latin typeface="Arial" charset="0"/>
                <a:ea typeface="ＭＳ Ｐゴシック" pitchFamily="-105" charset="-128"/>
              </a:defRPr>
            </a:lvl8pPr>
            <a:lvl9pPr marL="3886200" indent="-228600" eaLnBrk="0" fontAlgn="base" hangingPunct="0">
              <a:spcBef>
                <a:spcPct val="0"/>
              </a:spcBef>
              <a:spcAft>
                <a:spcPct val="0"/>
              </a:spcAft>
              <a:defRPr sz="4100">
                <a:solidFill>
                  <a:schemeClr val="tx1"/>
                </a:solidFill>
                <a:latin typeface="Arial" charset="0"/>
                <a:ea typeface="ＭＳ Ｐゴシック" pitchFamily="-105" charset="-128"/>
              </a:defRPr>
            </a:lvl9pPr>
          </a:lstStyle>
          <a:p>
            <a:pPr lvl="3" algn="l">
              <a:lnSpc>
                <a:spcPct val="150000"/>
              </a:lnSpc>
            </a:pPr>
            <a:r>
              <a:rPr lang="en-US" sz="4400" b="0" dirty="0">
                <a:latin typeface="Cambria" panose="02040503050406030204" pitchFamily="18" charset="0"/>
                <a:ea typeface="Cambria" panose="02040503050406030204" pitchFamily="18" charset="0"/>
                <a:cs typeface="Times New Roman" pitchFamily="18" charset="0"/>
              </a:rPr>
              <a:t>For more information contact: deirdre.colburn@unh.edu</a:t>
            </a:r>
          </a:p>
        </p:txBody>
      </p:sp>
      <p:sp>
        <p:nvSpPr>
          <p:cNvPr id="36" name="Rectangle 164"/>
          <p:cNvSpPr>
            <a:spLocks noChangeArrowheads="1"/>
          </p:cNvSpPr>
          <p:nvPr/>
        </p:nvSpPr>
        <p:spPr bwMode="auto">
          <a:xfrm>
            <a:off x="30005867" y="6096000"/>
            <a:ext cx="12869333" cy="1371600"/>
          </a:xfrm>
          <a:prstGeom prst="rect">
            <a:avLst/>
          </a:prstGeom>
          <a:solidFill>
            <a:srgbClr val="700000"/>
          </a:solidFill>
          <a:ln w="9525">
            <a:solidFill>
              <a:schemeClr val="tx1"/>
            </a:solidFill>
            <a:miter lim="800000"/>
            <a:headEnd/>
            <a:tailEnd/>
          </a:ln>
          <a:effectLst/>
        </p:spPr>
        <p:txBody>
          <a:bodyPr wrap="none" lIns="137160" tIns="68580" rIns="137160" bIns="68580" anchor="ctr"/>
          <a:lstStyle/>
          <a:p>
            <a:pPr defTabSz="3762375"/>
            <a:r>
              <a:rPr lang="en-US" sz="6000" dirty="0">
                <a:solidFill>
                  <a:schemeClr val="bg1"/>
                </a:solidFill>
                <a:latin typeface="Cambria" panose="02040503050406030204" pitchFamily="18" charset="0"/>
                <a:ea typeface="Cambria" panose="02040503050406030204" pitchFamily="18" charset="0"/>
                <a:cs typeface="Times New Roman" panose="02020603050405020304" pitchFamily="18" charset="0"/>
              </a:rPr>
              <a:t>Discussion</a:t>
            </a:r>
            <a:endParaRPr lang="en-US" sz="5400" dirty="0">
              <a:solidFill>
                <a:schemeClr val="bg1"/>
              </a:solidFill>
              <a:latin typeface="Cambria" panose="02040503050406030204" pitchFamily="18" charset="0"/>
              <a:ea typeface="Cambria" panose="02040503050406030204" pitchFamily="18" charset="0"/>
              <a:cs typeface="Times New Roman" panose="02020603050405020304" pitchFamily="18" charset="0"/>
            </a:endParaRPr>
          </a:p>
        </p:txBody>
      </p:sp>
      <p:sp>
        <p:nvSpPr>
          <p:cNvPr id="20" name="Text Box 2546"/>
          <p:cNvSpPr txBox="1">
            <a:spLocks noChangeArrowheads="1"/>
          </p:cNvSpPr>
          <p:nvPr/>
        </p:nvSpPr>
        <p:spPr bwMode="auto">
          <a:xfrm>
            <a:off x="812800" y="7924802"/>
            <a:ext cx="12733867" cy="7448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eaLnBrk="0" hangingPunct="0">
              <a:defRPr sz="6000">
                <a:solidFill>
                  <a:schemeClr val="tx1"/>
                </a:solidFill>
                <a:latin typeface="Arial" charset="0"/>
                <a:ea typeface="ＭＳ Ｐゴシック" charset="0"/>
              </a:defRPr>
            </a:lvl1pPr>
            <a:lvl2pPr marL="1200150" indent="-457200" eaLnBrk="0" hangingPunct="0">
              <a:defRPr sz="6000">
                <a:solidFill>
                  <a:schemeClr val="tx1"/>
                </a:solidFill>
                <a:latin typeface="Arial" charset="0"/>
                <a:ea typeface="ＭＳ Ｐゴシック" charset="0"/>
              </a:defRPr>
            </a:lvl2pPr>
            <a:lvl3pPr marL="1143000" indent="-228600" eaLnBrk="0" hangingPunct="0">
              <a:defRPr sz="6000">
                <a:solidFill>
                  <a:schemeClr val="tx1"/>
                </a:solidFill>
                <a:latin typeface="Arial" charset="0"/>
                <a:ea typeface="ＭＳ Ｐゴシック" charset="0"/>
              </a:defRPr>
            </a:lvl3pPr>
            <a:lvl4pPr marL="1600200" indent="-228600" eaLnBrk="0" hangingPunct="0">
              <a:defRPr sz="6000">
                <a:solidFill>
                  <a:schemeClr val="tx1"/>
                </a:solidFill>
                <a:latin typeface="Arial" charset="0"/>
                <a:ea typeface="ＭＳ Ｐゴシック" charset="0"/>
              </a:defRPr>
            </a:lvl4pPr>
            <a:lvl5pPr marL="2057400" indent="-228600" eaLnBrk="0" hangingPunct="0">
              <a:defRPr sz="6000">
                <a:solidFill>
                  <a:schemeClr val="tx1"/>
                </a:solidFill>
                <a:latin typeface="Arial" charset="0"/>
                <a:ea typeface="ＭＳ Ｐゴシック" charset="0"/>
              </a:defRPr>
            </a:lvl5pPr>
            <a:lvl6pPr marL="2514600" indent="-228600" algn="ctr" eaLnBrk="0" fontAlgn="base" hangingPunct="0">
              <a:spcBef>
                <a:spcPct val="50000"/>
              </a:spcBef>
              <a:spcAft>
                <a:spcPct val="0"/>
              </a:spcAft>
              <a:defRPr sz="6000">
                <a:solidFill>
                  <a:schemeClr val="tx1"/>
                </a:solidFill>
                <a:latin typeface="Arial" charset="0"/>
                <a:ea typeface="ＭＳ Ｐゴシック" charset="0"/>
              </a:defRPr>
            </a:lvl6pPr>
            <a:lvl7pPr marL="2971800" indent="-228600" algn="ctr" eaLnBrk="0" fontAlgn="base" hangingPunct="0">
              <a:spcBef>
                <a:spcPct val="50000"/>
              </a:spcBef>
              <a:spcAft>
                <a:spcPct val="0"/>
              </a:spcAft>
              <a:defRPr sz="6000">
                <a:solidFill>
                  <a:schemeClr val="tx1"/>
                </a:solidFill>
                <a:latin typeface="Arial" charset="0"/>
                <a:ea typeface="ＭＳ Ｐゴシック" charset="0"/>
              </a:defRPr>
            </a:lvl7pPr>
            <a:lvl8pPr marL="3429000" indent="-228600" algn="ctr" eaLnBrk="0" fontAlgn="base" hangingPunct="0">
              <a:spcBef>
                <a:spcPct val="50000"/>
              </a:spcBef>
              <a:spcAft>
                <a:spcPct val="0"/>
              </a:spcAft>
              <a:defRPr sz="6000">
                <a:solidFill>
                  <a:schemeClr val="tx1"/>
                </a:solidFill>
                <a:latin typeface="Arial" charset="0"/>
                <a:ea typeface="ＭＳ Ｐゴシック" charset="0"/>
              </a:defRPr>
            </a:lvl8pPr>
            <a:lvl9pPr marL="3886200" indent="-228600" algn="ctr" eaLnBrk="0" fontAlgn="base" hangingPunct="0">
              <a:spcBef>
                <a:spcPct val="50000"/>
              </a:spcBef>
              <a:spcAft>
                <a:spcPct val="0"/>
              </a:spcAft>
              <a:defRPr sz="6000">
                <a:solidFill>
                  <a:schemeClr val="tx1"/>
                </a:solidFill>
                <a:latin typeface="Arial" charset="0"/>
                <a:ea typeface="ＭＳ Ｐゴシック" charset="0"/>
              </a:defRPr>
            </a:lvl9pPr>
          </a:lstStyle>
          <a:p>
            <a:pPr marL="571500" indent="-571500" algn="l" eaLnBrk="1" hangingPunct="1">
              <a:spcBef>
                <a:spcPts val="1200"/>
              </a:spcBef>
              <a:buFont typeface="Arial" panose="020B0604020202020204" pitchFamily="34" charset="0"/>
              <a:buChar char="•"/>
            </a:pPr>
            <a:r>
              <a:rPr lang="en-US" sz="3600" b="0" dirty="0">
                <a:effectLst/>
                <a:latin typeface="Times New Roman" panose="02020603050405020304" pitchFamily="18" charset="0"/>
                <a:ea typeface="Calibri" panose="020F0502020204030204" pitchFamily="34" charset="0"/>
              </a:rPr>
              <a:t>The COVID-19 pandemic brought unprecedented change to the healthcare industry, including a large and rapid shift to providing care through telehealth technologies. Though the expansion of telehealth services was successful in continuing to provide patients with care while preventing the spread of disease, it is less clear how patient sociodemographic characteristics influenced telehealth use during this time. </a:t>
            </a:r>
          </a:p>
          <a:p>
            <a:pPr marL="571500" indent="-571500" algn="l" eaLnBrk="1" hangingPunct="1">
              <a:spcBef>
                <a:spcPts val="1200"/>
              </a:spcBef>
              <a:buFont typeface="Arial" panose="020B0604020202020204" pitchFamily="34" charset="0"/>
              <a:buChar char="•"/>
            </a:pPr>
            <a:r>
              <a:rPr lang="en-US" sz="3600" b="0" dirty="0">
                <a:effectLst/>
                <a:latin typeface="Times New Roman" panose="02020603050405020304" pitchFamily="18" charset="0"/>
                <a:ea typeface="Calibri" panose="020F0502020204030204" pitchFamily="34" charset="0"/>
              </a:rPr>
              <a:t>To synthesize this growing area of research and to better understand how sociodemographic factors influence telehealth utilization, access, and potential health outcomes during the COVID-19 pandemic, an updated systematic review focusing on studies measuring demographic disparities or inequalities in telehealth use is needed. </a:t>
            </a:r>
            <a:endParaRPr lang="en-US" sz="3600" b="0" dirty="0">
              <a:latin typeface="Cambria" panose="02040503050406030204" pitchFamily="18" charset="0"/>
              <a:ea typeface="Cambria" panose="02040503050406030204" pitchFamily="18" charset="0"/>
              <a:cs typeface="Times New Roman" charset="0"/>
            </a:endParaRPr>
          </a:p>
        </p:txBody>
      </p:sp>
      <p:sp>
        <p:nvSpPr>
          <p:cNvPr id="9" name="Rectangle 8"/>
          <p:cNvSpPr/>
          <p:nvPr/>
        </p:nvSpPr>
        <p:spPr>
          <a:xfrm>
            <a:off x="768203" y="17811397"/>
            <a:ext cx="13275734" cy="4801314"/>
          </a:xfrm>
          <a:prstGeom prst="rect">
            <a:avLst/>
          </a:prstGeom>
        </p:spPr>
        <p:txBody>
          <a:bodyPr wrap="square">
            <a:spAutoFit/>
          </a:bodyPr>
          <a:lstStyle/>
          <a:p>
            <a:pPr marL="685800" indent="-685800" algn="l">
              <a:buFont typeface="Arial" panose="020B0604020202020204" pitchFamily="34" charset="0"/>
              <a:buChar char="•"/>
            </a:pPr>
            <a:r>
              <a:rPr lang="en-US" sz="4800" b="0" dirty="0">
                <a:solidFill>
                  <a:srgbClr val="000000"/>
                </a:solidFill>
                <a:latin typeface="Cambria" panose="02040503050406030204" pitchFamily="18" charset="0"/>
                <a:ea typeface="Cambria" panose="02040503050406030204" pitchFamily="18" charset="0"/>
                <a:cs typeface="Times New Roman" panose="02020603050405020304" pitchFamily="18" charset="0"/>
              </a:rPr>
              <a:t>Systematic Review </a:t>
            </a:r>
            <a:r>
              <a:rPr lang="en-US" sz="4800" b="0" dirty="0">
                <a:solidFill>
                  <a:srgbClr val="000000"/>
                </a:solidFill>
                <a:latin typeface="Cambria" panose="02040503050406030204" pitchFamily="18" charset="0"/>
                <a:ea typeface="Cambria" panose="02040503050406030204" pitchFamily="18" charset="0"/>
                <a:cs typeface="Times New Roman" panose="02020603050405020304" pitchFamily="18" charset="0"/>
                <a:sym typeface="Wingdings" panose="05000000000000000000" pitchFamily="2" charset="2"/>
              </a:rPr>
              <a:t> </a:t>
            </a:r>
            <a:r>
              <a:rPr lang="en-US" sz="4800" dirty="0">
                <a:solidFill>
                  <a:srgbClr val="000000"/>
                </a:solidFill>
                <a:latin typeface="Cambria" panose="02040503050406030204" pitchFamily="18" charset="0"/>
                <a:ea typeface="Cambria" panose="02040503050406030204" pitchFamily="18" charset="0"/>
                <a:cs typeface="Times New Roman" panose="02020603050405020304" pitchFamily="18" charset="0"/>
                <a:sym typeface="Wingdings" panose="05000000000000000000" pitchFamily="2" charset="2"/>
              </a:rPr>
              <a:t>PRISMA-P</a:t>
            </a:r>
            <a:r>
              <a:rPr lang="en-US" sz="4800" b="0" dirty="0">
                <a:solidFill>
                  <a:srgbClr val="000000"/>
                </a:solidFill>
                <a:latin typeface="Cambria" panose="02040503050406030204" pitchFamily="18" charset="0"/>
                <a:ea typeface="Cambria" panose="02040503050406030204" pitchFamily="18" charset="0"/>
                <a:cs typeface="Times New Roman" panose="02020603050405020304" pitchFamily="18" charset="0"/>
                <a:sym typeface="Wingdings" panose="05000000000000000000" pitchFamily="2" charset="2"/>
              </a:rPr>
              <a:t> Protocol and Checklist </a:t>
            </a:r>
            <a:r>
              <a:rPr lang="en-US" sz="3600" b="0" dirty="0">
                <a:solidFill>
                  <a:srgbClr val="000000"/>
                </a:solidFill>
                <a:latin typeface="Cambria" panose="02040503050406030204" pitchFamily="18" charset="0"/>
                <a:ea typeface="Cambria" panose="02040503050406030204" pitchFamily="18" charset="0"/>
                <a:cs typeface="Times New Roman" panose="02020603050405020304" pitchFamily="18" charset="0"/>
                <a:sym typeface="Wingdings" panose="05000000000000000000" pitchFamily="2" charset="2"/>
              </a:rPr>
              <a:t>(Page et al. 2021)</a:t>
            </a:r>
          </a:p>
          <a:p>
            <a:pPr marL="685800" indent="-685800" algn="l">
              <a:buFont typeface="Arial" panose="020B0604020202020204" pitchFamily="34" charset="0"/>
              <a:buChar char="•"/>
            </a:pPr>
            <a:r>
              <a:rPr lang="en-US" sz="4800" b="0" dirty="0">
                <a:solidFill>
                  <a:srgbClr val="000000"/>
                </a:solidFill>
                <a:latin typeface="Cambria" panose="02040503050406030204" pitchFamily="18" charset="0"/>
                <a:ea typeface="Cambria" panose="02040503050406030204" pitchFamily="18" charset="0"/>
                <a:cs typeface="Times New Roman" panose="02020603050405020304" pitchFamily="18" charset="0"/>
                <a:sym typeface="Wingdings" panose="05000000000000000000" pitchFamily="2" charset="2"/>
              </a:rPr>
              <a:t>Databases Searched: Litcovid, PubMed, Web of Science, MEDLINE</a:t>
            </a:r>
          </a:p>
          <a:p>
            <a:pPr marL="685800" indent="-685800">
              <a:buFont typeface="Arial" panose="020B0604020202020204" pitchFamily="34" charset="0"/>
              <a:buChar char="•"/>
            </a:pPr>
            <a:endParaRPr lang="en-US" sz="4800" b="0" dirty="0">
              <a:solidFill>
                <a:srgbClr val="000000"/>
              </a:solidFill>
              <a:latin typeface="Cambria" panose="02040503050406030204" pitchFamily="18" charset="0"/>
              <a:ea typeface="Cambria" panose="02040503050406030204" pitchFamily="18" charset="0"/>
              <a:cs typeface="Times New Roman" panose="02020603050405020304" pitchFamily="18" charset="0"/>
              <a:sym typeface="Wingdings" panose="05000000000000000000" pitchFamily="2" charset="2"/>
            </a:endParaRPr>
          </a:p>
          <a:p>
            <a:r>
              <a:rPr lang="en-US" sz="6600" dirty="0">
                <a:solidFill>
                  <a:srgbClr val="00B050"/>
                </a:solidFill>
                <a:latin typeface="Cambria" panose="02040503050406030204" pitchFamily="18" charset="0"/>
                <a:ea typeface="Cambria" panose="02040503050406030204" pitchFamily="18" charset="0"/>
                <a:cs typeface="Times New Roman" panose="02020603050405020304" pitchFamily="18" charset="0"/>
                <a:sym typeface="Wingdings" panose="05000000000000000000" pitchFamily="2" charset="2"/>
              </a:rPr>
              <a:t>P</a:t>
            </a:r>
            <a:r>
              <a:rPr lang="en-US" sz="6600" u="sng" dirty="0">
                <a:solidFill>
                  <a:srgbClr val="990000"/>
                </a:solidFill>
                <a:latin typeface="Cambria" panose="02040503050406030204" pitchFamily="18" charset="0"/>
                <a:ea typeface="Cambria" panose="02040503050406030204" pitchFamily="18" charset="0"/>
                <a:cs typeface="Times New Roman" panose="02020603050405020304" pitchFamily="18" charset="0"/>
                <a:sym typeface="Wingdings" panose="05000000000000000000" pitchFamily="2" charset="2"/>
              </a:rPr>
              <a:t>I</a:t>
            </a:r>
            <a:r>
              <a:rPr lang="en-US" sz="6600" i="1" dirty="0">
                <a:solidFill>
                  <a:schemeClr val="tx2">
                    <a:lumMod val="50000"/>
                  </a:schemeClr>
                </a:solidFill>
                <a:latin typeface="Cambria" panose="02040503050406030204" pitchFamily="18" charset="0"/>
                <a:ea typeface="Cambria" panose="02040503050406030204" pitchFamily="18" charset="0"/>
                <a:cs typeface="Times New Roman" panose="02020603050405020304" pitchFamily="18" charset="0"/>
                <a:sym typeface="Wingdings" panose="05000000000000000000" pitchFamily="2" charset="2"/>
              </a:rPr>
              <a:t>C</a:t>
            </a:r>
            <a:r>
              <a:rPr lang="en-US" sz="6600" b="0" dirty="0">
                <a:solidFill>
                  <a:srgbClr val="FFC000"/>
                </a:solidFill>
                <a:latin typeface="Cambria" panose="02040503050406030204" pitchFamily="18" charset="0"/>
                <a:ea typeface="Cambria" panose="02040503050406030204" pitchFamily="18" charset="0"/>
                <a:cs typeface="Times New Roman" panose="02020603050405020304" pitchFamily="18" charset="0"/>
                <a:sym typeface="Wingdings" panose="05000000000000000000" pitchFamily="2" charset="2"/>
              </a:rPr>
              <a:t>O</a:t>
            </a:r>
            <a:r>
              <a:rPr lang="en-US" sz="4800" b="0" dirty="0">
                <a:solidFill>
                  <a:srgbClr val="000000"/>
                </a:solidFill>
                <a:latin typeface="Cambria" panose="02040503050406030204" pitchFamily="18" charset="0"/>
                <a:ea typeface="Cambria" panose="02040503050406030204" pitchFamily="18" charset="0"/>
                <a:cs typeface="Times New Roman" panose="02020603050405020304" pitchFamily="18" charset="0"/>
                <a:sym typeface="Wingdings" panose="05000000000000000000" pitchFamily="2" charset="2"/>
              </a:rPr>
              <a:t> Framework to guide search:</a:t>
            </a:r>
          </a:p>
        </p:txBody>
      </p:sp>
      <p:sp>
        <p:nvSpPr>
          <p:cNvPr id="21" name="Rectangle 20"/>
          <p:cNvSpPr/>
          <p:nvPr/>
        </p:nvSpPr>
        <p:spPr>
          <a:xfrm>
            <a:off x="32877880" y="28361550"/>
            <a:ext cx="4817534" cy="3170099"/>
          </a:xfrm>
          <a:prstGeom prst="rect">
            <a:avLst/>
          </a:prstGeom>
        </p:spPr>
        <p:txBody>
          <a:bodyPr wrap="square">
            <a:spAutoFit/>
          </a:bodyPr>
          <a:lstStyle/>
          <a:p>
            <a:pPr algn="l"/>
            <a:r>
              <a:rPr lang="en-US" sz="4000" b="0" dirty="0">
                <a:solidFill>
                  <a:srgbClr val="000000"/>
                </a:solidFill>
                <a:latin typeface="Cambria" panose="02040503050406030204" pitchFamily="18" charset="0"/>
                <a:ea typeface="Cambria" panose="02040503050406030204" pitchFamily="18" charset="0"/>
                <a:cs typeface="Times New Roman" panose="02020603050405020304" pitchFamily="18" charset="0"/>
              </a:rPr>
              <a:t>For a full list of references used in this paper, please scan the QR code here:</a:t>
            </a:r>
          </a:p>
        </p:txBody>
      </p:sp>
      <p:sp>
        <p:nvSpPr>
          <p:cNvPr id="24" name="Rectangle 166"/>
          <p:cNvSpPr>
            <a:spLocks noChangeArrowheads="1"/>
          </p:cNvSpPr>
          <p:nvPr/>
        </p:nvSpPr>
        <p:spPr bwMode="auto">
          <a:xfrm>
            <a:off x="654756" y="29946600"/>
            <a:ext cx="12530667" cy="1371600"/>
          </a:xfrm>
          <a:prstGeom prst="rect">
            <a:avLst/>
          </a:prstGeom>
          <a:solidFill>
            <a:srgbClr val="700000"/>
          </a:solidFill>
          <a:ln w="9525">
            <a:solidFill>
              <a:schemeClr val="tx1"/>
            </a:solidFill>
            <a:miter lim="800000"/>
            <a:headEnd/>
            <a:tailEnd/>
          </a:ln>
          <a:effectLst/>
        </p:spPr>
        <p:txBody>
          <a:bodyPr wrap="none" lIns="137160" tIns="68580" rIns="137160" bIns="68580" anchor="ctr"/>
          <a:lstStyle/>
          <a:p>
            <a:pPr defTabSz="3762375"/>
            <a:r>
              <a:rPr lang="en-US" sz="6000" dirty="0">
                <a:solidFill>
                  <a:schemeClr val="bg1"/>
                </a:solidFill>
                <a:latin typeface="Cambria" panose="02040503050406030204" pitchFamily="18" charset="0"/>
                <a:ea typeface="Cambria" panose="02040503050406030204" pitchFamily="18" charset="0"/>
              </a:rPr>
              <a:t>Contact</a:t>
            </a:r>
          </a:p>
        </p:txBody>
      </p:sp>
      <p:sp>
        <p:nvSpPr>
          <p:cNvPr id="30" name="Rectangle 29"/>
          <p:cNvSpPr/>
          <p:nvPr/>
        </p:nvSpPr>
        <p:spPr>
          <a:xfrm>
            <a:off x="30175199" y="7936834"/>
            <a:ext cx="13275734" cy="10864513"/>
          </a:xfrm>
          <a:prstGeom prst="rect">
            <a:avLst/>
          </a:prstGeom>
        </p:spPr>
        <p:txBody>
          <a:bodyPr wrap="square">
            <a:spAutoFit/>
          </a:bodyPr>
          <a:lstStyle/>
          <a:p>
            <a:pPr marL="685800" indent="-685800" algn="l">
              <a:buFont typeface="Arial" panose="020B0604020202020204" pitchFamily="34" charset="0"/>
              <a:buChar char="•"/>
            </a:pPr>
            <a:r>
              <a:rPr lang="en-US" sz="4400" b="0" dirty="0">
                <a:solidFill>
                  <a:srgbClr val="000000"/>
                </a:solidFill>
                <a:latin typeface="Cambria" panose="02040503050406030204" pitchFamily="18" charset="0"/>
                <a:ea typeface="Cambria" panose="02040503050406030204" pitchFamily="18" charset="0"/>
                <a:cs typeface="Times New Roman" panose="02020603050405020304" pitchFamily="18" charset="0"/>
              </a:rPr>
              <a:t>Sociodemographic differences widely noted with respect to each area of inquiry – however, some more robust than others</a:t>
            </a:r>
          </a:p>
          <a:p>
            <a:pPr marL="1143000" lvl="1" indent="-685800" algn="l">
              <a:buFont typeface="Arial" panose="020B0604020202020204" pitchFamily="34" charset="0"/>
              <a:buChar char="•"/>
            </a:pPr>
            <a:r>
              <a:rPr lang="en-US" sz="4400" b="0" dirty="0">
                <a:solidFill>
                  <a:srgbClr val="000000"/>
                </a:solidFill>
                <a:latin typeface="Cambria" panose="02040503050406030204" pitchFamily="18" charset="0"/>
                <a:ea typeface="Cambria" panose="02040503050406030204" pitchFamily="18" charset="0"/>
                <a:cs typeface="Times New Roman" panose="02020603050405020304" pitchFamily="18" charset="0"/>
              </a:rPr>
              <a:t>Inconsistent findings may be product of differences in study populations or methodology, or </a:t>
            </a:r>
            <a:r>
              <a:rPr lang="en-US" sz="4400" b="0" u="sng" dirty="0">
                <a:solidFill>
                  <a:srgbClr val="000000"/>
                </a:solidFill>
                <a:latin typeface="Cambria" panose="02040503050406030204" pitchFamily="18" charset="0"/>
                <a:ea typeface="Cambria" panose="02040503050406030204" pitchFamily="18" charset="0"/>
                <a:cs typeface="Times New Roman" panose="02020603050405020304" pitchFamily="18" charset="0"/>
              </a:rPr>
              <a:t>point to dynamic nature of telehealth technology (rapidly changing, influence of macro-level policies)</a:t>
            </a:r>
          </a:p>
          <a:p>
            <a:pPr marL="1143000" lvl="1" indent="-685800" algn="l">
              <a:buFont typeface="Arial" panose="020B0604020202020204" pitchFamily="34" charset="0"/>
              <a:buChar char="•"/>
            </a:pPr>
            <a:r>
              <a:rPr lang="en-US" sz="4400" b="0" dirty="0">
                <a:solidFill>
                  <a:srgbClr val="000000"/>
                </a:solidFill>
                <a:latin typeface="Cambria" panose="02040503050406030204" pitchFamily="18" charset="0"/>
                <a:ea typeface="Cambria" panose="02040503050406030204" pitchFamily="18" charset="0"/>
                <a:cs typeface="Times New Roman" panose="02020603050405020304" pitchFamily="18" charset="0"/>
              </a:rPr>
              <a:t>More robust findings may reflect </a:t>
            </a:r>
            <a:r>
              <a:rPr lang="en-US" sz="4400" b="0" u="sng" dirty="0">
                <a:solidFill>
                  <a:srgbClr val="000000"/>
                </a:solidFill>
                <a:latin typeface="Cambria" panose="02040503050406030204" pitchFamily="18" charset="0"/>
                <a:ea typeface="Cambria" panose="02040503050406030204" pitchFamily="18" charset="0"/>
                <a:cs typeface="Times New Roman" panose="02020603050405020304" pitchFamily="18" charset="0"/>
              </a:rPr>
              <a:t>enduring sociodemographic differences</a:t>
            </a:r>
            <a:r>
              <a:rPr lang="en-US" sz="4400" b="0" dirty="0">
                <a:solidFill>
                  <a:srgbClr val="000000"/>
                </a:solidFill>
                <a:latin typeface="Cambria" panose="02040503050406030204" pitchFamily="18" charset="0"/>
                <a:ea typeface="Cambria" panose="02040503050406030204" pitchFamily="18" charset="0"/>
                <a:cs typeface="Times New Roman" panose="02020603050405020304" pitchFamily="18" charset="0"/>
              </a:rPr>
              <a:t> in healthcare access and utilization more broadly </a:t>
            </a:r>
          </a:p>
          <a:p>
            <a:pPr marL="1600200" lvl="2" indent="-685800" algn="l">
              <a:buFont typeface="Arial" panose="020B0604020202020204" pitchFamily="34" charset="0"/>
              <a:buChar char="•"/>
            </a:pPr>
            <a:r>
              <a:rPr lang="en-US" sz="4400" b="0" u="sng" dirty="0">
                <a:solidFill>
                  <a:srgbClr val="000000"/>
                </a:solidFill>
                <a:latin typeface="Cambria" panose="02040503050406030204" pitchFamily="18" charset="0"/>
                <a:ea typeface="Cambria" panose="02040503050406030204" pitchFamily="18" charset="0"/>
                <a:cs typeface="Times New Roman" panose="02020603050405020304" pitchFamily="18" charset="0"/>
              </a:rPr>
              <a:t>Fundamental cause </a:t>
            </a:r>
            <a:r>
              <a:rPr lang="en-US" sz="4400" b="0" u="sng" dirty="0">
                <a:solidFill>
                  <a:schemeClr val="tx1"/>
                </a:solidFill>
                <a:latin typeface="Cambria" panose="02040503050406030204" pitchFamily="18" charset="0"/>
                <a:ea typeface="Cambria" panose="02040503050406030204" pitchFamily="18" charset="0"/>
                <a:cs typeface="Times New Roman" panose="02020603050405020304" pitchFamily="18" charset="0"/>
              </a:rPr>
              <a:t>theory </a:t>
            </a:r>
            <a:r>
              <a:rPr lang="en-US" sz="3200" b="0" u="sng" dirty="0">
                <a:solidFill>
                  <a:schemeClr val="tx1"/>
                </a:solidFill>
                <a:latin typeface="Cambria" panose="02040503050406030204" pitchFamily="18" charset="0"/>
                <a:ea typeface="Cambria" panose="02040503050406030204" pitchFamily="18" charset="0"/>
                <a:cs typeface="Times New Roman" panose="02020603050405020304" pitchFamily="18" charset="0"/>
              </a:rPr>
              <a:t>(</a:t>
            </a:r>
            <a:r>
              <a:rPr lang="en-US" sz="3200" b="0" dirty="0">
                <a:solidFill>
                  <a:schemeClr val="tx1"/>
                </a:solidFill>
                <a:latin typeface="Cambria" panose="02040503050406030204" pitchFamily="18" charset="0"/>
                <a:ea typeface="Cambria" panose="02040503050406030204" pitchFamily="18" charset="0"/>
              </a:rPr>
              <a:t>Link and Phelan 1995; Phelan et al. 2010, Phelan and Link 2015). </a:t>
            </a:r>
            <a:endParaRPr lang="en-US" sz="1400" b="0" dirty="0">
              <a:solidFill>
                <a:schemeClr val="tx1"/>
              </a:solidFill>
              <a:latin typeface="Cambria" panose="02040503050406030204" pitchFamily="18" charset="0"/>
              <a:ea typeface="Cambria" panose="02040503050406030204" pitchFamily="18" charset="0"/>
            </a:endParaRPr>
          </a:p>
          <a:p>
            <a:pPr marL="1600200" lvl="2" indent="-685800" algn="l">
              <a:buFont typeface="Arial" panose="020B0604020202020204" pitchFamily="34" charset="0"/>
              <a:buChar char="•"/>
            </a:pPr>
            <a:endParaRPr lang="en-US" sz="4400" b="0" u="sng" dirty="0">
              <a:solidFill>
                <a:srgbClr val="000000"/>
              </a:solidFill>
              <a:latin typeface="Cambria" panose="02040503050406030204" pitchFamily="18" charset="0"/>
              <a:ea typeface="Cambria" panose="02040503050406030204" pitchFamily="18" charset="0"/>
              <a:cs typeface="Times New Roman" panose="02020603050405020304" pitchFamily="18" charset="0"/>
            </a:endParaRPr>
          </a:p>
          <a:p>
            <a:pPr marL="1143000" lvl="1" indent="-685800" algn="l">
              <a:buFont typeface="Arial" panose="020B0604020202020204" pitchFamily="34" charset="0"/>
              <a:buChar char="•"/>
            </a:pPr>
            <a:endParaRPr lang="en-US" sz="4400" b="0" dirty="0">
              <a:solidFill>
                <a:srgbClr val="000000"/>
              </a:solidFill>
              <a:latin typeface="Cambria" panose="02040503050406030204" pitchFamily="18" charset="0"/>
              <a:ea typeface="Cambria" panose="02040503050406030204" pitchFamily="18" charset="0"/>
              <a:cs typeface="Times New Roman" panose="02020603050405020304" pitchFamily="18" charset="0"/>
            </a:endParaRPr>
          </a:p>
          <a:p>
            <a:pPr marL="685800" indent="-685800" algn="l">
              <a:buFont typeface="Arial" panose="020B0604020202020204" pitchFamily="34" charset="0"/>
              <a:buChar char="•"/>
            </a:pPr>
            <a:endParaRPr lang="en-US" sz="4400" b="0" dirty="0">
              <a:solidFill>
                <a:srgbClr val="000000"/>
              </a:solidFill>
              <a:latin typeface="Cambria" panose="02040503050406030204" pitchFamily="18" charset="0"/>
              <a:ea typeface="Cambria" panose="020405030504060302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325C6915-51AF-E29E-E468-163BEC5E053C}"/>
              </a:ext>
            </a:extLst>
          </p:cNvPr>
          <p:cNvSpPr txBox="1"/>
          <p:nvPr/>
        </p:nvSpPr>
        <p:spPr>
          <a:xfrm>
            <a:off x="36095" y="22852708"/>
            <a:ext cx="14540089" cy="6056723"/>
          </a:xfrm>
          <a:prstGeom prst="rect">
            <a:avLst/>
          </a:prstGeom>
          <a:solidFill>
            <a:schemeClr val="bg1"/>
          </a:solidFill>
          <a:ln>
            <a:solidFill>
              <a:schemeClr val="tx1"/>
            </a:solidFill>
          </a:ln>
        </p:spPr>
        <p:txBody>
          <a:bodyPr wrap="square" rtlCol="0">
            <a:spAutoFit/>
          </a:bodyPr>
          <a:lstStyle/>
          <a:p>
            <a:pPr marL="0" marR="0" indent="457200">
              <a:lnSpc>
                <a:spcPct val="200000"/>
              </a:lnSpc>
              <a:spcBef>
                <a:spcPts val="0"/>
              </a:spcBef>
              <a:spcAft>
                <a:spcPts val="800"/>
              </a:spcAft>
            </a:pPr>
            <a:r>
              <a:rPr lang="en-US" sz="4000" b="0" dirty="0">
                <a:solidFill>
                  <a:schemeClr val="tx1"/>
                </a:solidFill>
                <a:effectLst/>
                <a:latin typeface="Cambria" panose="02040503050406030204" pitchFamily="18" charset="0"/>
                <a:ea typeface="Cambria" panose="02040503050406030204" pitchFamily="18" charset="0"/>
                <a:cs typeface="CordiaUPC" panose="020B0502040204020203" pitchFamily="34" charset="-34"/>
              </a:rPr>
              <a:t>(((TS=(pandemic OR COVID-19 OR coronavirus OR "SARS-CoV-2" OR 2019-nCoV)) AND AB=(</a:t>
            </a:r>
            <a:r>
              <a:rPr lang="en-US" sz="4000" dirty="0">
                <a:solidFill>
                  <a:srgbClr val="00B050"/>
                </a:solidFill>
                <a:effectLst/>
                <a:latin typeface="Cambria" panose="02040503050406030204" pitchFamily="18" charset="0"/>
                <a:ea typeface="Cambria" panose="02040503050406030204" pitchFamily="18" charset="0"/>
                <a:cs typeface="CordiaUPC" panose="020B0502040204020203" pitchFamily="34" charset="-34"/>
              </a:rPr>
              <a:t>adult</a:t>
            </a:r>
            <a:r>
              <a:rPr lang="en-US" sz="4000" b="0" dirty="0">
                <a:solidFill>
                  <a:schemeClr val="tx1"/>
                </a:solidFill>
                <a:effectLst/>
                <a:latin typeface="Cambria" panose="02040503050406030204" pitchFamily="18" charset="0"/>
                <a:ea typeface="Cambria" panose="02040503050406030204" pitchFamily="18" charset="0"/>
                <a:cs typeface="CordiaUPC" panose="020B0502040204020203" pitchFamily="34" charset="-34"/>
              </a:rPr>
              <a:t>)) AND TS=(</a:t>
            </a:r>
            <a:r>
              <a:rPr lang="en-US" sz="4000" u="sng" dirty="0">
                <a:solidFill>
                  <a:srgbClr val="990000"/>
                </a:solidFill>
                <a:effectLst/>
                <a:latin typeface="Cambria" panose="02040503050406030204" pitchFamily="18" charset="0"/>
                <a:ea typeface="Cambria" panose="02040503050406030204" pitchFamily="18" charset="0"/>
                <a:cs typeface="CordiaUPC" panose="020B0502040204020203" pitchFamily="34" charset="-34"/>
              </a:rPr>
              <a:t>telehealth OR telemedicine OR teleconsult</a:t>
            </a:r>
            <a:r>
              <a:rPr lang="en-US" sz="4000" b="0" dirty="0">
                <a:solidFill>
                  <a:schemeClr val="tx1"/>
                </a:solidFill>
                <a:effectLst/>
                <a:latin typeface="Cambria" panose="02040503050406030204" pitchFamily="18" charset="0"/>
                <a:ea typeface="Cambria" panose="02040503050406030204" pitchFamily="18" charset="0"/>
                <a:cs typeface="CordiaUPC" panose="020B0502040204020203" pitchFamily="34" charset="-34"/>
              </a:rPr>
              <a:t>*)) AND AB=((</a:t>
            </a:r>
            <a:r>
              <a:rPr lang="en-US" sz="4000" i="1" dirty="0">
                <a:solidFill>
                  <a:srgbClr val="00126A"/>
                </a:solidFill>
                <a:effectLst/>
                <a:latin typeface="Cambria" panose="02040503050406030204" pitchFamily="18" charset="0"/>
                <a:ea typeface="Cambria" panose="02040503050406030204" pitchFamily="18" charset="0"/>
                <a:cs typeface="CordiaUPC" panose="020B0502040204020203" pitchFamily="34" charset="-34"/>
              </a:rPr>
              <a:t>sex OR sexual* OR race OR gender OR age OR socioeconomic) AND (demographic OR disparit* OR inequal*</a:t>
            </a:r>
            <a:r>
              <a:rPr lang="en-US" sz="4000" b="0" dirty="0">
                <a:solidFill>
                  <a:schemeClr val="tx1"/>
                </a:solidFill>
                <a:effectLst/>
                <a:latin typeface="Cambria" panose="02040503050406030204" pitchFamily="18" charset="0"/>
                <a:ea typeface="Cambria" panose="02040503050406030204" pitchFamily="18" charset="0"/>
                <a:cs typeface="CordiaUPC" panose="020B0502040204020203" pitchFamily="34" charset="-34"/>
              </a:rPr>
              <a:t>) AND (</a:t>
            </a:r>
            <a:r>
              <a:rPr lang="en-US" sz="4000" b="0" dirty="0">
                <a:solidFill>
                  <a:srgbClr val="FFC000"/>
                </a:solidFill>
                <a:effectLst/>
                <a:latin typeface="Cambria" panose="02040503050406030204" pitchFamily="18" charset="0"/>
                <a:ea typeface="Cambria" panose="02040503050406030204" pitchFamily="18" charset="0"/>
                <a:cs typeface="CordiaUPC" panose="020B0502040204020203" pitchFamily="34" charset="-34"/>
              </a:rPr>
              <a:t>use OR utilization OR access</a:t>
            </a:r>
            <a:r>
              <a:rPr lang="en-US" sz="4000" b="0" dirty="0">
                <a:solidFill>
                  <a:schemeClr val="tx1"/>
                </a:solidFill>
                <a:effectLst/>
                <a:latin typeface="Cambria" panose="02040503050406030204" pitchFamily="18" charset="0"/>
                <a:ea typeface="Cambria" panose="02040503050406030204" pitchFamily="18" charset="0"/>
                <a:cs typeface="CordiaUPC" panose="020B0502040204020203" pitchFamily="34" charset="-34"/>
              </a:rPr>
              <a:t>)))</a:t>
            </a:r>
          </a:p>
        </p:txBody>
      </p:sp>
      <p:pic>
        <p:nvPicPr>
          <p:cNvPr id="4" name="Picture 3">
            <a:extLst>
              <a:ext uri="{FF2B5EF4-FFF2-40B4-BE49-F238E27FC236}">
                <a16:creationId xmlns:a16="http://schemas.microsoft.com/office/drawing/2014/main" id="{E196E93D-CCDC-6858-1DDD-EF5949AA8A50}"/>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0070" t="3164" r="19318" b="12502"/>
          <a:stretch/>
        </p:blipFill>
        <p:spPr bwMode="auto">
          <a:xfrm>
            <a:off x="14055630" y="7619962"/>
            <a:ext cx="14888118" cy="14462943"/>
          </a:xfrm>
          <a:prstGeom prst="rect">
            <a:avLst/>
          </a:prstGeom>
          <a:noFill/>
          <a:ln>
            <a:noFill/>
          </a:ln>
        </p:spPr>
      </p:pic>
      <p:graphicFrame>
        <p:nvGraphicFramePr>
          <p:cNvPr id="6" name="Diagram 5">
            <a:extLst>
              <a:ext uri="{FF2B5EF4-FFF2-40B4-BE49-F238E27FC236}">
                <a16:creationId xmlns:a16="http://schemas.microsoft.com/office/drawing/2014/main" id="{65E42D0F-487E-8344-51B5-8FAEEEE7C822}"/>
              </a:ext>
            </a:extLst>
          </p:cNvPr>
          <p:cNvGraphicFramePr/>
          <p:nvPr>
            <p:extLst>
              <p:ext uri="{D42A27DB-BD31-4B8C-83A1-F6EECF244321}">
                <p14:modId xmlns:p14="http://schemas.microsoft.com/office/powerpoint/2010/main" val="1321290612"/>
              </p:ext>
            </p:extLst>
          </p:nvPr>
        </p:nvGraphicFramePr>
        <p:xfrm>
          <a:off x="14914144" y="21528045"/>
          <a:ext cx="17014809" cy="1077253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5" name="Diagram 4">
            <a:extLst>
              <a:ext uri="{FF2B5EF4-FFF2-40B4-BE49-F238E27FC236}">
                <a16:creationId xmlns:a16="http://schemas.microsoft.com/office/drawing/2014/main" id="{B92E174E-3207-6428-DD1F-1537CEEB5284}"/>
              </a:ext>
            </a:extLst>
          </p:cNvPr>
          <p:cNvGraphicFramePr/>
          <p:nvPr>
            <p:extLst>
              <p:ext uri="{D42A27DB-BD31-4B8C-83A1-F6EECF244321}">
                <p14:modId xmlns:p14="http://schemas.microsoft.com/office/powerpoint/2010/main" val="1184945665"/>
              </p:ext>
            </p:extLst>
          </p:nvPr>
        </p:nvGraphicFramePr>
        <p:xfrm>
          <a:off x="30175199" y="16687800"/>
          <a:ext cx="12260173" cy="3988709"/>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8" name="TextBox 7">
            <a:extLst>
              <a:ext uri="{FF2B5EF4-FFF2-40B4-BE49-F238E27FC236}">
                <a16:creationId xmlns:a16="http://schemas.microsoft.com/office/drawing/2014/main" id="{132F4876-9944-6EA7-2BC9-82D09C7A50ED}"/>
              </a:ext>
            </a:extLst>
          </p:cNvPr>
          <p:cNvSpPr txBox="1"/>
          <p:nvPr/>
        </p:nvSpPr>
        <p:spPr>
          <a:xfrm>
            <a:off x="32819977" y="20333179"/>
            <a:ext cx="9439210" cy="4893647"/>
          </a:xfrm>
          <a:prstGeom prst="rect">
            <a:avLst/>
          </a:prstGeom>
          <a:noFill/>
        </p:spPr>
        <p:txBody>
          <a:bodyPr wrap="square" rtlCol="0">
            <a:spAutoFit/>
          </a:bodyPr>
          <a:lstStyle/>
          <a:p>
            <a:r>
              <a:rPr lang="en-US" sz="4000" u="sng" dirty="0">
                <a:solidFill>
                  <a:schemeClr val="tx1"/>
                </a:solidFill>
                <a:latin typeface="Cambria" panose="02040503050406030204" pitchFamily="18" charset="0"/>
                <a:ea typeface="Cambria" panose="02040503050406030204" pitchFamily="18" charset="0"/>
              </a:rPr>
              <a:t>Areas for future research</a:t>
            </a:r>
            <a:r>
              <a:rPr lang="en-US" sz="4000" b="0" dirty="0">
                <a:solidFill>
                  <a:schemeClr val="tx1"/>
                </a:solidFill>
                <a:latin typeface="Cambria" panose="02040503050406030204" pitchFamily="18" charset="0"/>
                <a:ea typeface="Cambria" panose="02040503050406030204" pitchFamily="18" charset="0"/>
              </a:rPr>
              <a:t>:</a:t>
            </a:r>
          </a:p>
          <a:p>
            <a:pPr marL="571500" indent="-571500" algn="l">
              <a:buFont typeface="Arial" panose="020B0604020202020204" pitchFamily="34" charset="0"/>
              <a:buChar char="•"/>
            </a:pPr>
            <a:r>
              <a:rPr lang="en-US" sz="4000" b="0" dirty="0">
                <a:solidFill>
                  <a:schemeClr val="tx1"/>
                </a:solidFill>
                <a:latin typeface="Cambria" panose="02040503050406030204" pitchFamily="18" charset="0"/>
                <a:ea typeface="Cambria" panose="02040503050406030204" pitchFamily="18" charset="0"/>
              </a:rPr>
              <a:t>Expand use of nationally representative survey data to explore telehealth trends </a:t>
            </a:r>
          </a:p>
          <a:p>
            <a:pPr marL="571500" indent="-571500" algn="l">
              <a:buFont typeface="Arial" panose="020B0604020202020204" pitchFamily="34" charset="0"/>
              <a:buChar char="•"/>
            </a:pPr>
            <a:r>
              <a:rPr lang="en-US" sz="4000" b="0" dirty="0">
                <a:solidFill>
                  <a:schemeClr val="tx1"/>
                </a:solidFill>
                <a:latin typeface="Cambria" panose="02040503050406030204" pitchFamily="18" charset="0"/>
                <a:ea typeface="Cambria" panose="02040503050406030204" pitchFamily="18" charset="0"/>
              </a:rPr>
              <a:t>Incorporate </a:t>
            </a:r>
            <a:r>
              <a:rPr lang="en-US" sz="4000" b="0" i="1" dirty="0">
                <a:solidFill>
                  <a:schemeClr val="tx1"/>
                </a:solidFill>
                <a:latin typeface="Cambria" panose="02040503050406030204" pitchFamily="18" charset="0"/>
                <a:ea typeface="Cambria" panose="02040503050406030204" pitchFamily="18" charset="0"/>
              </a:rPr>
              <a:t>intersectional </a:t>
            </a:r>
            <a:r>
              <a:rPr lang="en-US" sz="4000" b="0" dirty="0">
                <a:solidFill>
                  <a:schemeClr val="tx1"/>
                </a:solidFill>
                <a:latin typeface="Cambria" panose="02040503050406030204" pitchFamily="18" charset="0"/>
                <a:ea typeface="Cambria" panose="02040503050406030204" pitchFamily="18" charset="0"/>
              </a:rPr>
              <a:t>framework to better understand how demographic factors may interact to influence telehealth access or utilization</a:t>
            </a:r>
            <a:r>
              <a:rPr lang="en-US" sz="4400" b="0" dirty="0">
                <a:solidFill>
                  <a:schemeClr val="tx1"/>
                </a:solidFill>
                <a:latin typeface="Cambria" panose="02040503050406030204" pitchFamily="18" charset="0"/>
                <a:ea typeface="Cambria" panose="02040503050406030204" pitchFamily="18" charset="0"/>
              </a:rPr>
              <a:t> </a:t>
            </a:r>
            <a:r>
              <a:rPr lang="en-US" sz="2800" b="0" dirty="0">
                <a:solidFill>
                  <a:schemeClr val="tx1"/>
                </a:solidFill>
                <a:effectLst/>
                <a:latin typeface="Cambria" panose="02040503050406030204" pitchFamily="18" charset="0"/>
                <a:ea typeface="Cambria" panose="02040503050406030204" pitchFamily="18" charset="0"/>
              </a:rPr>
              <a:t>(Collins 2011; Crenshaw 1989; Williams et al. 2012)</a:t>
            </a:r>
            <a:endParaRPr lang="en-US" sz="4000" b="0" dirty="0">
              <a:solidFill>
                <a:schemeClr val="tx1"/>
              </a:solidFill>
              <a:latin typeface="Cambria" panose="02040503050406030204" pitchFamily="18" charset="0"/>
              <a:ea typeface="Cambria" panose="02040503050406030204" pitchFamily="18" charset="0"/>
            </a:endParaRPr>
          </a:p>
        </p:txBody>
      </p:sp>
      <p:pic>
        <p:nvPicPr>
          <p:cNvPr id="11" name="Picture 10" descr="A picture containing text, sign, outdoor&#10;&#10;Description automatically generated">
            <a:extLst>
              <a:ext uri="{FF2B5EF4-FFF2-40B4-BE49-F238E27FC236}">
                <a16:creationId xmlns:a16="http://schemas.microsoft.com/office/drawing/2014/main" id="{453B200F-E1EC-C8EE-6A7F-A2019416BED3}"/>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37193223" y="27147506"/>
            <a:ext cx="5718263" cy="5718263"/>
          </a:xfrm>
          <a:prstGeom prst="rect">
            <a:avLst/>
          </a:prstGeom>
        </p:spPr>
      </p:pic>
    </p:spTree>
  </p:cSld>
  <p:clrMapOvr>
    <a:masterClrMapping/>
  </p:clrMapOvr>
</p:sld>
</file>

<file path=ppt/theme/theme1.xml><?xml version="1.0" encoding="utf-8"?>
<a:theme xmlns:a="http://schemas.openxmlformats.org/drawingml/2006/main" name="Default Design">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rgbClr val="800000"/>
            </a:gs>
            <a:gs pos="50000">
              <a:srgbClr val="800000">
                <a:gamma/>
                <a:tint val="73725"/>
                <a:invGamma/>
              </a:srgbClr>
            </a:gs>
            <a:gs pos="100000">
              <a:srgbClr val="800000"/>
            </a:gs>
          </a:gsLst>
          <a:lin ang="5400000" scaled="1"/>
        </a:gra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137160" tIns="68580" rIns="137160" bIns="68580" numCol="1" anchor="ctr" anchorCtr="0" compatLnSpc="1">
        <a:prstTxWarp prst="textNoShape">
          <a:avLst/>
        </a:prstTxWarp>
      </a:bodyPr>
      <a:lstStyle>
        <a:defPPr marL="0" marR="0" indent="0" algn="ctr" defTabSz="3762375" rtl="0" eaLnBrk="1" fontAlgn="base" latinLnBrk="0" hangingPunct="1">
          <a:lnSpc>
            <a:spcPct val="100000"/>
          </a:lnSpc>
          <a:spcBef>
            <a:spcPct val="0"/>
          </a:spcBef>
          <a:spcAft>
            <a:spcPct val="0"/>
          </a:spcAft>
          <a:buClrTx/>
          <a:buSzTx/>
          <a:buFontTx/>
          <a:buNone/>
          <a:tabLst/>
          <a:defRPr kumimoji="0" lang="en-US" sz="4300" b="1" i="0" u="none" strike="noStrike" cap="none" normalizeH="0" baseline="0" smtClean="0">
            <a:ln>
              <a:noFill/>
            </a:ln>
            <a:solidFill>
              <a:srgbClr val="FF9900"/>
            </a:solidFill>
            <a:effectLst/>
            <a:latin typeface="Arial" pitchFamily="34" charset="0"/>
          </a:defRPr>
        </a:defPPr>
      </a:lstStyle>
    </a:spDef>
    <a:lnDef>
      <a:spPr bwMode="auto">
        <a:xfrm>
          <a:off x="0" y="0"/>
          <a:ext cx="1" cy="1"/>
        </a:xfrm>
        <a:custGeom>
          <a:avLst/>
          <a:gdLst/>
          <a:ahLst/>
          <a:cxnLst/>
          <a:rect l="0" t="0" r="0" b="0"/>
          <a:pathLst/>
        </a:custGeom>
        <a:gradFill rotWithShape="1">
          <a:gsLst>
            <a:gs pos="0">
              <a:srgbClr val="800000"/>
            </a:gs>
            <a:gs pos="50000">
              <a:srgbClr val="800000">
                <a:gamma/>
                <a:tint val="73725"/>
                <a:invGamma/>
              </a:srgbClr>
            </a:gs>
            <a:gs pos="100000">
              <a:srgbClr val="800000"/>
            </a:gs>
          </a:gsLst>
          <a:lin ang="5400000" scaled="1"/>
        </a:gra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137160" tIns="68580" rIns="137160" bIns="68580" numCol="1" anchor="ctr" anchorCtr="0" compatLnSpc="1">
        <a:prstTxWarp prst="textNoShape">
          <a:avLst/>
        </a:prstTxWarp>
      </a:bodyPr>
      <a:lstStyle>
        <a:defPPr marL="0" marR="0" indent="0" algn="ctr" defTabSz="3762375" rtl="0" eaLnBrk="1" fontAlgn="base" latinLnBrk="0" hangingPunct="1">
          <a:lnSpc>
            <a:spcPct val="100000"/>
          </a:lnSpc>
          <a:spcBef>
            <a:spcPct val="0"/>
          </a:spcBef>
          <a:spcAft>
            <a:spcPct val="0"/>
          </a:spcAft>
          <a:buClrTx/>
          <a:buSzTx/>
          <a:buFontTx/>
          <a:buNone/>
          <a:tabLst/>
          <a:defRPr kumimoji="0" lang="en-US" sz="4300" b="1" i="0" u="none" strike="noStrike" cap="none" normalizeH="0" baseline="0" smtClean="0">
            <a:ln>
              <a:noFill/>
            </a:ln>
            <a:solidFill>
              <a:srgbClr val="FF9900"/>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6954</TotalTime>
  <Words>545</Words>
  <Application>Microsoft Office PowerPoint</Application>
  <PresentationFormat>Custom</PresentationFormat>
  <Paragraphs>38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Cambria</vt:lpstr>
      <vt:lpstr>Times New Roman</vt:lpstr>
      <vt:lpstr>Default Design</vt:lpstr>
      <vt:lpstr>The Impact of Telehealth Expansion on Demographic Trends in Healthcare Utilization: A Systematic Review  Deirdre A. Colburn, MA Doctoral Candidate &amp; Graduate Research Assistant Department of Sociology, University of New Hampshire</vt:lpstr>
    </vt:vector>
  </TitlesOfParts>
  <Company>Graphicsland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Scientific poster example</dc:title>
  <dc:subject>Free Research Poster</dc:subject>
  <dc:creator>Graphicsland/MakeSigns.com</dc:creator>
  <cp:keywords>scientific, research, template, custom, poster, presentation, symposium, printing, PowerPoint, create, design, example, sample, download</cp:keywords>
  <dc:description>These templates are offered for free to help your create a poster ranging from nursing research posters to psychology research posters.</dc:description>
  <cp:lastModifiedBy>Deirdre Colburn</cp:lastModifiedBy>
  <cp:revision>285</cp:revision>
  <cp:lastPrinted>2014-02-24T14:53:09Z</cp:lastPrinted>
  <dcterms:created xsi:type="dcterms:W3CDTF">2004-07-26T21:45:23Z</dcterms:created>
  <dcterms:modified xsi:type="dcterms:W3CDTF">2023-04-03T15:33:46Z</dcterms:modified>
  <cp:category>science research poster</cp:category>
</cp:coreProperties>
</file>