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Ex1.xml" ContentType="application/vnd.ms-office.chartex+xml"/>
  <Override PartName="/ppt/charts/style1.xml" ContentType="application/vnd.ms-office.chartstyle+xml"/>
  <Override PartName="/ppt/charts/colors1.xml" ContentType="application/vnd.ms-office.chartcolorstyl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 bookmarkIdSeed="2">
  <p:sldMasterIdLst>
    <p:sldMasterId id="2147483659" r:id="rId1"/>
  </p:sldMasterIdLst>
  <p:notesMasterIdLst>
    <p:notesMasterId r:id="rId3"/>
  </p:notesMasterIdLst>
  <p:sldIdLst>
    <p:sldId id="256" r:id="rId2"/>
  </p:sldIdLst>
  <p:sldSz cx="36576000" cy="292608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2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2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2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2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2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2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2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2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2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9216" userDrawn="1">
          <p15:clr>
            <a:srgbClr val="A4A3A4"/>
          </p15:clr>
        </p15:guide>
        <p15:guide id="2" pos="1152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4092F34-9B18-19A6-D415-60DCD6864073}" name="Alexandra MacVittie" initials="AM" userId="Alexandra MacVittie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6D7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233" autoAdjust="0"/>
    <p:restoredTop sz="95097" autoAdjust="0"/>
  </p:normalViewPr>
  <p:slideViewPr>
    <p:cSldViewPr snapToGrid="0">
      <p:cViewPr>
        <p:scale>
          <a:sx n="20" d="100"/>
          <a:sy n="20" d="100"/>
        </p:scale>
        <p:origin x="1723" y="19"/>
      </p:cViewPr>
      <p:guideLst>
        <p:guide orient="horz" pos="9216"/>
        <p:guide pos="115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8/10/relationships/authors" Target="authors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oleObject" Target="file:///C:\Users\eckea\Documents\GRAD%20SCHOOL\Wormwood%20Lab\BA_ESM\Data\Individual_BodySensations_FactorsPC.csv" TargetMode="External"/></Relationships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Individual_BodySensations_Facto!$B$2:$B$107</cx:f>
        <cx:lvl ptCount="106">
          <cx:pt idx="0">One</cx:pt>
          <cx:pt idx="1">One</cx:pt>
          <cx:pt idx="2">Two</cx:pt>
          <cx:pt idx="3">Two</cx:pt>
          <cx:pt idx="4">Two</cx:pt>
          <cx:pt idx="5">Two</cx:pt>
          <cx:pt idx="6">Two</cx:pt>
          <cx:pt idx="7">Two</cx:pt>
          <cx:pt idx="8">Two</cx:pt>
          <cx:pt idx="9">Two</cx:pt>
          <cx:pt idx="10">Two</cx:pt>
          <cx:pt idx="11">Two</cx:pt>
          <cx:pt idx="12">Two</cx:pt>
          <cx:pt idx="13">Two</cx:pt>
          <cx:pt idx="14">Two</cx:pt>
          <cx:pt idx="15">Two</cx:pt>
          <cx:pt idx="16">Two</cx:pt>
          <cx:pt idx="17">Two</cx:pt>
          <cx:pt idx="18">Two</cx:pt>
          <cx:pt idx="19">Two</cx:pt>
          <cx:pt idx="20">Two</cx:pt>
          <cx:pt idx="21">Three</cx:pt>
          <cx:pt idx="22">Three</cx:pt>
          <cx:pt idx="23">Three</cx:pt>
          <cx:pt idx="24">Three</cx:pt>
          <cx:pt idx="25">Three</cx:pt>
          <cx:pt idx="26">Three</cx:pt>
          <cx:pt idx="27">Three</cx:pt>
          <cx:pt idx="28">Three</cx:pt>
          <cx:pt idx="29">Three</cx:pt>
          <cx:pt idx="30">Three</cx:pt>
          <cx:pt idx="31">Three</cx:pt>
          <cx:pt idx="32">Three</cx:pt>
          <cx:pt idx="33">Three</cx:pt>
          <cx:pt idx="34">Three</cx:pt>
          <cx:pt idx="35">Three</cx:pt>
          <cx:pt idx="36">Three</cx:pt>
          <cx:pt idx="37">Three</cx:pt>
          <cx:pt idx="38">Three</cx:pt>
          <cx:pt idx="39">Three</cx:pt>
          <cx:pt idx="40">Three</cx:pt>
          <cx:pt idx="41">Three</cx:pt>
          <cx:pt idx="42">Three</cx:pt>
          <cx:pt idx="43">Three</cx:pt>
          <cx:pt idx="44">Three</cx:pt>
          <cx:pt idx="45">Three</cx:pt>
          <cx:pt idx="46">Three</cx:pt>
          <cx:pt idx="47">Three</cx:pt>
          <cx:pt idx="48">Three</cx:pt>
          <cx:pt idx="49">Three</cx:pt>
          <cx:pt idx="50">Three</cx:pt>
          <cx:pt idx="51">Three</cx:pt>
          <cx:pt idx="52">Three</cx:pt>
          <cx:pt idx="53">Three</cx:pt>
          <cx:pt idx="54">Three</cx:pt>
          <cx:pt idx="55">Three</cx:pt>
          <cx:pt idx="56">Three</cx:pt>
          <cx:pt idx="57">Three</cx:pt>
          <cx:pt idx="58">Three</cx:pt>
          <cx:pt idx="59">Three</cx:pt>
          <cx:pt idx="60">Three</cx:pt>
          <cx:pt idx="61">Three</cx:pt>
          <cx:pt idx="62">Three</cx:pt>
          <cx:pt idx="63">Three</cx:pt>
          <cx:pt idx="64">Three</cx:pt>
          <cx:pt idx="65">Three</cx:pt>
          <cx:pt idx="66">Three</cx:pt>
          <cx:pt idx="67">Three</cx:pt>
          <cx:pt idx="68">Three</cx:pt>
          <cx:pt idx="69">Three</cx:pt>
          <cx:pt idx="70">Three</cx:pt>
          <cx:pt idx="71">Three</cx:pt>
          <cx:pt idx="72">Three</cx:pt>
          <cx:pt idx="73">Three</cx:pt>
          <cx:pt idx="74">Three</cx:pt>
          <cx:pt idx="75">Four</cx:pt>
          <cx:pt idx="76">Four</cx:pt>
          <cx:pt idx="77">Four</cx:pt>
          <cx:pt idx="78">Four</cx:pt>
          <cx:pt idx="79">Four</cx:pt>
          <cx:pt idx="80">Four</cx:pt>
          <cx:pt idx="81">Four</cx:pt>
          <cx:pt idx="82">Four</cx:pt>
          <cx:pt idx="83">Four</cx:pt>
          <cx:pt idx="84">Four</cx:pt>
          <cx:pt idx="85">Four</cx:pt>
          <cx:pt idx="86">Four</cx:pt>
          <cx:pt idx="87">Four</cx:pt>
          <cx:pt idx="88">Four</cx:pt>
          <cx:pt idx="89">Four</cx:pt>
          <cx:pt idx="90">Four</cx:pt>
          <cx:pt idx="91">Four</cx:pt>
          <cx:pt idx="92">Four</cx:pt>
          <cx:pt idx="93">Four</cx:pt>
          <cx:pt idx="94">Four</cx:pt>
          <cx:pt idx="95">Four</cx:pt>
          <cx:pt idx="96">Four</cx:pt>
          <cx:pt idx="97">Four</cx:pt>
          <cx:pt idx="98">Four</cx:pt>
          <cx:pt idx="99">Four</cx:pt>
          <cx:pt idx="100">Four</cx:pt>
          <cx:pt idx="101">Four</cx:pt>
          <cx:pt idx="102">Four</cx:pt>
          <cx:pt idx="103">Four</cx:pt>
          <cx:pt idx="104">Four</cx:pt>
          <cx:pt idx="105">Four</cx:pt>
        </cx:lvl>
      </cx:strDim>
      <cx:numDim type="val">
        <cx:f>Individual_BodySensations_Facto!$C$2:$C$107</cx:f>
        <cx:lvl ptCount="106" formatCode="General">
          <cx:pt idx="0">1</cx:pt>
          <cx:pt idx="1">1</cx:pt>
          <cx:pt idx="2">1</cx:pt>
          <cx:pt idx="3">1</cx:pt>
          <cx:pt idx="4">1</cx:pt>
          <cx:pt idx="5">1</cx:pt>
          <cx:pt idx="6">1</cx:pt>
          <cx:pt idx="7">1</cx:pt>
          <cx:pt idx="8">1</cx:pt>
          <cx:pt idx="9">1</cx:pt>
          <cx:pt idx="10">1</cx:pt>
          <cx:pt idx="11">1</cx:pt>
          <cx:pt idx="12">1</cx:pt>
          <cx:pt idx="13">1</cx:pt>
          <cx:pt idx="14">1</cx:pt>
          <cx:pt idx="15">1</cx:pt>
          <cx:pt idx="16">1</cx:pt>
          <cx:pt idx="17">1</cx:pt>
          <cx:pt idx="18">1</cx:pt>
          <cx:pt idx="19">1</cx:pt>
          <cx:pt idx="20">1</cx:pt>
          <cx:pt idx="21">1</cx:pt>
          <cx:pt idx="22">1</cx:pt>
          <cx:pt idx="23">1</cx:pt>
          <cx:pt idx="24">1</cx:pt>
          <cx:pt idx="25">1</cx:pt>
          <cx:pt idx="26">1</cx:pt>
          <cx:pt idx="27">1</cx:pt>
          <cx:pt idx="28">1</cx:pt>
          <cx:pt idx="29">1</cx:pt>
          <cx:pt idx="30">1</cx:pt>
          <cx:pt idx="31">1</cx:pt>
          <cx:pt idx="32">1</cx:pt>
          <cx:pt idx="33">1</cx:pt>
          <cx:pt idx="34">1</cx:pt>
          <cx:pt idx="35">1</cx:pt>
          <cx:pt idx="36">1</cx:pt>
          <cx:pt idx="37">1</cx:pt>
          <cx:pt idx="38">1</cx:pt>
          <cx:pt idx="39">1</cx:pt>
          <cx:pt idx="40">1</cx:pt>
          <cx:pt idx="41">1</cx:pt>
          <cx:pt idx="42">1</cx:pt>
          <cx:pt idx="43">1</cx:pt>
          <cx:pt idx="44">1</cx:pt>
          <cx:pt idx="45">1</cx:pt>
          <cx:pt idx="46">1</cx:pt>
          <cx:pt idx="47">1</cx:pt>
          <cx:pt idx="48">1</cx:pt>
          <cx:pt idx="49">1</cx:pt>
          <cx:pt idx="50">1</cx:pt>
          <cx:pt idx="51">1</cx:pt>
          <cx:pt idx="52">1</cx:pt>
          <cx:pt idx="53">1</cx:pt>
          <cx:pt idx="54">1</cx:pt>
          <cx:pt idx="55">1</cx:pt>
          <cx:pt idx="56">1</cx:pt>
          <cx:pt idx="57">1</cx:pt>
          <cx:pt idx="58">1</cx:pt>
          <cx:pt idx="59">1</cx:pt>
          <cx:pt idx="60">1</cx:pt>
          <cx:pt idx="61">1</cx:pt>
          <cx:pt idx="62">1</cx:pt>
          <cx:pt idx="63">1</cx:pt>
          <cx:pt idx="64">1</cx:pt>
          <cx:pt idx="65">1</cx:pt>
          <cx:pt idx="66">1</cx:pt>
          <cx:pt idx="67">1</cx:pt>
          <cx:pt idx="68">1</cx:pt>
          <cx:pt idx="69">1</cx:pt>
          <cx:pt idx="70">1</cx:pt>
          <cx:pt idx="71">1</cx:pt>
          <cx:pt idx="72">1</cx:pt>
          <cx:pt idx="73">1</cx:pt>
          <cx:pt idx="74">1</cx:pt>
          <cx:pt idx="75">1</cx:pt>
          <cx:pt idx="76">1</cx:pt>
          <cx:pt idx="77">1</cx:pt>
          <cx:pt idx="78">1</cx:pt>
          <cx:pt idx="79">1</cx:pt>
          <cx:pt idx="80">1</cx:pt>
          <cx:pt idx="81">1</cx:pt>
          <cx:pt idx="82">1</cx:pt>
          <cx:pt idx="83">1</cx:pt>
          <cx:pt idx="84">1</cx:pt>
          <cx:pt idx="85">1</cx:pt>
          <cx:pt idx="86">1</cx:pt>
          <cx:pt idx="87">1</cx:pt>
          <cx:pt idx="88">1</cx:pt>
          <cx:pt idx="89">1</cx:pt>
          <cx:pt idx="90">1</cx:pt>
          <cx:pt idx="91">1</cx:pt>
          <cx:pt idx="92">1</cx:pt>
          <cx:pt idx="93">1</cx:pt>
          <cx:pt idx="94">1</cx:pt>
          <cx:pt idx="95">1</cx:pt>
          <cx:pt idx="96">1</cx:pt>
          <cx:pt idx="97">1</cx:pt>
          <cx:pt idx="98">1</cx:pt>
          <cx:pt idx="99">1</cx:pt>
          <cx:pt idx="100">1</cx:pt>
          <cx:pt idx="101">1</cx:pt>
          <cx:pt idx="102">1</cx:pt>
          <cx:pt idx="103">1</cx:pt>
          <cx:pt idx="104">1</cx:pt>
          <cx:pt idx="105">1</cx:pt>
        </cx:lvl>
      </cx:numDim>
    </cx:data>
  </cx:chartData>
  <cx:chart>
    <cx:title pos="t" align="ctr" overlay="0">
      <cx:tx>
        <cx:rich>
          <a:bodyPr spcFirstLastPara="1" vertOverflow="ellipsis" horzOverflow="overflow" wrap="square" lIns="0" tIns="0" rIns="0" bIns="0" anchor="ctr" anchorCtr="1"/>
          <a:lstStyle/>
          <a:p>
            <a:pPr algn="ctr" rtl="0">
              <a:defRPr sz="4000"/>
            </a:pPr>
            <a:r>
              <a:rPr lang="en-US" sz="4000" b="0" i="0" u="none" strike="noStrike" cap="none" spc="20" baseline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Number of Components Retained</a:t>
            </a:r>
          </a:p>
          <a:p>
            <a:pPr algn="ctr" rtl="0">
              <a:defRPr sz="4000"/>
            </a:pPr>
            <a:r>
              <a:rPr lang="en-US" sz="4000" b="0" i="0" u="none" strike="noStrike" cap="none" spc="20" baseline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4000" b="0" i="1" u="none" strike="noStrike" cap="none" spc="20" baseline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= </a:t>
            </a:r>
            <a:r>
              <a:rPr lang="en-US" sz="4000" b="0" i="0" u="none" strike="noStrike" cap="none" spc="20" baseline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106)</a:t>
            </a:r>
          </a:p>
        </cx:rich>
      </cx:tx>
    </cx:title>
    <cx:plotArea>
      <cx:plotAreaRegion>
        <cx:series layoutId="clusteredColumn" uniqueId="{35F880BB-3BBD-4B5E-9644-5F0C5164D519}">
          <cx:dataId val="0"/>
          <cx:layoutPr>
            <cx:aggregation/>
          </cx:layoutPr>
        </cx:series>
      </cx:plotAreaRegion>
      <cx:axis id="0">
        <cx:catScaling gapWidth="0"/>
        <cx:tickLabels/>
        <cx:txPr>
          <a:bodyPr spcFirstLastPara="1" vertOverflow="ellipsis" horzOverflow="overflow" wrap="square" lIns="0" tIns="0" rIns="0" bIns="0" anchor="ctr" anchorCtr="1"/>
          <a:lstStyle/>
          <a:p>
            <a:pPr algn="ctr" rtl="0">
              <a:defRPr sz="40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pPr>
            <a:endParaRPr lang="en-US" sz="4000" b="0" i="0" u="none" strike="noStrike" baseline="0">
              <a:solidFill>
                <a:prstClr val="black">
                  <a:lumMod val="65000"/>
                  <a:lumOff val="35000"/>
                </a:prst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x:txPr>
      </cx:axis>
      <cx:axis id="1">
        <cx:valScaling/>
        <cx:majorGridlines/>
        <cx:tickLabels/>
        <cx:txPr>
          <a:bodyPr spcFirstLastPara="1" vertOverflow="ellipsis" horzOverflow="overflow" wrap="square" lIns="0" tIns="0" rIns="0" bIns="0" anchor="ctr" anchorCtr="1"/>
          <a:lstStyle/>
          <a:p>
            <a:pPr algn="ctr" rtl="0">
              <a:defRPr sz="400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pPr>
            <a:endParaRPr lang="en-US" sz="4000" b="0" i="0" u="none" strike="noStrike" baseline="0">
              <a:solidFill>
                <a:schemeClr val="tx1">
                  <a:lumMod val="50000"/>
                  <a:lumOff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x:txPr>
      </cx:axis>
    </cx:plotArea>
  </cx:chart>
  <cx:spPr>
    <a:ln>
      <a:solidFill>
        <a:schemeClr val="tx1"/>
      </a:solidFill>
    </a:ln>
  </cx:spPr>
</cx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6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/>
  </cs:valueAxis>
  <cs:wall>
    <cs:lnRef idx="0"/>
    <cs:fillRef idx="0"/>
    <cs:effectRef idx="0"/>
    <cs:fontRef idx="minor">
      <a:schemeClr val="tx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285875" y="685800"/>
            <a:ext cx="42862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2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2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2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2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2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2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2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2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2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85875" y="685800"/>
            <a:ext cx="42862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1246833" y="4235804"/>
            <a:ext cx="34089000" cy="11676800"/>
          </a:xfrm>
          <a:prstGeom prst="rect">
            <a:avLst/>
          </a:prstGeom>
        </p:spPr>
        <p:txBody>
          <a:bodyPr spcFirstLastPara="1" wrap="square" lIns="544500" tIns="544500" rIns="544500" bIns="5445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1200"/>
              <a:buNone/>
              <a:defRPr sz="25999"/>
            </a:lvl1pPr>
            <a:lvl2pPr lvl="1" algn="ctr">
              <a:spcBef>
                <a:spcPts val="0"/>
              </a:spcBef>
              <a:spcAft>
                <a:spcPts val="0"/>
              </a:spcAft>
              <a:buSzPts val="31200"/>
              <a:buNone/>
              <a:defRPr sz="25999"/>
            </a:lvl2pPr>
            <a:lvl3pPr lvl="2" algn="ctr">
              <a:spcBef>
                <a:spcPts val="0"/>
              </a:spcBef>
              <a:spcAft>
                <a:spcPts val="0"/>
              </a:spcAft>
              <a:buSzPts val="31200"/>
              <a:buNone/>
              <a:defRPr sz="25999"/>
            </a:lvl3pPr>
            <a:lvl4pPr lvl="3" algn="ctr">
              <a:spcBef>
                <a:spcPts val="0"/>
              </a:spcBef>
              <a:spcAft>
                <a:spcPts val="0"/>
              </a:spcAft>
              <a:buSzPts val="31200"/>
              <a:buNone/>
              <a:defRPr sz="25999"/>
            </a:lvl4pPr>
            <a:lvl5pPr lvl="4" algn="ctr">
              <a:spcBef>
                <a:spcPts val="0"/>
              </a:spcBef>
              <a:spcAft>
                <a:spcPts val="0"/>
              </a:spcAft>
              <a:buSzPts val="31200"/>
              <a:buNone/>
              <a:defRPr sz="25999"/>
            </a:lvl5pPr>
            <a:lvl6pPr lvl="5" algn="ctr">
              <a:spcBef>
                <a:spcPts val="0"/>
              </a:spcBef>
              <a:spcAft>
                <a:spcPts val="0"/>
              </a:spcAft>
              <a:buSzPts val="31200"/>
              <a:buNone/>
              <a:defRPr sz="25999"/>
            </a:lvl6pPr>
            <a:lvl7pPr lvl="6" algn="ctr">
              <a:spcBef>
                <a:spcPts val="0"/>
              </a:spcBef>
              <a:spcAft>
                <a:spcPts val="0"/>
              </a:spcAft>
              <a:buSzPts val="31200"/>
              <a:buNone/>
              <a:defRPr sz="25999"/>
            </a:lvl7pPr>
            <a:lvl8pPr lvl="7" algn="ctr">
              <a:spcBef>
                <a:spcPts val="0"/>
              </a:spcBef>
              <a:spcAft>
                <a:spcPts val="0"/>
              </a:spcAft>
              <a:buSzPts val="31200"/>
              <a:buNone/>
              <a:defRPr sz="25999"/>
            </a:lvl8pPr>
            <a:lvl9pPr lvl="8" algn="ctr">
              <a:spcBef>
                <a:spcPts val="0"/>
              </a:spcBef>
              <a:spcAft>
                <a:spcPts val="0"/>
              </a:spcAft>
              <a:buSzPts val="31200"/>
              <a:buNone/>
              <a:defRPr sz="25999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1246800" y="16123022"/>
            <a:ext cx="34089000" cy="4508800"/>
          </a:xfrm>
          <a:prstGeom prst="rect">
            <a:avLst/>
          </a:prstGeom>
        </p:spPr>
        <p:txBody>
          <a:bodyPr spcFirstLastPara="1" wrap="square" lIns="544500" tIns="544500" rIns="544500" bIns="54450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800"/>
              <a:buNone/>
              <a:defRPr sz="13999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800"/>
              <a:buNone/>
              <a:defRPr sz="13999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800"/>
              <a:buNone/>
              <a:defRPr sz="13999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800"/>
              <a:buNone/>
              <a:defRPr sz="13999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800"/>
              <a:buNone/>
              <a:defRPr sz="13999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800"/>
              <a:buNone/>
              <a:defRPr sz="13999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800"/>
              <a:buNone/>
              <a:defRPr sz="13999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800"/>
              <a:buNone/>
              <a:defRPr sz="13999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800"/>
              <a:buNone/>
              <a:defRPr sz="13999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33889832" y="26528522"/>
            <a:ext cx="2196000" cy="2240000"/>
          </a:xfrm>
          <a:prstGeom prst="rect">
            <a:avLst/>
          </a:prstGeom>
        </p:spPr>
        <p:txBody>
          <a:bodyPr spcFirstLastPara="1" wrap="square" lIns="544500" tIns="544500" rIns="544500" bIns="5445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1246800" y="6292622"/>
            <a:ext cx="34089000" cy="11171200"/>
          </a:xfrm>
          <a:prstGeom prst="rect">
            <a:avLst/>
          </a:prstGeom>
        </p:spPr>
        <p:txBody>
          <a:bodyPr spcFirstLastPara="1" wrap="square" lIns="544500" tIns="544500" rIns="544500" bIns="5445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72000"/>
              <a:buNone/>
              <a:defRPr sz="59998"/>
            </a:lvl1pPr>
            <a:lvl2pPr lvl="1" algn="ctr">
              <a:spcBef>
                <a:spcPts val="0"/>
              </a:spcBef>
              <a:spcAft>
                <a:spcPts val="0"/>
              </a:spcAft>
              <a:buSzPts val="72000"/>
              <a:buNone/>
              <a:defRPr sz="59998"/>
            </a:lvl2pPr>
            <a:lvl3pPr lvl="2" algn="ctr">
              <a:spcBef>
                <a:spcPts val="0"/>
              </a:spcBef>
              <a:spcAft>
                <a:spcPts val="0"/>
              </a:spcAft>
              <a:buSzPts val="72000"/>
              <a:buNone/>
              <a:defRPr sz="59998"/>
            </a:lvl3pPr>
            <a:lvl4pPr lvl="3" algn="ctr">
              <a:spcBef>
                <a:spcPts val="0"/>
              </a:spcBef>
              <a:spcAft>
                <a:spcPts val="0"/>
              </a:spcAft>
              <a:buSzPts val="72000"/>
              <a:buNone/>
              <a:defRPr sz="59998"/>
            </a:lvl4pPr>
            <a:lvl5pPr lvl="4" algn="ctr">
              <a:spcBef>
                <a:spcPts val="0"/>
              </a:spcBef>
              <a:spcAft>
                <a:spcPts val="0"/>
              </a:spcAft>
              <a:buSzPts val="72000"/>
              <a:buNone/>
              <a:defRPr sz="59998"/>
            </a:lvl5pPr>
            <a:lvl6pPr lvl="5" algn="ctr">
              <a:spcBef>
                <a:spcPts val="0"/>
              </a:spcBef>
              <a:spcAft>
                <a:spcPts val="0"/>
              </a:spcAft>
              <a:buSzPts val="72000"/>
              <a:buNone/>
              <a:defRPr sz="59998"/>
            </a:lvl6pPr>
            <a:lvl7pPr lvl="6" algn="ctr">
              <a:spcBef>
                <a:spcPts val="0"/>
              </a:spcBef>
              <a:spcAft>
                <a:spcPts val="0"/>
              </a:spcAft>
              <a:buSzPts val="72000"/>
              <a:buNone/>
              <a:defRPr sz="59998"/>
            </a:lvl7pPr>
            <a:lvl8pPr lvl="7" algn="ctr">
              <a:spcBef>
                <a:spcPts val="0"/>
              </a:spcBef>
              <a:spcAft>
                <a:spcPts val="0"/>
              </a:spcAft>
              <a:buSzPts val="72000"/>
              <a:buNone/>
              <a:defRPr sz="59998"/>
            </a:lvl8pPr>
            <a:lvl9pPr lvl="8" algn="ctr">
              <a:spcBef>
                <a:spcPts val="0"/>
              </a:spcBef>
              <a:spcAft>
                <a:spcPts val="0"/>
              </a:spcAft>
              <a:buSzPts val="72000"/>
              <a:buNone/>
              <a:defRPr sz="59998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1246800" y="17932658"/>
            <a:ext cx="34089000" cy="7398400"/>
          </a:xfrm>
          <a:prstGeom prst="rect">
            <a:avLst/>
          </a:prstGeom>
        </p:spPr>
        <p:txBody>
          <a:bodyPr spcFirstLastPara="1" wrap="square" lIns="544500" tIns="544500" rIns="544500" bIns="544500" anchor="t" anchorCtr="0">
            <a:normAutofit/>
          </a:bodyPr>
          <a:lstStyle>
            <a:lvl1pPr marL="380985" lvl="0" indent="-761970" algn="ctr">
              <a:spcBef>
                <a:spcPts val="0"/>
              </a:spcBef>
              <a:spcAft>
                <a:spcPts val="0"/>
              </a:spcAft>
              <a:buSzPts val="10800"/>
              <a:buChar char="●"/>
              <a:defRPr/>
            </a:lvl1pPr>
            <a:lvl2pPr marL="761970" lvl="1" indent="-634975" algn="ctr">
              <a:spcBef>
                <a:spcPts val="0"/>
              </a:spcBef>
              <a:spcAft>
                <a:spcPts val="0"/>
              </a:spcAft>
              <a:buSzPts val="8400"/>
              <a:buChar char="○"/>
              <a:defRPr/>
            </a:lvl2pPr>
            <a:lvl3pPr marL="1142954" lvl="2" indent="-634975" algn="ctr">
              <a:spcBef>
                <a:spcPts val="0"/>
              </a:spcBef>
              <a:spcAft>
                <a:spcPts val="0"/>
              </a:spcAft>
              <a:buSzPts val="8400"/>
              <a:buChar char="■"/>
              <a:defRPr/>
            </a:lvl3pPr>
            <a:lvl4pPr marL="1523939" lvl="3" indent="-634975" algn="ctr">
              <a:spcBef>
                <a:spcPts val="0"/>
              </a:spcBef>
              <a:spcAft>
                <a:spcPts val="0"/>
              </a:spcAft>
              <a:buSzPts val="8400"/>
              <a:buChar char="●"/>
              <a:defRPr/>
            </a:lvl4pPr>
            <a:lvl5pPr marL="1904924" lvl="4" indent="-634975" algn="ctr">
              <a:spcBef>
                <a:spcPts val="0"/>
              </a:spcBef>
              <a:spcAft>
                <a:spcPts val="0"/>
              </a:spcAft>
              <a:buSzPts val="8400"/>
              <a:buChar char="○"/>
              <a:defRPr/>
            </a:lvl5pPr>
            <a:lvl6pPr marL="2285909" lvl="5" indent="-634975" algn="ctr">
              <a:spcBef>
                <a:spcPts val="0"/>
              </a:spcBef>
              <a:spcAft>
                <a:spcPts val="0"/>
              </a:spcAft>
              <a:buSzPts val="8400"/>
              <a:buChar char="■"/>
              <a:defRPr/>
            </a:lvl6pPr>
            <a:lvl7pPr marL="2666893" lvl="6" indent="-634975" algn="ctr">
              <a:spcBef>
                <a:spcPts val="0"/>
              </a:spcBef>
              <a:spcAft>
                <a:spcPts val="0"/>
              </a:spcAft>
              <a:buSzPts val="8400"/>
              <a:buChar char="●"/>
              <a:defRPr/>
            </a:lvl7pPr>
            <a:lvl8pPr marL="3047878" lvl="7" indent="-634975" algn="ctr">
              <a:spcBef>
                <a:spcPts val="0"/>
              </a:spcBef>
              <a:spcAft>
                <a:spcPts val="0"/>
              </a:spcAft>
              <a:buSzPts val="8400"/>
              <a:buChar char="○"/>
              <a:defRPr/>
            </a:lvl8pPr>
            <a:lvl9pPr marL="3428863" lvl="8" indent="-634975" algn="ctr">
              <a:spcBef>
                <a:spcPts val="0"/>
              </a:spcBef>
              <a:spcAft>
                <a:spcPts val="0"/>
              </a:spcAft>
              <a:buSzPts val="8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33889832" y="26528522"/>
            <a:ext cx="2196000" cy="2240000"/>
          </a:xfrm>
          <a:prstGeom prst="rect">
            <a:avLst/>
          </a:prstGeom>
        </p:spPr>
        <p:txBody>
          <a:bodyPr spcFirstLastPara="1" wrap="square" lIns="544500" tIns="544500" rIns="544500" bIns="5445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33889832" y="26528522"/>
            <a:ext cx="2196000" cy="2240000"/>
          </a:xfrm>
          <a:prstGeom prst="rect">
            <a:avLst/>
          </a:prstGeom>
        </p:spPr>
        <p:txBody>
          <a:bodyPr spcFirstLastPara="1" wrap="square" lIns="544500" tIns="544500" rIns="544500" bIns="5445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1246800" y="12235947"/>
            <a:ext cx="34089000" cy="4787200"/>
          </a:xfrm>
          <a:prstGeom prst="rect">
            <a:avLst/>
          </a:prstGeom>
        </p:spPr>
        <p:txBody>
          <a:bodyPr spcFirstLastPara="1" wrap="square" lIns="544500" tIns="544500" rIns="544500" bIns="5445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1600"/>
              <a:buNone/>
              <a:defRPr sz="17999"/>
            </a:lvl1pPr>
            <a:lvl2pPr lvl="1" algn="ctr">
              <a:spcBef>
                <a:spcPts val="0"/>
              </a:spcBef>
              <a:spcAft>
                <a:spcPts val="0"/>
              </a:spcAft>
              <a:buSzPts val="21600"/>
              <a:buNone/>
              <a:defRPr sz="17999"/>
            </a:lvl2pPr>
            <a:lvl3pPr lvl="2" algn="ctr">
              <a:spcBef>
                <a:spcPts val="0"/>
              </a:spcBef>
              <a:spcAft>
                <a:spcPts val="0"/>
              </a:spcAft>
              <a:buSzPts val="21600"/>
              <a:buNone/>
              <a:defRPr sz="17999"/>
            </a:lvl3pPr>
            <a:lvl4pPr lvl="3" algn="ctr">
              <a:spcBef>
                <a:spcPts val="0"/>
              </a:spcBef>
              <a:spcAft>
                <a:spcPts val="0"/>
              </a:spcAft>
              <a:buSzPts val="21600"/>
              <a:buNone/>
              <a:defRPr sz="17999"/>
            </a:lvl4pPr>
            <a:lvl5pPr lvl="4" algn="ctr">
              <a:spcBef>
                <a:spcPts val="0"/>
              </a:spcBef>
              <a:spcAft>
                <a:spcPts val="0"/>
              </a:spcAft>
              <a:buSzPts val="21600"/>
              <a:buNone/>
              <a:defRPr sz="17999"/>
            </a:lvl5pPr>
            <a:lvl6pPr lvl="5" algn="ctr">
              <a:spcBef>
                <a:spcPts val="0"/>
              </a:spcBef>
              <a:spcAft>
                <a:spcPts val="0"/>
              </a:spcAft>
              <a:buSzPts val="21600"/>
              <a:buNone/>
              <a:defRPr sz="17999"/>
            </a:lvl6pPr>
            <a:lvl7pPr lvl="6" algn="ctr">
              <a:spcBef>
                <a:spcPts val="0"/>
              </a:spcBef>
              <a:spcAft>
                <a:spcPts val="0"/>
              </a:spcAft>
              <a:buSzPts val="21600"/>
              <a:buNone/>
              <a:defRPr sz="17999"/>
            </a:lvl7pPr>
            <a:lvl8pPr lvl="7" algn="ctr">
              <a:spcBef>
                <a:spcPts val="0"/>
              </a:spcBef>
              <a:spcAft>
                <a:spcPts val="0"/>
              </a:spcAft>
              <a:buSzPts val="21600"/>
              <a:buNone/>
              <a:defRPr sz="17999"/>
            </a:lvl8pPr>
            <a:lvl9pPr lvl="8" algn="ctr">
              <a:spcBef>
                <a:spcPts val="0"/>
              </a:spcBef>
              <a:spcAft>
                <a:spcPts val="0"/>
              </a:spcAft>
              <a:buSzPts val="21600"/>
              <a:buNone/>
              <a:defRPr sz="17999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33889832" y="26528522"/>
            <a:ext cx="2196000" cy="2240000"/>
          </a:xfrm>
          <a:prstGeom prst="rect">
            <a:avLst/>
          </a:prstGeom>
        </p:spPr>
        <p:txBody>
          <a:bodyPr spcFirstLastPara="1" wrap="square" lIns="544500" tIns="544500" rIns="544500" bIns="5445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1246800" y="2531698"/>
            <a:ext cx="34089000" cy="3257600"/>
          </a:xfrm>
          <a:prstGeom prst="rect">
            <a:avLst/>
          </a:prstGeom>
        </p:spPr>
        <p:txBody>
          <a:bodyPr spcFirstLastPara="1" wrap="square" lIns="544500" tIns="544500" rIns="544500" bIns="54450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6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6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6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6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6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6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6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6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6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1246800" y="6556302"/>
            <a:ext cx="34089000" cy="19436800"/>
          </a:xfrm>
          <a:prstGeom prst="rect">
            <a:avLst/>
          </a:prstGeom>
        </p:spPr>
        <p:txBody>
          <a:bodyPr spcFirstLastPara="1" wrap="square" lIns="544500" tIns="544500" rIns="544500" bIns="544500" anchor="t" anchorCtr="0">
            <a:normAutofit/>
          </a:bodyPr>
          <a:lstStyle>
            <a:lvl1pPr marL="380985" lvl="0" indent="-761970">
              <a:spcBef>
                <a:spcPts val="0"/>
              </a:spcBef>
              <a:spcAft>
                <a:spcPts val="0"/>
              </a:spcAft>
              <a:buSzPts val="10800"/>
              <a:buChar char="●"/>
              <a:defRPr/>
            </a:lvl1pPr>
            <a:lvl2pPr marL="761970" lvl="1" indent="-634975">
              <a:spcBef>
                <a:spcPts val="0"/>
              </a:spcBef>
              <a:spcAft>
                <a:spcPts val="0"/>
              </a:spcAft>
              <a:buSzPts val="8400"/>
              <a:buChar char="○"/>
              <a:defRPr/>
            </a:lvl2pPr>
            <a:lvl3pPr marL="1142954" lvl="2" indent="-634975">
              <a:spcBef>
                <a:spcPts val="0"/>
              </a:spcBef>
              <a:spcAft>
                <a:spcPts val="0"/>
              </a:spcAft>
              <a:buSzPts val="8400"/>
              <a:buChar char="■"/>
              <a:defRPr/>
            </a:lvl3pPr>
            <a:lvl4pPr marL="1523939" lvl="3" indent="-634975">
              <a:spcBef>
                <a:spcPts val="0"/>
              </a:spcBef>
              <a:spcAft>
                <a:spcPts val="0"/>
              </a:spcAft>
              <a:buSzPts val="8400"/>
              <a:buChar char="●"/>
              <a:defRPr/>
            </a:lvl4pPr>
            <a:lvl5pPr marL="1904924" lvl="4" indent="-634975">
              <a:spcBef>
                <a:spcPts val="0"/>
              </a:spcBef>
              <a:spcAft>
                <a:spcPts val="0"/>
              </a:spcAft>
              <a:buSzPts val="8400"/>
              <a:buChar char="○"/>
              <a:defRPr/>
            </a:lvl5pPr>
            <a:lvl6pPr marL="2285909" lvl="5" indent="-634975">
              <a:spcBef>
                <a:spcPts val="0"/>
              </a:spcBef>
              <a:spcAft>
                <a:spcPts val="0"/>
              </a:spcAft>
              <a:buSzPts val="8400"/>
              <a:buChar char="■"/>
              <a:defRPr/>
            </a:lvl6pPr>
            <a:lvl7pPr marL="2666893" lvl="6" indent="-634975">
              <a:spcBef>
                <a:spcPts val="0"/>
              </a:spcBef>
              <a:spcAft>
                <a:spcPts val="0"/>
              </a:spcAft>
              <a:buSzPts val="8400"/>
              <a:buChar char="●"/>
              <a:defRPr/>
            </a:lvl7pPr>
            <a:lvl8pPr marL="3047878" lvl="7" indent="-634975">
              <a:spcBef>
                <a:spcPts val="0"/>
              </a:spcBef>
              <a:spcAft>
                <a:spcPts val="0"/>
              </a:spcAft>
              <a:buSzPts val="8400"/>
              <a:buChar char="○"/>
              <a:defRPr/>
            </a:lvl8pPr>
            <a:lvl9pPr marL="3428863" lvl="8" indent="-634975">
              <a:spcBef>
                <a:spcPts val="0"/>
              </a:spcBef>
              <a:spcAft>
                <a:spcPts val="0"/>
              </a:spcAft>
              <a:buSzPts val="8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33889832" y="26528522"/>
            <a:ext cx="2196000" cy="2240000"/>
          </a:xfrm>
          <a:prstGeom prst="rect">
            <a:avLst/>
          </a:prstGeom>
        </p:spPr>
        <p:txBody>
          <a:bodyPr spcFirstLastPara="1" wrap="square" lIns="544500" tIns="544500" rIns="544500" bIns="5445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1246800" y="2531698"/>
            <a:ext cx="34089000" cy="3257600"/>
          </a:xfrm>
          <a:prstGeom prst="rect">
            <a:avLst/>
          </a:prstGeom>
        </p:spPr>
        <p:txBody>
          <a:bodyPr spcFirstLastPara="1" wrap="square" lIns="544500" tIns="544500" rIns="544500" bIns="54450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6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6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6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6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6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6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6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6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6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1246800" y="6556302"/>
            <a:ext cx="16005000" cy="19436800"/>
          </a:xfrm>
          <a:prstGeom prst="rect">
            <a:avLst/>
          </a:prstGeom>
        </p:spPr>
        <p:txBody>
          <a:bodyPr spcFirstLastPara="1" wrap="square" lIns="544500" tIns="544500" rIns="544500" bIns="544500" anchor="t" anchorCtr="0">
            <a:normAutofit/>
          </a:bodyPr>
          <a:lstStyle>
            <a:lvl1pPr marL="380985" lvl="0" indent="-634975">
              <a:spcBef>
                <a:spcPts val="0"/>
              </a:spcBef>
              <a:spcAft>
                <a:spcPts val="0"/>
              </a:spcAft>
              <a:buSzPts val="8400"/>
              <a:buChar char="●"/>
              <a:defRPr sz="7000"/>
            </a:lvl1pPr>
            <a:lvl2pPr marL="761970" lvl="1" indent="-571477">
              <a:spcBef>
                <a:spcPts val="0"/>
              </a:spcBef>
              <a:spcAft>
                <a:spcPts val="0"/>
              </a:spcAft>
              <a:buSzPts val="7200"/>
              <a:buChar char="○"/>
              <a:defRPr sz="6000"/>
            </a:lvl2pPr>
            <a:lvl3pPr marL="1142954" lvl="2" indent="-571477">
              <a:spcBef>
                <a:spcPts val="0"/>
              </a:spcBef>
              <a:spcAft>
                <a:spcPts val="0"/>
              </a:spcAft>
              <a:buSzPts val="7200"/>
              <a:buChar char="■"/>
              <a:defRPr sz="6000"/>
            </a:lvl3pPr>
            <a:lvl4pPr marL="1523939" lvl="3" indent="-571477">
              <a:spcBef>
                <a:spcPts val="0"/>
              </a:spcBef>
              <a:spcAft>
                <a:spcPts val="0"/>
              </a:spcAft>
              <a:buSzPts val="7200"/>
              <a:buChar char="●"/>
              <a:defRPr sz="6000"/>
            </a:lvl4pPr>
            <a:lvl5pPr marL="1904924" lvl="4" indent="-571477">
              <a:spcBef>
                <a:spcPts val="0"/>
              </a:spcBef>
              <a:spcAft>
                <a:spcPts val="0"/>
              </a:spcAft>
              <a:buSzPts val="7200"/>
              <a:buChar char="○"/>
              <a:defRPr sz="6000"/>
            </a:lvl5pPr>
            <a:lvl6pPr marL="2285909" lvl="5" indent="-571477">
              <a:spcBef>
                <a:spcPts val="0"/>
              </a:spcBef>
              <a:spcAft>
                <a:spcPts val="0"/>
              </a:spcAft>
              <a:buSzPts val="7200"/>
              <a:buChar char="■"/>
              <a:defRPr sz="6000"/>
            </a:lvl6pPr>
            <a:lvl7pPr marL="2666893" lvl="6" indent="-571477">
              <a:spcBef>
                <a:spcPts val="0"/>
              </a:spcBef>
              <a:spcAft>
                <a:spcPts val="0"/>
              </a:spcAft>
              <a:buSzPts val="7200"/>
              <a:buChar char="●"/>
              <a:defRPr sz="6000"/>
            </a:lvl7pPr>
            <a:lvl8pPr marL="3047878" lvl="7" indent="-571477">
              <a:spcBef>
                <a:spcPts val="0"/>
              </a:spcBef>
              <a:spcAft>
                <a:spcPts val="0"/>
              </a:spcAft>
              <a:buSzPts val="7200"/>
              <a:buChar char="○"/>
              <a:defRPr sz="6000"/>
            </a:lvl8pPr>
            <a:lvl9pPr marL="3428863" lvl="8" indent="-571477">
              <a:spcBef>
                <a:spcPts val="0"/>
              </a:spcBef>
              <a:spcAft>
                <a:spcPts val="0"/>
              </a:spcAft>
              <a:buSzPts val="7200"/>
              <a:buChar char="■"/>
              <a:defRPr sz="60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19329600" y="6556302"/>
            <a:ext cx="16005000" cy="19436800"/>
          </a:xfrm>
          <a:prstGeom prst="rect">
            <a:avLst/>
          </a:prstGeom>
        </p:spPr>
        <p:txBody>
          <a:bodyPr spcFirstLastPara="1" wrap="square" lIns="544500" tIns="544500" rIns="544500" bIns="544500" anchor="t" anchorCtr="0">
            <a:normAutofit/>
          </a:bodyPr>
          <a:lstStyle>
            <a:lvl1pPr marL="380985" lvl="0" indent="-634975">
              <a:spcBef>
                <a:spcPts val="0"/>
              </a:spcBef>
              <a:spcAft>
                <a:spcPts val="0"/>
              </a:spcAft>
              <a:buSzPts val="8400"/>
              <a:buChar char="●"/>
              <a:defRPr sz="7000"/>
            </a:lvl1pPr>
            <a:lvl2pPr marL="761970" lvl="1" indent="-571477">
              <a:spcBef>
                <a:spcPts val="0"/>
              </a:spcBef>
              <a:spcAft>
                <a:spcPts val="0"/>
              </a:spcAft>
              <a:buSzPts val="7200"/>
              <a:buChar char="○"/>
              <a:defRPr sz="6000"/>
            </a:lvl2pPr>
            <a:lvl3pPr marL="1142954" lvl="2" indent="-571477">
              <a:spcBef>
                <a:spcPts val="0"/>
              </a:spcBef>
              <a:spcAft>
                <a:spcPts val="0"/>
              </a:spcAft>
              <a:buSzPts val="7200"/>
              <a:buChar char="■"/>
              <a:defRPr sz="6000"/>
            </a:lvl3pPr>
            <a:lvl4pPr marL="1523939" lvl="3" indent="-571477">
              <a:spcBef>
                <a:spcPts val="0"/>
              </a:spcBef>
              <a:spcAft>
                <a:spcPts val="0"/>
              </a:spcAft>
              <a:buSzPts val="7200"/>
              <a:buChar char="●"/>
              <a:defRPr sz="6000"/>
            </a:lvl4pPr>
            <a:lvl5pPr marL="1904924" lvl="4" indent="-571477">
              <a:spcBef>
                <a:spcPts val="0"/>
              </a:spcBef>
              <a:spcAft>
                <a:spcPts val="0"/>
              </a:spcAft>
              <a:buSzPts val="7200"/>
              <a:buChar char="○"/>
              <a:defRPr sz="6000"/>
            </a:lvl5pPr>
            <a:lvl6pPr marL="2285909" lvl="5" indent="-571477">
              <a:spcBef>
                <a:spcPts val="0"/>
              </a:spcBef>
              <a:spcAft>
                <a:spcPts val="0"/>
              </a:spcAft>
              <a:buSzPts val="7200"/>
              <a:buChar char="■"/>
              <a:defRPr sz="6000"/>
            </a:lvl6pPr>
            <a:lvl7pPr marL="2666893" lvl="6" indent="-571477">
              <a:spcBef>
                <a:spcPts val="0"/>
              </a:spcBef>
              <a:spcAft>
                <a:spcPts val="0"/>
              </a:spcAft>
              <a:buSzPts val="7200"/>
              <a:buChar char="●"/>
              <a:defRPr sz="6000"/>
            </a:lvl7pPr>
            <a:lvl8pPr marL="3047878" lvl="7" indent="-571477">
              <a:spcBef>
                <a:spcPts val="0"/>
              </a:spcBef>
              <a:spcAft>
                <a:spcPts val="0"/>
              </a:spcAft>
              <a:buSzPts val="7200"/>
              <a:buChar char="○"/>
              <a:defRPr sz="6000"/>
            </a:lvl8pPr>
            <a:lvl9pPr marL="3428863" lvl="8" indent="-571477">
              <a:spcBef>
                <a:spcPts val="0"/>
              </a:spcBef>
              <a:spcAft>
                <a:spcPts val="0"/>
              </a:spcAft>
              <a:buSzPts val="7200"/>
              <a:buChar char="■"/>
              <a:defRPr sz="60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33889832" y="26528522"/>
            <a:ext cx="2196000" cy="2240000"/>
          </a:xfrm>
          <a:prstGeom prst="rect">
            <a:avLst/>
          </a:prstGeom>
        </p:spPr>
        <p:txBody>
          <a:bodyPr spcFirstLastPara="1" wrap="square" lIns="544500" tIns="544500" rIns="544500" bIns="5445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1246800" y="2531698"/>
            <a:ext cx="34089000" cy="3257600"/>
          </a:xfrm>
          <a:prstGeom prst="rect">
            <a:avLst/>
          </a:prstGeom>
        </p:spPr>
        <p:txBody>
          <a:bodyPr spcFirstLastPara="1" wrap="square" lIns="544500" tIns="544500" rIns="544500" bIns="54450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6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6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6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6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6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6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6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6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6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33889832" y="26528522"/>
            <a:ext cx="2196000" cy="2240000"/>
          </a:xfrm>
          <a:prstGeom prst="rect">
            <a:avLst/>
          </a:prstGeom>
        </p:spPr>
        <p:txBody>
          <a:bodyPr spcFirstLastPara="1" wrap="square" lIns="544500" tIns="544500" rIns="544500" bIns="5445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1246800" y="3160747"/>
            <a:ext cx="11232000" cy="4297600"/>
          </a:xfrm>
          <a:prstGeom prst="rect">
            <a:avLst/>
          </a:prstGeom>
        </p:spPr>
        <p:txBody>
          <a:bodyPr spcFirstLastPara="1" wrap="square" lIns="544500" tIns="544500" rIns="544500" bIns="544500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400"/>
              <a:buNone/>
              <a:defRPr sz="12000"/>
            </a:lvl1pPr>
            <a:lvl2pPr lvl="1">
              <a:spcBef>
                <a:spcPts val="0"/>
              </a:spcBef>
              <a:spcAft>
                <a:spcPts val="0"/>
              </a:spcAft>
              <a:buSzPts val="14400"/>
              <a:buNone/>
              <a:defRPr sz="12000"/>
            </a:lvl2pPr>
            <a:lvl3pPr lvl="2">
              <a:spcBef>
                <a:spcPts val="0"/>
              </a:spcBef>
              <a:spcAft>
                <a:spcPts val="0"/>
              </a:spcAft>
              <a:buSzPts val="14400"/>
              <a:buNone/>
              <a:defRPr sz="12000"/>
            </a:lvl3pPr>
            <a:lvl4pPr lvl="3">
              <a:spcBef>
                <a:spcPts val="0"/>
              </a:spcBef>
              <a:spcAft>
                <a:spcPts val="0"/>
              </a:spcAft>
              <a:buSzPts val="14400"/>
              <a:buNone/>
              <a:defRPr sz="12000"/>
            </a:lvl4pPr>
            <a:lvl5pPr lvl="4">
              <a:spcBef>
                <a:spcPts val="0"/>
              </a:spcBef>
              <a:spcAft>
                <a:spcPts val="0"/>
              </a:spcAft>
              <a:buSzPts val="14400"/>
              <a:buNone/>
              <a:defRPr sz="12000"/>
            </a:lvl5pPr>
            <a:lvl6pPr lvl="5">
              <a:spcBef>
                <a:spcPts val="0"/>
              </a:spcBef>
              <a:spcAft>
                <a:spcPts val="0"/>
              </a:spcAft>
              <a:buSzPts val="14400"/>
              <a:buNone/>
              <a:defRPr sz="12000"/>
            </a:lvl6pPr>
            <a:lvl7pPr lvl="6">
              <a:spcBef>
                <a:spcPts val="0"/>
              </a:spcBef>
              <a:spcAft>
                <a:spcPts val="0"/>
              </a:spcAft>
              <a:buSzPts val="14400"/>
              <a:buNone/>
              <a:defRPr sz="12000"/>
            </a:lvl7pPr>
            <a:lvl8pPr lvl="7">
              <a:spcBef>
                <a:spcPts val="0"/>
              </a:spcBef>
              <a:spcAft>
                <a:spcPts val="0"/>
              </a:spcAft>
              <a:buSzPts val="14400"/>
              <a:buNone/>
              <a:defRPr sz="12000"/>
            </a:lvl8pPr>
            <a:lvl9pPr lvl="8">
              <a:spcBef>
                <a:spcPts val="0"/>
              </a:spcBef>
              <a:spcAft>
                <a:spcPts val="0"/>
              </a:spcAft>
              <a:buSzPts val="14400"/>
              <a:buNone/>
              <a:defRPr sz="120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1246800" y="7905280"/>
            <a:ext cx="11232000" cy="18086400"/>
          </a:xfrm>
          <a:prstGeom prst="rect">
            <a:avLst/>
          </a:prstGeom>
        </p:spPr>
        <p:txBody>
          <a:bodyPr spcFirstLastPara="1" wrap="square" lIns="544500" tIns="544500" rIns="544500" bIns="544500" anchor="t" anchorCtr="0">
            <a:normAutofit/>
          </a:bodyPr>
          <a:lstStyle>
            <a:lvl1pPr marL="380985" lvl="0" indent="-571477">
              <a:spcBef>
                <a:spcPts val="0"/>
              </a:spcBef>
              <a:spcAft>
                <a:spcPts val="0"/>
              </a:spcAft>
              <a:buSzPts val="7200"/>
              <a:buChar char="●"/>
              <a:defRPr sz="6000"/>
            </a:lvl1pPr>
            <a:lvl2pPr marL="761970" lvl="1" indent="-571477">
              <a:spcBef>
                <a:spcPts val="0"/>
              </a:spcBef>
              <a:spcAft>
                <a:spcPts val="0"/>
              </a:spcAft>
              <a:buSzPts val="7200"/>
              <a:buChar char="○"/>
              <a:defRPr sz="6000"/>
            </a:lvl2pPr>
            <a:lvl3pPr marL="1142954" lvl="2" indent="-571477">
              <a:spcBef>
                <a:spcPts val="0"/>
              </a:spcBef>
              <a:spcAft>
                <a:spcPts val="0"/>
              </a:spcAft>
              <a:buSzPts val="7200"/>
              <a:buChar char="■"/>
              <a:defRPr sz="6000"/>
            </a:lvl3pPr>
            <a:lvl4pPr marL="1523939" lvl="3" indent="-571477">
              <a:spcBef>
                <a:spcPts val="0"/>
              </a:spcBef>
              <a:spcAft>
                <a:spcPts val="0"/>
              </a:spcAft>
              <a:buSzPts val="7200"/>
              <a:buChar char="●"/>
              <a:defRPr sz="6000"/>
            </a:lvl4pPr>
            <a:lvl5pPr marL="1904924" lvl="4" indent="-571477">
              <a:spcBef>
                <a:spcPts val="0"/>
              </a:spcBef>
              <a:spcAft>
                <a:spcPts val="0"/>
              </a:spcAft>
              <a:buSzPts val="7200"/>
              <a:buChar char="○"/>
              <a:defRPr sz="6000"/>
            </a:lvl5pPr>
            <a:lvl6pPr marL="2285909" lvl="5" indent="-571477">
              <a:spcBef>
                <a:spcPts val="0"/>
              </a:spcBef>
              <a:spcAft>
                <a:spcPts val="0"/>
              </a:spcAft>
              <a:buSzPts val="7200"/>
              <a:buChar char="■"/>
              <a:defRPr sz="6000"/>
            </a:lvl6pPr>
            <a:lvl7pPr marL="2666893" lvl="6" indent="-571477">
              <a:spcBef>
                <a:spcPts val="0"/>
              </a:spcBef>
              <a:spcAft>
                <a:spcPts val="0"/>
              </a:spcAft>
              <a:buSzPts val="7200"/>
              <a:buChar char="●"/>
              <a:defRPr sz="6000"/>
            </a:lvl7pPr>
            <a:lvl8pPr marL="3047878" lvl="7" indent="-571477">
              <a:spcBef>
                <a:spcPts val="0"/>
              </a:spcBef>
              <a:spcAft>
                <a:spcPts val="0"/>
              </a:spcAft>
              <a:buSzPts val="7200"/>
              <a:buChar char="○"/>
              <a:defRPr sz="6000"/>
            </a:lvl8pPr>
            <a:lvl9pPr marL="3428863" lvl="8" indent="-571477">
              <a:spcBef>
                <a:spcPts val="0"/>
              </a:spcBef>
              <a:spcAft>
                <a:spcPts val="0"/>
              </a:spcAft>
              <a:buSzPts val="7200"/>
              <a:buChar char="■"/>
              <a:defRPr sz="60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33889832" y="26528522"/>
            <a:ext cx="2196000" cy="2240000"/>
          </a:xfrm>
          <a:prstGeom prst="rect">
            <a:avLst/>
          </a:prstGeom>
        </p:spPr>
        <p:txBody>
          <a:bodyPr spcFirstLastPara="1" wrap="square" lIns="544500" tIns="544500" rIns="544500" bIns="5445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1961000" y="2560853"/>
            <a:ext cx="25467000" cy="23273600"/>
          </a:xfrm>
          <a:prstGeom prst="rect">
            <a:avLst/>
          </a:prstGeom>
        </p:spPr>
        <p:txBody>
          <a:bodyPr spcFirstLastPara="1" wrap="square" lIns="544500" tIns="544500" rIns="544500" bIns="544500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800"/>
              <a:buNone/>
              <a:defRPr sz="23999"/>
            </a:lvl1pPr>
            <a:lvl2pPr lvl="1">
              <a:spcBef>
                <a:spcPts val="0"/>
              </a:spcBef>
              <a:spcAft>
                <a:spcPts val="0"/>
              </a:spcAft>
              <a:buSzPts val="28800"/>
              <a:buNone/>
              <a:defRPr sz="23999"/>
            </a:lvl2pPr>
            <a:lvl3pPr lvl="2">
              <a:spcBef>
                <a:spcPts val="0"/>
              </a:spcBef>
              <a:spcAft>
                <a:spcPts val="0"/>
              </a:spcAft>
              <a:buSzPts val="28800"/>
              <a:buNone/>
              <a:defRPr sz="23999"/>
            </a:lvl3pPr>
            <a:lvl4pPr lvl="3">
              <a:spcBef>
                <a:spcPts val="0"/>
              </a:spcBef>
              <a:spcAft>
                <a:spcPts val="0"/>
              </a:spcAft>
              <a:buSzPts val="28800"/>
              <a:buNone/>
              <a:defRPr sz="23999"/>
            </a:lvl4pPr>
            <a:lvl5pPr lvl="4">
              <a:spcBef>
                <a:spcPts val="0"/>
              </a:spcBef>
              <a:spcAft>
                <a:spcPts val="0"/>
              </a:spcAft>
              <a:buSzPts val="28800"/>
              <a:buNone/>
              <a:defRPr sz="23999"/>
            </a:lvl5pPr>
            <a:lvl6pPr lvl="5">
              <a:spcBef>
                <a:spcPts val="0"/>
              </a:spcBef>
              <a:spcAft>
                <a:spcPts val="0"/>
              </a:spcAft>
              <a:buSzPts val="28800"/>
              <a:buNone/>
              <a:defRPr sz="23999"/>
            </a:lvl6pPr>
            <a:lvl7pPr lvl="6">
              <a:spcBef>
                <a:spcPts val="0"/>
              </a:spcBef>
              <a:spcAft>
                <a:spcPts val="0"/>
              </a:spcAft>
              <a:buSzPts val="28800"/>
              <a:buNone/>
              <a:defRPr sz="23999"/>
            </a:lvl7pPr>
            <a:lvl8pPr lvl="7">
              <a:spcBef>
                <a:spcPts val="0"/>
              </a:spcBef>
              <a:spcAft>
                <a:spcPts val="0"/>
              </a:spcAft>
              <a:buSzPts val="28800"/>
              <a:buNone/>
              <a:defRPr sz="23999"/>
            </a:lvl8pPr>
            <a:lvl9pPr lvl="8">
              <a:spcBef>
                <a:spcPts val="0"/>
              </a:spcBef>
              <a:spcAft>
                <a:spcPts val="0"/>
              </a:spcAft>
              <a:buSzPts val="28800"/>
              <a:buNone/>
              <a:defRPr sz="23999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33889832" y="26528522"/>
            <a:ext cx="2196000" cy="2240000"/>
          </a:xfrm>
          <a:prstGeom prst="rect">
            <a:avLst/>
          </a:prstGeom>
        </p:spPr>
        <p:txBody>
          <a:bodyPr spcFirstLastPara="1" wrap="square" lIns="544500" tIns="544500" rIns="544500" bIns="5445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18288000" y="-711"/>
            <a:ext cx="18288000" cy="29260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453750" tIns="453750" rIns="453750" bIns="45375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1062000" y="7015396"/>
            <a:ext cx="16179000" cy="8432000"/>
          </a:xfrm>
          <a:prstGeom prst="rect">
            <a:avLst/>
          </a:prstGeom>
        </p:spPr>
        <p:txBody>
          <a:bodyPr spcFirstLastPara="1" wrap="square" lIns="544500" tIns="544500" rIns="544500" bIns="5445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5200"/>
              <a:buNone/>
              <a:defRPr sz="20999"/>
            </a:lvl1pPr>
            <a:lvl2pPr lvl="1" algn="ctr">
              <a:spcBef>
                <a:spcPts val="0"/>
              </a:spcBef>
              <a:spcAft>
                <a:spcPts val="0"/>
              </a:spcAft>
              <a:buSzPts val="25200"/>
              <a:buNone/>
              <a:defRPr sz="20999"/>
            </a:lvl2pPr>
            <a:lvl3pPr lvl="2" algn="ctr">
              <a:spcBef>
                <a:spcPts val="0"/>
              </a:spcBef>
              <a:spcAft>
                <a:spcPts val="0"/>
              </a:spcAft>
              <a:buSzPts val="25200"/>
              <a:buNone/>
              <a:defRPr sz="20999"/>
            </a:lvl3pPr>
            <a:lvl4pPr lvl="3" algn="ctr">
              <a:spcBef>
                <a:spcPts val="0"/>
              </a:spcBef>
              <a:spcAft>
                <a:spcPts val="0"/>
              </a:spcAft>
              <a:buSzPts val="25200"/>
              <a:buNone/>
              <a:defRPr sz="20999"/>
            </a:lvl4pPr>
            <a:lvl5pPr lvl="4" algn="ctr">
              <a:spcBef>
                <a:spcPts val="0"/>
              </a:spcBef>
              <a:spcAft>
                <a:spcPts val="0"/>
              </a:spcAft>
              <a:buSzPts val="25200"/>
              <a:buNone/>
              <a:defRPr sz="20999"/>
            </a:lvl5pPr>
            <a:lvl6pPr lvl="5" algn="ctr">
              <a:spcBef>
                <a:spcPts val="0"/>
              </a:spcBef>
              <a:spcAft>
                <a:spcPts val="0"/>
              </a:spcAft>
              <a:buSzPts val="25200"/>
              <a:buNone/>
              <a:defRPr sz="20999"/>
            </a:lvl6pPr>
            <a:lvl7pPr lvl="6" algn="ctr">
              <a:spcBef>
                <a:spcPts val="0"/>
              </a:spcBef>
              <a:spcAft>
                <a:spcPts val="0"/>
              </a:spcAft>
              <a:buSzPts val="25200"/>
              <a:buNone/>
              <a:defRPr sz="20999"/>
            </a:lvl7pPr>
            <a:lvl8pPr lvl="7" algn="ctr">
              <a:spcBef>
                <a:spcPts val="0"/>
              </a:spcBef>
              <a:spcAft>
                <a:spcPts val="0"/>
              </a:spcAft>
              <a:buSzPts val="25200"/>
              <a:buNone/>
              <a:defRPr sz="20999"/>
            </a:lvl8pPr>
            <a:lvl9pPr lvl="8" algn="ctr">
              <a:spcBef>
                <a:spcPts val="0"/>
              </a:spcBef>
              <a:spcAft>
                <a:spcPts val="0"/>
              </a:spcAft>
              <a:buSzPts val="25200"/>
              <a:buNone/>
              <a:defRPr sz="20999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1062000" y="15946382"/>
            <a:ext cx="16179000" cy="7027200"/>
          </a:xfrm>
          <a:prstGeom prst="rect">
            <a:avLst/>
          </a:prstGeom>
        </p:spPr>
        <p:txBody>
          <a:bodyPr spcFirstLastPara="1" wrap="square" lIns="544500" tIns="544500" rIns="544500" bIns="54450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0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0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0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0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0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0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0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0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00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19758000" y="4119182"/>
            <a:ext cx="15348000" cy="21020800"/>
          </a:xfrm>
          <a:prstGeom prst="rect">
            <a:avLst/>
          </a:prstGeom>
        </p:spPr>
        <p:txBody>
          <a:bodyPr spcFirstLastPara="1" wrap="square" lIns="544500" tIns="544500" rIns="544500" bIns="544500" anchor="ctr" anchorCtr="0">
            <a:normAutofit/>
          </a:bodyPr>
          <a:lstStyle>
            <a:lvl1pPr marL="380985" lvl="0" indent="-761970">
              <a:spcBef>
                <a:spcPts val="0"/>
              </a:spcBef>
              <a:spcAft>
                <a:spcPts val="0"/>
              </a:spcAft>
              <a:buSzPts val="10800"/>
              <a:buChar char="●"/>
              <a:defRPr/>
            </a:lvl1pPr>
            <a:lvl2pPr marL="761970" lvl="1" indent="-634975">
              <a:spcBef>
                <a:spcPts val="0"/>
              </a:spcBef>
              <a:spcAft>
                <a:spcPts val="0"/>
              </a:spcAft>
              <a:buSzPts val="8400"/>
              <a:buChar char="○"/>
              <a:defRPr/>
            </a:lvl2pPr>
            <a:lvl3pPr marL="1142954" lvl="2" indent="-634975">
              <a:spcBef>
                <a:spcPts val="0"/>
              </a:spcBef>
              <a:spcAft>
                <a:spcPts val="0"/>
              </a:spcAft>
              <a:buSzPts val="8400"/>
              <a:buChar char="■"/>
              <a:defRPr/>
            </a:lvl3pPr>
            <a:lvl4pPr marL="1523939" lvl="3" indent="-634975">
              <a:spcBef>
                <a:spcPts val="0"/>
              </a:spcBef>
              <a:spcAft>
                <a:spcPts val="0"/>
              </a:spcAft>
              <a:buSzPts val="8400"/>
              <a:buChar char="●"/>
              <a:defRPr/>
            </a:lvl4pPr>
            <a:lvl5pPr marL="1904924" lvl="4" indent="-634975">
              <a:spcBef>
                <a:spcPts val="0"/>
              </a:spcBef>
              <a:spcAft>
                <a:spcPts val="0"/>
              </a:spcAft>
              <a:buSzPts val="8400"/>
              <a:buChar char="○"/>
              <a:defRPr/>
            </a:lvl5pPr>
            <a:lvl6pPr marL="2285909" lvl="5" indent="-634975">
              <a:spcBef>
                <a:spcPts val="0"/>
              </a:spcBef>
              <a:spcAft>
                <a:spcPts val="0"/>
              </a:spcAft>
              <a:buSzPts val="8400"/>
              <a:buChar char="■"/>
              <a:defRPr/>
            </a:lvl6pPr>
            <a:lvl7pPr marL="2666893" lvl="6" indent="-634975">
              <a:spcBef>
                <a:spcPts val="0"/>
              </a:spcBef>
              <a:spcAft>
                <a:spcPts val="0"/>
              </a:spcAft>
              <a:buSzPts val="8400"/>
              <a:buChar char="●"/>
              <a:defRPr/>
            </a:lvl7pPr>
            <a:lvl8pPr marL="3047878" lvl="7" indent="-634975">
              <a:spcBef>
                <a:spcPts val="0"/>
              </a:spcBef>
              <a:spcAft>
                <a:spcPts val="0"/>
              </a:spcAft>
              <a:buSzPts val="8400"/>
              <a:buChar char="○"/>
              <a:defRPr/>
            </a:lvl8pPr>
            <a:lvl9pPr marL="3428863" lvl="8" indent="-634975">
              <a:spcBef>
                <a:spcPts val="0"/>
              </a:spcBef>
              <a:spcAft>
                <a:spcPts val="0"/>
              </a:spcAft>
              <a:buSzPts val="8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33889832" y="26528522"/>
            <a:ext cx="2196000" cy="2240000"/>
          </a:xfrm>
          <a:prstGeom prst="rect">
            <a:avLst/>
          </a:prstGeom>
        </p:spPr>
        <p:txBody>
          <a:bodyPr spcFirstLastPara="1" wrap="square" lIns="544500" tIns="544500" rIns="544500" bIns="5445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1246800" y="24067271"/>
            <a:ext cx="23997000" cy="3443200"/>
          </a:xfrm>
          <a:prstGeom prst="rect">
            <a:avLst/>
          </a:prstGeom>
        </p:spPr>
        <p:txBody>
          <a:bodyPr spcFirstLastPara="1" wrap="square" lIns="544500" tIns="544500" rIns="544500" bIns="544500" anchor="ctr" anchorCtr="0">
            <a:normAutofit/>
          </a:bodyPr>
          <a:lstStyle>
            <a:lvl1pPr marL="380985" lvl="0" indent="-19049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33889832" y="26528522"/>
            <a:ext cx="2196000" cy="2240000"/>
          </a:xfrm>
          <a:prstGeom prst="rect">
            <a:avLst/>
          </a:prstGeom>
        </p:spPr>
        <p:txBody>
          <a:bodyPr spcFirstLastPara="1" wrap="square" lIns="544500" tIns="544500" rIns="544500" bIns="5445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246800" y="2531698"/>
            <a:ext cx="34089000" cy="325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44500" tIns="544500" rIns="544500" bIns="54450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800"/>
              <a:buNone/>
              <a:defRPr sz="16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800"/>
              <a:buNone/>
              <a:defRPr sz="16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800"/>
              <a:buNone/>
              <a:defRPr sz="16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800"/>
              <a:buNone/>
              <a:defRPr sz="16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800"/>
              <a:buNone/>
              <a:defRPr sz="16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800"/>
              <a:buNone/>
              <a:defRPr sz="16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800"/>
              <a:buNone/>
              <a:defRPr sz="16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800"/>
              <a:buNone/>
              <a:defRPr sz="16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800"/>
              <a:buNone/>
              <a:defRPr sz="16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246800" y="6556302"/>
            <a:ext cx="34089000" cy="1943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44500" tIns="544500" rIns="544500" bIns="544500" anchor="t" anchorCtr="0">
            <a:normAutofit/>
          </a:bodyPr>
          <a:lstStyle>
            <a:lvl1pPr marL="457200" lvl="0" indent="-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800"/>
              <a:buChar char="●"/>
              <a:defRPr sz="10800">
                <a:solidFill>
                  <a:schemeClr val="dk2"/>
                </a:solidFill>
              </a:defRPr>
            </a:lvl1pPr>
            <a:lvl2pPr marL="914400" lvl="1" indent="-762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400"/>
              <a:buChar char="○"/>
              <a:defRPr sz="8400">
                <a:solidFill>
                  <a:schemeClr val="dk2"/>
                </a:solidFill>
              </a:defRPr>
            </a:lvl2pPr>
            <a:lvl3pPr marL="1371600" lvl="2" indent="-762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400"/>
              <a:buChar char="■"/>
              <a:defRPr sz="8400">
                <a:solidFill>
                  <a:schemeClr val="dk2"/>
                </a:solidFill>
              </a:defRPr>
            </a:lvl3pPr>
            <a:lvl4pPr marL="1828800" lvl="3" indent="-762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400"/>
              <a:buChar char="●"/>
              <a:defRPr sz="8400">
                <a:solidFill>
                  <a:schemeClr val="dk2"/>
                </a:solidFill>
              </a:defRPr>
            </a:lvl4pPr>
            <a:lvl5pPr marL="2286000" lvl="4" indent="-762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400"/>
              <a:buChar char="○"/>
              <a:defRPr sz="8400">
                <a:solidFill>
                  <a:schemeClr val="dk2"/>
                </a:solidFill>
              </a:defRPr>
            </a:lvl5pPr>
            <a:lvl6pPr marL="2743200" lvl="5" indent="-762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400"/>
              <a:buChar char="■"/>
              <a:defRPr sz="8400">
                <a:solidFill>
                  <a:schemeClr val="dk2"/>
                </a:solidFill>
              </a:defRPr>
            </a:lvl6pPr>
            <a:lvl7pPr marL="3200400" lvl="6" indent="-762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400"/>
              <a:buChar char="●"/>
              <a:defRPr sz="8400">
                <a:solidFill>
                  <a:schemeClr val="dk2"/>
                </a:solidFill>
              </a:defRPr>
            </a:lvl7pPr>
            <a:lvl8pPr marL="3657600" lvl="7" indent="-762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400"/>
              <a:buChar char="○"/>
              <a:defRPr sz="8400">
                <a:solidFill>
                  <a:schemeClr val="dk2"/>
                </a:solidFill>
              </a:defRPr>
            </a:lvl8pPr>
            <a:lvl9pPr marL="4114800" lvl="8" indent="-762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400"/>
              <a:buChar char="■"/>
              <a:defRPr sz="84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33889832" y="26528522"/>
            <a:ext cx="2196000" cy="22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44500" tIns="544500" rIns="544500" bIns="544500" anchor="ctr" anchorCtr="0">
            <a:normAutofit/>
          </a:bodyPr>
          <a:lstStyle>
            <a:lvl1pPr lvl="0" algn="r">
              <a:buNone/>
              <a:defRPr sz="5000">
                <a:solidFill>
                  <a:schemeClr val="dk2"/>
                </a:solidFill>
              </a:defRPr>
            </a:lvl1pPr>
            <a:lvl2pPr lvl="1" algn="r">
              <a:buNone/>
              <a:defRPr sz="5000">
                <a:solidFill>
                  <a:schemeClr val="dk2"/>
                </a:solidFill>
              </a:defRPr>
            </a:lvl2pPr>
            <a:lvl3pPr lvl="2" algn="r">
              <a:buNone/>
              <a:defRPr sz="5000">
                <a:solidFill>
                  <a:schemeClr val="dk2"/>
                </a:solidFill>
              </a:defRPr>
            </a:lvl3pPr>
            <a:lvl4pPr lvl="3" algn="r">
              <a:buNone/>
              <a:defRPr sz="5000">
                <a:solidFill>
                  <a:schemeClr val="dk2"/>
                </a:solidFill>
              </a:defRPr>
            </a:lvl4pPr>
            <a:lvl5pPr lvl="4" algn="r">
              <a:buNone/>
              <a:defRPr sz="5000">
                <a:solidFill>
                  <a:schemeClr val="dk2"/>
                </a:solidFill>
              </a:defRPr>
            </a:lvl5pPr>
            <a:lvl6pPr lvl="5" algn="r">
              <a:buNone/>
              <a:defRPr sz="5000">
                <a:solidFill>
                  <a:schemeClr val="dk2"/>
                </a:solidFill>
              </a:defRPr>
            </a:lvl6pPr>
            <a:lvl7pPr lvl="6" algn="r">
              <a:buNone/>
              <a:defRPr sz="5000">
                <a:solidFill>
                  <a:schemeClr val="dk2"/>
                </a:solidFill>
              </a:defRPr>
            </a:lvl7pPr>
            <a:lvl8pPr lvl="7" algn="r">
              <a:buNone/>
              <a:defRPr sz="5000">
                <a:solidFill>
                  <a:schemeClr val="dk2"/>
                </a:solidFill>
              </a:defRPr>
            </a:lvl8pPr>
            <a:lvl9pPr lvl="8" algn="r">
              <a:buNone/>
              <a:defRPr sz="5000">
                <a:solidFill>
                  <a:schemeClr val="dk2"/>
                </a:solidFill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1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1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1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1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1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1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1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1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1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1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1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1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1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1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1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1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1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1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1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1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1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1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1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1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1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1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1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doi.org/10.1207/s15327752jpa5304_16" TargetMode="External"/><Relationship Id="rId3" Type="http://schemas.openxmlformats.org/officeDocument/2006/relationships/hyperlink" Target="https://doi.org/10.1098/rstb.2016.0003" TargetMode="External"/><Relationship Id="rId7" Type="http://schemas.openxmlformats.org/officeDocument/2006/relationships/hyperlink" Target="https://doi.org/10.1111/j.1469-8986.1993.tb03352.x" TargetMode="External"/><Relationship Id="rId12" Type="http://schemas.microsoft.com/office/2014/relationships/chartEx" Target="../charts/chartEx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doi.org/10.1207/s1532957pspr1001_2" TargetMode="External"/><Relationship Id="rId11" Type="http://schemas.openxmlformats.org/officeDocument/2006/relationships/image" Target="../media/image2.png"/><Relationship Id="rId5" Type="http://schemas.openxmlformats.org/officeDocument/2006/relationships/hyperlink" Target="https://doi.org/10.1038/s41562-017-0069" TargetMode="External"/><Relationship Id="rId10" Type="http://schemas.openxmlformats.org/officeDocument/2006/relationships/image" Target="../media/image1.png"/><Relationship Id="rId4" Type="http://schemas.openxmlformats.org/officeDocument/2006/relationships/hyperlink" Target="https://psycnet.apa.org/doi/10.1007/BF00289100" TargetMode="External"/><Relationship Id="rId9" Type="http://schemas.openxmlformats.org/officeDocument/2006/relationships/hyperlink" Target="https://doi.org/10.1037/0022-006X.65.2.214" TargetMode="External"/><Relationship Id="rId1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AA84F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2381375" y="227392"/>
            <a:ext cx="31813250" cy="2607000"/>
          </a:xfrm>
          <a:prstGeom prst="rect">
            <a:avLst/>
          </a:prstGeom>
          <a:solidFill>
            <a:srgbClr val="B6D7A8"/>
          </a:solidFill>
          <a:ln w="76200" cap="flat" cmpd="sng">
            <a:solidFill>
              <a:srgbClr val="274E13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85725" dir="6840000" algn="bl" rotWithShape="0">
              <a:srgbClr val="000000">
                <a:alpha val="44000"/>
              </a:srgbClr>
            </a:outerShdw>
          </a:effectLst>
        </p:spPr>
        <p:txBody>
          <a:bodyPr spcFirstLastPara="1" wrap="square" lIns="914250" tIns="228583" rIns="914250" bIns="0" anchor="t" anchorCtr="0">
            <a:noAutofit/>
          </a:bodyPr>
          <a:lstStyle/>
          <a:p>
            <a:pPr algn="ctr"/>
            <a:r>
              <a:rPr lang="en-US" sz="7000" b="1" dirty="0">
                <a:latin typeface="Times New Roman"/>
                <a:ea typeface="Times New Roman"/>
                <a:cs typeface="Times New Roman"/>
                <a:sym typeface="Times New Roman"/>
              </a:rPr>
              <a:t>Momentary awareness of individual bodily sensations: </a:t>
            </a:r>
          </a:p>
          <a:p>
            <a:pPr algn="ctr"/>
            <a:r>
              <a:rPr lang="en-US" sz="7000" b="1" dirty="0">
                <a:latin typeface="Times New Roman"/>
                <a:ea typeface="Times New Roman"/>
                <a:cs typeface="Times New Roman"/>
                <a:sym typeface="Times New Roman"/>
              </a:rPr>
              <a:t>Individual differences and associations with affective experience</a:t>
            </a:r>
          </a:p>
        </p:txBody>
      </p:sp>
      <p:sp>
        <p:nvSpPr>
          <p:cNvPr id="55" name="Google Shape;55;p13"/>
          <p:cNvSpPr txBox="1"/>
          <p:nvPr/>
        </p:nvSpPr>
        <p:spPr>
          <a:xfrm>
            <a:off x="60250" y="3146373"/>
            <a:ext cx="36399000" cy="1477328"/>
          </a:xfrm>
          <a:prstGeom prst="rect">
            <a:avLst/>
          </a:prstGeom>
          <a:solidFill>
            <a:srgbClr val="B6D7A8"/>
          </a:solidFill>
          <a:ln w="76200" cap="flat" cmpd="sng">
            <a:solidFill>
              <a:srgbClr val="38761D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04775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0" tIns="0" rIns="914250" bIns="0" anchor="t" anchorCtr="0">
            <a:spAutoFit/>
          </a:bodyPr>
          <a:lstStyle/>
          <a:p>
            <a:pPr algn="ctr"/>
            <a:r>
              <a:rPr lang="en" sz="4800" dirty="0">
                <a:latin typeface="Times New Roman"/>
                <a:ea typeface="Times New Roman"/>
                <a:cs typeface="Times New Roman"/>
                <a:sym typeface="Times New Roman"/>
              </a:rPr>
              <a:t>Alexandra MacVittie</a:t>
            </a:r>
            <a:r>
              <a:rPr lang="en" sz="4800" baseline="30000" dirty="0"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r>
              <a:rPr lang="en" sz="4800" dirty="0">
                <a:latin typeface="Times New Roman"/>
                <a:ea typeface="Times New Roman"/>
                <a:cs typeface="Times New Roman"/>
                <a:sym typeface="Times New Roman"/>
              </a:rPr>
              <a:t>, Ewa Kochanowska</a:t>
            </a:r>
            <a:r>
              <a:rPr lang="en" sz="4800" baseline="30000" dirty="0"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r>
              <a:rPr lang="en" sz="4800" dirty="0">
                <a:latin typeface="Times New Roman"/>
                <a:ea typeface="Times New Roman"/>
                <a:cs typeface="Times New Roman"/>
                <a:sym typeface="Times New Roman"/>
              </a:rPr>
              <a:t>, Caitlin Mills</a:t>
            </a:r>
            <a:r>
              <a:rPr lang="en" sz="4800" baseline="30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</a:t>
            </a:r>
            <a:r>
              <a:rPr lang="en" sz="4800" dirty="0">
                <a:latin typeface="Times New Roman"/>
                <a:ea typeface="Times New Roman"/>
                <a:cs typeface="Times New Roman"/>
                <a:sym typeface="Times New Roman"/>
              </a:rPr>
              <a:t>, Jolie Wormwood</a:t>
            </a:r>
            <a:r>
              <a:rPr lang="en" sz="4800" baseline="30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endParaRPr sz="48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ctr"/>
            <a:r>
              <a:rPr lang="en" sz="4800" baseline="30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r>
              <a:rPr lang="en" sz="4800" i="1" dirty="0">
                <a:latin typeface="Times New Roman"/>
                <a:ea typeface="Times New Roman"/>
                <a:cs typeface="Times New Roman"/>
                <a:sym typeface="Times New Roman"/>
              </a:rPr>
              <a:t>University of New Hampshire; </a:t>
            </a:r>
            <a:r>
              <a:rPr lang="en" sz="4800" baseline="30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r>
              <a:rPr lang="en" sz="4800" i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IESE Business School, University of Navarra; </a:t>
            </a:r>
            <a:r>
              <a:rPr lang="en" sz="4800" baseline="30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</a:t>
            </a:r>
            <a:r>
              <a:rPr lang="en" sz="4800" i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University of Minnesota</a:t>
            </a:r>
            <a:endParaRPr sz="4800" i="1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100750" y="5909761"/>
            <a:ext cx="11890021" cy="8241628"/>
          </a:xfrm>
          <a:prstGeom prst="rect">
            <a:avLst/>
          </a:prstGeom>
          <a:solidFill>
            <a:srgbClr val="D9EAD3"/>
          </a:solidFill>
          <a:ln w="76200" cap="flat" cmpd="sng">
            <a:solidFill>
              <a:srgbClr val="38761D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250" tIns="91250" rIns="91250" bIns="91250" anchor="t" anchorCtr="0">
            <a:noAutofit/>
          </a:bodyPr>
          <a:lstStyle/>
          <a:p>
            <a:pPr marL="375693">
              <a:buSzPts val="3700"/>
            </a:pPr>
            <a:endParaRPr lang="en" sz="333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75694">
              <a:buSzPts val="3700"/>
            </a:pPr>
            <a:endParaRPr lang="en-US" sz="10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761970" indent="-386276">
              <a:buSzPts val="3700"/>
              <a:buFont typeface="Times New Roman"/>
              <a:buChar char="●"/>
            </a:pPr>
            <a:r>
              <a:rPr lang="en-US" sz="4500" dirty="0">
                <a:latin typeface="Times New Roman"/>
                <a:ea typeface="Times New Roman"/>
                <a:cs typeface="Times New Roman"/>
                <a:sym typeface="Times New Roman"/>
              </a:rPr>
              <a:t>Individuals differ in their tendency to be subjectively aware of sensations from their body</a:t>
            </a:r>
            <a:r>
              <a:rPr lang="en-US" sz="4500" baseline="30000" dirty="0">
                <a:latin typeface="Times New Roman"/>
                <a:ea typeface="Times New Roman"/>
                <a:cs typeface="Times New Roman"/>
                <a:sym typeface="Times New Roman"/>
              </a:rPr>
              <a:t>1,2</a:t>
            </a:r>
            <a:r>
              <a:rPr lang="en-US" sz="4500" dirty="0">
                <a:latin typeface="Times New Roman"/>
                <a:ea typeface="Times New Roman"/>
                <a:cs typeface="Times New Roman"/>
                <a:sym typeface="Times New Roman"/>
              </a:rPr>
              <a:t>, and this awareness </a:t>
            </a:r>
            <a:r>
              <a:rPr lang="en" sz="4500" dirty="0">
                <a:latin typeface="Times New Roman"/>
                <a:ea typeface="Times New Roman"/>
                <a:cs typeface="Times New Roman"/>
                <a:sym typeface="Times New Roman"/>
              </a:rPr>
              <a:t>may have implications in the regulation of mental and emotional health</a:t>
            </a:r>
            <a:r>
              <a:rPr lang="en" sz="4500" baseline="30000" dirty="0">
                <a:latin typeface="Times New Roman"/>
                <a:ea typeface="Times New Roman"/>
                <a:cs typeface="Times New Roman"/>
                <a:sym typeface="Times New Roman"/>
              </a:rPr>
              <a:t>3,4</a:t>
            </a:r>
            <a:endParaRPr sz="45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761970" indent="-386276">
              <a:buSzPts val="3700"/>
              <a:buFont typeface="Times New Roman"/>
              <a:buChar char="●"/>
            </a:pPr>
            <a:r>
              <a:rPr lang="en-US" sz="4500" dirty="0">
                <a:latin typeface="Times New Roman"/>
                <a:ea typeface="Times New Roman"/>
                <a:cs typeface="Times New Roman"/>
                <a:sym typeface="Times New Roman"/>
              </a:rPr>
              <a:t>Prior research has demonstrated links between ongoing bodily activity and subjective affect, particularly subjective arousal</a:t>
            </a:r>
            <a:r>
              <a:rPr lang="en-US" sz="4500" baseline="30000" dirty="0">
                <a:latin typeface="Times New Roman"/>
                <a:ea typeface="Times New Roman"/>
                <a:cs typeface="Times New Roman"/>
                <a:sym typeface="Times New Roman"/>
              </a:rPr>
              <a:t>4,5</a:t>
            </a:r>
            <a:r>
              <a:rPr lang="en" sz="4500" dirty="0"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 sz="45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761970" indent="-386276">
              <a:buSzPts val="3700"/>
              <a:buFont typeface="Times New Roman"/>
              <a:buChar char="●"/>
            </a:pPr>
            <a:r>
              <a:rPr lang="en" sz="4500" dirty="0">
                <a:latin typeface="Times New Roman"/>
                <a:ea typeface="Times New Roman"/>
                <a:cs typeface="Times New Roman"/>
                <a:sym typeface="Times New Roman"/>
              </a:rPr>
              <a:t>The present study explores relationships between awareness of individual bodily sensations and affect in real-world settings. </a:t>
            </a:r>
            <a:endParaRPr sz="45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endParaRPr sz="30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endParaRPr sz="30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endParaRPr sz="30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endParaRPr sz="30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endParaRPr sz="30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endParaRPr sz="30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endParaRPr sz="30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endParaRPr sz="30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endParaRPr sz="30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endParaRPr sz="30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endParaRPr sz="30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endParaRPr sz="30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endParaRPr sz="30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endParaRPr sz="30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endParaRPr sz="30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100750" y="15392400"/>
            <a:ext cx="11890021" cy="13735050"/>
          </a:xfrm>
          <a:prstGeom prst="rect">
            <a:avLst/>
          </a:prstGeom>
          <a:solidFill>
            <a:srgbClr val="D9EAD3"/>
          </a:solidFill>
          <a:ln w="76200" cap="flat" cmpd="sng">
            <a:solidFill>
              <a:srgbClr val="38761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250" tIns="91250" rIns="91250" bIns="91250" anchor="t" anchorCtr="0">
            <a:noAutofit/>
          </a:bodyPr>
          <a:lstStyle/>
          <a:p>
            <a:endParaRPr sz="333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75694">
              <a:buSzPts val="3700"/>
            </a:pPr>
            <a:endParaRPr lang="en" sz="10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761970" indent="-386276">
              <a:buSzPts val="3700"/>
              <a:buFont typeface="Times New Roman"/>
              <a:buChar char="●"/>
            </a:pPr>
            <a:r>
              <a:rPr lang="en" sz="4500" dirty="0">
                <a:latin typeface="Times New Roman"/>
                <a:ea typeface="Times New Roman"/>
                <a:cs typeface="Times New Roman"/>
                <a:sym typeface="Times New Roman"/>
              </a:rPr>
              <a:t>Participants were recruited via Prolific</a:t>
            </a:r>
            <a:endParaRPr sz="45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142954" lvl="1" indent="-386276">
              <a:lnSpc>
                <a:spcPct val="107916"/>
              </a:lnSpc>
              <a:buClr>
                <a:schemeClr val="dk1"/>
              </a:buClr>
              <a:buSzPts val="3700"/>
              <a:buFont typeface="Times New Roman"/>
              <a:buChar char="○"/>
            </a:pPr>
            <a:r>
              <a:rPr lang="en" sz="4500" i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 </a:t>
            </a:r>
            <a:r>
              <a:rPr lang="en" sz="45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= 116; 47.2% female; 58.5% White,</a:t>
            </a:r>
            <a:r>
              <a:rPr lang="en" sz="4500" i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  <a:p>
            <a:pPr marL="1142954" lvl="1" indent="-386276">
              <a:lnSpc>
                <a:spcPct val="107916"/>
              </a:lnSpc>
              <a:buClr>
                <a:schemeClr val="dk1"/>
              </a:buClr>
              <a:buSzPts val="3700"/>
              <a:buFont typeface="Times New Roman"/>
              <a:buChar char="○"/>
            </a:pPr>
            <a:r>
              <a:rPr lang="en" sz="4500" i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​​M</a:t>
            </a:r>
            <a:r>
              <a:rPr lang="en" sz="4500" i="1" baseline="-25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age</a:t>
            </a:r>
            <a:r>
              <a:rPr lang="en" sz="45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= 28.23 years, SD</a:t>
            </a:r>
            <a:r>
              <a:rPr lang="en" sz="4500" i="1" baseline="-25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age</a:t>
            </a:r>
            <a:r>
              <a:rPr lang="en" sz="45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= 8.72 </a:t>
            </a:r>
          </a:p>
          <a:p>
            <a:pPr marL="761970" indent="-386276">
              <a:lnSpc>
                <a:spcPct val="107916"/>
              </a:lnSpc>
              <a:buClr>
                <a:schemeClr val="dk1"/>
              </a:buClr>
              <a:buSzPts val="3700"/>
              <a:buFont typeface="Times New Roman"/>
              <a:buChar char="●"/>
            </a:pPr>
            <a:r>
              <a:rPr lang="en" sz="4500" u="sng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Procedure:</a:t>
            </a:r>
            <a:r>
              <a:rPr lang="en" sz="45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Initial surveys followed by 7 days of ecological momentary assessment (EMA)</a:t>
            </a:r>
            <a:endParaRPr sz="45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12284960" y="5909760"/>
            <a:ext cx="14612957" cy="23217690"/>
          </a:xfrm>
          <a:prstGeom prst="rect">
            <a:avLst/>
          </a:prstGeom>
          <a:solidFill>
            <a:schemeClr val="lt1"/>
          </a:solidFill>
          <a:ln w="76200" cap="flat" cmpd="sng">
            <a:solidFill>
              <a:srgbClr val="38761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250" tIns="91250" rIns="91250" bIns="91250" anchor="t" anchorCtr="0">
            <a:noAutofit/>
          </a:bodyPr>
          <a:lstStyle/>
          <a:p>
            <a:pPr algn="ctr"/>
            <a:endParaRPr lang="en-US" sz="333" i="1" dirty="0">
              <a:latin typeface="Arial" panose="020B0604020202020204" pitchFamily="34" charset="0"/>
              <a:ea typeface="Constantia"/>
              <a:cs typeface="Arial" panose="020B0604020202020204" pitchFamily="34" charset="0"/>
              <a:sym typeface="Constantia"/>
            </a:endParaRPr>
          </a:p>
          <a:p>
            <a:pPr algn="ctr"/>
            <a:endParaRPr lang="en-US" sz="333" i="1" u="sng" dirty="0">
              <a:latin typeface="Times New Roman" panose="02020603050405020304" pitchFamily="18" charset="0"/>
              <a:ea typeface="Constantia"/>
              <a:cs typeface="Times New Roman" panose="02020603050405020304" pitchFamily="18" charset="0"/>
              <a:sym typeface="Constantia"/>
            </a:endParaRPr>
          </a:p>
          <a:p>
            <a:pPr algn="ctr"/>
            <a:endParaRPr lang="en-US" sz="1000" b="1" u="sng" dirty="0">
              <a:latin typeface="Times New Roman" panose="02020603050405020304" pitchFamily="18" charset="0"/>
              <a:ea typeface="Constantia"/>
              <a:cs typeface="Times New Roman" panose="02020603050405020304" pitchFamily="18" charset="0"/>
              <a:sym typeface="Constantia"/>
            </a:endParaRPr>
          </a:p>
          <a:p>
            <a:pPr algn="ctr"/>
            <a:r>
              <a:rPr lang="en-US" sz="4500" b="1" u="sng" dirty="0">
                <a:latin typeface="Times New Roman" panose="02020603050405020304" pitchFamily="18" charset="0"/>
                <a:ea typeface="Constantia"/>
                <a:cs typeface="Times New Roman" panose="02020603050405020304" pitchFamily="18" charset="0"/>
                <a:sym typeface="Constantia"/>
              </a:rPr>
              <a:t>How are Momentary Affect and Body Awareness Related?</a:t>
            </a:r>
          </a:p>
          <a:p>
            <a:pPr algn="ctr"/>
            <a:r>
              <a:rPr lang="en-US" sz="4500" i="1" dirty="0">
                <a:latin typeface="Times New Roman" panose="02020603050405020304" pitchFamily="18" charset="0"/>
                <a:ea typeface="Constantia"/>
                <a:cs typeface="Times New Roman" panose="02020603050405020304" pitchFamily="18" charset="0"/>
                <a:sym typeface="Constantia"/>
              </a:rPr>
              <a:t>Data analyzed with general linear mixed models with participant treated as a random factor (N = 116)</a:t>
            </a:r>
            <a:r>
              <a:rPr lang="en" sz="4500" i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</a:t>
            </a:r>
          </a:p>
          <a:p>
            <a:pPr algn="ctr"/>
            <a:endParaRPr sz="3500" i="1" u="sng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  <a:p>
            <a:pPr algn="ctr"/>
            <a:endParaRPr lang="en-US" sz="4500" i="1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ctr"/>
            <a:endParaRPr lang="en-US" sz="4500" i="1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ctr"/>
            <a:endParaRPr lang="en-US" sz="4500" i="1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ctr"/>
            <a:endParaRPr lang="en-US" sz="4500" i="1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ctr"/>
            <a:endParaRPr lang="en-US" sz="4500" i="1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ctr"/>
            <a:endParaRPr lang="en-US" sz="4500" i="1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ctr"/>
            <a:endParaRPr lang="en-US" sz="4500" i="1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ctr"/>
            <a:endParaRPr lang="en-US" sz="4500" i="1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ctr"/>
            <a:endParaRPr lang="en-US" sz="4500" i="1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ctr"/>
            <a:endParaRPr lang="en-US" sz="4500" i="1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ctr"/>
            <a:endParaRPr lang="en-US" sz="4500" i="1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ctr"/>
            <a:endParaRPr lang="en-US" sz="4500" i="1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ctr"/>
            <a:endParaRPr lang="en-US" sz="4500" i="1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ctr"/>
            <a:endParaRPr lang="en-US" sz="4500" i="1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ctr"/>
            <a:endParaRPr lang="en-US" sz="4500" i="1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ctr"/>
            <a:endParaRPr lang="en-US" sz="4500" i="1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ctr"/>
            <a:endParaRPr lang="en-US" sz="1000" i="1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ctr"/>
            <a:r>
              <a:rPr lang="en-US" sz="4500" b="1" u="sng" dirty="0">
                <a:latin typeface="Times New Roman"/>
                <a:ea typeface="Times New Roman"/>
                <a:cs typeface="Times New Roman"/>
                <a:sym typeface="Times New Roman"/>
              </a:rPr>
              <a:t>Do Individuals Differ in Granularity of Body Awareness?</a:t>
            </a:r>
          </a:p>
          <a:p>
            <a:pPr algn="ctr"/>
            <a:r>
              <a:rPr lang="en-US" sz="4500" i="1" dirty="0">
                <a:latin typeface="Times New Roman"/>
                <a:ea typeface="Times New Roman"/>
                <a:cs typeface="Times New Roman"/>
                <a:sym typeface="Times New Roman"/>
              </a:rPr>
              <a:t>Data analyzed using Principal Components Analysis retaining components with Eigenvalues greater than 1</a:t>
            </a:r>
            <a:endParaRPr sz="4500" i="1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ctr"/>
            <a:endParaRPr sz="5000" i="1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ctr"/>
            <a:endParaRPr sz="5000" i="1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ctr"/>
            <a:endParaRPr sz="5000" i="1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ctr"/>
            <a:endParaRPr sz="5000" i="1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ctr"/>
            <a:endParaRPr sz="5000" i="1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ctr"/>
            <a:endParaRPr sz="5000" i="1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ctr"/>
            <a:endParaRPr sz="5000" i="1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ctr"/>
            <a:endParaRPr sz="5000" i="1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ctr"/>
            <a:endParaRPr sz="5000" i="1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ctr"/>
            <a:endParaRPr sz="5000" i="1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ctr"/>
            <a:endParaRPr sz="5000" i="1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ctr"/>
            <a:endParaRPr sz="5000" i="1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ctr"/>
            <a:endParaRPr sz="5000" i="1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ctr"/>
            <a:endParaRPr sz="5000" i="1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ctr"/>
            <a:endParaRPr sz="5000" i="1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ctr"/>
            <a:endParaRPr sz="5000" i="1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ctr"/>
            <a:endParaRPr sz="5000" i="1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ctr"/>
            <a:endParaRPr sz="5000" i="1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ctr"/>
            <a:endParaRPr sz="5000" i="1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ctr"/>
            <a:endParaRPr sz="5000" i="1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ctr"/>
            <a:endParaRPr sz="5000" i="1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ctr"/>
            <a:endParaRPr sz="5000" i="1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ctr"/>
            <a:endParaRPr sz="5000" i="1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ctr"/>
            <a:endParaRPr sz="5000" i="1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ctr"/>
            <a:endParaRPr sz="5000" i="1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ctr"/>
            <a:endParaRPr sz="5000" i="1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27171791" y="26555700"/>
            <a:ext cx="9287457" cy="2571750"/>
          </a:xfrm>
          <a:prstGeom prst="rect">
            <a:avLst/>
          </a:prstGeom>
          <a:solidFill>
            <a:srgbClr val="B6D7A8"/>
          </a:solidFill>
          <a:ln w="76200" cap="flat" cmpd="sng">
            <a:solidFill>
              <a:srgbClr val="38761D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182750" tIns="91250" rIns="914250" bIns="0" anchor="t" anchorCtr="0">
            <a:noAutofit/>
          </a:bodyPr>
          <a:lstStyle/>
          <a:p>
            <a:r>
              <a:rPr lang="en" sz="3000" dirty="0">
                <a:latin typeface="Times New Roman"/>
                <a:ea typeface="Times New Roman"/>
                <a:cs typeface="Times New Roman"/>
                <a:sym typeface="Times New Roman"/>
              </a:rPr>
              <a:t>References: </a:t>
            </a:r>
            <a:endParaRPr sz="30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80985" indent="-322779">
              <a:buSzPts val="2500"/>
              <a:buFont typeface="Times New Roman"/>
              <a:buAutoNum type="arabicPeriod"/>
            </a:pPr>
            <a:r>
              <a:rPr lang="en-US" sz="1600" dirty="0" err="1">
                <a:latin typeface="Times New Roman"/>
                <a:ea typeface="Times New Roman"/>
                <a:cs typeface="Times New Roman"/>
                <a:sym typeface="Times New Roman"/>
              </a:rPr>
              <a:t>Ainley</a:t>
            </a:r>
            <a:r>
              <a:rPr lang="en-US" sz="1600" dirty="0">
                <a:latin typeface="Times New Roman"/>
                <a:ea typeface="Times New Roman"/>
                <a:cs typeface="Times New Roman"/>
                <a:sym typeface="Times New Roman"/>
              </a:rPr>
              <a:t> et al., (2016) </a:t>
            </a:r>
            <a:r>
              <a:rPr lang="en-US" sz="1600" u="sng" dirty="0">
                <a:solidFill>
                  <a:srgbClr val="0563C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https://doi.org/10.1098/rstb.2016.0003</a:t>
            </a:r>
            <a:endParaRPr lang="en-US" sz="16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80985" indent="-322779">
              <a:buSzPts val="2500"/>
              <a:buFont typeface="Times New Roman"/>
              <a:buAutoNum type="arabicPeriod"/>
            </a:pPr>
            <a:r>
              <a:rPr lang="en-US" sz="1600" dirty="0" err="1">
                <a:latin typeface="Times New Roman"/>
                <a:ea typeface="Times New Roman"/>
                <a:cs typeface="Times New Roman"/>
                <a:sym typeface="Times New Roman"/>
              </a:rPr>
              <a:t>Franzio</a:t>
            </a:r>
            <a:r>
              <a:rPr lang="en-US" sz="1600" dirty="0">
                <a:latin typeface="Times New Roman"/>
                <a:ea typeface="Times New Roman"/>
                <a:cs typeface="Times New Roman"/>
                <a:sym typeface="Times New Roman"/>
              </a:rPr>
              <a:t> et al., (1989) </a:t>
            </a:r>
            <a:r>
              <a:rPr lang="en-US" sz="1600" u="sng" dirty="0">
                <a:solidFill>
                  <a:srgbClr val="2C72B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 https://doi.org/10.1007/BF00289100</a:t>
            </a:r>
            <a:endParaRPr lang="en" sz="16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80985" indent="-322779">
              <a:buSzPts val="2500"/>
              <a:buFont typeface="Times New Roman"/>
              <a:buAutoNum type="arabicPeriod"/>
            </a:pPr>
            <a:r>
              <a:rPr lang="en" sz="1600" dirty="0">
                <a:latin typeface="Times New Roman"/>
                <a:ea typeface="Times New Roman"/>
                <a:cs typeface="Times New Roman"/>
                <a:sym typeface="Times New Roman"/>
              </a:rPr>
              <a:t>Kleckner et al., (2017) </a:t>
            </a:r>
            <a:r>
              <a:rPr lang="en" sz="1600" u="sng" dirty="0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5"/>
              </a:rPr>
              <a:t>https://doi.org/10.1038/s41562-017-0069</a:t>
            </a:r>
            <a:r>
              <a:rPr lang="en" sz="1600" dirty="0"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endParaRPr sz="16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80985" indent="-322779">
              <a:buSzPts val="2500"/>
              <a:buFont typeface="Times New Roman"/>
              <a:buAutoNum type="arabicPeriod"/>
            </a:pPr>
            <a:r>
              <a:rPr lang="en" sz="1600" dirty="0">
                <a:latin typeface="Times New Roman"/>
                <a:ea typeface="Times New Roman"/>
                <a:cs typeface="Times New Roman"/>
                <a:sym typeface="Times New Roman"/>
              </a:rPr>
              <a:t>Barrett et al., (2006) </a:t>
            </a:r>
            <a:r>
              <a:rPr lang="en" sz="1600" u="sng" dirty="0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6"/>
              </a:rPr>
              <a:t>https://doi.org/10.1207/s1532957pspr1001_2</a:t>
            </a:r>
            <a:r>
              <a:rPr lang="en" sz="1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sz="16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80985" indent="-322779">
              <a:buSzPts val="2500"/>
              <a:buFont typeface="Times New Roman"/>
              <a:buAutoNum type="arabicPeriod"/>
            </a:pPr>
            <a:r>
              <a:rPr lang="en-US" sz="1600" dirty="0">
                <a:latin typeface="Times New Roman"/>
                <a:ea typeface="Times New Roman"/>
                <a:cs typeface="Times New Roman"/>
                <a:sym typeface="Times New Roman"/>
              </a:rPr>
              <a:t>Lang et al., (1933) </a:t>
            </a:r>
            <a:r>
              <a:rPr lang="en-US" sz="1600" dirty="0">
                <a:latin typeface="Times New Roman"/>
                <a:ea typeface="Times New Roman"/>
                <a:cs typeface="Times New Roman"/>
                <a:sym typeface="Times New Roman"/>
                <a:hlinkClick r:id="rId7"/>
              </a:rPr>
              <a:t>https://doi.org/10.1111/j.1469-8986.1993.tb03352.x</a:t>
            </a:r>
            <a:r>
              <a:rPr lang="en-US" sz="1600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  <a:p>
            <a:pPr marL="380985" indent="-322779">
              <a:buSzPts val="2500"/>
              <a:buFont typeface="Times New Roman"/>
              <a:buAutoNum type="arabicPeriod"/>
            </a:pP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Shields et al., (1989</a:t>
            </a:r>
            <a:r>
              <a:rPr lang="en-US" sz="1600" dirty="0">
                <a:effectLst/>
                <a:latin typeface="Times New Roman"/>
                <a:ea typeface="Calibri" panose="020F0502020204030204" pitchFamily="34" charset="0"/>
                <a:cs typeface="Times New Roman"/>
                <a:sym typeface="Times New Roman"/>
              </a:rPr>
              <a:t>) </a:t>
            </a:r>
            <a:r>
              <a:rPr lang="en-US" sz="1600" dirty="0">
                <a:effectLst/>
                <a:latin typeface="Times New Roman"/>
                <a:ea typeface="Calibri" panose="020F0502020204030204" pitchFamily="34" charset="0"/>
                <a:cs typeface="Times New Roman"/>
                <a:sym typeface="Times New Roman"/>
                <a:hlinkClick r:id="rId8"/>
              </a:rPr>
              <a:t>https://doi.org/10.1207/s15327752jpa5304_16</a:t>
            </a:r>
            <a:r>
              <a:rPr lang="en-US" sz="1600" dirty="0">
                <a:effectLst/>
                <a:latin typeface="Times New Roman"/>
                <a:ea typeface="Calibri" panose="020F0502020204030204" pitchFamily="34" charset="0"/>
                <a:cs typeface="Times New Roman"/>
                <a:sym typeface="Times New Roman"/>
              </a:rPr>
              <a:t> </a:t>
            </a:r>
          </a:p>
          <a:p>
            <a:pPr marL="380985" indent="-322779">
              <a:buSzPts val="2500"/>
              <a:buFont typeface="Times New Roman"/>
              <a:buAutoNum type="arabicPeriod"/>
            </a:pP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Schmidt et al., (1997</a:t>
            </a:r>
            <a:r>
              <a:rPr lang="en-US" sz="1600" dirty="0">
                <a:latin typeface="Times New Roman"/>
                <a:ea typeface="Calibri" panose="020F0502020204030204" pitchFamily="34" charset="0"/>
                <a:cs typeface="Times New Roman"/>
                <a:sym typeface="Times New Roman"/>
              </a:rPr>
              <a:t>) </a:t>
            </a:r>
            <a:r>
              <a:rPr lang="en-US" sz="1600" dirty="0">
                <a:latin typeface="Times New Roman"/>
                <a:ea typeface="Calibri" panose="020F0502020204030204" pitchFamily="34" charset="0"/>
                <a:cs typeface="Times New Roman"/>
                <a:sym typeface="Times New Roman"/>
                <a:hlinkClick r:id="rId9"/>
              </a:rPr>
              <a:t>https://doi.org/10.1037/0022-006X.65.2.214</a:t>
            </a:r>
            <a:r>
              <a:rPr lang="en-US" sz="1600" dirty="0">
                <a:latin typeface="Times New Roman"/>
                <a:ea typeface="Calibri" panose="020F0502020204030204" pitchFamily="34" charset="0"/>
                <a:cs typeface="Times New Roman"/>
                <a:sym typeface="Times New Roman"/>
              </a:rPr>
              <a:t> </a:t>
            </a:r>
            <a:endParaRPr lang="en-US" sz="16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100750" y="4971234"/>
            <a:ext cx="11890021" cy="938527"/>
          </a:xfrm>
          <a:prstGeom prst="rect">
            <a:avLst/>
          </a:prstGeom>
          <a:solidFill>
            <a:srgbClr val="B6D7A8"/>
          </a:solidFill>
          <a:ln w="76200" cap="flat" cmpd="sng">
            <a:solidFill>
              <a:srgbClr val="38761D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85725" dir="63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0" tIns="0" rIns="914250" bIns="91250" anchor="t" anchorCtr="0">
            <a:spAutoFit/>
          </a:bodyPr>
          <a:lstStyle/>
          <a:p>
            <a:pPr algn="ctr"/>
            <a:r>
              <a:rPr lang="en" sz="5500" b="1" u="sng" dirty="0">
                <a:latin typeface="Times New Roman"/>
                <a:ea typeface="Times New Roman"/>
                <a:cs typeface="Times New Roman"/>
                <a:sym typeface="Times New Roman"/>
              </a:rPr>
              <a:t>INTRODUCTION</a:t>
            </a:r>
            <a:endParaRPr sz="5500" b="1" u="sng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1" name="Google Shape;61;p13"/>
          <p:cNvSpPr txBox="1"/>
          <p:nvPr/>
        </p:nvSpPr>
        <p:spPr>
          <a:xfrm>
            <a:off x="116749" y="14453873"/>
            <a:ext cx="11874022" cy="938527"/>
          </a:xfrm>
          <a:prstGeom prst="rect">
            <a:avLst/>
          </a:prstGeom>
          <a:solidFill>
            <a:srgbClr val="B6D7A8"/>
          </a:solidFill>
          <a:ln w="76200" cap="flat" cmpd="sng">
            <a:solidFill>
              <a:srgbClr val="38761D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85725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0" tIns="0" rIns="914250" bIns="91250" anchor="t" anchorCtr="0">
            <a:spAutoFit/>
          </a:bodyPr>
          <a:lstStyle/>
          <a:p>
            <a:pPr algn="ctr"/>
            <a:r>
              <a:rPr lang="en" sz="5500" b="1" u="sng" dirty="0">
                <a:latin typeface="Times New Roman"/>
                <a:ea typeface="Times New Roman"/>
                <a:cs typeface="Times New Roman"/>
                <a:sym typeface="Times New Roman"/>
              </a:rPr>
              <a:t>METHODS</a:t>
            </a:r>
            <a:endParaRPr sz="5500" b="1" u="sng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2" name="Google Shape;62;p13"/>
          <p:cNvSpPr txBox="1"/>
          <p:nvPr/>
        </p:nvSpPr>
        <p:spPr>
          <a:xfrm>
            <a:off x="12264646" y="4971233"/>
            <a:ext cx="14596791" cy="938527"/>
          </a:xfrm>
          <a:prstGeom prst="rect">
            <a:avLst/>
          </a:prstGeom>
          <a:solidFill>
            <a:srgbClr val="B6D7A8"/>
          </a:solidFill>
          <a:ln w="76200" cap="flat" cmpd="sng">
            <a:solidFill>
              <a:srgbClr val="38761D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85725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0" tIns="0" rIns="914250" bIns="91250" anchor="t" anchorCtr="0">
            <a:spAutoFit/>
          </a:bodyPr>
          <a:lstStyle/>
          <a:p>
            <a:pPr algn="ctr"/>
            <a:r>
              <a:rPr lang="en" sz="5500" b="1" u="sng" dirty="0">
                <a:latin typeface="Times New Roman"/>
                <a:ea typeface="Times New Roman"/>
                <a:cs typeface="Times New Roman"/>
                <a:sym typeface="Times New Roman"/>
              </a:rPr>
              <a:t>RESULTS/ANALYSIS</a:t>
            </a:r>
            <a:endParaRPr sz="5500" b="1" u="sng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3" name="Google Shape;63;p13"/>
          <p:cNvSpPr txBox="1"/>
          <p:nvPr/>
        </p:nvSpPr>
        <p:spPr>
          <a:xfrm>
            <a:off x="27171791" y="9097828"/>
            <a:ext cx="9287459" cy="17149848"/>
          </a:xfrm>
          <a:prstGeom prst="rect">
            <a:avLst/>
          </a:prstGeom>
          <a:solidFill>
            <a:srgbClr val="D9EAD3"/>
          </a:solidFill>
          <a:ln w="76200" cap="flat" cmpd="sng">
            <a:solidFill>
              <a:srgbClr val="38761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250" tIns="91250" rIns="91250" bIns="91250" anchor="t" anchorCtr="0">
            <a:noAutofit/>
          </a:bodyPr>
          <a:lstStyle/>
          <a:p>
            <a:pPr marL="375693">
              <a:lnSpc>
                <a:spcPct val="107916"/>
              </a:lnSpc>
              <a:buClr>
                <a:schemeClr val="dk1"/>
              </a:buClr>
              <a:buSzPts val="3700"/>
            </a:pPr>
            <a:endParaRPr lang="en-US" sz="333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75693">
              <a:lnSpc>
                <a:spcPct val="107916"/>
              </a:lnSpc>
              <a:buClr>
                <a:schemeClr val="dk1"/>
              </a:buClr>
              <a:buSzPts val="3700"/>
            </a:pPr>
            <a:endParaRPr lang="en-US" sz="333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75694">
              <a:lnSpc>
                <a:spcPct val="107916"/>
              </a:lnSpc>
              <a:buClr>
                <a:schemeClr val="dk1"/>
              </a:buClr>
              <a:buSzPts val="3700"/>
            </a:pPr>
            <a:endParaRPr lang="en-US" sz="1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61970" indent="-386276">
              <a:lnSpc>
                <a:spcPct val="107916"/>
              </a:lnSpc>
              <a:buClr>
                <a:schemeClr val="dk1"/>
              </a:buClr>
              <a:buSzPts val="3700"/>
              <a:buFont typeface="Times New Roman"/>
              <a:buChar char="●"/>
            </a:pPr>
            <a:r>
              <a:rPr lang="en-US" sz="4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Greater in-the-moment awareness of most bodily sensations was associated with feeling greater arousal and more unpleasant affect. </a:t>
            </a:r>
          </a:p>
          <a:p>
            <a:pPr marL="851924" lvl="5" indent="-476231">
              <a:lnSpc>
                <a:spcPct val="107916"/>
              </a:lnSpc>
              <a:buClr>
                <a:schemeClr val="dk1"/>
              </a:buClr>
              <a:buSzPts val="3700"/>
              <a:buFont typeface="Courier New" panose="02070309020205020404" pitchFamily="49" charset="0"/>
              <a:buChar char="o"/>
            </a:pPr>
            <a:r>
              <a:rPr lang="en-US" sz="4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However, for bodily sensations that may involve more mental inference (e.g. hunger and tiredness), momentary awareness was associated with only affective valence, not arousal. </a:t>
            </a:r>
          </a:p>
          <a:p>
            <a:pPr marL="761970" indent="-386276">
              <a:lnSpc>
                <a:spcPct val="107916"/>
              </a:lnSpc>
              <a:buClr>
                <a:schemeClr val="dk1"/>
              </a:buClr>
              <a:buSzPts val="3700"/>
              <a:buFont typeface="Times New Roman"/>
              <a:buChar char="●"/>
            </a:pPr>
            <a:r>
              <a:rPr lang="en" sz="45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 addition to this, our results show there are individual differences in the complexity of participants’ momentary body awareness, such that some individuals differentiate between bodily sensations more than others.</a:t>
            </a:r>
          </a:p>
          <a:p>
            <a:pPr marL="761970" indent="-386276">
              <a:lnSpc>
                <a:spcPct val="107916"/>
              </a:lnSpc>
              <a:buClr>
                <a:schemeClr val="dk1"/>
              </a:buClr>
              <a:buSzPts val="3700"/>
              <a:buFont typeface="Times New Roman"/>
              <a:buChar char="●"/>
            </a:pPr>
            <a:r>
              <a:rPr lang="en" sz="45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Overall, results point towards the importance of exploring different patterns in the experience of bodily sensations and how that may be associated with concurrent affect. </a:t>
            </a:r>
            <a:endParaRPr sz="45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4" name="Google Shape;64;p13"/>
          <p:cNvSpPr txBox="1"/>
          <p:nvPr/>
        </p:nvSpPr>
        <p:spPr>
          <a:xfrm>
            <a:off x="27171792" y="8159301"/>
            <a:ext cx="9287458" cy="938527"/>
          </a:xfrm>
          <a:prstGeom prst="rect">
            <a:avLst/>
          </a:prstGeom>
          <a:solidFill>
            <a:srgbClr val="B6D7A8"/>
          </a:solidFill>
          <a:ln w="76200" cap="flat" cmpd="sng">
            <a:solidFill>
              <a:srgbClr val="38761D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85725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0" tIns="0" rIns="914250" bIns="91250" anchor="t" anchorCtr="0">
            <a:spAutoFit/>
          </a:bodyPr>
          <a:lstStyle/>
          <a:p>
            <a:pPr algn="ctr"/>
            <a:r>
              <a:rPr lang="en" sz="5500" b="1" u="sng" dirty="0">
                <a:latin typeface="Times New Roman"/>
                <a:ea typeface="Times New Roman"/>
                <a:cs typeface="Times New Roman"/>
                <a:sym typeface="Times New Roman"/>
              </a:rPr>
              <a:t>DISCUSSION</a:t>
            </a:r>
            <a:endParaRPr sz="5500" b="1" u="sng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pSp>
        <p:nvGrpSpPr>
          <p:cNvPr id="65" name="Google Shape;65;p13"/>
          <p:cNvGrpSpPr/>
          <p:nvPr/>
        </p:nvGrpSpPr>
        <p:grpSpPr>
          <a:xfrm>
            <a:off x="394772" y="19529174"/>
            <a:ext cx="11468820" cy="3561740"/>
            <a:chOff x="886050" y="20263161"/>
            <a:chExt cx="15499396" cy="3238677"/>
          </a:xfrm>
        </p:grpSpPr>
        <p:sp>
          <p:nvSpPr>
            <p:cNvPr id="66" name="Google Shape;66;p13"/>
            <p:cNvSpPr/>
            <p:nvPr/>
          </p:nvSpPr>
          <p:spPr>
            <a:xfrm>
              <a:off x="886050" y="20263161"/>
              <a:ext cx="15359400" cy="3238677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76188" tIns="76188" rIns="76188" bIns="76188" anchor="ctr" anchorCtr="0">
              <a:noAutofit/>
            </a:bodyPr>
            <a:lstStyle/>
            <a:p>
              <a:endParaRPr sz="4000"/>
            </a:p>
          </p:txBody>
        </p:sp>
        <p:sp>
          <p:nvSpPr>
            <p:cNvPr id="67" name="Google Shape;67;p13"/>
            <p:cNvSpPr txBox="1"/>
            <p:nvPr/>
          </p:nvSpPr>
          <p:spPr>
            <a:xfrm>
              <a:off x="3580948" y="20351103"/>
              <a:ext cx="9969600" cy="76959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76188" tIns="76188" rIns="76188" bIns="76188" anchor="t" anchorCtr="0">
              <a:spAutoFit/>
            </a:bodyPr>
            <a:lstStyle/>
            <a:p>
              <a:pPr algn="ctr"/>
              <a:r>
                <a:rPr lang="en" sz="4500" u="sng" dirty="0">
                  <a:latin typeface="Times New Roman"/>
                  <a:ea typeface="Times New Roman"/>
                  <a:cs typeface="Times New Roman"/>
                  <a:sym typeface="Times New Roman"/>
                </a:rPr>
                <a:t>Initial Surveys</a:t>
              </a:r>
              <a:endParaRPr sz="4500" u="sng" dirty="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68" name="Google Shape;68;p13"/>
            <p:cNvSpPr txBox="1"/>
            <p:nvPr/>
          </p:nvSpPr>
          <p:spPr>
            <a:xfrm>
              <a:off x="969099" y="21080318"/>
              <a:ext cx="15416347" cy="226171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76188" tIns="76188" rIns="76188" bIns="76188" anchor="t" anchorCtr="0">
              <a:spAutoFit/>
            </a:bodyPr>
            <a:lstStyle/>
            <a:p>
              <a:pPr>
                <a:lnSpc>
                  <a:spcPct val="107916"/>
                </a:lnSpc>
              </a:pPr>
              <a:r>
                <a:rPr lang="en" sz="4500" b="1" dirty="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Trait level bodily awareness:</a:t>
              </a:r>
              <a:endParaRPr sz="45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marL="380985" indent="-386276">
                <a:lnSpc>
                  <a:spcPct val="107916"/>
                </a:lnSpc>
                <a:spcBef>
                  <a:spcPts val="667"/>
                </a:spcBef>
                <a:buClr>
                  <a:schemeClr val="dk1"/>
                </a:buClr>
                <a:buSzPts val="3700"/>
                <a:buFont typeface="Times New Roman"/>
                <a:buChar char="●"/>
              </a:pPr>
              <a:r>
                <a:rPr lang="en" sz="4500" dirty="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Body Awareness Questionnaire (BAQ)</a:t>
              </a:r>
              <a:r>
                <a:rPr lang="en" sz="4500" baseline="30000" dirty="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6</a:t>
              </a:r>
              <a:endParaRPr sz="45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marL="380985" indent="-386276">
                <a:lnSpc>
                  <a:spcPct val="107916"/>
                </a:lnSpc>
                <a:buClr>
                  <a:schemeClr val="dk1"/>
                </a:buClr>
                <a:buSzPts val="3700"/>
                <a:buFont typeface="Times New Roman"/>
                <a:buChar char="●"/>
              </a:pPr>
              <a:r>
                <a:rPr lang="en" sz="4500" dirty="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Body Vigilance Scale (BVS)</a:t>
              </a:r>
              <a:r>
                <a:rPr lang="en" sz="4500" baseline="30000" dirty="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7</a:t>
              </a:r>
              <a:endParaRPr lang="en" sz="45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grpSp>
        <p:nvGrpSpPr>
          <p:cNvPr id="69" name="Google Shape;69;p13"/>
          <p:cNvGrpSpPr/>
          <p:nvPr/>
        </p:nvGrpSpPr>
        <p:grpSpPr>
          <a:xfrm>
            <a:off x="394772" y="23393398"/>
            <a:ext cx="11365230" cy="5581933"/>
            <a:chOff x="886050" y="25653430"/>
            <a:chExt cx="15359400" cy="6435510"/>
          </a:xfrm>
        </p:grpSpPr>
        <p:sp>
          <p:nvSpPr>
            <p:cNvPr id="70" name="Google Shape;70;p13"/>
            <p:cNvSpPr/>
            <p:nvPr/>
          </p:nvSpPr>
          <p:spPr>
            <a:xfrm>
              <a:off x="886050" y="25653430"/>
              <a:ext cx="15359400" cy="6323400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76188" tIns="7604" rIns="76188" bIns="76188" anchor="ctr" anchorCtr="0">
              <a:noAutofit/>
            </a:bodyPr>
            <a:lstStyle/>
            <a:p>
              <a:endParaRPr sz="4000"/>
            </a:p>
          </p:txBody>
        </p:sp>
        <p:sp>
          <p:nvSpPr>
            <p:cNvPr id="71" name="Google Shape;71;p13"/>
            <p:cNvSpPr txBox="1"/>
            <p:nvPr/>
          </p:nvSpPr>
          <p:spPr>
            <a:xfrm>
              <a:off x="1274998" y="25916494"/>
              <a:ext cx="14581499" cy="88708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76188" tIns="0" rIns="76188" bIns="76188" anchor="t" anchorCtr="0">
              <a:spAutoFit/>
            </a:bodyPr>
            <a:lstStyle/>
            <a:p>
              <a:pPr algn="ctr"/>
              <a:r>
                <a:rPr lang="en" sz="4500" u="sng" dirty="0">
                  <a:latin typeface="Times New Roman"/>
                  <a:ea typeface="Times New Roman"/>
                  <a:cs typeface="Times New Roman"/>
                  <a:sym typeface="Times New Roman"/>
                </a:rPr>
                <a:t>EMA Surveys </a:t>
              </a:r>
              <a:endParaRPr sz="4500" u="sng" dirty="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72" name="Google Shape;72;p13"/>
            <p:cNvSpPr txBox="1"/>
            <p:nvPr/>
          </p:nvSpPr>
          <p:spPr>
            <a:xfrm>
              <a:off x="969099" y="26737965"/>
              <a:ext cx="15193300" cy="535097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76188" tIns="76188" rIns="76188" bIns="76188" anchor="t" anchorCtr="0">
              <a:spAutoFit/>
            </a:bodyPr>
            <a:lstStyle/>
            <a:p>
              <a:pPr marL="380985" indent="-386276">
                <a:lnSpc>
                  <a:spcPct val="107916"/>
                </a:lnSpc>
                <a:buClr>
                  <a:schemeClr val="dk1"/>
                </a:buClr>
                <a:buSzPts val="3700"/>
                <a:buFont typeface="Times New Roman"/>
                <a:buChar char="●"/>
              </a:pPr>
              <a:r>
                <a:rPr lang="en" sz="4500" b="1" dirty="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Momentary Affect: </a:t>
              </a:r>
              <a:r>
                <a:rPr lang="en-US" sz="4500" b="1" dirty="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P</a:t>
              </a:r>
              <a:r>
                <a:rPr lang="en-US" sz="4500" dirty="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articipants reported on their momentary arousal and momentary valence on a scale of 1-7</a:t>
              </a:r>
              <a:endParaRPr lang="en-US" sz="45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marL="380985" indent="-386276">
                <a:lnSpc>
                  <a:spcPct val="107916"/>
                </a:lnSpc>
                <a:buClr>
                  <a:schemeClr val="dk1"/>
                </a:buClr>
                <a:buSzPts val="3700"/>
                <a:buFont typeface="Times New Roman"/>
                <a:buChar char="●"/>
              </a:pPr>
              <a:r>
                <a:rPr lang="en-US" sz="4500" b="1" dirty="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Momentary Body Awareness: P</a:t>
              </a:r>
              <a:r>
                <a:rPr lang="en-US" sz="4500" dirty="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articipants reported on their awareness of 8 bodily sensations on a scale of 1-7</a:t>
              </a:r>
            </a:p>
          </p:txBody>
        </p:sp>
      </p:grpSp>
      <p:pic>
        <p:nvPicPr>
          <p:cNvPr id="73" name="Google Shape;73;p13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100750" y="756710"/>
            <a:ext cx="2127375" cy="1548364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Google Shape;74;p13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34347875" y="496176"/>
            <a:ext cx="2127375" cy="2069432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5E6D8F12-DEE6-A748-1606-50C490ACD0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5782932"/>
              </p:ext>
            </p:extLst>
          </p:nvPr>
        </p:nvGraphicFramePr>
        <p:xfrm>
          <a:off x="27135312" y="4935682"/>
          <a:ext cx="9303291" cy="2947446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{6E25E649-3F16-4E02-A733-19D2CDBF48F0}</a:tableStyleId>
              </a:tblPr>
              <a:tblGrid>
                <a:gridCol w="4372403">
                  <a:extLst>
                    <a:ext uri="{9D8B030D-6E8A-4147-A177-3AD203B41FA5}">
                      <a16:colId xmlns:a16="http://schemas.microsoft.com/office/drawing/2014/main" val="3910518329"/>
                    </a:ext>
                  </a:extLst>
                </a:gridCol>
                <a:gridCol w="2508080">
                  <a:extLst>
                    <a:ext uri="{9D8B030D-6E8A-4147-A177-3AD203B41FA5}">
                      <a16:colId xmlns:a16="http://schemas.microsoft.com/office/drawing/2014/main" val="2613231242"/>
                    </a:ext>
                  </a:extLst>
                </a:gridCol>
                <a:gridCol w="2422808">
                  <a:extLst>
                    <a:ext uri="{9D8B030D-6E8A-4147-A177-3AD203B41FA5}">
                      <a16:colId xmlns:a16="http://schemas.microsoft.com/office/drawing/2014/main" val="2381779015"/>
                    </a:ext>
                  </a:extLst>
                </a:gridCol>
              </a:tblGrid>
              <a:tr h="1398923">
                <a:tc>
                  <a:txBody>
                    <a:bodyPr/>
                    <a:lstStyle/>
                    <a:p>
                      <a:endParaRPr lang="en-US" sz="4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5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BAQ</a:t>
                      </a:r>
                    </a:p>
                  </a:txBody>
                  <a:tcPr marL="76200" marR="76200" marT="38100" marB="3810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5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BVS</a:t>
                      </a:r>
                    </a:p>
                  </a:txBody>
                  <a:tcPr marL="76200" marR="76200" marT="38100" marB="3810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6D7A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4076505"/>
                  </a:ext>
                </a:extLst>
              </a:tr>
              <a:tr h="1548523">
                <a:tc>
                  <a:txBody>
                    <a:bodyPr/>
                    <a:lstStyle/>
                    <a:p>
                      <a:pPr algn="l"/>
                      <a:r>
                        <a:rPr lang="en-US" sz="4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Mean Momentary Body Awareness</a:t>
                      </a:r>
                    </a:p>
                  </a:txBody>
                  <a:tcPr marL="76200" marR="762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0.266**</a:t>
                      </a:r>
                    </a:p>
                  </a:txBody>
                  <a:tcPr marL="76200" marR="76200" marT="38100" marB="3810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0.374***</a:t>
                      </a:r>
                    </a:p>
                  </a:txBody>
                  <a:tcPr marL="76200" marR="76200" marT="38100" marB="3810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32315145"/>
                  </a:ext>
                </a:extLst>
              </a:tr>
            </a:tbl>
          </a:graphicData>
        </a:graphic>
      </p:graphicFrame>
      <mc:AlternateContent xmlns:mc="http://schemas.openxmlformats.org/markup-compatibility/2006" xmlns:cx1="http://schemas.microsoft.com/office/drawing/2015/9/8/chartex">
        <mc:Choice Requires="cx1">
          <p:graphicFrame>
            <p:nvGraphicFramePr>
              <p:cNvPr id="3" name="Chart 2">
                <a:extLst>
                  <a:ext uri="{FF2B5EF4-FFF2-40B4-BE49-F238E27FC236}">
                    <a16:creationId xmlns:a16="http://schemas.microsoft.com/office/drawing/2014/main" id="{933121F9-4AE0-1D39-66AC-9027B364C6F0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351761856"/>
                  </p:ext>
                </p:extLst>
              </p:nvPr>
            </p:nvGraphicFramePr>
            <p:xfrm>
              <a:off x="13030200" y="22264577"/>
              <a:ext cx="13182600" cy="6586589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12"/>
              </a:graphicData>
            </a:graphic>
          </p:graphicFrame>
        </mc:Choice>
        <mc:Fallback xmlns="">
          <p:pic>
            <p:nvPicPr>
              <p:cNvPr id="3" name="Chart 2">
                <a:extLst>
                  <a:ext uri="{FF2B5EF4-FFF2-40B4-BE49-F238E27FC236}">
                    <a16:creationId xmlns:a16="http://schemas.microsoft.com/office/drawing/2014/main" id="{933121F9-4AE0-1D39-66AC-9027B364C6F0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13030200" y="22264577"/>
                <a:ext cx="13182600" cy="6586589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D1257DE-22C4-9EE9-EF7B-0A2B02D4C3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387550"/>
              </p:ext>
            </p:extLst>
          </p:nvPr>
        </p:nvGraphicFramePr>
        <p:xfrm>
          <a:off x="13030200" y="8421208"/>
          <a:ext cx="13182601" cy="11355931"/>
        </p:xfrm>
        <a:graphic>
          <a:graphicData uri="http://schemas.openxmlformats.org/drawingml/2006/table">
            <a:tbl>
              <a:tblPr firstRow="1" firstCol="1" bandRow="1">
                <a:tableStyleId>{0660B408-B3CF-4A94-85FC-2B1E0A45F4A2}</a:tableStyleId>
              </a:tblPr>
              <a:tblGrid>
                <a:gridCol w="4393573">
                  <a:extLst>
                    <a:ext uri="{9D8B030D-6E8A-4147-A177-3AD203B41FA5}">
                      <a16:colId xmlns:a16="http://schemas.microsoft.com/office/drawing/2014/main" val="1420452646"/>
                    </a:ext>
                  </a:extLst>
                </a:gridCol>
                <a:gridCol w="4393573">
                  <a:extLst>
                    <a:ext uri="{9D8B030D-6E8A-4147-A177-3AD203B41FA5}">
                      <a16:colId xmlns:a16="http://schemas.microsoft.com/office/drawing/2014/main" val="144048518"/>
                    </a:ext>
                  </a:extLst>
                </a:gridCol>
                <a:gridCol w="4395455">
                  <a:extLst>
                    <a:ext uri="{9D8B030D-6E8A-4147-A177-3AD203B41FA5}">
                      <a16:colId xmlns:a16="http://schemas.microsoft.com/office/drawing/2014/main" val="1608342969"/>
                    </a:ext>
                  </a:extLst>
                </a:gridCol>
              </a:tblGrid>
              <a:tr h="124760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Body Sensation</a:t>
                      </a:r>
                      <a:endParaRPr lang="en-US" sz="4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Valence </a:t>
                      </a:r>
                      <a:endParaRPr lang="en-US" sz="4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Arousal  </a:t>
                      </a:r>
                      <a:endParaRPr lang="en-US" sz="4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B6D7A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600967"/>
                  </a:ext>
                </a:extLst>
              </a:tr>
              <a:tr h="12256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Heartbeat</a:t>
                      </a:r>
                      <a:endParaRPr lang="en-US" sz="4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-0.09**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[-0.15, -0.04]</a:t>
                      </a:r>
                      <a:endParaRPr lang="en-US" sz="4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0" marR="5715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0.09**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[0.04, 0.14]</a:t>
                      </a:r>
                      <a:endParaRPr lang="en-US" sz="4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0" marR="5715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847178513"/>
                  </a:ext>
                </a:extLst>
              </a:tr>
              <a:tr h="12256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Breathing</a:t>
                      </a:r>
                      <a:endParaRPr lang="en-US" sz="4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-0.10***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[-0.14, -0.05]</a:t>
                      </a:r>
                      <a:endParaRPr lang="en-US" sz="4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0" marR="5715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0.07**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[0.03, 0.11]</a:t>
                      </a:r>
                      <a:endParaRPr lang="en-US" sz="4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0" marR="5715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392826784"/>
                  </a:ext>
                </a:extLst>
              </a:tr>
              <a:tr h="12256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Temperature</a:t>
                      </a:r>
                      <a:endParaRPr lang="en-US" sz="4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-0.06**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[-0.10, -0.02]</a:t>
                      </a:r>
                      <a:endParaRPr lang="en-US" sz="4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0" marR="5715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0.05*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[0.01, 0.09]</a:t>
                      </a:r>
                      <a:endParaRPr lang="en-US" sz="4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0" marR="5715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384478686"/>
                  </a:ext>
                </a:extLst>
              </a:tr>
              <a:tr h="12256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Gut</a:t>
                      </a:r>
                      <a:endParaRPr lang="en-US" sz="4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-0.09***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[-0.14, -0.04]</a:t>
                      </a:r>
                      <a:endParaRPr lang="en-US" sz="4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0" marR="5715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0.03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[-0.02, 0.08]</a:t>
                      </a:r>
                      <a:endParaRPr lang="en-US" sz="4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0" marR="5715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51151146"/>
                  </a:ext>
                </a:extLst>
              </a:tr>
              <a:tr h="12256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Hunger/Satiation</a:t>
                      </a:r>
                      <a:endParaRPr lang="en-US" sz="4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0.06*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[0.00, 0.12]</a:t>
                      </a:r>
                      <a:endParaRPr lang="en-US" sz="4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0" marR="5715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0.04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[-0.01, 0.09]</a:t>
                      </a:r>
                      <a:endParaRPr lang="en-US" sz="4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0" marR="5715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681873012"/>
                  </a:ext>
                </a:extLst>
              </a:tr>
              <a:tr h="12256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Tired/Awake</a:t>
                      </a:r>
                      <a:endParaRPr lang="en-US" sz="4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-0.18***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[-0.23, -0.12]</a:t>
                      </a:r>
                      <a:endParaRPr lang="en-US" sz="4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0" marR="5715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-0.02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[-0.08, 0.03]</a:t>
                      </a:r>
                      <a:endParaRPr lang="en-US" sz="4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0" marR="5715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309897710"/>
                  </a:ext>
                </a:extLst>
              </a:tr>
              <a:tr h="12845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Skin Moisture</a:t>
                      </a:r>
                      <a:endParaRPr lang="en-US" sz="4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-0.01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[-0.05, 0.03]</a:t>
                      </a:r>
                      <a:endParaRPr lang="en-US" sz="4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0" marR="5715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0.06**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[0.02, 0.10]</a:t>
                      </a:r>
                      <a:endParaRPr lang="en-US" sz="4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0" marR="5715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576857371"/>
                  </a:ext>
                </a:extLst>
              </a:tr>
              <a:tr h="12256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Muscles</a:t>
                      </a:r>
                      <a:endParaRPr lang="en-US" sz="4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-0.07**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[-0.12, -0.02]</a:t>
                      </a:r>
                      <a:endParaRPr lang="en-US" sz="4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0" marR="5715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0.07**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[0.03, 0.12]</a:t>
                      </a:r>
                      <a:endParaRPr lang="en-US" sz="4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0" marR="5715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4497150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E3416AAC-325C-DD87-7D6D-A68D3F887E99}"/>
              </a:ext>
            </a:extLst>
          </p:cNvPr>
          <p:cNvSpPr/>
          <p:nvPr/>
        </p:nvSpPr>
        <p:spPr>
          <a:xfrm>
            <a:off x="13891846" y="28240892"/>
            <a:ext cx="11711354" cy="4509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CBFD835-7DF6-F1BD-9182-82432666195F}"/>
              </a:ext>
            </a:extLst>
          </p:cNvPr>
          <p:cNvSpPr txBox="1"/>
          <p:nvPr/>
        </p:nvSpPr>
        <p:spPr>
          <a:xfrm>
            <a:off x="14772640" y="28203763"/>
            <a:ext cx="4876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7D8688A-3CB8-06CE-A4BB-7C95F186C62B}"/>
              </a:ext>
            </a:extLst>
          </p:cNvPr>
          <p:cNvSpPr txBox="1"/>
          <p:nvPr/>
        </p:nvSpPr>
        <p:spPr>
          <a:xfrm>
            <a:off x="18044160" y="28203763"/>
            <a:ext cx="4876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87A1972-241D-D634-7760-FB2F6BD33540}"/>
              </a:ext>
            </a:extLst>
          </p:cNvPr>
          <p:cNvSpPr txBox="1"/>
          <p:nvPr/>
        </p:nvSpPr>
        <p:spPr>
          <a:xfrm>
            <a:off x="21315680" y="28203763"/>
            <a:ext cx="4876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18FE844-D8CB-8A72-9305-36B50BEE9821}"/>
              </a:ext>
            </a:extLst>
          </p:cNvPr>
          <p:cNvSpPr txBox="1"/>
          <p:nvPr/>
        </p:nvSpPr>
        <p:spPr>
          <a:xfrm>
            <a:off x="24581428" y="28203763"/>
            <a:ext cx="4876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3493</TotalTime>
  <Words>654</Words>
  <Application>Microsoft Office PowerPoint</Application>
  <PresentationFormat>Custom</PresentationFormat>
  <Paragraphs>158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Courier New</vt:lpstr>
      <vt:lpstr>Times New Roman</vt:lpstr>
      <vt:lpstr>Simple Light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Jolie Wormwood</dc:creator>
  <cp:lastModifiedBy>Alexandra MacVittie</cp:lastModifiedBy>
  <cp:revision>56</cp:revision>
  <dcterms:modified xsi:type="dcterms:W3CDTF">2023-03-24T00:40:47Z</dcterms:modified>
</cp:coreProperties>
</file>