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
  </p:notesMasterIdLst>
  <p:sldIdLst>
    <p:sldId id="256" r:id="rId2"/>
  </p:sldIdLst>
  <p:sldSz cx="23039388" cy="17279938"/>
  <p:notesSz cx="6858000" cy="9144000"/>
  <p:embeddedFontLst>
    <p:embeddedFont>
      <p:font typeface="Montserrat ExtraBold" panose="00000900000000000000" pitchFamily="2" charset="0"/>
      <p:bold r:id="rId4"/>
      <p:boldItalic r:id="rId5"/>
    </p:embeddedFont>
    <p:embeddedFont>
      <p:font typeface="Roboto" panose="02000000000000000000" pitchFamily="2"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C68A62C-D3F3-5796-0FC8-1BAEA800D782}" name="Lindsay Guertin" initials="LG" userId="S::lag1038@usnh.edu::faf4226b-0c47-4115-ba70-38b6d06ec5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9BF74B-6426-DE90-CA7E-97C372200A97}" v="44" dt="2022-08-17T17:10:07.458"/>
  </p1510:revLst>
</p1510:revInfo>
</file>

<file path=ppt/tableStyles.xml><?xml version="1.0" encoding="utf-8"?>
<a:tblStyleLst xmlns:a="http://schemas.openxmlformats.org/drawingml/2006/main" def="{0CE2F665-D984-4B94-B0AC-3743601A8432}">
  <a:tblStyle styleId="{0CE2F665-D984-4B94-B0AC-3743601A84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5" d="100"/>
          <a:sy n="25" d="100"/>
        </p:scale>
        <p:origin x="1205" y="3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uertin" userId="S::lag1038@usnh.edu::faf4226b-0c47-4115-ba70-38b6d06ec5b5" providerId="AD" clId="Web-{959BF74B-6426-DE90-CA7E-97C372200A97}"/>
    <pc:docChg chg="modSld">
      <pc:chgData name="Lindsay Guertin" userId="S::lag1038@usnh.edu::faf4226b-0c47-4115-ba70-38b6d06ec5b5" providerId="AD" clId="Web-{959BF74B-6426-DE90-CA7E-97C372200A97}" dt="2022-08-17T17:10:07.098" v="25" actId="20577"/>
      <pc:docMkLst>
        <pc:docMk/>
      </pc:docMkLst>
      <pc:sldChg chg="delSp modSp">
        <pc:chgData name="Lindsay Guertin" userId="S::lag1038@usnh.edu::faf4226b-0c47-4115-ba70-38b6d06ec5b5" providerId="AD" clId="Web-{959BF74B-6426-DE90-CA7E-97C372200A97}" dt="2022-08-17T17:10:07.098" v="25" actId="20577"/>
        <pc:sldMkLst>
          <pc:docMk/>
          <pc:sldMk cId="0" sldId="256"/>
        </pc:sldMkLst>
        <pc:spChg chg="mod">
          <ac:chgData name="Lindsay Guertin" userId="S::lag1038@usnh.edu::faf4226b-0c47-4115-ba70-38b6d06ec5b5" providerId="AD" clId="Web-{959BF74B-6426-DE90-CA7E-97C372200A97}" dt="2022-08-17T17:10:07.098" v="25" actId="20577"/>
          <ac:spMkLst>
            <pc:docMk/>
            <pc:sldMk cId="0" sldId="256"/>
            <ac:spMk id="365" creationId="{00000000-0000-0000-0000-000000000000}"/>
          </ac:spMkLst>
        </pc:spChg>
        <pc:spChg chg="del mod">
          <ac:chgData name="Lindsay Guertin" userId="S::lag1038@usnh.edu::faf4226b-0c47-4115-ba70-38b6d06ec5b5" providerId="AD" clId="Web-{959BF74B-6426-DE90-CA7E-97C372200A97}" dt="2022-08-17T17:09:42.035" v="20"/>
          <ac:spMkLst>
            <pc:docMk/>
            <pc:sldMk cId="0" sldId="256"/>
            <ac:spMk id="368" creationId="{00000000-0000-0000-0000-000000000000}"/>
          </ac:spMkLst>
        </pc:spChg>
      </pc:sldChg>
    </pc:docChg>
  </pc:docChgLst>
  <pc:docChgLst>
    <pc:chgData name="Lindsay Guertin" userId="faf4226b-0c47-4115-ba70-38b6d06ec5b5" providerId="ADAL" clId="{3DDB8F7F-44D5-4579-BBAF-3B786E4BBFCD}"/>
    <pc:docChg chg="undo custSel modSld">
      <pc:chgData name="Lindsay Guertin" userId="faf4226b-0c47-4115-ba70-38b6d06ec5b5" providerId="ADAL" clId="{3DDB8F7F-44D5-4579-BBAF-3B786E4BBFCD}" dt="2022-08-17T17:51:35.364" v="429"/>
      <pc:docMkLst>
        <pc:docMk/>
      </pc:docMkLst>
      <pc:sldChg chg="modSp mod addCm modCm">
        <pc:chgData name="Lindsay Guertin" userId="faf4226b-0c47-4115-ba70-38b6d06ec5b5" providerId="ADAL" clId="{3DDB8F7F-44D5-4579-BBAF-3B786E4BBFCD}" dt="2022-08-17T17:51:35.364" v="429"/>
        <pc:sldMkLst>
          <pc:docMk/>
          <pc:sldMk cId="0" sldId="256"/>
        </pc:sldMkLst>
        <pc:spChg chg="mod">
          <ac:chgData name="Lindsay Guertin" userId="faf4226b-0c47-4115-ba70-38b6d06ec5b5" providerId="ADAL" clId="{3DDB8F7F-44D5-4579-BBAF-3B786E4BBFCD}" dt="2022-08-17T17:11:55.027" v="108" actId="20577"/>
          <ac:spMkLst>
            <pc:docMk/>
            <pc:sldMk cId="0" sldId="256"/>
            <ac:spMk id="365" creationId="{00000000-0000-0000-0000-000000000000}"/>
          </ac:spMkLst>
        </pc:spChg>
        <pc:spChg chg="mod">
          <ac:chgData name="Lindsay Guertin" userId="faf4226b-0c47-4115-ba70-38b6d06ec5b5" providerId="ADAL" clId="{3DDB8F7F-44D5-4579-BBAF-3B786E4BBFCD}" dt="2022-08-17T17:20:20.015" v="235" actId="20577"/>
          <ac:spMkLst>
            <pc:docMk/>
            <pc:sldMk cId="0" sldId="256"/>
            <ac:spMk id="366" creationId="{00000000-0000-0000-0000-000000000000}"/>
          </ac:spMkLst>
        </pc:spChg>
        <pc:spChg chg="mod">
          <ac:chgData name="Lindsay Guertin" userId="faf4226b-0c47-4115-ba70-38b6d06ec5b5" providerId="ADAL" clId="{3DDB8F7F-44D5-4579-BBAF-3B786E4BBFCD}" dt="2022-08-17T17:24:25.886" v="311" actId="20577"/>
          <ac:spMkLst>
            <pc:docMk/>
            <pc:sldMk cId="0" sldId="256"/>
            <ac:spMk id="369" creationId="{00000000-0000-0000-0000-000000000000}"/>
          </ac:spMkLst>
        </pc:spChg>
        <pc:spChg chg="mod">
          <ac:chgData name="Lindsay Guertin" userId="faf4226b-0c47-4115-ba70-38b6d06ec5b5" providerId="ADAL" clId="{3DDB8F7F-44D5-4579-BBAF-3B786E4BBFCD}" dt="2022-08-17T17:24:36.239" v="312" actId="1076"/>
          <ac:spMkLst>
            <pc:docMk/>
            <pc:sldMk cId="0" sldId="256"/>
            <ac:spMk id="370" creationId="{00000000-0000-0000-0000-000000000000}"/>
          </ac:spMkLst>
        </pc:spChg>
        <pc:spChg chg="mod">
          <ac:chgData name="Lindsay Guertin" userId="faf4226b-0c47-4115-ba70-38b6d06ec5b5" providerId="ADAL" clId="{3DDB8F7F-44D5-4579-BBAF-3B786E4BBFCD}" dt="2022-08-17T17:27:51.045" v="314" actId="1076"/>
          <ac:spMkLst>
            <pc:docMk/>
            <pc:sldMk cId="0" sldId="256"/>
            <ac:spMk id="379" creationId="{00000000-0000-0000-0000-000000000000}"/>
          </ac:spMkLst>
        </pc:spChg>
        <pc:spChg chg="mod">
          <ac:chgData name="Lindsay Guertin" userId="faf4226b-0c47-4115-ba70-38b6d06ec5b5" providerId="ADAL" clId="{3DDB8F7F-44D5-4579-BBAF-3B786E4BBFCD}" dt="2022-08-17T17:38:31.131" v="418" actId="20577"/>
          <ac:spMkLst>
            <pc:docMk/>
            <pc:sldMk cId="0" sldId="256"/>
            <ac:spMk id="380" creationId="{00000000-0000-0000-0000-000000000000}"/>
          </ac:spMkLst>
        </pc:spChg>
        <pc:spChg chg="mod">
          <ac:chgData name="Lindsay Guertin" userId="faf4226b-0c47-4115-ba70-38b6d06ec5b5" providerId="ADAL" clId="{3DDB8F7F-44D5-4579-BBAF-3B786E4BBFCD}" dt="2022-08-17T17:49:14.020" v="425" actId="20577"/>
          <ac:spMkLst>
            <pc:docMk/>
            <pc:sldMk cId="0" sldId="256"/>
            <ac:spMk id="389" creationId="{00000000-0000-0000-0000-000000000000}"/>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EF092B7D-FD6E-4CF1-9FFD-AA9429767956}" authorId="{1C68A62C-D3F3-5796-0FC8-1BAEA800D782}" created="2022-08-17T17:13:06.540">
    <ac:deMkLst xmlns:ac="http://schemas.microsoft.com/office/drawing/2013/main/command">
      <pc:docMk xmlns:pc="http://schemas.microsoft.com/office/powerpoint/2013/main/command"/>
      <pc:sldMk xmlns:pc="http://schemas.microsoft.com/office/powerpoint/2013/main/command" cId="0" sldId="256"/>
      <ac:picMk id="367" creationId="{00000000-0000-0000-0000-000000000000}"/>
    </ac:deMkLst>
    <p188:txBody>
      <a:bodyPr/>
      <a:lstStyle/>
      <a:p>
        <a:r>
          <a:rPr lang="en-US"/>
          <a:t>This diagram is very small and I don't think it's necessary</a:t>
        </a:r>
      </a:p>
    </p188:txBody>
  </p188:cm>
  <p188:cm id="{DA36626A-6555-4F4F-9319-6B2E59EAD988}" authorId="{1C68A62C-D3F3-5796-0FC8-1BAEA800D782}" created="2022-08-17T17:18:23.939">
    <ac:txMkLst xmlns:ac="http://schemas.microsoft.com/office/drawing/2013/main/command">
      <pc:docMk xmlns:pc="http://schemas.microsoft.com/office/powerpoint/2013/main/command"/>
      <pc:sldMk xmlns:pc="http://schemas.microsoft.com/office/powerpoint/2013/main/command" cId="0" sldId="256"/>
      <ac:spMk id="366" creationId="{00000000-0000-0000-0000-000000000000}"/>
      <ac:txMk cp="222" len="57">
        <ac:context len="541" hash="2257743293"/>
      </ac:txMk>
    </ac:txMkLst>
    <p188:pos x="4799685" y="1274620"/>
    <p188:txBody>
      <a:bodyPr/>
      <a:lstStyle/>
      <a:p>
        <a:r>
          <a:rPr lang="en-US"/>
          <a:t>It was already defined above so you can just say NEtFOSE here. Also, be consistent with the hyphen after the N</a:t>
        </a:r>
      </a:p>
    </p188:txBody>
  </p188:cm>
  <p188:cm id="{C8A633B2-F0A1-460D-8403-E4F789AECC64}" authorId="{1C68A62C-D3F3-5796-0FC8-1BAEA800D782}" created="2022-08-17T17:20:57.538">
    <ac:txMkLst xmlns:ac="http://schemas.microsoft.com/office/drawing/2013/main/command">
      <pc:docMk xmlns:pc="http://schemas.microsoft.com/office/powerpoint/2013/main/command"/>
      <pc:sldMk xmlns:pc="http://schemas.microsoft.com/office/powerpoint/2013/main/command" cId="0" sldId="256"/>
      <ac:spMk id="366" creationId="{00000000-0000-0000-0000-000000000000}"/>
      <ac:txMk cp="280" len="135">
        <ac:context len="541" hash="2257743293"/>
      </ac:txMk>
    </ac:txMkLst>
    <p188:pos x="4898745" y="1701340"/>
    <p188:replyLst>
      <p188:reply id="{EAEC9D3B-3CDD-4277-9BEB-EC2FDBA2F1D1}" authorId="{1C68A62C-D3F3-5796-0FC8-1BAEA800D782}" created="2022-08-17T17:23:10.989">
        <p188:txBody>
          <a:bodyPr/>
          <a:lstStyle/>
          <a:p>
            <a:r>
              <a:rPr lang="en-US"/>
              <a:t>I would also note that the zone was anoxic and not truly anaerobic</a:t>
            </a:r>
          </a:p>
        </p188:txBody>
      </p188:reply>
    </p188:replyLst>
    <p188:txBody>
      <a:bodyPr/>
      <a:lstStyle/>
      <a:p>
        <a:r>
          <a:rPr lang="en-US"/>
          <a:t>This can be removed. It sounds more like methods than an objective</a:t>
        </a:r>
      </a:p>
    </p188:txBody>
  </p188:cm>
  <p188:cm id="{89947E06-DAFC-42B3-A101-80A6523745B9}" authorId="{1C68A62C-D3F3-5796-0FC8-1BAEA800D782}" created="2022-08-17T17:23:45.700">
    <ac:txMkLst xmlns:ac="http://schemas.microsoft.com/office/drawing/2013/main/command">
      <pc:docMk xmlns:pc="http://schemas.microsoft.com/office/powerpoint/2013/main/command"/>
      <pc:sldMk xmlns:pc="http://schemas.microsoft.com/office/powerpoint/2013/main/command" cId="0" sldId="256"/>
      <ac:spMk id="369" creationId="{00000000-0000-0000-0000-000000000000}"/>
      <ac:txMk cp="18" len="132">
        <ac:context len="432" hash="2678411241"/>
      </ac:txMk>
    </ac:txMkLst>
    <p188:pos x="4791080" y="634360"/>
    <p188:txBody>
      <a:bodyPr/>
      <a:lstStyle/>
      <a:p>
        <a:r>
          <a:rPr lang="en-US"/>
          <a:t>I think this sentence can be removed</a:t>
        </a:r>
      </a:p>
    </p188:txBody>
  </p188:cm>
  <p188:cm id="{3F16C5DE-4FB3-464B-A3AE-0F8112D9DBB5}" authorId="{1C68A62C-D3F3-5796-0FC8-1BAEA800D782}" created="2022-08-17T17:37:22.614">
    <ac:txMkLst xmlns:ac="http://schemas.microsoft.com/office/drawing/2013/main/command">
      <pc:docMk xmlns:pc="http://schemas.microsoft.com/office/powerpoint/2013/main/command"/>
      <pc:sldMk xmlns:pc="http://schemas.microsoft.com/office/powerpoint/2013/main/command" cId="0" sldId="256"/>
      <ac:spMk id="380" creationId="{00000000-0000-0000-0000-000000000000}"/>
      <ac:txMk cp="88" len="54">
        <ac:context len="772" hash="1901986421"/>
      </ac:txMk>
    </ac:txMkLst>
    <p188:pos x="5089393" y="808853"/>
    <p188:txBody>
      <a:bodyPr/>
      <a:lstStyle/>
      <a:p>
        <a:r>
          <a:rPr lang="en-US"/>
          <a:t>You could break this section up to have the objective, methods, results, and conclusions</a:t>
        </a:r>
      </a:p>
    </p188:txBody>
  </p188:cm>
  <p188:cm id="{7C849CDA-D542-4EE9-B1D6-D9DD64297E06}" authorId="{1C68A62C-D3F3-5796-0FC8-1BAEA800D782}" created="2022-08-17T17:38:21.117">
    <ac:txMkLst xmlns:ac="http://schemas.microsoft.com/office/drawing/2013/main/command">
      <pc:docMk xmlns:pc="http://schemas.microsoft.com/office/powerpoint/2013/main/command"/>
      <pc:sldMk xmlns:pc="http://schemas.microsoft.com/office/powerpoint/2013/main/command" cId="0" sldId="256"/>
      <ac:spMk id="380" creationId="{00000000-0000-0000-0000-000000000000}"/>
      <ac:txMk cp="88" len="54">
        <ac:context len="772" hash="1901986421"/>
      </ac:txMk>
    </ac:txMkLst>
    <p188:pos x="5089393" y="808853"/>
    <p188:txBody>
      <a:bodyPr/>
      <a:lstStyle/>
      <a:p>
        <a:r>
          <a:rPr lang="en-US"/>
          <a:t>I would note that we created only one stock solution and add what the concentration was</a:t>
        </a:r>
      </a:p>
    </p188:txBody>
  </p188:cm>
  <p188:cm id="{F8F5741C-430F-4D4A-9CFF-DCFF9F4A1BE5}" authorId="{1C68A62C-D3F3-5796-0FC8-1BAEA800D782}" created="2022-08-17T17:40:30.441">
    <ac:txMkLst xmlns:ac="http://schemas.microsoft.com/office/drawing/2013/main/command">
      <pc:docMk xmlns:pc="http://schemas.microsoft.com/office/powerpoint/2013/main/command"/>
      <pc:sldMk xmlns:pc="http://schemas.microsoft.com/office/powerpoint/2013/main/command" cId="0" sldId="256"/>
      <ac:spMk id="387" creationId="{00000000-0000-0000-0000-000000000000}"/>
      <ac:txMk cp="0" len="461">
        <ac:context len="462" hash="33872208"/>
      </ac:txMk>
    </ac:txMkLst>
    <p188:pos x="2317634" y="230745"/>
    <p188:txBody>
      <a:bodyPr/>
      <a:lstStyle/>
      <a:p>
        <a:r>
          <a:rPr lang="en-US"/>
          <a:t>This section could be shortened and maybe organized with bullet points</a:t>
        </a:r>
      </a:p>
    </p188:txBody>
  </p188:cm>
  <p188:cm id="{7BAB6251-738D-427A-B481-B7EAF054C0DF}" authorId="{1C68A62C-D3F3-5796-0FC8-1BAEA800D782}" created="2022-08-17T17:41:38.454">
    <ac:deMkLst xmlns:ac="http://schemas.microsoft.com/office/drawing/2013/main/command">
      <pc:docMk xmlns:pc="http://schemas.microsoft.com/office/powerpoint/2013/main/command"/>
      <pc:sldMk xmlns:pc="http://schemas.microsoft.com/office/powerpoint/2013/main/command" cId="0" sldId="256"/>
      <ac:picMk id="386" creationId="{00000000-0000-0000-0000-000000000000}"/>
    </ac:deMkLst>
    <p188:txBody>
      <a:bodyPr/>
      <a:lstStyle/>
      <a:p>
        <a:r>
          <a:rPr lang="en-US"/>
          <a:t>You don't need to list out the full compound names here, you can just use the acronyms</a:t>
        </a:r>
      </a:p>
    </p188:txBody>
  </p188:cm>
  <p188:cm id="{C72BF1B6-4740-4E51-8B22-7C02F0AB3E9B}" authorId="{1C68A62C-D3F3-5796-0FC8-1BAEA800D782}" created="2022-08-17T17:43:50.115">
    <ac:txMkLst xmlns:ac="http://schemas.microsoft.com/office/drawing/2013/main/command">
      <pc:docMk xmlns:pc="http://schemas.microsoft.com/office/powerpoint/2013/main/command"/>
      <pc:sldMk xmlns:pc="http://schemas.microsoft.com/office/powerpoint/2013/main/command" cId="0" sldId="256"/>
      <ac:spMk id="385" creationId="{00000000-0000-0000-0000-000000000000}"/>
      <ac:txMk cp="670" len="242">
        <ac:context len="913" hash="3552451154"/>
      </ac:txMk>
    </ac:txMkLst>
    <p188:pos x="6631723" y="6720869"/>
    <p188:txBody>
      <a:bodyPr/>
      <a:lstStyle/>
      <a:p>
        <a:r>
          <a:rPr lang="en-US"/>
          <a:t>I think I know what you are trying to say here, but the wording is a little confusing</a:t>
        </a:r>
      </a:p>
    </p188:txBody>
  </p188:cm>
  <p188:cm id="{14945311-DE01-452F-B78C-4DF40A4EDBC5}" authorId="{1C68A62C-D3F3-5796-0FC8-1BAEA800D782}" created="2022-08-17T17:44:49.029">
    <ac:txMkLst xmlns:ac="http://schemas.microsoft.com/office/drawing/2013/main/command">
      <pc:docMk xmlns:pc="http://schemas.microsoft.com/office/powerpoint/2013/main/command"/>
      <pc:sldMk xmlns:pc="http://schemas.microsoft.com/office/powerpoint/2013/main/command" cId="0" sldId="256"/>
      <ac:spMk id="389" creationId="{00000000-0000-0000-0000-000000000000}"/>
      <ac:txMk cp="28" len="333">
        <ac:context len="1030" hash="160994570"/>
      </ac:txMk>
    </ac:txMkLst>
    <p188:pos x="4969012" y="596656"/>
    <p188:replyLst>
      <p188:reply id="{2B41F0C1-4C8D-4E59-9540-F0EA4ED99C24}" authorId="{1C68A62C-D3F3-5796-0FC8-1BAEA800D782}" created="2022-08-17T17:48:03.711">
        <p188:txBody>
          <a:bodyPr/>
          <a:lstStyle/>
          <a:p>
            <a:r>
              <a:rPr lang="en-US"/>
              <a:t>Potential biotransformation pathways that show the differences in NEtFOSE transformation in anaerobic and aerobic environments was created. It includes the compounds with noticeable concentration changes as well as compounds that are known intermediate metabolites (Singh et al., 2019).</a:t>
            </a:r>
          </a:p>
        </p188:txBody>
      </p188:reply>
    </p188:replyLst>
    <p188:txBody>
      <a:bodyPr/>
      <a:lstStyle/>
      <a:p>
        <a:r>
          <a:rPr lang="en-US"/>
          <a:t>This could be shortened</a:t>
        </a:r>
      </a:p>
    </p188:txBody>
  </p188:cm>
  <p188:cm id="{3FAFA820-51AD-4B5C-A3EA-16D53CC539DB}" authorId="{1C68A62C-D3F3-5796-0FC8-1BAEA800D782}" created="2022-08-17T17:49:28.711">
    <ac:txMkLst xmlns:ac="http://schemas.microsoft.com/office/drawing/2013/main/command">
      <pc:docMk xmlns:pc="http://schemas.microsoft.com/office/powerpoint/2013/main/command"/>
      <pc:sldMk xmlns:pc="http://schemas.microsoft.com/office/powerpoint/2013/main/command" cId="0" sldId="256"/>
      <ac:spMk id="389" creationId="{00000000-0000-0000-0000-000000000000}"/>
      <ac:txMk cp="709" len="320">
        <ac:context len="1030" hash="160994570"/>
      </ac:txMk>
    </ac:txMkLst>
    <p188:pos x="4981204" y="10624576"/>
    <p188:txBody>
      <a:bodyPr/>
      <a:lstStyle/>
      <a:p>
        <a:r>
          <a:rPr lang="en-US"/>
          <a:t>I would label this as conclusions</a:t>
        </a:r>
      </a:p>
    </p188:txBody>
  </p188:cm>
  <p188:cm id="{1E05A211-D622-4D07-9CA4-7A51FDE27D45}" authorId="{1C68A62C-D3F3-5796-0FC8-1BAEA800D782}" created="2022-08-17T17:50:01.851">
    <ac:txMkLst xmlns:ac="http://schemas.microsoft.com/office/drawing/2013/main/command">
      <pc:docMk xmlns:pc="http://schemas.microsoft.com/office/powerpoint/2013/main/command"/>
      <pc:sldMk xmlns:pc="http://schemas.microsoft.com/office/powerpoint/2013/main/command" cId="0" sldId="256"/>
      <ac:spMk id="392" creationId="{00000000-0000-0000-0000-000000000000}"/>
      <ac:txMk cp="0" len="547">
        <ac:context len="548" hash="1976775929"/>
      </ac:txMk>
    </ac:txMkLst>
    <p188:pos x="4932532" y="228927"/>
    <p188:txBody>
      <a:bodyPr/>
      <a:lstStyle/>
      <a:p>
        <a:r>
          <a:rPr lang="en-US"/>
          <a:t>I think you should add an acknowledgments section</a:t>
        </a:r>
      </a:p>
    </p188:txBody>
  </p188:cm>
  <p188:cm id="{0F372CFF-265C-4A05-AEE1-969CDA828351}" authorId="{1C68A62C-D3F3-5796-0FC8-1BAEA800D782}" created="2022-08-17T17:51:10.818">
    <ac:deMkLst xmlns:ac="http://schemas.microsoft.com/office/drawing/2013/main/command">
      <pc:docMk xmlns:pc="http://schemas.microsoft.com/office/powerpoint/2013/main/command"/>
      <pc:sldMk xmlns:pc="http://schemas.microsoft.com/office/powerpoint/2013/main/command" cId="0" sldId="256"/>
      <ac:picMk id="373" creationId="{00000000-0000-0000-0000-000000000000}"/>
    </ac:deMkLst>
    <p188:txBody>
      <a:bodyPr/>
      <a:lstStyle/>
      <a:p>
        <a:r>
          <a:rPr lang="en-US"/>
          <a:t>This picture can be removed but its up to you</a:t>
        </a:r>
      </a:p>
    </p188:txBody>
  </p188:cm>
  <p188:cm id="{AD8E68D4-A44D-4399-AF65-3977C1183E5A}" authorId="{1C68A62C-D3F3-5796-0FC8-1BAEA800D782}" created="2022-08-17T17:51:35.083">
    <ac:txMkLst xmlns:ac="http://schemas.microsoft.com/office/drawing/2013/main/command">
      <pc:docMk xmlns:pc="http://schemas.microsoft.com/office/powerpoint/2013/main/command"/>
      <pc:sldMk xmlns:pc="http://schemas.microsoft.com/office/powerpoint/2013/main/command" cId="0" sldId="256"/>
      <ac:spMk id="369" creationId="{00000000-0000-0000-0000-000000000000}"/>
      <ac:txMk cp="400" len="21">
        <ac:context len="432" hash="2678411241"/>
      </ac:txMk>
    </ac:txMkLst>
    <p188:pos x="4410080" y="2303140"/>
    <p188:txBody>
      <a:bodyPr/>
      <a:lstStyle/>
      <a:p>
        <a:r>
          <a:rPr lang="en-US"/>
          <a:t>What hardware was used?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1e59c9ce8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11e59c9ce8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2800" y="5219309"/>
            <a:ext cx="19714500" cy="50754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14600"/>
              <a:buNone/>
              <a:defRPr sz="19500"/>
            </a:lvl1pPr>
            <a:lvl2pPr lvl="1" algn="ctr" rtl="0">
              <a:spcBef>
                <a:spcPts val="0"/>
              </a:spcBef>
              <a:spcAft>
                <a:spcPts val="0"/>
              </a:spcAft>
              <a:buSzPts val="14600"/>
              <a:buNone/>
              <a:defRPr sz="14600"/>
            </a:lvl2pPr>
            <a:lvl3pPr lvl="2" algn="ctr" rtl="0">
              <a:spcBef>
                <a:spcPts val="0"/>
              </a:spcBef>
              <a:spcAft>
                <a:spcPts val="0"/>
              </a:spcAft>
              <a:buSzPts val="14600"/>
              <a:buNone/>
              <a:defRPr sz="14600"/>
            </a:lvl3pPr>
            <a:lvl4pPr lvl="3" algn="ctr" rtl="0">
              <a:spcBef>
                <a:spcPts val="0"/>
              </a:spcBef>
              <a:spcAft>
                <a:spcPts val="0"/>
              </a:spcAft>
              <a:buSzPts val="14600"/>
              <a:buNone/>
              <a:defRPr sz="14600"/>
            </a:lvl4pPr>
            <a:lvl5pPr lvl="4" algn="ctr" rtl="0">
              <a:spcBef>
                <a:spcPts val="0"/>
              </a:spcBef>
              <a:spcAft>
                <a:spcPts val="0"/>
              </a:spcAft>
              <a:buSzPts val="14600"/>
              <a:buNone/>
              <a:defRPr sz="14600"/>
            </a:lvl5pPr>
            <a:lvl6pPr lvl="5" algn="ctr" rtl="0">
              <a:spcBef>
                <a:spcPts val="0"/>
              </a:spcBef>
              <a:spcAft>
                <a:spcPts val="0"/>
              </a:spcAft>
              <a:buSzPts val="14600"/>
              <a:buNone/>
              <a:defRPr sz="14600"/>
            </a:lvl6pPr>
            <a:lvl7pPr lvl="6" algn="ctr" rtl="0">
              <a:spcBef>
                <a:spcPts val="0"/>
              </a:spcBef>
              <a:spcAft>
                <a:spcPts val="0"/>
              </a:spcAft>
              <a:buSzPts val="14600"/>
              <a:buNone/>
              <a:defRPr sz="14600"/>
            </a:lvl7pPr>
            <a:lvl8pPr lvl="7" algn="ctr" rtl="0">
              <a:spcBef>
                <a:spcPts val="0"/>
              </a:spcBef>
              <a:spcAft>
                <a:spcPts val="0"/>
              </a:spcAft>
              <a:buSzPts val="14600"/>
              <a:buNone/>
              <a:defRPr sz="14600"/>
            </a:lvl8pPr>
            <a:lvl9pPr lvl="8" algn="ctr" rtl="0">
              <a:spcBef>
                <a:spcPts val="0"/>
              </a:spcBef>
              <a:spcAft>
                <a:spcPts val="0"/>
              </a:spcAft>
              <a:buSzPts val="14600"/>
              <a:buNone/>
              <a:defRPr sz="14600"/>
            </a:lvl9pPr>
          </a:lstStyle>
          <a:p>
            <a:endParaRPr/>
          </a:p>
        </p:txBody>
      </p:sp>
      <p:sp>
        <p:nvSpPr>
          <p:cNvPr id="10" name="Google Shape;10;p2"/>
          <p:cNvSpPr txBox="1">
            <a:spLocks noGrp="1"/>
          </p:cNvSpPr>
          <p:nvPr>
            <p:ph type="subTitle" idx="1"/>
          </p:nvPr>
        </p:nvSpPr>
        <p:spPr>
          <a:xfrm>
            <a:off x="4227575" y="10718559"/>
            <a:ext cx="14584800" cy="1929000"/>
          </a:xfrm>
          <a:prstGeom prst="rect">
            <a:avLst/>
          </a:prstGeom>
          <a:ln>
            <a:noFill/>
          </a:ln>
        </p:spPr>
        <p:txBody>
          <a:bodyPr spcFirstLastPara="1" wrap="square" lIns="255950" tIns="255950" rIns="255950" bIns="255950" anchor="ctr" anchorCtr="0">
            <a:normAutofit/>
          </a:bodyPr>
          <a:lstStyle>
            <a:lvl1pPr lvl="0" algn="ctr">
              <a:lnSpc>
                <a:spcPct val="100000"/>
              </a:lnSpc>
              <a:spcBef>
                <a:spcPts val="0"/>
              </a:spcBef>
              <a:spcAft>
                <a:spcPts val="0"/>
              </a:spcAft>
              <a:buSzPts val="7800"/>
              <a:buNone/>
              <a:defRPr sz="4500"/>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11" name="Google Shape;11;p2"/>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1716943" y="4752770"/>
            <a:ext cx="2287796" cy="2777428"/>
            <a:chOff x="11740318" y="746148"/>
            <a:chExt cx="697435" cy="846673"/>
          </a:xfrm>
        </p:grpSpPr>
        <p:sp>
          <p:nvSpPr>
            <p:cNvPr id="13" name="Google Shape;13;p2"/>
            <p:cNvSpPr/>
            <p:nvPr/>
          </p:nvSpPr>
          <p:spPr>
            <a:xfrm rot="10800000">
              <a:off x="12417602" y="1074787"/>
              <a:ext cx="20151" cy="194466"/>
            </a:xfrm>
            <a:custGeom>
              <a:avLst/>
              <a:gdLst/>
              <a:ahLst/>
              <a:cxnLst/>
              <a:rect l="l" t="t" r="r" b="b"/>
              <a:pathLst>
                <a:path w="123" h="1187" extrusionOk="0">
                  <a:moveTo>
                    <a:pt x="122" y="1"/>
                  </a:moveTo>
                  <a:lnTo>
                    <a:pt x="1" y="123"/>
                  </a:lnTo>
                  <a:lnTo>
                    <a:pt x="1" y="1065"/>
                  </a:lnTo>
                  <a:lnTo>
                    <a:pt x="122" y="1186"/>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12163661" y="820853"/>
              <a:ext cx="15073" cy="702339"/>
            </a:xfrm>
            <a:custGeom>
              <a:avLst/>
              <a:gdLst/>
              <a:ahLst/>
              <a:cxnLst/>
              <a:rect l="l" t="t" r="r" b="b"/>
              <a:pathLst>
                <a:path w="92" h="4287" extrusionOk="0">
                  <a:moveTo>
                    <a:pt x="92" y="1"/>
                  </a:moveTo>
                  <a:lnTo>
                    <a:pt x="0" y="122"/>
                  </a:lnTo>
                  <a:lnTo>
                    <a:pt x="0" y="4165"/>
                  </a:lnTo>
                  <a:lnTo>
                    <a:pt x="92" y="428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12337979" y="990088"/>
              <a:ext cx="15073" cy="358788"/>
            </a:xfrm>
            <a:custGeom>
              <a:avLst/>
              <a:gdLst/>
              <a:ahLst/>
              <a:cxnLst/>
              <a:rect l="l" t="t" r="r" b="b"/>
              <a:pathLst>
                <a:path w="92" h="2190" extrusionOk="0">
                  <a:moveTo>
                    <a:pt x="92" y="1"/>
                  </a:moveTo>
                  <a:lnTo>
                    <a:pt x="1" y="122"/>
                  </a:lnTo>
                  <a:lnTo>
                    <a:pt x="1" y="2098"/>
                  </a:lnTo>
                  <a:lnTo>
                    <a:pt x="92" y="2189"/>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0800000">
              <a:off x="12078960" y="746148"/>
              <a:ext cx="20151" cy="846673"/>
            </a:xfrm>
            <a:custGeom>
              <a:avLst/>
              <a:gdLst/>
              <a:ahLst/>
              <a:cxnLst/>
              <a:rect l="l" t="t" r="r" b="b"/>
              <a:pathLst>
                <a:path w="123" h="5168" extrusionOk="0">
                  <a:moveTo>
                    <a:pt x="31" y="0"/>
                  </a:moveTo>
                  <a:lnTo>
                    <a:pt x="1" y="31"/>
                  </a:lnTo>
                  <a:lnTo>
                    <a:pt x="1" y="5137"/>
                  </a:lnTo>
                  <a:lnTo>
                    <a:pt x="31" y="5168"/>
                  </a:lnTo>
                  <a:lnTo>
                    <a:pt x="122" y="5107"/>
                  </a:lnTo>
                  <a:lnTo>
                    <a:pt x="122" y="91"/>
                  </a:lnTo>
                  <a:lnTo>
                    <a:pt x="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a:off x="12248363" y="905552"/>
              <a:ext cx="19988" cy="532939"/>
            </a:xfrm>
            <a:custGeom>
              <a:avLst/>
              <a:gdLst/>
              <a:ahLst/>
              <a:cxnLst/>
              <a:rect l="l" t="t" r="r" b="b"/>
              <a:pathLst>
                <a:path w="122" h="3253" extrusionOk="0">
                  <a:moveTo>
                    <a:pt x="122" y="1"/>
                  </a:moveTo>
                  <a:lnTo>
                    <a:pt x="0" y="122"/>
                  </a:lnTo>
                  <a:lnTo>
                    <a:pt x="0" y="3131"/>
                  </a:lnTo>
                  <a:lnTo>
                    <a:pt x="122" y="3253"/>
                  </a:lnTo>
                  <a:lnTo>
                    <a:pt x="1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a:off x="11825020" y="995166"/>
              <a:ext cx="20151" cy="348630"/>
            </a:xfrm>
            <a:custGeom>
              <a:avLst/>
              <a:gdLst/>
              <a:ahLst/>
              <a:cxnLst/>
              <a:rect l="l" t="t" r="r" b="b"/>
              <a:pathLst>
                <a:path w="123" h="2128" extrusionOk="0">
                  <a:moveTo>
                    <a:pt x="1" y="0"/>
                  </a:moveTo>
                  <a:lnTo>
                    <a:pt x="1" y="2128"/>
                  </a:lnTo>
                  <a:lnTo>
                    <a:pt x="122" y="2006"/>
                  </a:lnTo>
                  <a:lnTo>
                    <a:pt x="122"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a:off x="11740318" y="1079865"/>
              <a:ext cx="15236" cy="184309"/>
            </a:xfrm>
            <a:custGeom>
              <a:avLst/>
              <a:gdLst/>
              <a:ahLst/>
              <a:cxnLst/>
              <a:rect l="l" t="t" r="r" b="b"/>
              <a:pathLst>
                <a:path w="93" h="1125" extrusionOk="0">
                  <a:moveTo>
                    <a:pt x="1" y="0"/>
                  </a:moveTo>
                  <a:lnTo>
                    <a:pt x="1" y="1125"/>
                  </a:lnTo>
                  <a:lnTo>
                    <a:pt x="92" y="1003"/>
                  </a:lnTo>
                  <a:lnTo>
                    <a:pt x="92" y="122"/>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0800000">
              <a:off x="11994422" y="825768"/>
              <a:ext cx="19988" cy="692346"/>
            </a:xfrm>
            <a:custGeom>
              <a:avLst/>
              <a:gdLst/>
              <a:ahLst/>
              <a:cxnLst/>
              <a:rect l="l" t="t" r="r" b="b"/>
              <a:pathLst>
                <a:path w="122" h="4226" extrusionOk="0">
                  <a:moveTo>
                    <a:pt x="0" y="0"/>
                  </a:moveTo>
                  <a:lnTo>
                    <a:pt x="0" y="4225"/>
                  </a:lnTo>
                  <a:lnTo>
                    <a:pt x="122" y="4104"/>
                  </a:lnTo>
                  <a:lnTo>
                    <a:pt x="122" y="122"/>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11909721" y="915382"/>
              <a:ext cx="15073" cy="513116"/>
            </a:xfrm>
            <a:custGeom>
              <a:avLst/>
              <a:gdLst/>
              <a:ahLst/>
              <a:cxnLst/>
              <a:rect l="l" t="t" r="r" b="b"/>
              <a:pathLst>
                <a:path w="92" h="3132" extrusionOk="0">
                  <a:moveTo>
                    <a:pt x="1" y="0"/>
                  </a:moveTo>
                  <a:lnTo>
                    <a:pt x="1" y="3131"/>
                  </a:lnTo>
                  <a:lnTo>
                    <a:pt x="92" y="3040"/>
                  </a:lnTo>
                  <a:lnTo>
                    <a:pt x="92" y="91"/>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22;p2"/>
          <p:cNvSpPr/>
          <p:nvPr/>
        </p:nvSpPr>
        <p:spPr>
          <a:xfrm>
            <a:off x="4816710" y="13033990"/>
            <a:ext cx="74348" cy="72057"/>
          </a:xfrm>
          <a:custGeom>
            <a:avLst/>
            <a:gdLst/>
            <a:ahLst/>
            <a:cxnLst/>
            <a:rect l="l" t="t" r="r" b="b"/>
            <a:pathLst>
              <a:path w="487" h="472" extrusionOk="0">
                <a:moveTo>
                  <a:pt x="236" y="1"/>
                </a:moveTo>
                <a:cubicBezTo>
                  <a:pt x="175" y="1"/>
                  <a:pt x="122" y="31"/>
                  <a:pt x="91" y="92"/>
                </a:cubicBezTo>
                <a:cubicBezTo>
                  <a:pt x="0" y="153"/>
                  <a:pt x="0" y="305"/>
                  <a:pt x="91" y="426"/>
                </a:cubicBezTo>
                <a:cubicBezTo>
                  <a:pt x="122" y="456"/>
                  <a:pt x="175" y="472"/>
                  <a:pt x="236" y="472"/>
                </a:cubicBezTo>
                <a:cubicBezTo>
                  <a:pt x="296" y="472"/>
                  <a:pt x="365" y="456"/>
                  <a:pt x="426" y="426"/>
                </a:cubicBezTo>
                <a:cubicBezTo>
                  <a:pt x="486" y="335"/>
                  <a:pt x="486" y="183"/>
                  <a:pt x="426" y="92"/>
                </a:cubicBezTo>
                <a:cubicBezTo>
                  <a:pt x="365" y="31"/>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66035" y="12783469"/>
            <a:ext cx="74501" cy="69767"/>
          </a:xfrm>
          <a:custGeom>
            <a:avLst/>
            <a:gdLst/>
            <a:ahLst/>
            <a:cxnLst/>
            <a:rect l="l" t="t" r="r" b="b"/>
            <a:pathLst>
              <a:path w="488" h="457" extrusionOk="0">
                <a:moveTo>
                  <a:pt x="244" y="0"/>
                </a:moveTo>
                <a:cubicBezTo>
                  <a:pt x="122" y="0"/>
                  <a:pt x="1" y="122"/>
                  <a:pt x="1" y="243"/>
                </a:cubicBezTo>
                <a:cubicBezTo>
                  <a:pt x="1" y="365"/>
                  <a:pt x="122" y="456"/>
                  <a:pt x="244" y="456"/>
                </a:cubicBezTo>
                <a:cubicBezTo>
                  <a:pt x="365" y="456"/>
                  <a:pt x="487" y="365"/>
                  <a:pt x="487" y="243"/>
                </a:cubicBezTo>
                <a:cubicBezTo>
                  <a:pt x="487" y="122"/>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320093" y="13326352"/>
            <a:ext cx="69768" cy="69767"/>
          </a:xfrm>
          <a:custGeom>
            <a:avLst/>
            <a:gdLst/>
            <a:ahLst/>
            <a:cxnLst/>
            <a:rect l="l" t="t" r="r" b="b"/>
            <a:pathLst>
              <a:path w="457" h="457" extrusionOk="0">
                <a:moveTo>
                  <a:pt x="214" y="0"/>
                </a:moveTo>
                <a:cubicBezTo>
                  <a:pt x="92" y="0"/>
                  <a:pt x="1" y="122"/>
                  <a:pt x="1" y="244"/>
                </a:cubicBezTo>
                <a:cubicBezTo>
                  <a:pt x="1" y="365"/>
                  <a:pt x="92" y="456"/>
                  <a:pt x="214" y="456"/>
                </a:cubicBezTo>
                <a:cubicBezTo>
                  <a:pt x="335" y="456"/>
                  <a:pt x="457" y="365"/>
                  <a:pt x="457" y="244"/>
                </a:cubicBezTo>
                <a:cubicBezTo>
                  <a:pt x="457" y="122"/>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069571" y="13080411"/>
            <a:ext cx="69768" cy="69767"/>
          </a:xfrm>
          <a:custGeom>
            <a:avLst/>
            <a:gdLst/>
            <a:ahLst/>
            <a:cxnLst/>
            <a:rect l="l" t="t" r="r" b="b"/>
            <a:pathLst>
              <a:path w="457" h="457" extrusionOk="0">
                <a:moveTo>
                  <a:pt x="213" y="0"/>
                </a:moveTo>
                <a:cubicBezTo>
                  <a:pt x="92" y="0"/>
                  <a:pt x="0" y="92"/>
                  <a:pt x="0" y="213"/>
                </a:cubicBezTo>
                <a:cubicBezTo>
                  <a:pt x="0" y="335"/>
                  <a:pt x="92" y="456"/>
                  <a:pt x="213" y="456"/>
                </a:cubicBezTo>
                <a:cubicBezTo>
                  <a:pt x="365" y="456"/>
                  <a:pt x="456" y="335"/>
                  <a:pt x="456" y="213"/>
                </a:cubicBezTo>
                <a:cubicBezTo>
                  <a:pt x="456" y="92"/>
                  <a:pt x="365"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98553" y="13252146"/>
            <a:ext cx="74348" cy="75568"/>
          </a:xfrm>
          <a:custGeom>
            <a:avLst/>
            <a:gdLst/>
            <a:ahLst/>
            <a:cxnLst/>
            <a:rect l="l" t="t" r="r" b="b"/>
            <a:pathLst>
              <a:path w="487" h="495" extrusionOk="0">
                <a:moveTo>
                  <a:pt x="232" y="0"/>
                </a:moveTo>
                <a:cubicBezTo>
                  <a:pt x="168" y="0"/>
                  <a:pt x="107" y="31"/>
                  <a:pt x="61" y="91"/>
                </a:cubicBezTo>
                <a:cubicBezTo>
                  <a:pt x="0" y="183"/>
                  <a:pt x="0" y="334"/>
                  <a:pt x="61" y="426"/>
                </a:cubicBezTo>
                <a:cubicBezTo>
                  <a:pt x="107" y="471"/>
                  <a:pt x="168" y="494"/>
                  <a:pt x="232" y="494"/>
                </a:cubicBezTo>
                <a:cubicBezTo>
                  <a:pt x="297" y="494"/>
                  <a:pt x="365" y="471"/>
                  <a:pt x="426" y="426"/>
                </a:cubicBezTo>
                <a:cubicBezTo>
                  <a:pt x="487" y="365"/>
                  <a:pt x="487" y="213"/>
                  <a:pt x="426" y="91"/>
                </a:cubicBezTo>
                <a:cubicBezTo>
                  <a:pt x="365" y="31"/>
                  <a:pt x="297"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48031" y="13801899"/>
            <a:ext cx="74348" cy="68698"/>
          </a:xfrm>
          <a:custGeom>
            <a:avLst/>
            <a:gdLst/>
            <a:ahLst/>
            <a:cxnLst/>
            <a:rect l="l" t="t" r="r" b="b"/>
            <a:pathLst>
              <a:path w="487" h="450" extrusionOk="0">
                <a:moveTo>
                  <a:pt x="236" y="1"/>
                </a:moveTo>
                <a:cubicBezTo>
                  <a:pt x="175" y="1"/>
                  <a:pt x="122" y="16"/>
                  <a:pt x="91" y="47"/>
                </a:cubicBezTo>
                <a:cubicBezTo>
                  <a:pt x="0" y="107"/>
                  <a:pt x="0" y="290"/>
                  <a:pt x="91" y="381"/>
                </a:cubicBezTo>
                <a:cubicBezTo>
                  <a:pt x="122" y="427"/>
                  <a:pt x="175" y="449"/>
                  <a:pt x="236" y="449"/>
                </a:cubicBezTo>
                <a:cubicBezTo>
                  <a:pt x="296" y="449"/>
                  <a:pt x="365" y="427"/>
                  <a:pt x="426" y="381"/>
                </a:cubicBezTo>
                <a:cubicBezTo>
                  <a:pt x="486" y="320"/>
                  <a:pt x="486" y="168"/>
                  <a:pt x="426" y="47"/>
                </a:cubicBezTo>
                <a:cubicBezTo>
                  <a:pt x="365" y="16"/>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092776" y="13551378"/>
            <a:ext cx="74348" cy="68545"/>
          </a:xfrm>
          <a:custGeom>
            <a:avLst/>
            <a:gdLst/>
            <a:ahLst/>
            <a:cxnLst/>
            <a:rect l="l" t="t" r="r" b="b"/>
            <a:pathLst>
              <a:path w="487" h="449" extrusionOk="0">
                <a:moveTo>
                  <a:pt x="259" y="1"/>
                </a:moveTo>
                <a:cubicBezTo>
                  <a:pt x="198" y="1"/>
                  <a:pt x="137" y="16"/>
                  <a:pt x="92" y="46"/>
                </a:cubicBezTo>
                <a:cubicBezTo>
                  <a:pt x="0" y="137"/>
                  <a:pt x="0" y="289"/>
                  <a:pt x="92" y="381"/>
                </a:cubicBezTo>
                <a:cubicBezTo>
                  <a:pt x="122" y="426"/>
                  <a:pt x="175" y="449"/>
                  <a:pt x="236" y="449"/>
                </a:cubicBezTo>
                <a:cubicBezTo>
                  <a:pt x="297" y="449"/>
                  <a:pt x="365" y="426"/>
                  <a:pt x="426" y="381"/>
                </a:cubicBezTo>
                <a:cubicBezTo>
                  <a:pt x="487" y="320"/>
                  <a:pt x="487" y="168"/>
                  <a:pt x="426" y="46"/>
                </a:cubicBezTo>
                <a:cubicBezTo>
                  <a:pt x="380" y="16"/>
                  <a:pt x="32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42102" y="13301926"/>
            <a:ext cx="79080" cy="68698"/>
          </a:xfrm>
          <a:custGeom>
            <a:avLst/>
            <a:gdLst/>
            <a:ahLst/>
            <a:cxnLst/>
            <a:rect l="l" t="t" r="r" b="b"/>
            <a:pathLst>
              <a:path w="518" h="450" extrusionOk="0">
                <a:moveTo>
                  <a:pt x="259" y="1"/>
                </a:moveTo>
                <a:cubicBezTo>
                  <a:pt x="206" y="1"/>
                  <a:pt x="153" y="24"/>
                  <a:pt x="92" y="69"/>
                </a:cubicBezTo>
                <a:cubicBezTo>
                  <a:pt x="1" y="130"/>
                  <a:pt x="1" y="282"/>
                  <a:pt x="92" y="404"/>
                </a:cubicBezTo>
                <a:cubicBezTo>
                  <a:pt x="123" y="434"/>
                  <a:pt x="176" y="449"/>
                  <a:pt x="237" y="449"/>
                </a:cubicBezTo>
                <a:cubicBezTo>
                  <a:pt x="297" y="449"/>
                  <a:pt x="366" y="434"/>
                  <a:pt x="427" y="404"/>
                </a:cubicBezTo>
                <a:cubicBezTo>
                  <a:pt x="518" y="312"/>
                  <a:pt x="518" y="160"/>
                  <a:pt x="427" y="69"/>
                </a:cubicBezTo>
                <a:cubicBezTo>
                  <a:pt x="366" y="24"/>
                  <a:pt x="313"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75816" y="14273019"/>
            <a:ext cx="69768" cy="69767"/>
          </a:xfrm>
          <a:custGeom>
            <a:avLst/>
            <a:gdLst/>
            <a:ahLst/>
            <a:cxnLst/>
            <a:rect l="l" t="t" r="r" b="b"/>
            <a:pathLst>
              <a:path w="457" h="457" extrusionOk="0">
                <a:moveTo>
                  <a:pt x="244" y="0"/>
                </a:moveTo>
                <a:cubicBezTo>
                  <a:pt x="122" y="0"/>
                  <a:pt x="0" y="91"/>
                  <a:pt x="0" y="213"/>
                </a:cubicBezTo>
                <a:cubicBezTo>
                  <a:pt x="0" y="365"/>
                  <a:pt x="122" y="456"/>
                  <a:pt x="244" y="456"/>
                </a:cubicBezTo>
                <a:cubicBezTo>
                  <a:pt x="365" y="456"/>
                  <a:pt x="456" y="365"/>
                  <a:pt x="456" y="213"/>
                </a:cubicBezTo>
                <a:cubicBezTo>
                  <a:pt x="456" y="91"/>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29874" y="14022346"/>
            <a:ext cx="74348" cy="75568"/>
          </a:xfrm>
          <a:custGeom>
            <a:avLst/>
            <a:gdLst/>
            <a:ahLst/>
            <a:cxnLst/>
            <a:rect l="l" t="t" r="r" b="b"/>
            <a:pathLst>
              <a:path w="487" h="495" extrusionOk="0">
                <a:moveTo>
                  <a:pt x="228" y="1"/>
                </a:moveTo>
                <a:cubicBezTo>
                  <a:pt x="168" y="1"/>
                  <a:pt x="107" y="31"/>
                  <a:pt x="61" y="92"/>
                </a:cubicBezTo>
                <a:cubicBezTo>
                  <a:pt x="1" y="153"/>
                  <a:pt x="1" y="305"/>
                  <a:pt x="61" y="426"/>
                </a:cubicBezTo>
                <a:cubicBezTo>
                  <a:pt x="107" y="472"/>
                  <a:pt x="168" y="495"/>
                  <a:pt x="228" y="495"/>
                </a:cubicBezTo>
                <a:cubicBezTo>
                  <a:pt x="289" y="495"/>
                  <a:pt x="350" y="472"/>
                  <a:pt x="396" y="426"/>
                </a:cubicBezTo>
                <a:cubicBezTo>
                  <a:pt x="487" y="366"/>
                  <a:pt x="487" y="183"/>
                  <a:pt x="396" y="92"/>
                </a:cubicBezTo>
                <a:cubicBezTo>
                  <a:pt x="350" y="31"/>
                  <a:pt x="289"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57659" y="14495756"/>
            <a:ext cx="69768" cy="69767"/>
          </a:xfrm>
          <a:custGeom>
            <a:avLst/>
            <a:gdLst/>
            <a:ahLst/>
            <a:cxnLst/>
            <a:rect l="l" t="t" r="r" b="b"/>
            <a:pathLst>
              <a:path w="457" h="457" extrusionOk="0">
                <a:moveTo>
                  <a:pt x="214" y="0"/>
                </a:moveTo>
                <a:cubicBezTo>
                  <a:pt x="92" y="0"/>
                  <a:pt x="1" y="91"/>
                  <a:pt x="1" y="213"/>
                </a:cubicBezTo>
                <a:cubicBezTo>
                  <a:pt x="1" y="334"/>
                  <a:pt x="92" y="456"/>
                  <a:pt x="214" y="456"/>
                </a:cubicBezTo>
                <a:cubicBezTo>
                  <a:pt x="335" y="456"/>
                  <a:pt x="457" y="334"/>
                  <a:pt x="457" y="213"/>
                </a:cubicBezTo>
                <a:cubicBezTo>
                  <a:pt x="457" y="91"/>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02557" y="14244013"/>
            <a:ext cx="74348" cy="72057"/>
          </a:xfrm>
          <a:custGeom>
            <a:avLst/>
            <a:gdLst/>
            <a:ahLst/>
            <a:cxnLst/>
            <a:rect l="l" t="t" r="r" b="b"/>
            <a:pathLst>
              <a:path w="487" h="472" extrusionOk="0">
                <a:moveTo>
                  <a:pt x="255" y="0"/>
                </a:moveTo>
                <a:cubicBezTo>
                  <a:pt x="190" y="0"/>
                  <a:pt x="122" y="23"/>
                  <a:pt x="61" y="69"/>
                </a:cubicBezTo>
                <a:cubicBezTo>
                  <a:pt x="0" y="160"/>
                  <a:pt x="0" y="312"/>
                  <a:pt x="61" y="403"/>
                </a:cubicBezTo>
                <a:cubicBezTo>
                  <a:pt x="107" y="448"/>
                  <a:pt x="167" y="471"/>
                  <a:pt x="232" y="471"/>
                </a:cubicBezTo>
                <a:cubicBezTo>
                  <a:pt x="296" y="471"/>
                  <a:pt x="365" y="448"/>
                  <a:pt x="426" y="403"/>
                </a:cubicBezTo>
                <a:cubicBezTo>
                  <a:pt x="486" y="342"/>
                  <a:pt x="486" y="190"/>
                  <a:pt x="426" y="69"/>
                </a:cubicBezTo>
                <a:cubicBezTo>
                  <a:pt x="380" y="23"/>
                  <a:pt x="319"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122900" y="13405279"/>
            <a:ext cx="844695" cy="849261"/>
          </a:xfrm>
          <a:custGeom>
            <a:avLst/>
            <a:gdLst/>
            <a:ahLst/>
            <a:cxnLst/>
            <a:rect l="l" t="t" r="r" b="b"/>
            <a:pathLst>
              <a:path w="5533" h="5563" extrusionOk="0">
                <a:moveTo>
                  <a:pt x="2767" y="0"/>
                </a:moveTo>
                <a:lnTo>
                  <a:pt x="1" y="2797"/>
                </a:lnTo>
                <a:lnTo>
                  <a:pt x="2767" y="5563"/>
                </a:lnTo>
                <a:lnTo>
                  <a:pt x="5533" y="2797"/>
                </a:lnTo>
                <a:lnTo>
                  <a:pt x="2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80" y="14992218"/>
            <a:ext cx="2287838" cy="2287800"/>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51719" y="15739354"/>
            <a:ext cx="788973" cy="78896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0" y="12709133"/>
            <a:ext cx="2287838" cy="2287800"/>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146203" y="11563087"/>
            <a:ext cx="2287838" cy="2287800"/>
          </a:xfrm>
          <a:custGeom>
            <a:avLst/>
            <a:gdLst/>
            <a:ahLst/>
            <a:cxnLst/>
            <a:rect l="l" t="t" r="r" b="b"/>
            <a:pathLst>
              <a:path w="14986" h="14986" extrusionOk="0">
                <a:moveTo>
                  <a:pt x="7477" y="0"/>
                </a:moveTo>
                <a:lnTo>
                  <a:pt x="0" y="7508"/>
                </a:lnTo>
                <a:lnTo>
                  <a:pt x="7477" y="14985"/>
                </a:lnTo>
                <a:lnTo>
                  <a:pt x="14985" y="7508"/>
                </a:lnTo>
                <a:lnTo>
                  <a:pt x="7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141471" y="13846019"/>
            <a:ext cx="2287838" cy="2287800"/>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763272" y="13846019"/>
            <a:ext cx="1164987" cy="2287800"/>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287674" y="14992218"/>
            <a:ext cx="1146361" cy="2287800"/>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580" y="11558354"/>
            <a:ext cx="1141782" cy="2292533"/>
          </a:xfrm>
          <a:custGeom>
            <a:avLst/>
            <a:gdLst/>
            <a:ahLst/>
            <a:cxnLst/>
            <a:rect l="l" t="t" r="r" b="b"/>
            <a:pathLst>
              <a:path w="7479" h="15017" extrusionOk="0">
                <a:moveTo>
                  <a:pt x="1" y="1"/>
                </a:moveTo>
                <a:lnTo>
                  <a:pt x="1" y="15016"/>
                </a:lnTo>
                <a:lnTo>
                  <a:pt x="7478" y="753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580" y="10718551"/>
            <a:ext cx="417844" cy="839949"/>
          </a:xfrm>
          <a:custGeom>
            <a:avLst/>
            <a:gdLst/>
            <a:ahLst/>
            <a:cxnLst/>
            <a:rect l="l" t="t" r="r" b="b"/>
            <a:pathLst>
              <a:path w="2737" h="5502" extrusionOk="0">
                <a:moveTo>
                  <a:pt x="1" y="0"/>
                </a:moveTo>
                <a:lnTo>
                  <a:pt x="1" y="5502"/>
                </a:lnTo>
                <a:lnTo>
                  <a:pt x="2736" y="276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580" y="13850752"/>
            <a:ext cx="1141782" cy="2283068"/>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488069" y="429960"/>
            <a:ext cx="1479080" cy="1479071"/>
            <a:chOff x="488069" y="429960"/>
            <a:chExt cx="1479080" cy="1479071"/>
          </a:xfrm>
        </p:grpSpPr>
        <p:sp>
          <p:nvSpPr>
            <p:cNvPr id="46" name="Google Shape;46;p2"/>
            <p:cNvSpPr/>
            <p:nvPr/>
          </p:nvSpPr>
          <p:spPr>
            <a:xfrm>
              <a:off x="488069" y="429960"/>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88069" y="42996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88069" y="429960"/>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88069" y="429960"/>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8069" y="429960"/>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59494" y="1301382"/>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58325" y="1595132"/>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66912" y="703723"/>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60664" y="1002552"/>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rot="10800000">
            <a:off x="22292932" y="16513319"/>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0800000">
            <a:off x="21401520" y="1562192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10800000">
            <a:off x="21994102" y="16219572"/>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21147579" y="15367984"/>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21700350" y="15920746"/>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21147580" y="15367974"/>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21147580" y="15367970"/>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21147579" y="15367981"/>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21147579" y="15367977"/>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18148950" y="4173960"/>
            <a:ext cx="74348" cy="72057"/>
          </a:xfrm>
          <a:custGeom>
            <a:avLst/>
            <a:gdLst/>
            <a:ahLst/>
            <a:cxnLst/>
            <a:rect l="l" t="t" r="r" b="b"/>
            <a:pathLst>
              <a:path w="487" h="472" extrusionOk="0">
                <a:moveTo>
                  <a:pt x="236" y="1"/>
                </a:moveTo>
                <a:cubicBezTo>
                  <a:pt x="175" y="1"/>
                  <a:pt x="122" y="31"/>
                  <a:pt x="91" y="92"/>
                </a:cubicBezTo>
                <a:cubicBezTo>
                  <a:pt x="0" y="153"/>
                  <a:pt x="0" y="305"/>
                  <a:pt x="91" y="426"/>
                </a:cubicBezTo>
                <a:cubicBezTo>
                  <a:pt x="122" y="456"/>
                  <a:pt x="175" y="472"/>
                  <a:pt x="236" y="472"/>
                </a:cubicBezTo>
                <a:cubicBezTo>
                  <a:pt x="296" y="472"/>
                  <a:pt x="365" y="456"/>
                  <a:pt x="426" y="426"/>
                </a:cubicBezTo>
                <a:cubicBezTo>
                  <a:pt x="486" y="335"/>
                  <a:pt x="486" y="183"/>
                  <a:pt x="426" y="92"/>
                </a:cubicBezTo>
                <a:cubicBezTo>
                  <a:pt x="365" y="31"/>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18399472" y="4426771"/>
            <a:ext cx="74501" cy="69767"/>
          </a:xfrm>
          <a:custGeom>
            <a:avLst/>
            <a:gdLst/>
            <a:ahLst/>
            <a:cxnLst/>
            <a:rect l="l" t="t" r="r" b="b"/>
            <a:pathLst>
              <a:path w="488" h="457" extrusionOk="0">
                <a:moveTo>
                  <a:pt x="244" y="0"/>
                </a:moveTo>
                <a:cubicBezTo>
                  <a:pt x="122" y="0"/>
                  <a:pt x="1" y="122"/>
                  <a:pt x="1" y="243"/>
                </a:cubicBezTo>
                <a:cubicBezTo>
                  <a:pt x="1" y="365"/>
                  <a:pt x="122" y="456"/>
                  <a:pt x="244" y="456"/>
                </a:cubicBezTo>
                <a:cubicBezTo>
                  <a:pt x="365" y="456"/>
                  <a:pt x="487" y="365"/>
                  <a:pt x="487" y="243"/>
                </a:cubicBezTo>
                <a:cubicBezTo>
                  <a:pt x="487" y="122"/>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18650147" y="3883888"/>
            <a:ext cx="69768" cy="69767"/>
          </a:xfrm>
          <a:custGeom>
            <a:avLst/>
            <a:gdLst/>
            <a:ahLst/>
            <a:cxnLst/>
            <a:rect l="l" t="t" r="r" b="b"/>
            <a:pathLst>
              <a:path w="457" h="457" extrusionOk="0">
                <a:moveTo>
                  <a:pt x="214" y="0"/>
                </a:moveTo>
                <a:cubicBezTo>
                  <a:pt x="92" y="0"/>
                  <a:pt x="1" y="122"/>
                  <a:pt x="1" y="244"/>
                </a:cubicBezTo>
                <a:cubicBezTo>
                  <a:pt x="1" y="365"/>
                  <a:pt x="92" y="456"/>
                  <a:pt x="214" y="456"/>
                </a:cubicBezTo>
                <a:cubicBezTo>
                  <a:pt x="335" y="456"/>
                  <a:pt x="457" y="365"/>
                  <a:pt x="457" y="244"/>
                </a:cubicBezTo>
                <a:cubicBezTo>
                  <a:pt x="457" y="122"/>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18900669" y="4129829"/>
            <a:ext cx="69768" cy="69767"/>
          </a:xfrm>
          <a:custGeom>
            <a:avLst/>
            <a:gdLst/>
            <a:ahLst/>
            <a:cxnLst/>
            <a:rect l="l" t="t" r="r" b="b"/>
            <a:pathLst>
              <a:path w="457" h="457" extrusionOk="0">
                <a:moveTo>
                  <a:pt x="213" y="0"/>
                </a:moveTo>
                <a:cubicBezTo>
                  <a:pt x="92" y="0"/>
                  <a:pt x="0" y="92"/>
                  <a:pt x="0" y="213"/>
                </a:cubicBezTo>
                <a:cubicBezTo>
                  <a:pt x="0" y="335"/>
                  <a:pt x="92" y="456"/>
                  <a:pt x="213" y="456"/>
                </a:cubicBezTo>
                <a:cubicBezTo>
                  <a:pt x="365" y="456"/>
                  <a:pt x="456" y="335"/>
                  <a:pt x="456" y="213"/>
                </a:cubicBezTo>
                <a:cubicBezTo>
                  <a:pt x="456" y="92"/>
                  <a:pt x="365"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18367107" y="3952292"/>
            <a:ext cx="74348" cy="75568"/>
          </a:xfrm>
          <a:custGeom>
            <a:avLst/>
            <a:gdLst/>
            <a:ahLst/>
            <a:cxnLst/>
            <a:rect l="l" t="t" r="r" b="b"/>
            <a:pathLst>
              <a:path w="487" h="495" extrusionOk="0">
                <a:moveTo>
                  <a:pt x="232" y="0"/>
                </a:moveTo>
                <a:cubicBezTo>
                  <a:pt x="168" y="0"/>
                  <a:pt x="107" y="31"/>
                  <a:pt x="61" y="91"/>
                </a:cubicBezTo>
                <a:cubicBezTo>
                  <a:pt x="0" y="183"/>
                  <a:pt x="0" y="334"/>
                  <a:pt x="61" y="426"/>
                </a:cubicBezTo>
                <a:cubicBezTo>
                  <a:pt x="107" y="471"/>
                  <a:pt x="168" y="494"/>
                  <a:pt x="232" y="494"/>
                </a:cubicBezTo>
                <a:cubicBezTo>
                  <a:pt x="297" y="494"/>
                  <a:pt x="365" y="471"/>
                  <a:pt x="426" y="426"/>
                </a:cubicBezTo>
                <a:cubicBezTo>
                  <a:pt x="487" y="365"/>
                  <a:pt x="487" y="213"/>
                  <a:pt x="426" y="91"/>
                </a:cubicBezTo>
                <a:cubicBezTo>
                  <a:pt x="365" y="31"/>
                  <a:pt x="297" y="0"/>
                  <a:pt x="2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18617629" y="3409409"/>
            <a:ext cx="74348" cy="68698"/>
          </a:xfrm>
          <a:custGeom>
            <a:avLst/>
            <a:gdLst/>
            <a:ahLst/>
            <a:cxnLst/>
            <a:rect l="l" t="t" r="r" b="b"/>
            <a:pathLst>
              <a:path w="487" h="450" extrusionOk="0">
                <a:moveTo>
                  <a:pt x="236" y="1"/>
                </a:moveTo>
                <a:cubicBezTo>
                  <a:pt x="175" y="1"/>
                  <a:pt x="122" y="16"/>
                  <a:pt x="91" y="47"/>
                </a:cubicBezTo>
                <a:cubicBezTo>
                  <a:pt x="0" y="107"/>
                  <a:pt x="0" y="290"/>
                  <a:pt x="91" y="381"/>
                </a:cubicBezTo>
                <a:cubicBezTo>
                  <a:pt x="122" y="427"/>
                  <a:pt x="175" y="449"/>
                  <a:pt x="236" y="449"/>
                </a:cubicBezTo>
                <a:cubicBezTo>
                  <a:pt x="296" y="449"/>
                  <a:pt x="365" y="427"/>
                  <a:pt x="426" y="381"/>
                </a:cubicBezTo>
                <a:cubicBezTo>
                  <a:pt x="486" y="320"/>
                  <a:pt x="486" y="168"/>
                  <a:pt x="426" y="47"/>
                </a:cubicBezTo>
                <a:cubicBezTo>
                  <a:pt x="365" y="16"/>
                  <a:pt x="296" y="1"/>
                  <a:pt x="2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18872884" y="3660083"/>
            <a:ext cx="74348" cy="68545"/>
          </a:xfrm>
          <a:custGeom>
            <a:avLst/>
            <a:gdLst/>
            <a:ahLst/>
            <a:cxnLst/>
            <a:rect l="l" t="t" r="r" b="b"/>
            <a:pathLst>
              <a:path w="487" h="449" extrusionOk="0">
                <a:moveTo>
                  <a:pt x="259" y="1"/>
                </a:moveTo>
                <a:cubicBezTo>
                  <a:pt x="198" y="1"/>
                  <a:pt x="137" y="16"/>
                  <a:pt x="92" y="46"/>
                </a:cubicBezTo>
                <a:cubicBezTo>
                  <a:pt x="0" y="137"/>
                  <a:pt x="0" y="289"/>
                  <a:pt x="92" y="381"/>
                </a:cubicBezTo>
                <a:cubicBezTo>
                  <a:pt x="122" y="426"/>
                  <a:pt x="175" y="449"/>
                  <a:pt x="236" y="449"/>
                </a:cubicBezTo>
                <a:cubicBezTo>
                  <a:pt x="297" y="449"/>
                  <a:pt x="365" y="426"/>
                  <a:pt x="426" y="381"/>
                </a:cubicBezTo>
                <a:cubicBezTo>
                  <a:pt x="487" y="320"/>
                  <a:pt x="487" y="168"/>
                  <a:pt x="426" y="46"/>
                </a:cubicBezTo>
                <a:cubicBezTo>
                  <a:pt x="380" y="16"/>
                  <a:pt x="320"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19118826" y="3909383"/>
            <a:ext cx="79080" cy="68698"/>
          </a:xfrm>
          <a:custGeom>
            <a:avLst/>
            <a:gdLst/>
            <a:ahLst/>
            <a:cxnLst/>
            <a:rect l="l" t="t" r="r" b="b"/>
            <a:pathLst>
              <a:path w="518" h="450" extrusionOk="0">
                <a:moveTo>
                  <a:pt x="259" y="1"/>
                </a:moveTo>
                <a:cubicBezTo>
                  <a:pt x="206" y="1"/>
                  <a:pt x="153" y="24"/>
                  <a:pt x="92" y="69"/>
                </a:cubicBezTo>
                <a:cubicBezTo>
                  <a:pt x="1" y="130"/>
                  <a:pt x="1" y="282"/>
                  <a:pt x="92" y="404"/>
                </a:cubicBezTo>
                <a:cubicBezTo>
                  <a:pt x="123" y="434"/>
                  <a:pt x="176" y="449"/>
                  <a:pt x="237" y="449"/>
                </a:cubicBezTo>
                <a:cubicBezTo>
                  <a:pt x="297" y="449"/>
                  <a:pt x="366" y="434"/>
                  <a:pt x="427" y="404"/>
                </a:cubicBezTo>
                <a:cubicBezTo>
                  <a:pt x="518" y="312"/>
                  <a:pt x="518" y="160"/>
                  <a:pt x="427" y="69"/>
                </a:cubicBezTo>
                <a:cubicBezTo>
                  <a:pt x="366" y="24"/>
                  <a:pt x="313" y="1"/>
                  <a:pt x="2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18594424" y="2937221"/>
            <a:ext cx="69768" cy="69767"/>
          </a:xfrm>
          <a:custGeom>
            <a:avLst/>
            <a:gdLst/>
            <a:ahLst/>
            <a:cxnLst/>
            <a:rect l="l" t="t" r="r" b="b"/>
            <a:pathLst>
              <a:path w="457" h="457" extrusionOk="0">
                <a:moveTo>
                  <a:pt x="244" y="0"/>
                </a:moveTo>
                <a:cubicBezTo>
                  <a:pt x="122" y="0"/>
                  <a:pt x="0" y="91"/>
                  <a:pt x="0" y="213"/>
                </a:cubicBezTo>
                <a:cubicBezTo>
                  <a:pt x="0" y="365"/>
                  <a:pt x="122" y="456"/>
                  <a:pt x="244" y="456"/>
                </a:cubicBezTo>
                <a:cubicBezTo>
                  <a:pt x="365" y="456"/>
                  <a:pt x="456" y="365"/>
                  <a:pt x="456" y="213"/>
                </a:cubicBezTo>
                <a:cubicBezTo>
                  <a:pt x="456" y="91"/>
                  <a:pt x="3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18835787" y="3182093"/>
            <a:ext cx="74348" cy="75568"/>
          </a:xfrm>
          <a:custGeom>
            <a:avLst/>
            <a:gdLst/>
            <a:ahLst/>
            <a:cxnLst/>
            <a:rect l="l" t="t" r="r" b="b"/>
            <a:pathLst>
              <a:path w="487" h="495" extrusionOk="0">
                <a:moveTo>
                  <a:pt x="228" y="1"/>
                </a:moveTo>
                <a:cubicBezTo>
                  <a:pt x="168" y="1"/>
                  <a:pt x="107" y="31"/>
                  <a:pt x="61" y="92"/>
                </a:cubicBezTo>
                <a:cubicBezTo>
                  <a:pt x="1" y="153"/>
                  <a:pt x="1" y="305"/>
                  <a:pt x="61" y="426"/>
                </a:cubicBezTo>
                <a:cubicBezTo>
                  <a:pt x="107" y="472"/>
                  <a:pt x="168" y="495"/>
                  <a:pt x="228" y="495"/>
                </a:cubicBezTo>
                <a:cubicBezTo>
                  <a:pt x="289" y="495"/>
                  <a:pt x="350" y="472"/>
                  <a:pt x="396" y="426"/>
                </a:cubicBezTo>
                <a:cubicBezTo>
                  <a:pt x="487" y="366"/>
                  <a:pt x="487" y="183"/>
                  <a:pt x="396" y="92"/>
                </a:cubicBezTo>
                <a:cubicBezTo>
                  <a:pt x="350" y="31"/>
                  <a:pt x="289" y="1"/>
                  <a:pt x="2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18812582" y="2714484"/>
            <a:ext cx="69768" cy="69767"/>
          </a:xfrm>
          <a:custGeom>
            <a:avLst/>
            <a:gdLst/>
            <a:ahLst/>
            <a:cxnLst/>
            <a:rect l="l" t="t" r="r" b="b"/>
            <a:pathLst>
              <a:path w="457" h="457" extrusionOk="0">
                <a:moveTo>
                  <a:pt x="214" y="0"/>
                </a:moveTo>
                <a:cubicBezTo>
                  <a:pt x="92" y="0"/>
                  <a:pt x="1" y="91"/>
                  <a:pt x="1" y="213"/>
                </a:cubicBezTo>
                <a:cubicBezTo>
                  <a:pt x="1" y="334"/>
                  <a:pt x="92" y="456"/>
                  <a:pt x="214" y="456"/>
                </a:cubicBezTo>
                <a:cubicBezTo>
                  <a:pt x="335" y="456"/>
                  <a:pt x="457" y="334"/>
                  <a:pt x="457" y="213"/>
                </a:cubicBezTo>
                <a:cubicBezTo>
                  <a:pt x="457" y="91"/>
                  <a:pt x="335" y="0"/>
                  <a:pt x="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19063104" y="2963937"/>
            <a:ext cx="74348" cy="72057"/>
          </a:xfrm>
          <a:custGeom>
            <a:avLst/>
            <a:gdLst/>
            <a:ahLst/>
            <a:cxnLst/>
            <a:rect l="l" t="t" r="r" b="b"/>
            <a:pathLst>
              <a:path w="487" h="472" extrusionOk="0">
                <a:moveTo>
                  <a:pt x="255" y="0"/>
                </a:moveTo>
                <a:cubicBezTo>
                  <a:pt x="190" y="0"/>
                  <a:pt x="122" y="23"/>
                  <a:pt x="61" y="69"/>
                </a:cubicBezTo>
                <a:cubicBezTo>
                  <a:pt x="0" y="160"/>
                  <a:pt x="0" y="312"/>
                  <a:pt x="61" y="403"/>
                </a:cubicBezTo>
                <a:cubicBezTo>
                  <a:pt x="107" y="448"/>
                  <a:pt x="167" y="471"/>
                  <a:pt x="232" y="471"/>
                </a:cubicBezTo>
                <a:cubicBezTo>
                  <a:pt x="296" y="471"/>
                  <a:pt x="365" y="448"/>
                  <a:pt x="426" y="403"/>
                </a:cubicBezTo>
                <a:cubicBezTo>
                  <a:pt x="486" y="342"/>
                  <a:pt x="486" y="190"/>
                  <a:pt x="426" y="69"/>
                </a:cubicBezTo>
                <a:cubicBezTo>
                  <a:pt x="380" y="23"/>
                  <a:pt x="319" y="0"/>
                  <a:pt x="2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19072412" y="3025466"/>
            <a:ext cx="844695" cy="849261"/>
          </a:xfrm>
          <a:custGeom>
            <a:avLst/>
            <a:gdLst/>
            <a:ahLst/>
            <a:cxnLst/>
            <a:rect l="l" t="t" r="r" b="b"/>
            <a:pathLst>
              <a:path w="5533" h="5563" extrusionOk="0">
                <a:moveTo>
                  <a:pt x="2767" y="0"/>
                </a:moveTo>
                <a:lnTo>
                  <a:pt x="1" y="2797"/>
                </a:lnTo>
                <a:lnTo>
                  <a:pt x="2767" y="5563"/>
                </a:lnTo>
                <a:lnTo>
                  <a:pt x="5533" y="2797"/>
                </a:lnTo>
                <a:lnTo>
                  <a:pt x="27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20747590" y="-11"/>
            <a:ext cx="2287838" cy="2287800"/>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21499316" y="751693"/>
            <a:ext cx="788973" cy="78896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20752170" y="2283074"/>
            <a:ext cx="2287838" cy="2287800"/>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19605967" y="3429120"/>
            <a:ext cx="2287838" cy="2287800"/>
          </a:xfrm>
          <a:custGeom>
            <a:avLst/>
            <a:gdLst/>
            <a:ahLst/>
            <a:cxnLst/>
            <a:rect l="l" t="t" r="r" b="b"/>
            <a:pathLst>
              <a:path w="14986" h="14986" extrusionOk="0">
                <a:moveTo>
                  <a:pt x="7477" y="0"/>
                </a:moveTo>
                <a:lnTo>
                  <a:pt x="0" y="7508"/>
                </a:lnTo>
                <a:lnTo>
                  <a:pt x="7477" y="14985"/>
                </a:lnTo>
                <a:lnTo>
                  <a:pt x="14985" y="7508"/>
                </a:lnTo>
                <a:lnTo>
                  <a:pt x="7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19610700" y="1146188"/>
            <a:ext cx="2287838" cy="2287800"/>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20111749" y="1146188"/>
            <a:ext cx="1164987" cy="2287800"/>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9605973" y="-11"/>
            <a:ext cx="1146361" cy="2287800"/>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21893647" y="3429120"/>
            <a:ext cx="1141782" cy="2292533"/>
          </a:xfrm>
          <a:custGeom>
            <a:avLst/>
            <a:gdLst/>
            <a:ahLst/>
            <a:cxnLst/>
            <a:rect l="l" t="t" r="r" b="b"/>
            <a:pathLst>
              <a:path w="7479" h="15017" extrusionOk="0">
                <a:moveTo>
                  <a:pt x="1" y="1"/>
                </a:moveTo>
                <a:lnTo>
                  <a:pt x="1" y="15016"/>
                </a:lnTo>
                <a:lnTo>
                  <a:pt x="7478" y="7539"/>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22617584" y="5721506"/>
            <a:ext cx="417844" cy="839949"/>
          </a:xfrm>
          <a:custGeom>
            <a:avLst/>
            <a:gdLst/>
            <a:ahLst/>
            <a:cxnLst/>
            <a:rect l="l" t="t" r="r" b="b"/>
            <a:pathLst>
              <a:path w="2737" h="5502" extrusionOk="0">
                <a:moveTo>
                  <a:pt x="1" y="0"/>
                </a:moveTo>
                <a:lnTo>
                  <a:pt x="1" y="5502"/>
                </a:lnTo>
                <a:lnTo>
                  <a:pt x="2736" y="276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21893647" y="1146188"/>
            <a:ext cx="1141782" cy="2283068"/>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7" name="Google Shape;87;p2"/>
          <p:cNvCxnSpPr/>
          <p:nvPr/>
        </p:nvCxnSpPr>
        <p:spPr>
          <a:xfrm>
            <a:off x="-755100" y="1171525"/>
            <a:ext cx="7686000" cy="0"/>
          </a:xfrm>
          <a:prstGeom prst="straightConnector1">
            <a:avLst/>
          </a:prstGeom>
          <a:noFill/>
          <a:ln w="76200" cap="flat" cmpd="sng">
            <a:solidFill>
              <a:schemeClr val="dk1"/>
            </a:solidFill>
            <a:prstDash val="solid"/>
            <a:round/>
            <a:headEnd type="none" w="med" len="med"/>
            <a:tailEnd type="none" w="med" len="med"/>
          </a:ln>
        </p:spPr>
      </p:cxnSp>
      <p:cxnSp>
        <p:nvCxnSpPr>
          <p:cNvPr id="88" name="Google Shape;88;p2"/>
          <p:cNvCxnSpPr/>
          <p:nvPr/>
        </p:nvCxnSpPr>
        <p:spPr>
          <a:xfrm>
            <a:off x="16240500" y="16136125"/>
            <a:ext cx="65085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5"/>
        <p:cNvGrpSpPr/>
        <p:nvPr/>
      </p:nvGrpSpPr>
      <p:grpSpPr>
        <a:xfrm>
          <a:off x="0" y="0"/>
          <a:ext cx="0" cy="0"/>
          <a:chOff x="0" y="0"/>
          <a:chExt cx="0" cy="0"/>
        </a:xfrm>
      </p:grpSpPr>
      <p:sp>
        <p:nvSpPr>
          <p:cNvPr id="246" name="Google Shape;246;p11"/>
          <p:cNvSpPr txBox="1">
            <a:spLocks noGrp="1"/>
          </p:cNvSpPr>
          <p:nvPr>
            <p:ph type="body" idx="1"/>
          </p:nvPr>
        </p:nvSpPr>
        <p:spPr>
          <a:xfrm>
            <a:off x="785386" y="14212955"/>
            <a:ext cx="15115200" cy="2032800"/>
          </a:xfrm>
          <a:prstGeom prst="rect">
            <a:avLst/>
          </a:prstGeom>
        </p:spPr>
        <p:txBody>
          <a:bodyPr spcFirstLastPara="1" wrap="square" lIns="255950" tIns="255950" rIns="255950" bIns="255950" anchor="ctr" anchorCtr="0">
            <a:normAutofit/>
          </a:bodyPr>
          <a:lstStyle>
            <a:lvl1pPr marL="457200" lvl="0" indent="-228600">
              <a:lnSpc>
                <a:spcPct val="100000"/>
              </a:lnSpc>
              <a:spcBef>
                <a:spcPts val="0"/>
              </a:spcBef>
              <a:spcAft>
                <a:spcPts val="0"/>
              </a:spcAft>
              <a:buSzPts val="5000"/>
              <a:buNone/>
              <a:defRPr/>
            </a:lvl1pPr>
          </a:lstStyle>
          <a:p>
            <a:endParaRPr/>
          </a:p>
        </p:txBody>
      </p:sp>
      <p:sp>
        <p:nvSpPr>
          <p:cNvPr id="247" name="Google Shape;247;p11"/>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8"/>
        <p:cNvGrpSpPr/>
        <p:nvPr/>
      </p:nvGrpSpPr>
      <p:grpSpPr>
        <a:xfrm>
          <a:off x="0" y="0"/>
          <a:ext cx="0" cy="0"/>
          <a:chOff x="0" y="0"/>
          <a:chExt cx="0" cy="0"/>
        </a:xfrm>
      </p:grpSpPr>
      <p:sp>
        <p:nvSpPr>
          <p:cNvPr id="249" name="Google Shape;249;p12"/>
          <p:cNvSpPr txBox="1">
            <a:spLocks noGrp="1"/>
          </p:cNvSpPr>
          <p:nvPr>
            <p:ph type="title" hasCustomPrompt="1"/>
          </p:nvPr>
        </p:nvSpPr>
        <p:spPr>
          <a:xfrm>
            <a:off x="785386" y="3716115"/>
            <a:ext cx="21469200" cy="65964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33600"/>
              <a:buNone/>
              <a:defRPr sz="33600"/>
            </a:lvl1pPr>
            <a:lvl2pPr lvl="1" algn="ctr">
              <a:spcBef>
                <a:spcPts val="0"/>
              </a:spcBef>
              <a:spcAft>
                <a:spcPts val="0"/>
              </a:spcAft>
              <a:buSzPts val="33600"/>
              <a:buNone/>
              <a:defRPr sz="33600"/>
            </a:lvl2pPr>
            <a:lvl3pPr lvl="2" algn="ctr">
              <a:spcBef>
                <a:spcPts val="0"/>
              </a:spcBef>
              <a:spcAft>
                <a:spcPts val="0"/>
              </a:spcAft>
              <a:buSzPts val="33600"/>
              <a:buNone/>
              <a:defRPr sz="33600"/>
            </a:lvl3pPr>
            <a:lvl4pPr lvl="3" algn="ctr">
              <a:spcBef>
                <a:spcPts val="0"/>
              </a:spcBef>
              <a:spcAft>
                <a:spcPts val="0"/>
              </a:spcAft>
              <a:buSzPts val="33600"/>
              <a:buNone/>
              <a:defRPr sz="33600"/>
            </a:lvl4pPr>
            <a:lvl5pPr lvl="4" algn="ctr">
              <a:spcBef>
                <a:spcPts val="0"/>
              </a:spcBef>
              <a:spcAft>
                <a:spcPts val="0"/>
              </a:spcAft>
              <a:buSzPts val="33600"/>
              <a:buNone/>
              <a:defRPr sz="33600"/>
            </a:lvl5pPr>
            <a:lvl6pPr lvl="5" algn="ctr">
              <a:spcBef>
                <a:spcPts val="0"/>
              </a:spcBef>
              <a:spcAft>
                <a:spcPts val="0"/>
              </a:spcAft>
              <a:buSzPts val="33600"/>
              <a:buNone/>
              <a:defRPr sz="33600"/>
            </a:lvl6pPr>
            <a:lvl7pPr lvl="6" algn="ctr">
              <a:spcBef>
                <a:spcPts val="0"/>
              </a:spcBef>
              <a:spcAft>
                <a:spcPts val="0"/>
              </a:spcAft>
              <a:buSzPts val="33600"/>
              <a:buNone/>
              <a:defRPr sz="33600"/>
            </a:lvl7pPr>
            <a:lvl8pPr lvl="7" algn="ctr">
              <a:spcBef>
                <a:spcPts val="0"/>
              </a:spcBef>
              <a:spcAft>
                <a:spcPts val="0"/>
              </a:spcAft>
              <a:buSzPts val="33600"/>
              <a:buNone/>
              <a:defRPr sz="33600"/>
            </a:lvl8pPr>
            <a:lvl9pPr lvl="8" algn="ctr">
              <a:spcBef>
                <a:spcPts val="0"/>
              </a:spcBef>
              <a:spcAft>
                <a:spcPts val="0"/>
              </a:spcAft>
              <a:buSzPts val="33600"/>
              <a:buNone/>
              <a:defRPr sz="33600"/>
            </a:lvl9pPr>
          </a:lstStyle>
          <a:p>
            <a:r>
              <a:t>xx%</a:t>
            </a:r>
          </a:p>
        </p:txBody>
      </p:sp>
      <p:sp>
        <p:nvSpPr>
          <p:cNvPr id="250" name="Google Shape;250;p12"/>
          <p:cNvSpPr txBox="1">
            <a:spLocks noGrp="1"/>
          </p:cNvSpPr>
          <p:nvPr>
            <p:ph type="body" idx="1"/>
          </p:nvPr>
        </p:nvSpPr>
        <p:spPr>
          <a:xfrm>
            <a:off x="785386" y="10590152"/>
            <a:ext cx="21469200" cy="4370100"/>
          </a:xfrm>
          <a:prstGeom prst="rect">
            <a:avLst/>
          </a:prstGeom>
        </p:spPr>
        <p:txBody>
          <a:bodyPr spcFirstLastPara="1" wrap="square" lIns="255950" tIns="255950" rIns="255950" bIns="255950" anchor="t" anchorCtr="0">
            <a:normAutofit/>
          </a:bodyPr>
          <a:lstStyle>
            <a:lvl1pPr marL="457200" lvl="0" indent="-546100" algn="ctr">
              <a:spcBef>
                <a:spcPts val="0"/>
              </a:spcBef>
              <a:spcAft>
                <a:spcPts val="0"/>
              </a:spcAft>
              <a:buSzPts val="5000"/>
              <a:buChar char="●"/>
              <a:defRPr/>
            </a:lvl1pPr>
            <a:lvl2pPr marL="914400" lvl="1" indent="-476250" algn="ctr">
              <a:spcBef>
                <a:spcPts val="0"/>
              </a:spcBef>
              <a:spcAft>
                <a:spcPts val="0"/>
              </a:spcAft>
              <a:buSzPts val="3900"/>
              <a:buChar char="○"/>
              <a:defRPr/>
            </a:lvl2pPr>
            <a:lvl3pPr marL="1371600" lvl="2" indent="-476250" algn="ctr">
              <a:spcBef>
                <a:spcPts val="0"/>
              </a:spcBef>
              <a:spcAft>
                <a:spcPts val="0"/>
              </a:spcAft>
              <a:buSzPts val="3900"/>
              <a:buChar char="■"/>
              <a:defRPr/>
            </a:lvl3pPr>
            <a:lvl4pPr marL="1828800" lvl="3" indent="-476250" algn="ctr">
              <a:spcBef>
                <a:spcPts val="0"/>
              </a:spcBef>
              <a:spcAft>
                <a:spcPts val="0"/>
              </a:spcAft>
              <a:buSzPts val="3900"/>
              <a:buChar char="●"/>
              <a:defRPr/>
            </a:lvl4pPr>
            <a:lvl5pPr marL="2286000" lvl="4" indent="-476250" algn="ctr">
              <a:spcBef>
                <a:spcPts val="0"/>
              </a:spcBef>
              <a:spcAft>
                <a:spcPts val="0"/>
              </a:spcAft>
              <a:buSzPts val="3900"/>
              <a:buChar char="○"/>
              <a:defRPr/>
            </a:lvl5pPr>
            <a:lvl6pPr marL="2743200" lvl="5" indent="-476250" algn="ctr">
              <a:spcBef>
                <a:spcPts val="0"/>
              </a:spcBef>
              <a:spcAft>
                <a:spcPts val="0"/>
              </a:spcAft>
              <a:buSzPts val="3900"/>
              <a:buChar char="■"/>
              <a:defRPr/>
            </a:lvl6pPr>
            <a:lvl7pPr marL="3200400" lvl="6" indent="-476250" algn="ctr">
              <a:spcBef>
                <a:spcPts val="0"/>
              </a:spcBef>
              <a:spcAft>
                <a:spcPts val="0"/>
              </a:spcAft>
              <a:buSzPts val="3900"/>
              <a:buChar char="●"/>
              <a:defRPr/>
            </a:lvl7pPr>
            <a:lvl8pPr marL="3657600" lvl="7" indent="-476250" algn="ctr">
              <a:spcBef>
                <a:spcPts val="0"/>
              </a:spcBef>
              <a:spcAft>
                <a:spcPts val="0"/>
              </a:spcAft>
              <a:buSzPts val="3900"/>
              <a:buChar char="○"/>
              <a:defRPr/>
            </a:lvl8pPr>
            <a:lvl9pPr marL="4114800" lvl="8" indent="-476250" algn="ctr">
              <a:spcBef>
                <a:spcPts val="0"/>
              </a:spcBef>
              <a:spcAft>
                <a:spcPts val="0"/>
              </a:spcAft>
              <a:buSzPts val="3900"/>
              <a:buChar char="■"/>
              <a:defRPr/>
            </a:lvl9pPr>
          </a:lstStyle>
          <a:p>
            <a:endParaRPr/>
          </a:p>
        </p:txBody>
      </p:sp>
      <p:sp>
        <p:nvSpPr>
          <p:cNvPr id="251" name="Google Shape;251;p12"/>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2"/>
        <p:cNvGrpSpPr/>
        <p:nvPr/>
      </p:nvGrpSpPr>
      <p:grpSpPr>
        <a:xfrm>
          <a:off x="0" y="0"/>
          <a:ext cx="0" cy="0"/>
          <a:chOff x="0" y="0"/>
          <a:chExt cx="0" cy="0"/>
        </a:xfrm>
      </p:grpSpPr>
      <p:sp>
        <p:nvSpPr>
          <p:cNvPr id="253" name="Google Shape;253;p13"/>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2">
    <p:bg>
      <p:bgPr>
        <a:solidFill>
          <a:schemeClr val="dk2"/>
        </a:solidFill>
        <a:effectLst/>
      </p:bgPr>
    </p:bg>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457200" y="475500"/>
            <a:ext cx="22119300" cy="22860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902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
        <p:nvSpPr>
          <p:cNvPr id="256" name="Google Shape;256;p14"/>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257" name="Google Shape;257;p14"/>
          <p:cNvGrpSpPr/>
          <p:nvPr/>
        </p:nvGrpSpPr>
        <p:grpSpPr>
          <a:xfrm>
            <a:off x="19731103" y="73476"/>
            <a:ext cx="779079" cy="782657"/>
            <a:chOff x="16774148" y="4499496"/>
            <a:chExt cx="676284" cy="679390"/>
          </a:xfrm>
        </p:grpSpPr>
        <p:sp>
          <p:nvSpPr>
            <p:cNvPr id="258" name="Google Shape;258;p14"/>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4"/>
          <p:cNvSpPr/>
          <p:nvPr/>
        </p:nvSpPr>
        <p:spPr>
          <a:xfrm>
            <a:off x="18496449" y="-94843"/>
            <a:ext cx="1077263" cy="1077378"/>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20654345" y="-94843"/>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20994774" y="196409"/>
            <a:ext cx="393065" cy="396643"/>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4"/>
          <p:cNvGrpSpPr/>
          <p:nvPr/>
        </p:nvGrpSpPr>
        <p:grpSpPr>
          <a:xfrm flipH="1">
            <a:off x="21611709" y="3364676"/>
            <a:ext cx="779079" cy="779079"/>
            <a:chOff x="19591512" y="7356441"/>
            <a:chExt cx="676284" cy="676284"/>
          </a:xfrm>
        </p:grpSpPr>
        <p:sp>
          <p:nvSpPr>
            <p:cNvPr id="271" name="Google Shape;271;p14"/>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14"/>
          <p:cNvSpPr/>
          <p:nvPr/>
        </p:nvSpPr>
        <p:spPr>
          <a:xfrm>
            <a:off x="22681985" y="1042111"/>
            <a:ext cx="1077263" cy="1077263"/>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flipH="1">
            <a:off x="22681985" y="3192962"/>
            <a:ext cx="1073800" cy="1077378"/>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22422866" y="645580"/>
            <a:ext cx="393065" cy="393065"/>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22681985" y="2119268"/>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22681985" y="2119268"/>
            <a:ext cx="1073800" cy="1073800"/>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21952022" y="2456118"/>
            <a:ext cx="400106" cy="400106"/>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21615172" y="1038533"/>
            <a:ext cx="1073800" cy="1080841"/>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14"/>
          <p:cNvCxnSpPr/>
          <p:nvPr/>
        </p:nvCxnSpPr>
        <p:spPr>
          <a:xfrm>
            <a:off x="16240500" y="16745725"/>
            <a:ext cx="73998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3"/>
          <p:cNvSpPr txBox="1">
            <a:spLocks noGrp="1"/>
          </p:cNvSpPr>
          <p:nvPr>
            <p:ph type="title"/>
          </p:nvPr>
        </p:nvSpPr>
        <p:spPr>
          <a:xfrm>
            <a:off x="785386" y="7225953"/>
            <a:ext cx="21469200" cy="2828100"/>
          </a:xfrm>
          <a:prstGeom prst="rect">
            <a:avLst/>
          </a:prstGeom>
        </p:spPr>
        <p:txBody>
          <a:bodyPr spcFirstLastPara="1" wrap="square" lIns="255950" tIns="255950" rIns="255950" bIns="255950" anchor="ctr" anchorCtr="0">
            <a:normAutofit/>
          </a:bodyPr>
          <a:lstStyle>
            <a:lvl1pPr lvl="0" algn="ctr">
              <a:spcBef>
                <a:spcPts val="0"/>
              </a:spcBef>
              <a:spcAft>
                <a:spcPts val="0"/>
              </a:spcAft>
              <a:buSzPts val="10100"/>
              <a:buNone/>
              <a:defRPr sz="10100"/>
            </a:lvl1pPr>
            <a:lvl2pPr lvl="1" algn="ctr">
              <a:spcBef>
                <a:spcPts val="0"/>
              </a:spcBef>
              <a:spcAft>
                <a:spcPts val="0"/>
              </a:spcAft>
              <a:buSzPts val="10100"/>
              <a:buNone/>
              <a:defRPr sz="10100"/>
            </a:lvl2pPr>
            <a:lvl3pPr lvl="2" algn="ctr">
              <a:spcBef>
                <a:spcPts val="0"/>
              </a:spcBef>
              <a:spcAft>
                <a:spcPts val="0"/>
              </a:spcAft>
              <a:buSzPts val="10100"/>
              <a:buNone/>
              <a:defRPr sz="10100"/>
            </a:lvl3pPr>
            <a:lvl4pPr lvl="3" algn="ctr">
              <a:spcBef>
                <a:spcPts val="0"/>
              </a:spcBef>
              <a:spcAft>
                <a:spcPts val="0"/>
              </a:spcAft>
              <a:buSzPts val="10100"/>
              <a:buNone/>
              <a:defRPr sz="10100"/>
            </a:lvl4pPr>
            <a:lvl5pPr lvl="4" algn="ctr">
              <a:spcBef>
                <a:spcPts val="0"/>
              </a:spcBef>
              <a:spcAft>
                <a:spcPts val="0"/>
              </a:spcAft>
              <a:buSzPts val="10100"/>
              <a:buNone/>
              <a:defRPr sz="10100"/>
            </a:lvl5pPr>
            <a:lvl6pPr lvl="5" algn="ctr">
              <a:spcBef>
                <a:spcPts val="0"/>
              </a:spcBef>
              <a:spcAft>
                <a:spcPts val="0"/>
              </a:spcAft>
              <a:buSzPts val="10100"/>
              <a:buNone/>
              <a:defRPr sz="10100"/>
            </a:lvl6pPr>
            <a:lvl7pPr lvl="6" algn="ctr">
              <a:spcBef>
                <a:spcPts val="0"/>
              </a:spcBef>
              <a:spcAft>
                <a:spcPts val="0"/>
              </a:spcAft>
              <a:buSzPts val="10100"/>
              <a:buNone/>
              <a:defRPr sz="10100"/>
            </a:lvl7pPr>
            <a:lvl8pPr lvl="7" algn="ctr">
              <a:spcBef>
                <a:spcPts val="0"/>
              </a:spcBef>
              <a:spcAft>
                <a:spcPts val="0"/>
              </a:spcAft>
              <a:buSzPts val="10100"/>
              <a:buNone/>
              <a:defRPr sz="10100"/>
            </a:lvl8pPr>
            <a:lvl9pPr lvl="8" algn="ctr">
              <a:spcBef>
                <a:spcPts val="0"/>
              </a:spcBef>
              <a:spcAft>
                <a:spcPts val="0"/>
              </a:spcAft>
              <a:buSzPts val="10100"/>
              <a:buNone/>
              <a:defRPr sz="10100"/>
            </a:lvl9pPr>
          </a:lstStyle>
          <a:p>
            <a:endParaRPr/>
          </a:p>
        </p:txBody>
      </p:sp>
      <p:sp>
        <p:nvSpPr>
          <p:cNvPr id="91" name="Google Shape;91;p3"/>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2"/>
        <p:cNvGrpSpPr/>
        <p:nvPr/>
      </p:nvGrpSpPr>
      <p:grpSpPr>
        <a:xfrm>
          <a:off x="0" y="0"/>
          <a:ext cx="0" cy="0"/>
          <a:chOff x="0" y="0"/>
          <a:chExt cx="0" cy="0"/>
        </a:xfrm>
      </p:grpSpPr>
      <p:sp>
        <p:nvSpPr>
          <p:cNvPr id="93" name="Google Shape;93;p4"/>
          <p:cNvSpPr txBox="1">
            <a:spLocks noGrp="1"/>
          </p:cNvSpPr>
          <p:nvPr>
            <p:ph type="body" idx="1"/>
          </p:nvPr>
        </p:nvSpPr>
        <p:spPr>
          <a:xfrm>
            <a:off x="1859750" y="5400800"/>
            <a:ext cx="19320300" cy="9176700"/>
          </a:xfrm>
          <a:prstGeom prst="rect">
            <a:avLst/>
          </a:prstGeom>
        </p:spPr>
        <p:txBody>
          <a:bodyPr spcFirstLastPara="1" wrap="square" lIns="255950" tIns="255950" rIns="255950" bIns="255950" anchor="t" anchorCtr="0">
            <a:normAutofit/>
          </a:bodyPr>
          <a:lstStyle>
            <a:lvl1pPr marL="457200" lvl="0" indent="-317500">
              <a:lnSpc>
                <a:spcPct val="100000"/>
              </a:lnSpc>
              <a:spcBef>
                <a:spcPts val="0"/>
              </a:spcBef>
              <a:spcAft>
                <a:spcPts val="0"/>
              </a:spcAft>
              <a:buSzPts val="1400"/>
              <a:buFont typeface="Roboto"/>
              <a:buChar char="●"/>
              <a:defRPr sz="4200" b="1"/>
            </a:lvl1pPr>
            <a:lvl2pPr marL="914400" lvl="1" indent="-264160">
              <a:spcBef>
                <a:spcPts val="0"/>
              </a:spcBef>
              <a:spcAft>
                <a:spcPts val="0"/>
              </a:spcAft>
              <a:buSzPts val="560"/>
              <a:buFont typeface="Roboto"/>
              <a:buChar char="○"/>
              <a:defRPr/>
            </a:lvl2pPr>
            <a:lvl3pPr marL="1371600" lvl="2" indent="-264160">
              <a:spcBef>
                <a:spcPts val="0"/>
              </a:spcBef>
              <a:spcAft>
                <a:spcPts val="0"/>
              </a:spcAft>
              <a:buSzPts val="560"/>
              <a:buFont typeface="Roboto"/>
              <a:buChar char="■"/>
              <a:defRPr/>
            </a:lvl3pPr>
            <a:lvl4pPr marL="1828800" lvl="3" indent="-264160">
              <a:spcBef>
                <a:spcPts val="0"/>
              </a:spcBef>
              <a:spcAft>
                <a:spcPts val="0"/>
              </a:spcAft>
              <a:buSzPts val="560"/>
              <a:buFont typeface="Roboto"/>
              <a:buChar char="●"/>
              <a:defRPr/>
            </a:lvl4pPr>
            <a:lvl5pPr marL="2286000" lvl="4" indent="-264160">
              <a:spcBef>
                <a:spcPts val="0"/>
              </a:spcBef>
              <a:spcAft>
                <a:spcPts val="0"/>
              </a:spcAft>
              <a:buSzPts val="560"/>
              <a:buFont typeface="Roboto"/>
              <a:buChar char="○"/>
              <a:defRPr/>
            </a:lvl5pPr>
            <a:lvl6pPr marL="2743200" lvl="5" indent="-264160">
              <a:spcBef>
                <a:spcPts val="0"/>
              </a:spcBef>
              <a:spcAft>
                <a:spcPts val="0"/>
              </a:spcAft>
              <a:buSzPts val="560"/>
              <a:buFont typeface="Roboto"/>
              <a:buChar char="■"/>
              <a:defRPr/>
            </a:lvl6pPr>
            <a:lvl7pPr marL="3200400" lvl="6" indent="-264160">
              <a:spcBef>
                <a:spcPts val="0"/>
              </a:spcBef>
              <a:spcAft>
                <a:spcPts val="0"/>
              </a:spcAft>
              <a:buSzPts val="560"/>
              <a:buFont typeface="Roboto"/>
              <a:buChar char="●"/>
              <a:defRPr/>
            </a:lvl7pPr>
            <a:lvl8pPr marL="3657600" lvl="7" indent="-264159">
              <a:spcBef>
                <a:spcPts val="0"/>
              </a:spcBef>
              <a:spcAft>
                <a:spcPts val="0"/>
              </a:spcAft>
              <a:buSzPts val="560"/>
              <a:buFont typeface="Roboto"/>
              <a:buChar char="○"/>
              <a:defRPr/>
            </a:lvl8pPr>
            <a:lvl9pPr marL="4114800" lvl="8" indent="-264159">
              <a:spcBef>
                <a:spcPts val="0"/>
              </a:spcBef>
              <a:spcAft>
                <a:spcPts val="0"/>
              </a:spcAft>
              <a:buSzPts val="560"/>
              <a:buFont typeface="Roboto"/>
              <a:buChar char="■"/>
              <a:defRPr/>
            </a:lvl9pPr>
          </a:lstStyle>
          <a:p>
            <a:endParaRPr/>
          </a:p>
        </p:txBody>
      </p:sp>
      <p:sp>
        <p:nvSpPr>
          <p:cNvPr id="94" name="Google Shape;94;p4"/>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95" name="Google Shape;95;p4"/>
          <p:cNvSpPr txBox="1">
            <a:spLocks noGrp="1"/>
          </p:cNvSpPr>
          <p:nvPr>
            <p:ph type="title"/>
          </p:nvPr>
        </p:nvSpPr>
        <p:spPr>
          <a:xfrm>
            <a:off x="457200" y="475500"/>
            <a:ext cx="22119300" cy="22860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902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
        <p:nvSpPr>
          <p:cNvPr id="96" name="Google Shape;96;p4"/>
          <p:cNvSpPr/>
          <p:nvPr/>
        </p:nvSpPr>
        <p:spPr>
          <a:xfrm rot="10800000" flipH="1">
            <a:off x="20423850" y="15975048"/>
            <a:ext cx="1350023" cy="1353677"/>
          </a:xfrm>
          <a:custGeom>
            <a:avLst/>
            <a:gdLst/>
            <a:ahLst/>
            <a:cxnLst/>
            <a:rect l="l" t="t" r="r" b="b"/>
            <a:pathLst>
              <a:path w="9302" h="9332" extrusionOk="0">
                <a:moveTo>
                  <a:pt x="0" y="0"/>
                </a:moveTo>
                <a:lnTo>
                  <a:pt x="0" y="9332"/>
                </a:lnTo>
                <a:lnTo>
                  <a:pt x="9301" y="9332"/>
                </a:lnTo>
                <a:lnTo>
                  <a:pt x="93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4"/>
          <p:cNvGrpSpPr/>
          <p:nvPr/>
        </p:nvGrpSpPr>
        <p:grpSpPr>
          <a:xfrm rot="10800000" flipH="1">
            <a:off x="16753472" y="14901828"/>
            <a:ext cx="930566" cy="934841"/>
            <a:chOff x="16774148" y="4499496"/>
            <a:chExt cx="676284" cy="679390"/>
          </a:xfrm>
        </p:grpSpPr>
        <p:sp>
          <p:nvSpPr>
            <p:cNvPr id="98" name="Google Shape;98;p4"/>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4"/>
          <p:cNvGrpSpPr/>
          <p:nvPr/>
        </p:nvGrpSpPr>
        <p:grpSpPr>
          <a:xfrm rot="10800000" flipH="1">
            <a:off x="20428995" y="15589170"/>
            <a:ext cx="440257" cy="444394"/>
            <a:chOff x="19445313" y="4356403"/>
            <a:chExt cx="319955" cy="322961"/>
          </a:xfrm>
        </p:grpSpPr>
        <p:sp>
          <p:nvSpPr>
            <p:cNvPr id="108" name="Google Shape;108;p4"/>
            <p:cNvSpPr/>
            <p:nvPr/>
          </p:nvSpPr>
          <p:spPr>
            <a:xfrm>
              <a:off x="19445313" y="4603108"/>
              <a:ext cx="73250" cy="76256"/>
            </a:xfrm>
            <a:custGeom>
              <a:avLst/>
              <a:gdLst/>
              <a:ahLst/>
              <a:cxnLst/>
              <a:rect l="l" t="t" r="r" b="b"/>
              <a:pathLst>
                <a:path w="731" h="761" extrusionOk="0">
                  <a:moveTo>
                    <a:pt x="1" y="0"/>
                  </a:moveTo>
                  <a:lnTo>
                    <a:pt x="1" y="152"/>
                  </a:lnTo>
                  <a:lnTo>
                    <a:pt x="578" y="760"/>
                  </a:lnTo>
                  <a:lnTo>
                    <a:pt x="730" y="76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9445313" y="4408209"/>
              <a:ext cx="268149" cy="271155"/>
            </a:xfrm>
            <a:custGeom>
              <a:avLst/>
              <a:gdLst/>
              <a:ahLst/>
              <a:cxnLst/>
              <a:rect l="l" t="t" r="r" b="b"/>
              <a:pathLst>
                <a:path w="2676" h="2706" extrusionOk="0">
                  <a:moveTo>
                    <a:pt x="1" y="0"/>
                  </a:moveTo>
                  <a:lnTo>
                    <a:pt x="1" y="152"/>
                  </a:lnTo>
                  <a:lnTo>
                    <a:pt x="2524" y="2705"/>
                  </a:lnTo>
                  <a:lnTo>
                    <a:pt x="2676" y="270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9445313" y="4539177"/>
              <a:ext cx="137181" cy="140187"/>
            </a:xfrm>
            <a:custGeom>
              <a:avLst/>
              <a:gdLst/>
              <a:ahLst/>
              <a:cxnLst/>
              <a:rect l="l" t="t" r="r" b="b"/>
              <a:pathLst>
                <a:path w="1369" h="1399" extrusionOk="0">
                  <a:moveTo>
                    <a:pt x="1" y="0"/>
                  </a:moveTo>
                  <a:lnTo>
                    <a:pt x="1" y="152"/>
                  </a:lnTo>
                  <a:lnTo>
                    <a:pt x="1217" y="1398"/>
                  </a:lnTo>
                  <a:lnTo>
                    <a:pt x="1368" y="139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9445313" y="4356403"/>
              <a:ext cx="319955" cy="322961"/>
            </a:xfrm>
            <a:custGeom>
              <a:avLst/>
              <a:gdLst/>
              <a:ahLst/>
              <a:cxnLst/>
              <a:rect l="l" t="t" r="r" b="b"/>
              <a:pathLst>
                <a:path w="3193" h="3223" extrusionOk="0">
                  <a:moveTo>
                    <a:pt x="1" y="0"/>
                  </a:moveTo>
                  <a:lnTo>
                    <a:pt x="1" y="31"/>
                  </a:lnTo>
                  <a:lnTo>
                    <a:pt x="3162" y="3222"/>
                  </a:lnTo>
                  <a:lnTo>
                    <a:pt x="3192" y="3222"/>
                  </a:lnTo>
                  <a:lnTo>
                    <a:pt x="3192" y="3101"/>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9445313" y="4475146"/>
              <a:ext cx="201111" cy="204218"/>
            </a:xfrm>
            <a:custGeom>
              <a:avLst/>
              <a:gdLst/>
              <a:ahLst/>
              <a:cxnLst/>
              <a:rect l="l" t="t" r="r" b="b"/>
              <a:pathLst>
                <a:path w="2007" h="2038" extrusionOk="0">
                  <a:moveTo>
                    <a:pt x="1" y="1"/>
                  </a:moveTo>
                  <a:lnTo>
                    <a:pt x="1" y="153"/>
                  </a:lnTo>
                  <a:lnTo>
                    <a:pt x="1885" y="2037"/>
                  </a:lnTo>
                  <a:lnTo>
                    <a:pt x="2007" y="203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9637206" y="4356403"/>
              <a:ext cx="128062" cy="134074"/>
            </a:xfrm>
            <a:custGeom>
              <a:avLst/>
              <a:gdLst/>
              <a:ahLst/>
              <a:cxnLst/>
              <a:rect l="l" t="t" r="r" b="b"/>
              <a:pathLst>
                <a:path w="1278" h="1338" extrusionOk="0">
                  <a:moveTo>
                    <a:pt x="1" y="0"/>
                  </a:moveTo>
                  <a:lnTo>
                    <a:pt x="1277" y="1338"/>
                  </a:lnTo>
                  <a:lnTo>
                    <a:pt x="1277" y="1186"/>
                  </a:lnTo>
                  <a:lnTo>
                    <a:pt x="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9701136" y="4356403"/>
              <a:ext cx="64131" cy="67137"/>
            </a:xfrm>
            <a:custGeom>
              <a:avLst/>
              <a:gdLst/>
              <a:ahLst/>
              <a:cxnLst/>
              <a:rect l="l" t="t" r="r" b="b"/>
              <a:pathLst>
                <a:path w="640" h="670" extrusionOk="0">
                  <a:moveTo>
                    <a:pt x="1" y="0"/>
                  </a:moveTo>
                  <a:lnTo>
                    <a:pt x="639" y="669"/>
                  </a:lnTo>
                  <a:lnTo>
                    <a:pt x="639" y="517"/>
                  </a:lnTo>
                  <a:lnTo>
                    <a:pt x="1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19503232" y="4356403"/>
              <a:ext cx="262036" cy="262036"/>
            </a:xfrm>
            <a:custGeom>
              <a:avLst/>
              <a:gdLst/>
              <a:ahLst/>
              <a:cxnLst/>
              <a:rect l="l" t="t" r="r" b="b"/>
              <a:pathLst>
                <a:path w="2615" h="2615" extrusionOk="0">
                  <a:moveTo>
                    <a:pt x="0" y="0"/>
                  </a:moveTo>
                  <a:lnTo>
                    <a:pt x="2614" y="2614"/>
                  </a:lnTo>
                  <a:lnTo>
                    <a:pt x="2614" y="246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19567162" y="4356403"/>
              <a:ext cx="198105" cy="198105"/>
            </a:xfrm>
            <a:custGeom>
              <a:avLst/>
              <a:gdLst/>
              <a:ahLst/>
              <a:cxnLst/>
              <a:rect l="l" t="t" r="r" b="b"/>
              <a:pathLst>
                <a:path w="1977" h="1977" extrusionOk="0">
                  <a:moveTo>
                    <a:pt x="1" y="0"/>
                  </a:moveTo>
                  <a:lnTo>
                    <a:pt x="1976" y="1976"/>
                  </a:lnTo>
                  <a:lnTo>
                    <a:pt x="1976" y="1824"/>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117;p4"/>
          <p:cNvSpPr/>
          <p:nvPr/>
        </p:nvSpPr>
        <p:spPr>
          <a:xfrm rot="10800000" flipH="1">
            <a:off x="15277573" y="14751232"/>
            <a:ext cx="1286673" cy="1286811"/>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0800000" flipH="1">
            <a:off x="16568383" y="16042040"/>
            <a:ext cx="1282537" cy="1282537"/>
          </a:xfrm>
          <a:custGeom>
            <a:avLst/>
            <a:gdLst/>
            <a:ahLst/>
            <a:cxnLst/>
            <a:rect l="l" t="t" r="r" b="b"/>
            <a:pathLst>
              <a:path w="9302" h="9302" extrusionOk="0">
                <a:moveTo>
                  <a:pt x="0" y="1"/>
                </a:moveTo>
                <a:lnTo>
                  <a:pt x="0" y="9302"/>
                </a:lnTo>
                <a:lnTo>
                  <a:pt x="9301" y="9302"/>
                </a:lnTo>
                <a:lnTo>
                  <a:pt x="93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0800000" flipH="1">
            <a:off x="19137319" y="16037904"/>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0800000" flipH="1">
            <a:off x="19556467" y="16461188"/>
            <a:ext cx="440105" cy="440105"/>
          </a:xfrm>
          <a:custGeom>
            <a:avLst/>
            <a:gdLst/>
            <a:ahLst/>
            <a:cxnLst/>
            <a:rect l="l" t="t" r="r" b="b"/>
            <a:pathLst>
              <a:path w="3192" h="3192" extrusionOk="0">
                <a:moveTo>
                  <a:pt x="0" y="0"/>
                </a:moveTo>
                <a:lnTo>
                  <a:pt x="0" y="3192"/>
                </a:lnTo>
                <a:lnTo>
                  <a:pt x="3192" y="3192"/>
                </a:lnTo>
                <a:lnTo>
                  <a:pt x="3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0800000" flipH="1">
            <a:off x="17854920" y="14755506"/>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0800000" flipH="1">
            <a:off x="17850783" y="16042040"/>
            <a:ext cx="1286673" cy="1282537"/>
          </a:xfrm>
          <a:custGeom>
            <a:avLst/>
            <a:gdLst/>
            <a:ahLst/>
            <a:cxnLst/>
            <a:rect l="l" t="t" r="r" b="b"/>
            <a:pathLst>
              <a:path w="9332" h="9302" extrusionOk="0">
                <a:moveTo>
                  <a:pt x="0" y="1"/>
                </a:moveTo>
                <a:lnTo>
                  <a:pt x="0" y="9302"/>
                </a:lnTo>
                <a:lnTo>
                  <a:pt x="9332" y="9302"/>
                </a:lnTo>
                <a:lnTo>
                  <a:pt x="93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0800000" flipH="1">
            <a:off x="16568383" y="16037904"/>
            <a:ext cx="1282537" cy="1286673"/>
          </a:xfrm>
          <a:custGeom>
            <a:avLst/>
            <a:gdLst/>
            <a:ahLst/>
            <a:cxnLst/>
            <a:rect l="l" t="t" r="r" b="b"/>
            <a:pathLst>
              <a:path w="9302" h="9332" extrusionOk="0">
                <a:moveTo>
                  <a:pt x="0" y="1"/>
                </a:move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0800000" flipH="1">
            <a:off x="17850783" y="16037904"/>
            <a:ext cx="1282537" cy="1290809"/>
          </a:xfrm>
          <a:custGeom>
            <a:avLst/>
            <a:gdLst/>
            <a:ahLst/>
            <a:cxnLst/>
            <a:rect l="l" t="t" r="r" b="b"/>
            <a:pathLst>
              <a:path w="9302" h="9362" extrusionOk="0">
                <a:moveTo>
                  <a:pt x="0" y="0"/>
                </a:moveTo>
                <a:cubicBezTo>
                  <a:pt x="61" y="5167"/>
                  <a:pt x="4195" y="9362"/>
                  <a:pt x="9301" y="9362"/>
                </a:cubicBezTo>
                <a:lnTo>
                  <a:pt x="9301" y="5015"/>
                </a:lnTo>
                <a:cubicBezTo>
                  <a:pt x="6566" y="4985"/>
                  <a:pt x="4347" y="2766"/>
                  <a:pt x="4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10800000" flipH="1">
            <a:off x="15688311" y="16444367"/>
            <a:ext cx="473609" cy="473747"/>
          </a:xfrm>
          <a:custGeom>
            <a:avLst/>
            <a:gdLst/>
            <a:ahLst/>
            <a:cxnLst/>
            <a:rect l="l" t="t" r="r" b="b"/>
            <a:pathLst>
              <a:path w="3435" h="3436" extrusionOk="0">
                <a:moveTo>
                  <a:pt x="0" y="1"/>
                </a:moveTo>
                <a:lnTo>
                  <a:pt x="3435" y="3436"/>
                </a:lnTo>
                <a:lnTo>
                  <a:pt x="34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rot="10800000" flipH="1">
            <a:off x="18261521" y="15216431"/>
            <a:ext cx="469473" cy="473747"/>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4"/>
          <p:cNvGrpSpPr/>
          <p:nvPr/>
        </p:nvGrpSpPr>
        <p:grpSpPr>
          <a:xfrm rot="10800000" flipH="1">
            <a:off x="20630165" y="10974947"/>
            <a:ext cx="930566" cy="930566"/>
            <a:chOff x="19591512" y="7356441"/>
            <a:chExt cx="676284" cy="676284"/>
          </a:xfrm>
        </p:grpSpPr>
        <p:sp>
          <p:nvSpPr>
            <p:cNvPr id="128" name="Google Shape;128;p4"/>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4"/>
          <p:cNvSpPr/>
          <p:nvPr/>
        </p:nvSpPr>
        <p:spPr>
          <a:xfrm rot="10800000" flipH="1">
            <a:off x="20436540" y="13393416"/>
            <a:ext cx="1286673" cy="1286673"/>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rot="10800000" flipH="1">
            <a:off x="19154140" y="10824346"/>
            <a:ext cx="1282537" cy="1286811"/>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rot="10800000" flipH="1">
            <a:off x="19967205" y="14684224"/>
            <a:ext cx="469473" cy="469473"/>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flipH="1">
            <a:off x="20440676" y="12111018"/>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rot="10800000" flipH="1">
            <a:off x="21731487" y="13401826"/>
            <a:ext cx="1282537" cy="1282537"/>
          </a:xfrm>
          <a:custGeom>
            <a:avLst/>
            <a:gdLst/>
            <a:ahLst/>
            <a:cxnLst/>
            <a:rect l="l" t="t" r="r" b="b"/>
            <a:pathLst>
              <a:path w="9302" h="9302" extrusionOk="0">
                <a:moveTo>
                  <a:pt x="1" y="1"/>
                </a:moveTo>
                <a:lnTo>
                  <a:pt x="1" y="9302"/>
                </a:lnTo>
                <a:lnTo>
                  <a:pt x="9302" y="9302"/>
                </a:lnTo>
                <a:lnTo>
                  <a:pt x="9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rot="10800000" flipH="1">
            <a:off x="21727350" y="10828621"/>
            <a:ext cx="1286673" cy="1282537"/>
          </a:xfrm>
          <a:custGeom>
            <a:avLst/>
            <a:gdLst/>
            <a:ahLst/>
            <a:cxnLst/>
            <a:rect l="l" t="t" r="r" b="b"/>
            <a:pathLst>
              <a:path w="9332" h="9302" extrusionOk="0">
                <a:moveTo>
                  <a:pt x="0" y="1"/>
                </a:moveTo>
                <a:lnTo>
                  <a:pt x="0" y="9302"/>
                </a:lnTo>
                <a:lnTo>
                  <a:pt x="9332" y="9302"/>
                </a:lnTo>
                <a:lnTo>
                  <a:pt x="93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flipH="1">
            <a:off x="21727350" y="12115154"/>
            <a:ext cx="1282537" cy="1282537"/>
          </a:xfrm>
          <a:custGeom>
            <a:avLst/>
            <a:gdLst/>
            <a:ahLst/>
            <a:cxnLst/>
            <a:rect l="l" t="t" r="r" b="b"/>
            <a:pathLst>
              <a:path w="9302" h="9302" extrusionOk="0">
                <a:moveTo>
                  <a:pt x="0" y="0"/>
                </a:moveTo>
                <a:lnTo>
                  <a:pt x="0" y="9301"/>
                </a:lnTo>
                <a:lnTo>
                  <a:pt x="9301" y="9301"/>
                </a:lnTo>
                <a:lnTo>
                  <a:pt x="9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rot="10800000" flipH="1">
            <a:off x="21727350" y="14684224"/>
            <a:ext cx="1282537" cy="1286673"/>
          </a:xfrm>
          <a:custGeom>
            <a:avLst/>
            <a:gdLst/>
            <a:ahLst/>
            <a:cxnLst/>
            <a:rect l="l" t="t" r="r" b="b"/>
            <a:pathLst>
              <a:path w="9302" h="9332" extrusionOk="0">
                <a:moveTo>
                  <a:pt x="0" y="0"/>
                </a:moveTo>
                <a:lnTo>
                  <a:pt x="0" y="9332"/>
                </a:lnTo>
                <a:lnTo>
                  <a:pt x="9301" y="9332"/>
                </a:lnTo>
                <a:lnTo>
                  <a:pt x="93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800000" flipH="1">
            <a:off x="20440676" y="12111018"/>
            <a:ext cx="1282537" cy="1282537"/>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800000" flipH="1">
            <a:off x="21727350" y="12111018"/>
            <a:ext cx="1286673" cy="1286673"/>
          </a:xfrm>
          <a:custGeom>
            <a:avLst/>
            <a:gdLst/>
            <a:ahLst/>
            <a:cxnLst/>
            <a:rect l="l" t="t" r="r" b="b"/>
            <a:pathLst>
              <a:path w="9332" h="9332" extrusionOk="0">
                <a:moveTo>
                  <a:pt x="0" y="0"/>
                </a:moveTo>
                <a:cubicBezTo>
                  <a:pt x="0" y="5167"/>
                  <a:pt x="4195" y="9332"/>
                  <a:pt x="9332" y="9332"/>
                </a:cubicBezTo>
                <a:lnTo>
                  <a:pt x="9332" y="5015"/>
                </a:lnTo>
                <a:cubicBezTo>
                  <a:pt x="6566" y="4955"/>
                  <a:pt x="4347" y="2766"/>
                  <a:pt x="4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800000" flipH="1">
            <a:off x="19560604" y="12513345"/>
            <a:ext cx="477883" cy="477883"/>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800000" flipH="1">
            <a:off x="22133814" y="11289545"/>
            <a:ext cx="473747" cy="469611"/>
          </a:xfrm>
          <a:custGeom>
            <a:avLst/>
            <a:gdLst/>
            <a:ahLst/>
            <a:cxnLst/>
            <a:rect l="l" t="t" r="r" b="b"/>
            <a:pathLst>
              <a:path w="3436" h="3406" extrusionOk="0">
                <a:moveTo>
                  <a:pt x="1" y="1"/>
                </a:moveTo>
                <a:lnTo>
                  <a:pt x="3435" y="3405"/>
                </a:lnTo>
                <a:lnTo>
                  <a:pt x="34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flipH="1">
            <a:off x="19158277" y="13393416"/>
            <a:ext cx="1282537" cy="1290947"/>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800000" flipH="1">
            <a:off x="21727344" y="15975049"/>
            <a:ext cx="1282537" cy="1353677"/>
          </a:xfrm>
          <a:custGeom>
            <a:avLst/>
            <a:gdLst/>
            <a:ahLst/>
            <a:cxnLst/>
            <a:rect l="l" t="t" r="r" b="b"/>
            <a:pathLst>
              <a:path w="9302" h="9332" extrusionOk="0">
                <a:moveTo>
                  <a:pt x="0" y="0"/>
                </a:moveTo>
                <a:lnTo>
                  <a:pt x="0" y="9332"/>
                </a:lnTo>
                <a:lnTo>
                  <a:pt x="9301" y="9332"/>
                </a:lnTo>
                <a:lnTo>
                  <a:pt x="93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800000" flipH="1">
            <a:off x="21731478" y="9537821"/>
            <a:ext cx="1282537" cy="1286811"/>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2" name="Google Shape;152;p4"/>
          <p:cNvCxnSpPr/>
          <p:nvPr/>
        </p:nvCxnSpPr>
        <p:spPr>
          <a:xfrm rot="10800000">
            <a:off x="-1484975" y="16136125"/>
            <a:ext cx="8415900" cy="0"/>
          </a:xfrm>
          <a:prstGeom prst="straightConnector1">
            <a:avLst/>
          </a:prstGeom>
          <a:noFill/>
          <a:ln w="76200" cap="flat" cmpd="sng">
            <a:solidFill>
              <a:schemeClr val="dk1"/>
            </a:solidFill>
            <a:prstDash val="solid"/>
            <a:round/>
            <a:headEnd type="none" w="med" len="med"/>
            <a:tailEnd type="none" w="med" len="med"/>
          </a:ln>
        </p:spPr>
      </p:cxnSp>
      <p:grpSp>
        <p:nvGrpSpPr>
          <p:cNvPr id="153" name="Google Shape;153;p4"/>
          <p:cNvGrpSpPr/>
          <p:nvPr/>
        </p:nvGrpSpPr>
        <p:grpSpPr>
          <a:xfrm>
            <a:off x="457193" y="475495"/>
            <a:ext cx="3590910" cy="3590888"/>
            <a:chOff x="488069" y="429960"/>
            <a:chExt cx="1479080" cy="1479071"/>
          </a:xfrm>
        </p:grpSpPr>
        <p:sp>
          <p:nvSpPr>
            <p:cNvPr id="154" name="Google Shape;154;p4"/>
            <p:cNvSpPr/>
            <p:nvPr/>
          </p:nvSpPr>
          <p:spPr>
            <a:xfrm>
              <a:off x="488069" y="429960"/>
              <a:ext cx="333727" cy="333722"/>
            </a:xfrm>
            <a:custGeom>
              <a:avLst/>
              <a:gdLst/>
              <a:ahLst/>
              <a:cxnLst/>
              <a:rect l="l" t="t" r="r" b="b"/>
              <a:pathLst>
                <a:path w="2037" h="2037" extrusionOk="0">
                  <a:moveTo>
                    <a:pt x="1672" y="0"/>
                  </a:moveTo>
                  <a:lnTo>
                    <a:pt x="0" y="1611"/>
                  </a:lnTo>
                  <a:lnTo>
                    <a:pt x="0" y="2037"/>
                  </a:lnTo>
                  <a:lnTo>
                    <a:pt x="2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88069" y="429960"/>
              <a:ext cx="1225139" cy="1225121"/>
            </a:xfrm>
            <a:custGeom>
              <a:avLst/>
              <a:gdLst/>
              <a:ahLst/>
              <a:cxnLst/>
              <a:rect l="l" t="t" r="r" b="b"/>
              <a:pathLst>
                <a:path w="7478" h="7478" extrusionOk="0">
                  <a:moveTo>
                    <a:pt x="7113" y="0"/>
                  </a:moveTo>
                  <a:lnTo>
                    <a:pt x="0" y="7082"/>
                  </a:lnTo>
                  <a:lnTo>
                    <a:pt x="0" y="7477"/>
                  </a:lnTo>
                  <a:lnTo>
                    <a:pt x="74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88069" y="429960"/>
              <a:ext cx="632557" cy="627469"/>
            </a:xfrm>
            <a:custGeom>
              <a:avLst/>
              <a:gdLst/>
              <a:ahLst/>
              <a:cxnLst/>
              <a:rect l="l" t="t" r="r" b="b"/>
              <a:pathLst>
                <a:path w="3861" h="3830" extrusionOk="0">
                  <a:moveTo>
                    <a:pt x="3465" y="0"/>
                  </a:moveTo>
                  <a:lnTo>
                    <a:pt x="0" y="3435"/>
                  </a:lnTo>
                  <a:lnTo>
                    <a:pt x="0" y="3830"/>
                  </a:lnTo>
                  <a:lnTo>
                    <a:pt x="3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8069" y="429960"/>
              <a:ext cx="1479080" cy="1479057"/>
            </a:xfrm>
            <a:custGeom>
              <a:avLst/>
              <a:gdLst/>
              <a:ahLst/>
              <a:cxnLst/>
              <a:rect l="l" t="t" r="r" b="b"/>
              <a:pathLst>
                <a:path w="9028" h="9028" extrusionOk="0">
                  <a:moveTo>
                    <a:pt x="8936" y="0"/>
                  </a:moveTo>
                  <a:lnTo>
                    <a:pt x="0" y="8876"/>
                  </a:lnTo>
                  <a:lnTo>
                    <a:pt x="0" y="9028"/>
                  </a:lnTo>
                  <a:lnTo>
                    <a:pt x="274" y="9028"/>
                  </a:lnTo>
                  <a:lnTo>
                    <a:pt x="9028" y="243"/>
                  </a:lnTo>
                  <a:lnTo>
                    <a:pt x="90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88069" y="429960"/>
              <a:ext cx="926309" cy="926295"/>
            </a:xfrm>
            <a:custGeom>
              <a:avLst/>
              <a:gdLst/>
              <a:ahLst/>
              <a:cxnLst/>
              <a:rect l="l" t="t" r="r" b="b"/>
              <a:pathLst>
                <a:path w="5654" h="5654" extrusionOk="0">
                  <a:moveTo>
                    <a:pt x="5289" y="0"/>
                  </a:moveTo>
                  <a:lnTo>
                    <a:pt x="0" y="5259"/>
                  </a:lnTo>
                  <a:lnTo>
                    <a:pt x="0" y="5654"/>
                  </a:lnTo>
                  <a:lnTo>
                    <a:pt x="5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359494" y="1301382"/>
              <a:ext cx="607655" cy="607645"/>
            </a:xfrm>
            <a:custGeom>
              <a:avLst/>
              <a:gdLst/>
              <a:ahLst/>
              <a:cxnLst/>
              <a:rect l="l" t="t" r="r" b="b"/>
              <a:pathLst>
                <a:path w="3709" h="3709" extrusionOk="0">
                  <a:moveTo>
                    <a:pt x="3709" y="0"/>
                  </a:moveTo>
                  <a:lnTo>
                    <a:pt x="0" y="3709"/>
                  </a:lnTo>
                  <a:lnTo>
                    <a:pt x="426" y="3709"/>
                  </a:lnTo>
                  <a:lnTo>
                    <a:pt x="3709" y="365"/>
                  </a:lnTo>
                  <a:lnTo>
                    <a:pt x="3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1658325" y="1595132"/>
              <a:ext cx="308824" cy="313898"/>
            </a:xfrm>
            <a:custGeom>
              <a:avLst/>
              <a:gdLst/>
              <a:ahLst/>
              <a:cxnLst/>
              <a:rect l="l" t="t" r="r" b="b"/>
              <a:pathLst>
                <a:path w="1885" h="1916" extrusionOk="0">
                  <a:moveTo>
                    <a:pt x="1885" y="1"/>
                  </a:moveTo>
                  <a:lnTo>
                    <a:pt x="0" y="1916"/>
                  </a:lnTo>
                  <a:lnTo>
                    <a:pt x="365" y="1916"/>
                  </a:lnTo>
                  <a:lnTo>
                    <a:pt x="1885" y="396"/>
                  </a:lnTo>
                  <a:lnTo>
                    <a:pt x="18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66912" y="703723"/>
              <a:ext cx="1200237" cy="1205297"/>
            </a:xfrm>
            <a:custGeom>
              <a:avLst/>
              <a:gdLst/>
              <a:ahLst/>
              <a:cxnLst/>
              <a:rect l="l" t="t" r="r" b="b"/>
              <a:pathLst>
                <a:path w="7326" h="7357" extrusionOk="0">
                  <a:moveTo>
                    <a:pt x="7326" y="1"/>
                  </a:moveTo>
                  <a:lnTo>
                    <a:pt x="0" y="7357"/>
                  </a:lnTo>
                  <a:lnTo>
                    <a:pt x="395" y="7357"/>
                  </a:lnTo>
                  <a:lnTo>
                    <a:pt x="7326" y="396"/>
                  </a:lnTo>
                  <a:lnTo>
                    <a:pt x="73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060664" y="1002552"/>
              <a:ext cx="906485" cy="906471"/>
            </a:xfrm>
            <a:custGeom>
              <a:avLst/>
              <a:gdLst/>
              <a:ahLst/>
              <a:cxnLst/>
              <a:rect l="l" t="t" r="r" b="b"/>
              <a:pathLst>
                <a:path w="5533" h="5533" extrusionOk="0">
                  <a:moveTo>
                    <a:pt x="5533" y="1"/>
                  </a:moveTo>
                  <a:lnTo>
                    <a:pt x="1" y="5533"/>
                  </a:lnTo>
                  <a:lnTo>
                    <a:pt x="426" y="5533"/>
                  </a:lnTo>
                  <a:lnTo>
                    <a:pt x="5533" y="396"/>
                  </a:lnTo>
                  <a:lnTo>
                    <a:pt x="55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4"/>
          <p:cNvGrpSpPr/>
          <p:nvPr/>
        </p:nvGrpSpPr>
        <p:grpSpPr>
          <a:xfrm rot="10800000">
            <a:off x="457201" y="13256152"/>
            <a:ext cx="4055501" cy="3590900"/>
            <a:chOff x="51" y="60727"/>
            <a:chExt cx="4055501" cy="3590900"/>
          </a:xfrm>
        </p:grpSpPr>
        <p:sp>
          <p:nvSpPr>
            <p:cNvPr id="164" name="Google Shape;164;p4"/>
            <p:cNvSpPr/>
            <p:nvPr/>
          </p:nvSpPr>
          <p:spPr>
            <a:xfrm>
              <a:off x="51" y="60727"/>
              <a:ext cx="253846" cy="239949"/>
            </a:xfrm>
            <a:custGeom>
              <a:avLst/>
              <a:gdLst/>
              <a:ahLst/>
              <a:cxnLst/>
              <a:rect l="l" t="t" r="r" b="b"/>
              <a:pathLst>
                <a:path w="548" h="518" extrusionOk="0">
                  <a:moveTo>
                    <a:pt x="274" y="0"/>
                  </a:moveTo>
                  <a:cubicBezTo>
                    <a:pt x="122" y="0"/>
                    <a:pt x="1" y="122"/>
                    <a:pt x="1" y="274"/>
                  </a:cubicBezTo>
                  <a:cubicBezTo>
                    <a:pt x="1"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267424" y="60727"/>
              <a:ext cx="253846" cy="239949"/>
            </a:xfrm>
            <a:custGeom>
              <a:avLst/>
              <a:gdLst/>
              <a:ahLst/>
              <a:cxnLst/>
              <a:rect l="l" t="t" r="r" b="b"/>
              <a:pathLst>
                <a:path w="548" h="518" extrusionOk="0">
                  <a:moveTo>
                    <a:pt x="274" y="0"/>
                  </a:moveTo>
                  <a:cubicBezTo>
                    <a:pt x="122" y="0"/>
                    <a:pt x="0" y="122"/>
                    <a:pt x="0" y="274"/>
                  </a:cubicBezTo>
                  <a:cubicBezTo>
                    <a:pt x="0"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2534796" y="60727"/>
              <a:ext cx="253846" cy="239949"/>
            </a:xfrm>
            <a:custGeom>
              <a:avLst/>
              <a:gdLst/>
              <a:ahLst/>
              <a:cxnLst/>
              <a:rect l="l" t="t" r="r" b="b"/>
              <a:pathLst>
                <a:path w="548" h="518"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3801706" y="60727"/>
              <a:ext cx="253846" cy="239949"/>
            </a:xfrm>
            <a:custGeom>
              <a:avLst/>
              <a:gdLst/>
              <a:ahLst/>
              <a:cxnLst/>
              <a:rect l="l" t="t" r="r" b="b"/>
              <a:pathLst>
                <a:path w="548" h="518" extrusionOk="0">
                  <a:moveTo>
                    <a:pt x="274" y="0"/>
                  </a:moveTo>
                  <a:cubicBezTo>
                    <a:pt x="122" y="0"/>
                    <a:pt x="1" y="122"/>
                    <a:pt x="1" y="274"/>
                  </a:cubicBezTo>
                  <a:cubicBezTo>
                    <a:pt x="1" y="426"/>
                    <a:pt x="122" y="517"/>
                    <a:pt x="274" y="517"/>
                  </a:cubicBezTo>
                  <a:cubicBezTo>
                    <a:pt x="426" y="517"/>
                    <a:pt x="548" y="426"/>
                    <a:pt x="548" y="274"/>
                  </a:cubicBezTo>
                  <a:cubicBezTo>
                    <a:pt x="548" y="122"/>
                    <a:pt x="426"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51" y="1172924"/>
              <a:ext cx="253846" cy="239949"/>
            </a:xfrm>
            <a:custGeom>
              <a:avLst/>
              <a:gdLst/>
              <a:ahLst/>
              <a:cxnLst/>
              <a:rect l="l" t="t" r="r" b="b"/>
              <a:pathLst>
                <a:path w="548" h="518" extrusionOk="0">
                  <a:moveTo>
                    <a:pt x="274" y="1"/>
                  </a:moveTo>
                  <a:cubicBezTo>
                    <a:pt x="122" y="1"/>
                    <a:pt x="1" y="122"/>
                    <a:pt x="1" y="274"/>
                  </a:cubicBezTo>
                  <a:cubicBezTo>
                    <a:pt x="1"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267424" y="1172924"/>
              <a:ext cx="253846" cy="239949"/>
            </a:xfrm>
            <a:custGeom>
              <a:avLst/>
              <a:gdLst/>
              <a:ahLst/>
              <a:cxnLst/>
              <a:rect l="l" t="t" r="r" b="b"/>
              <a:pathLst>
                <a:path w="548" h="518" extrusionOk="0">
                  <a:moveTo>
                    <a:pt x="274" y="1"/>
                  </a:moveTo>
                  <a:cubicBezTo>
                    <a:pt x="122" y="1"/>
                    <a:pt x="0" y="122"/>
                    <a:pt x="0" y="274"/>
                  </a:cubicBezTo>
                  <a:cubicBezTo>
                    <a:pt x="0"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2534796" y="1172924"/>
              <a:ext cx="253846" cy="239949"/>
            </a:xfrm>
            <a:custGeom>
              <a:avLst/>
              <a:gdLst/>
              <a:ahLst/>
              <a:cxnLst/>
              <a:rect l="l" t="t" r="r" b="b"/>
              <a:pathLst>
                <a:path w="548" h="518" extrusionOk="0">
                  <a:moveTo>
                    <a:pt x="274" y="1"/>
                  </a:moveTo>
                  <a:cubicBezTo>
                    <a:pt x="122" y="1"/>
                    <a:pt x="0" y="122"/>
                    <a:pt x="0" y="274"/>
                  </a:cubicBezTo>
                  <a:cubicBezTo>
                    <a:pt x="0" y="396"/>
                    <a:pt x="122" y="517"/>
                    <a:pt x="274" y="517"/>
                  </a:cubicBezTo>
                  <a:cubicBezTo>
                    <a:pt x="426" y="517"/>
                    <a:pt x="547" y="426"/>
                    <a:pt x="547" y="274"/>
                  </a:cubicBezTo>
                  <a:cubicBezTo>
                    <a:pt x="547"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3801706" y="1172924"/>
              <a:ext cx="253846" cy="239949"/>
            </a:xfrm>
            <a:custGeom>
              <a:avLst/>
              <a:gdLst/>
              <a:ahLst/>
              <a:cxnLst/>
              <a:rect l="l" t="t" r="r" b="b"/>
              <a:pathLst>
                <a:path w="548" h="518" extrusionOk="0">
                  <a:moveTo>
                    <a:pt x="274" y="1"/>
                  </a:moveTo>
                  <a:cubicBezTo>
                    <a:pt x="122" y="1"/>
                    <a:pt x="1" y="122"/>
                    <a:pt x="1" y="274"/>
                  </a:cubicBezTo>
                  <a:cubicBezTo>
                    <a:pt x="1" y="396"/>
                    <a:pt x="122" y="517"/>
                    <a:pt x="274" y="517"/>
                  </a:cubicBezTo>
                  <a:cubicBezTo>
                    <a:pt x="426" y="517"/>
                    <a:pt x="548" y="426"/>
                    <a:pt x="548" y="274"/>
                  </a:cubicBezTo>
                  <a:cubicBezTo>
                    <a:pt x="548" y="12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51" y="2285120"/>
              <a:ext cx="253846" cy="239949"/>
            </a:xfrm>
            <a:custGeom>
              <a:avLst/>
              <a:gdLst/>
              <a:ahLst/>
              <a:cxnLst/>
              <a:rect l="l" t="t" r="r" b="b"/>
              <a:pathLst>
                <a:path w="548" h="518" extrusionOk="0">
                  <a:moveTo>
                    <a:pt x="274" y="1"/>
                  </a:moveTo>
                  <a:cubicBezTo>
                    <a:pt x="122" y="1"/>
                    <a:pt x="1" y="92"/>
                    <a:pt x="1" y="244"/>
                  </a:cubicBezTo>
                  <a:cubicBezTo>
                    <a:pt x="1" y="396"/>
                    <a:pt x="122" y="518"/>
                    <a:pt x="274" y="518"/>
                  </a:cubicBezTo>
                  <a:cubicBezTo>
                    <a:pt x="426" y="518"/>
                    <a:pt x="548" y="396"/>
                    <a:pt x="548" y="244"/>
                  </a:cubicBezTo>
                  <a:cubicBezTo>
                    <a:pt x="548" y="9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267424" y="2285120"/>
              <a:ext cx="253846" cy="239949"/>
            </a:xfrm>
            <a:custGeom>
              <a:avLst/>
              <a:gdLst/>
              <a:ahLst/>
              <a:cxnLst/>
              <a:rect l="l" t="t" r="r" b="b"/>
              <a:pathLst>
                <a:path w="548" h="518" extrusionOk="0">
                  <a:moveTo>
                    <a:pt x="274" y="1"/>
                  </a:moveTo>
                  <a:cubicBezTo>
                    <a:pt x="122" y="1"/>
                    <a:pt x="0" y="92"/>
                    <a:pt x="0" y="244"/>
                  </a:cubicBezTo>
                  <a:cubicBezTo>
                    <a:pt x="0" y="396"/>
                    <a:pt x="122" y="518"/>
                    <a:pt x="274" y="518"/>
                  </a:cubicBezTo>
                  <a:cubicBezTo>
                    <a:pt x="426" y="518"/>
                    <a:pt x="548" y="396"/>
                    <a:pt x="548" y="244"/>
                  </a:cubicBezTo>
                  <a:cubicBezTo>
                    <a:pt x="548" y="92"/>
                    <a:pt x="426"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51" y="3405192"/>
              <a:ext cx="253846" cy="246434"/>
            </a:xfrm>
            <a:custGeom>
              <a:avLst/>
              <a:gdLst/>
              <a:ahLst/>
              <a:cxnLst/>
              <a:rect l="l" t="t" r="r" b="b"/>
              <a:pathLst>
                <a:path w="548" h="532" extrusionOk="0">
                  <a:moveTo>
                    <a:pt x="342" y="1"/>
                  </a:moveTo>
                  <a:cubicBezTo>
                    <a:pt x="321" y="1"/>
                    <a:pt x="298" y="5"/>
                    <a:pt x="274" y="15"/>
                  </a:cubicBezTo>
                  <a:cubicBezTo>
                    <a:pt x="122" y="15"/>
                    <a:pt x="1" y="106"/>
                    <a:pt x="1" y="258"/>
                  </a:cubicBezTo>
                  <a:cubicBezTo>
                    <a:pt x="1" y="410"/>
                    <a:pt x="122" y="531"/>
                    <a:pt x="274" y="531"/>
                  </a:cubicBezTo>
                  <a:cubicBezTo>
                    <a:pt x="426" y="531"/>
                    <a:pt x="548" y="410"/>
                    <a:pt x="548" y="258"/>
                  </a:cubicBezTo>
                  <a:cubicBezTo>
                    <a:pt x="548" y="129"/>
                    <a:pt x="461"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267424" y="3405192"/>
              <a:ext cx="253846" cy="246434"/>
            </a:xfrm>
            <a:custGeom>
              <a:avLst/>
              <a:gdLst/>
              <a:ahLst/>
              <a:cxnLst/>
              <a:rect l="l" t="t" r="r" b="b"/>
              <a:pathLst>
                <a:path w="548" h="532" extrusionOk="0">
                  <a:moveTo>
                    <a:pt x="342" y="1"/>
                  </a:moveTo>
                  <a:cubicBezTo>
                    <a:pt x="320" y="1"/>
                    <a:pt x="298" y="5"/>
                    <a:pt x="274" y="15"/>
                  </a:cubicBezTo>
                  <a:cubicBezTo>
                    <a:pt x="122" y="15"/>
                    <a:pt x="0" y="106"/>
                    <a:pt x="0" y="258"/>
                  </a:cubicBezTo>
                  <a:cubicBezTo>
                    <a:pt x="0" y="410"/>
                    <a:pt x="122" y="531"/>
                    <a:pt x="274" y="531"/>
                  </a:cubicBezTo>
                  <a:cubicBezTo>
                    <a:pt x="426" y="531"/>
                    <a:pt x="548" y="410"/>
                    <a:pt x="548" y="258"/>
                  </a:cubicBezTo>
                  <a:cubicBezTo>
                    <a:pt x="548" y="129"/>
                    <a:pt x="461" y="1"/>
                    <a:pt x="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785386" y="1495097"/>
            <a:ext cx="21469200" cy="1923900"/>
          </a:xfrm>
          <a:prstGeom prst="rect">
            <a:avLst/>
          </a:prstGeom>
        </p:spPr>
        <p:txBody>
          <a:bodyPr spcFirstLastPara="1" wrap="square" lIns="255950" tIns="255950" rIns="255950" bIns="255950" anchor="t" anchorCtr="0">
            <a:normAutofit/>
          </a:bodyPr>
          <a:lstStyle>
            <a:lvl1pPr lvl="0">
              <a:spcBef>
                <a:spcPts val="0"/>
              </a:spcBef>
              <a:spcAft>
                <a:spcPts val="0"/>
              </a:spcAft>
              <a:buSzPts val="7800"/>
              <a:buNone/>
              <a:defRPr/>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178" name="Google Shape;178;p5"/>
          <p:cNvSpPr txBox="1">
            <a:spLocks noGrp="1"/>
          </p:cNvSpPr>
          <p:nvPr>
            <p:ph type="body" idx="1"/>
          </p:nvPr>
        </p:nvSpPr>
        <p:spPr>
          <a:xfrm>
            <a:off x="785386" y="3871832"/>
            <a:ext cx="10078500" cy="11477700"/>
          </a:xfrm>
          <a:prstGeom prst="rect">
            <a:avLst/>
          </a:prstGeom>
        </p:spPr>
        <p:txBody>
          <a:bodyPr spcFirstLastPara="1" wrap="square" lIns="255950" tIns="255950" rIns="255950" bIns="25595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179" name="Google Shape;179;p5"/>
          <p:cNvSpPr txBox="1">
            <a:spLocks noGrp="1"/>
          </p:cNvSpPr>
          <p:nvPr>
            <p:ph type="body" idx="2"/>
          </p:nvPr>
        </p:nvSpPr>
        <p:spPr>
          <a:xfrm>
            <a:off x="12176126" y="3871832"/>
            <a:ext cx="10078500" cy="11477700"/>
          </a:xfrm>
          <a:prstGeom prst="rect">
            <a:avLst/>
          </a:prstGeom>
        </p:spPr>
        <p:txBody>
          <a:bodyPr spcFirstLastPara="1" wrap="square" lIns="255950" tIns="255950" rIns="255950" bIns="25595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180" name="Google Shape;180;p5"/>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457200" y="559175"/>
            <a:ext cx="21469200" cy="14943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7800"/>
              <a:buNone/>
              <a:defRPr sz="9020"/>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183" name="Google Shape;183;p6"/>
          <p:cNvSpPr/>
          <p:nvPr/>
        </p:nvSpPr>
        <p:spPr>
          <a:xfrm>
            <a:off x="457200" y="530875"/>
            <a:ext cx="22119300" cy="318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457200" y="4111475"/>
            <a:ext cx="5331900" cy="127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053059" y="4111475"/>
            <a:ext cx="10927800" cy="12713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7244725" y="4111475"/>
            <a:ext cx="5331900" cy="12713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 name="Google Shape;187;p6"/>
          <p:cNvCxnSpPr/>
          <p:nvPr/>
        </p:nvCxnSpPr>
        <p:spPr>
          <a:xfrm rot="10800000">
            <a:off x="16240500" y="454225"/>
            <a:ext cx="8397000" cy="0"/>
          </a:xfrm>
          <a:prstGeom prst="straightConnector1">
            <a:avLst/>
          </a:prstGeom>
          <a:noFill/>
          <a:ln w="76200" cap="flat" cmpd="sng">
            <a:solidFill>
              <a:schemeClr val="dk1"/>
            </a:solidFill>
            <a:prstDash val="solid"/>
            <a:round/>
            <a:headEnd type="none" w="med" len="med"/>
            <a:tailEnd type="none" w="med" len="med"/>
          </a:ln>
        </p:spPr>
      </p:cxnSp>
      <p:grpSp>
        <p:nvGrpSpPr>
          <p:cNvPr id="188" name="Google Shape;188;p6"/>
          <p:cNvGrpSpPr/>
          <p:nvPr/>
        </p:nvGrpSpPr>
        <p:grpSpPr>
          <a:xfrm rot="10800000" flipH="1">
            <a:off x="19994960" y="337045"/>
            <a:ext cx="2002543" cy="2011809"/>
            <a:chOff x="16774148" y="4499496"/>
            <a:chExt cx="676284" cy="679390"/>
          </a:xfrm>
        </p:grpSpPr>
        <p:sp>
          <p:nvSpPr>
            <p:cNvPr id="189" name="Google Shape;189;p6"/>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6"/>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98"/>
        <p:cNvGrpSpPr/>
        <p:nvPr/>
      </p:nvGrpSpPr>
      <p:grpSpPr>
        <a:xfrm>
          <a:off x="0" y="0"/>
          <a:ext cx="0" cy="0"/>
          <a:chOff x="0" y="0"/>
          <a:chExt cx="0" cy="0"/>
        </a:xfrm>
      </p:grpSpPr>
      <p:sp>
        <p:nvSpPr>
          <p:cNvPr id="199" name="Google Shape;199;p7"/>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200" name="Google Shape;200;p7"/>
          <p:cNvSpPr txBox="1">
            <a:spLocks noGrp="1"/>
          </p:cNvSpPr>
          <p:nvPr>
            <p:ph type="title"/>
          </p:nvPr>
        </p:nvSpPr>
        <p:spPr>
          <a:xfrm>
            <a:off x="457200" y="475500"/>
            <a:ext cx="22119300" cy="2286000"/>
          </a:xfrm>
          <a:prstGeom prst="rect">
            <a:avLst/>
          </a:prstGeom>
          <a:ln>
            <a:noFill/>
          </a:ln>
        </p:spPr>
        <p:txBody>
          <a:bodyPr spcFirstLastPara="1" wrap="square" lIns="255950" tIns="255950" rIns="255950" bIns="255950" anchor="ctr" anchorCtr="0">
            <a:normAutofit/>
          </a:bodyPr>
          <a:lstStyle>
            <a:lvl1pPr lvl="0" algn="ctr" rtl="0">
              <a:spcBef>
                <a:spcPts val="0"/>
              </a:spcBef>
              <a:spcAft>
                <a:spcPts val="0"/>
              </a:spcAft>
              <a:buSzPts val="7800"/>
              <a:buNone/>
              <a:defRPr sz="9020"/>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grpSp>
        <p:nvGrpSpPr>
          <p:cNvPr id="201" name="Google Shape;201;p7"/>
          <p:cNvGrpSpPr/>
          <p:nvPr/>
        </p:nvGrpSpPr>
        <p:grpSpPr>
          <a:xfrm>
            <a:off x="19731103" y="73476"/>
            <a:ext cx="779079" cy="782657"/>
            <a:chOff x="16774148" y="4499496"/>
            <a:chExt cx="676284" cy="679390"/>
          </a:xfrm>
        </p:grpSpPr>
        <p:sp>
          <p:nvSpPr>
            <p:cNvPr id="202" name="Google Shape;202;p7"/>
            <p:cNvSpPr/>
            <p:nvPr/>
          </p:nvSpPr>
          <p:spPr>
            <a:xfrm>
              <a:off x="16774148" y="5026474"/>
              <a:ext cx="155418" cy="152412"/>
            </a:xfrm>
            <a:custGeom>
              <a:avLst/>
              <a:gdLst/>
              <a:ahLst/>
              <a:cxnLst/>
              <a:rect l="l" t="t" r="r" b="b"/>
              <a:pathLst>
                <a:path w="1551" h="1521" extrusionOk="0">
                  <a:moveTo>
                    <a:pt x="1" y="0"/>
                  </a:moveTo>
                  <a:lnTo>
                    <a:pt x="1" y="274"/>
                  </a:lnTo>
                  <a:lnTo>
                    <a:pt x="1247" y="1520"/>
                  </a:lnTo>
                  <a:lnTo>
                    <a:pt x="1551"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16774148" y="4615233"/>
              <a:ext cx="563553" cy="563653"/>
            </a:xfrm>
            <a:custGeom>
              <a:avLst/>
              <a:gdLst/>
              <a:ahLst/>
              <a:cxnLst/>
              <a:rect l="l" t="t" r="r" b="b"/>
              <a:pathLst>
                <a:path w="5624" h="5625"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16774148" y="4889394"/>
              <a:ext cx="289492" cy="289492"/>
            </a:xfrm>
            <a:custGeom>
              <a:avLst/>
              <a:gdLst/>
              <a:ahLst/>
              <a:cxnLst/>
              <a:rect l="l" t="t" r="r" b="b"/>
              <a:pathLst>
                <a:path w="2889" h="2889" extrusionOk="0">
                  <a:moveTo>
                    <a:pt x="1" y="1"/>
                  </a:moveTo>
                  <a:lnTo>
                    <a:pt x="1" y="305"/>
                  </a:lnTo>
                  <a:lnTo>
                    <a:pt x="2615" y="2888"/>
                  </a:lnTo>
                  <a:lnTo>
                    <a:pt x="2888" y="288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16774148" y="4499496"/>
              <a:ext cx="676284" cy="679390"/>
            </a:xfrm>
            <a:custGeom>
              <a:avLst/>
              <a:gdLst/>
              <a:ahLst/>
              <a:cxnLst/>
              <a:rect l="l" t="t" r="r" b="b"/>
              <a:pathLst>
                <a:path w="6749" h="6780" extrusionOk="0">
                  <a:moveTo>
                    <a:pt x="1" y="1"/>
                  </a:moveTo>
                  <a:lnTo>
                    <a:pt x="1" y="92"/>
                  </a:lnTo>
                  <a:lnTo>
                    <a:pt x="6688" y="6779"/>
                  </a:lnTo>
                  <a:lnTo>
                    <a:pt x="6748" y="6779"/>
                  </a:lnTo>
                  <a:lnTo>
                    <a:pt x="6748" y="6597"/>
                  </a:lnTo>
                  <a:lnTo>
                    <a:pt x="2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16774148" y="4752313"/>
              <a:ext cx="426573" cy="426573"/>
            </a:xfrm>
            <a:custGeom>
              <a:avLst/>
              <a:gdLst/>
              <a:ahLst/>
              <a:cxnLst/>
              <a:rect l="l" t="t" r="r" b="b"/>
              <a:pathLst>
                <a:path w="4257" h="4257" extrusionOk="0">
                  <a:moveTo>
                    <a:pt x="1" y="1"/>
                  </a:moveTo>
                  <a:lnTo>
                    <a:pt x="1" y="305"/>
                  </a:lnTo>
                  <a:lnTo>
                    <a:pt x="3952" y="4256"/>
                  </a:lnTo>
                  <a:lnTo>
                    <a:pt x="4256" y="425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17173165" y="4499496"/>
              <a:ext cx="277267" cy="280374"/>
            </a:xfrm>
            <a:custGeom>
              <a:avLst/>
              <a:gdLst/>
              <a:ahLst/>
              <a:cxnLst/>
              <a:rect l="l" t="t" r="r" b="b"/>
              <a:pathLst>
                <a:path w="2767" h="2798" extrusionOk="0">
                  <a:moveTo>
                    <a:pt x="0" y="1"/>
                  </a:moveTo>
                  <a:lnTo>
                    <a:pt x="2766" y="2797"/>
                  </a:lnTo>
                  <a:lnTo>
                    <a:pt x="2766" y="249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p:nvPr/>
          </p:nvSpPr>
          <p:spPr>
            <a:xfrm>
              <a:off x="17310245" y="4499496"/>
              <a:ext cx="140187" cy="143293"/>
            </a:xfrm>
            <a:custGeom>
              <a:avLst/>
              <a:gdLst/>
              <a:ahLst/>
              <a:cxnLst/>
              <a:rect l="l" t="t" r="r" b="b"/>
              <a:pathLst>
                <a:path w="1399" h="1430" extrusionOk="0">
                  <a:moveTo>
                    <a:pt x="0" y="1"/>
                  </a:moveTo>
                  <a:lnTo>
                    <a:pt x="1398" y="1430"/>
                  </a:lnTo>
                  <a:lnTo>
                    <a:pt x="1398" y="1126"/>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7"/>
            <p:cNvSpPr/>
            <p:nvPr/>
          </p:nvSpPr>
          <p:spPr>
            <a:xfrm>
              <a:off x="16902110" y="4499496"/>
              <a:ext cx="548322" cy="548422"/>
            </a:xfrm>
            <a:custGeom>
              <a:avLst/>
              <a:gdLst/>
              <a:ahLst/>
              <a:cxnLst/>
              <a:rect l="l" t="t" r="r" b="b"/>
              <a:pathLst>
                <a:path w="5472" h="5473" extrusionOk="0">
                  <a:moveTo>
                    <a:pt x="0" y="1"/>
                  </a:moveTo>
                  <a:lnTo>
                    <a:pt x="5471" y="5472"/>
                  </a:lnTo>
                  <a:lnTo>
                    <a:pt x="5471" y="5229"/>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p:nvPr/>
          </p:nvSpPr>
          <p:spPr>
            <a:xfrm>
              <a:off x="17039191" y="4499496"/>
              <a:ext cx="411241" cy="417454"/>
            </a:xfrm>
            <a:custGeom>
              <a:avLst/>
              <a:gdLst/>
              <a:ahLst/>
              <a:cxnLst/>
              <a:rect l="l" t="t" r="r" b="b"/>
              <a:pathLst>
                <a:path w="4104" h="4166" extrusionOk="0">
                  <a:moveTo>
                    <a:pt x="0" y="1"/>
                  </a:moveTo>
                  <a:lnTo>
                    <a:pt x="4103" y="4165"/>
                  </a:lnTo>
                  <a:lnTo>
                    <a:pt x="4103" y="3861"/>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7"/>
          <p:cNvSpPr/>
          <p:nvPr/>
        </p:nvSpPr>
        <p:spPr>
          <a:xfrm>
            <a:off x="18496449" y="-94843"/>
            <a:ext cx="1077263" cy="1077378"/>
          </a:xfrm>
          <a:custGeom>
            <a:avLst/>
            <a:gdLst/>
            <a:ahLst/>
            <a:cxnLst/>
            <a:rect l="l" t="t" r="r" b="b"/>
            <a:pathLst>
              <a:path w="9332" h="9333" extrusionOk="0">
                <a:moveTo>
                  <a:pt x="0" y="1"/>
                </a:moveTo>
                <a:lnTo>
                  <a:pt x="0" y="9332"/>
                </a:lnTo>
                <a:lnTo>
                  <a:pt x="9332" y="9332"/>
                </a:lnTo>
                <a:lnTo>
                  <a:pt x="93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7"/>
          <p:cNvSpPr/>
          <p:nvPr/>
        </p:nvSpPr>
        <p:spPr>
          <a:xfrm>
            <a:off x="20654345" y="-94843"/>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20994774" y="196409"/>
            <a:ext cx="393065" cy="396643"/>
          </a:xfrm>
          <a:custGeom>
            <a:avLst/>
            <a:gdLst/>
            <a:ahLst/>
            <a:cxnLst/>
            <a:rect l="l" t="t" r="r" b="b"/>
            <a:pathLst>
              <a:path w="3405" h="3436" extrusionOk="0">
                <a:moveTo>
                  <a:pt x="0" y="1"/>
                </a:moveTo>
                <a:lnTo>
                  <a:pt x="3404" y="3435"/>
                </a:lnTo>
                <a:lnTo>
                  <a:pt x="3404"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7"/>
          <p:cNvGrpSpPr/>
          <p:nvPr/>
        </p:nvGrpSpPr>
        <p:grpSpPr>
          <a:xfrm flipH="1">
            <a:off x="21611709" y="3364676"/>
            <a:ext cx="779079" cy="779079"/>
            <a:chOff x="19591512" y="7356441"/>
            <a:chExt cx="676284" cy="676284"/>
          </a:xfrm>
        </p:grpSpPr>
        <p:sp>
          <p:nvSpPr>
            <p:cNvPr id="215" name="Google Shape;215;p7"/>
            <p:cNvSpPr/>
            <p:nvPr/>
          </p:nvSpPr>
          <p:spPr>
            <a:xfrm>
              <a:off x="19591512" y="7880413"/>
              <a:ext cx="152412" cy="152312"/>
            </a:xfrm>
            <a:custGeom>
              <a:avLst/>
              <a:gdLst/>
              <a:ahLst/>
              <a:cxnLst/>
              <a:rect l="l" t="t" r="r" b="b"/>
              <a:pathLst>
                <a:path w="1521" h="1520" extrusionOk="0">
                  <a:moveTo>
                    <a:pt x="1" y="0"/>
                  </a:moveTo>
                  <a:lnTo>
                    <a:pt x="1" y="274"/>
                  </a:lnTo>
                  <a:lnTo>
                    <a:pt x="1217" y="1520"/>
                  </a:lnTo>
                  <a:lnTo>
                    <a:pt x="1520" y="152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19591512" y="7469171"/>
              <a:ext cx="563553" cy="563553"/>
            </a:xfrm>
            <a:custGeom>
              <a:avLst/>
              <a:gdLst/>
              <a:ahLst/>
              <a:cxnLst/>
              <a:rect l="l" t="t" r="r" b="b"/>
              <a:pathLst>
                <a:path w="5624" h="5624" extrusionOk="0">
                  <a:moveTo>
                    <a:pt x="1" y="1"/>
                  </a:moveTo>
                  <a:lnTo>
                    <a:pt x="1" y="305"/>
                  </a:lnTo>
                  <a:lnTo>
                    <a:pt x="5320" y="5624"/>
                  </a:lnTo>
                  <a:lnTo>
                    <a:pt x="5624" y="5624"/>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19591512" y="7743332"/>
              <a:ext cx="289492" cy="289392"/>
            </a:xfrm>
            <a:custGeom>
              <a:avLst/>
              <a:gdLst/>
              <a:ahLst/>
              <a:cxnLst/>
              <a:rect l="l" t="t" r="r" b="b"/>
              <a:pathLst>
                <a:path w="2889" h="2888" extrusionOk="0">
                  <a:moveTo>
                    <a:pt x="1" y="0"/>
                  </a:moveTo>
                  <a:lnTo>
                    <a:pt x="1" y="304"/>
                  </a:lnTo>
                  <a:lnTo>
                    <a:pt x="2584" y="2888"/>
                  </a:lnTo>
                  <a:lnTo>
                    <a:pt x="2888" y="288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19591512" y="7356441"/>
              <a:ext cx="676284" cy="676284"/>
            </a:xfrm>
            <a:custGeom>
              <a:avLst/>
              <a:gdLst/>
              <a:ahLst/>
              <a:cxnLst/>
              <a:rect l="l" t="t" r="r" b="b"/>
              <a:pathLst>
                <a:path w="6749" h="6749" extrusionOk="0">
                  <a:moveTo>
                    <a:pt x="1" y="1"/>
                  </a:moveTo>
                  <a:lnTo>
                    <a:pt x="1" y="62"/>
                  </a:lnTo>
                  <a:lnTo>
                    <a:pt x="6688" y="6749"/>
                  </a:lnTo>
                  <a:lnTo>
                    <a:pt x="6749" y="6749"/>
                  </a:lnTo>
                  <a:lnTo>
                    <a:pt x="6749" y="6566"/>
                  </a:lnTo>
                  <a:lnTo>
                    <a:pt x="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19591512" y="7606252"/>
              <a:ext cx="426573" cy="426472"/>
            </a:xfrm>
            <a:custGeom>
              <a:avLst/>
              <a:gdLst/>
              <a:ahLst/>
              <a:cxnLst/>
              <a:rect l="l" t="t" r="r" b="b"/>
              <a:pathLst>
                <a:path w="4257" h="4256" extrusionOk="0">
                  <a:moveTo>
                    <a:pt x="1" y="0"/>
                  </a:moveTo>
                  <a:lnTo>
                    <a:pt x="1" y="304"/>
                  </a:lnTo>
                  <a:lnTo>
                    <a:pt x="3952" y="4256"/>
                  </a:lnTo>
                  <a:lnTo>
                    <a:pt x="4256" y="425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19990528" y="7356441"/>
              <a:ext cx="277267" cy="277267"/>
            </a:xfrm>
            <a:custGeom>
              <a:avLst/>
              <a:gdLst/>
              <a:ahLst/>
              <a:cxnLst/>
              <a:rect l="l" t="t" r="r" b="b"/>
              <a:pathLst>
                <a:path w="2767" h="2767" extrusionOk="0">
                  <a:moveTo>
                    <a:pt x="1" y="1"/>
                  </a:moveTo>
                  <a:lnTo>
                    <a:pt x="2767" y="2767"/>
                  </a:lnTo>
                  <a:lnTo>
                    <a:pt x="2767" y="2463"/>
                  </a:lnTo>
                  <a:lnTo>
                    <a:pt x="3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20127609" y="7356441"/>
              <a:ext cx="140187" cy="140287"/>
            </a:xfrm>
            <a:custGeom>
              <a:avLst/>
              <a:gdLst/>
              <a:ahLst/>
              <a:cxnLst/>
              <a:rect l="l" t="t" r="r" b="b"/>
              <a:pathLst>
                <a:path w="1399" h="1400" extrusionOk="0">
                  <a:moveTo>
                    <a:pt x="0" y="1"/>
                  </a:moveTo>
                  <a:lnTo>
                    <a:pt x="1399" y="1399"/>
                  </a:lnTo>
                  <a:lnTo>
                    <a:pt x="1399" y="1095"/>
                  </a:lnTo>
                  <a:lnTo>
                    <a:pt x="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19716368" y="7356441"/>
              <a:ext cx="551428" cy="548422"/>
            </a:xfrm>
            <a:custGeom>
              <a:avLst/>
              <a:gdLst/>
              <a:ahLst/>
              <a:cxnLst/>
              <a:rect l="l" t="t" r="r" b="b"/>
              <a:pathLst>
                <a:path w="5503" h="5473" extrusionOk="0">
                  <a:moveTo>
                    <a:pt x="1" y="1"/>
                  </a:moveTo>
                  <a:lnTo>
                    <a:pt x="5503" y="5472"/>
                  </a:lnTo>
                  <a:lnTo>
                    <a:pt x="5503" y="5199"/>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19853448" y="7356441"/>
              <a:ext cx="414348" cy="414348"/>
            </a:xfrm>
            <a:custGeom>
              <a:avLst/>
              <a:gdLst/>
              <a:ahLst/>
              <a:cxnLst/>
              <a:rect l="l" t="t" r="r" b="b"/>
              <a:pathLst>
                <a:path w="4135" h="4135" extrusionOk="0">
                  <a:moveTo>
                    <a:pt x="1" y="1"/>
                  </a:moveTo>
                  <a:lnTo>
                    <a:pt x="4135" y="4135"/>
                  </a:lnTo>
                  <a:lnTo>
                    <a:pt x="4135" y="3831"/>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7"/>
          <p:cNvSpPr/>
          <p:nvPr/>
        </p:nvSpPr>
        <p:spPr>
          <a:xfrm>
            <a:off x="22681985" y="1042111"/>
            <a:ext cx="1077263" cy="1077263"/>
          </a:xfrm>
          <a:custGeom>
            <a:avLst/>
            <a:gdLst/>
            <a:ahLst/>
            <a:cxnLst/>
            <a:rect l="l" t="t" r="r" b="b"/>
            <a:pathLst>
              <a:path w="9332" h="9332" extrusionOk="0">
                <a:moveTo>
                  <a:pt x="0" y="0"/>
                </a:moveTo>
                <a:lnTo>
                  <a:pt x="0" y="9332"/>
                </a:lnTo>
                <a:lnTo>
                  <a:pt x="9332" y="9332"/>
                </a:lnTo>
                <a:lnTo>
                  <a:pt x="93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flipH="1">
            <a:off x="22681985" y="3192962"/>
            <a:ext cx="1073800" cy="1077378"/>
          </a:xfrm>
          <a:custGeom>
            <a:avLst/>
            <a:gdLst/>
            <a:ahLst/>
            <a:cxnLst/>
            <a:rect l="l" t="t" r="r" b="b"/>
            <a:pathLst>
              <a:path w="9302" h="9333" extrusionOk="0">
                <a:moveTo>
                  <a:pt x="0" y="1"/>
                </a:moveTo>
                <a:lnTo>
                  <a:pt x="0" y="9332"/>
                </a:lnTo>
                <a:lnTo>
                  <a:pt x="9301" y="9332"/>
                </a:lnTo>
                <a:lnTo>
                  <a:pt x="9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2422866" y="645580"/>
            <a:ext cx="393065" cy="393065"/>
          </a:xfrm>
          <a:custGeom>
            <a:avLst/>
            <a:gdLst/>
            <a:ahLst/>
            <a:cxnLst/>
            <a:rect l="l" t="t" r="r" b="b"/>
            <a:pathLst>
              <a:path w="3405" h="3405" extrusionOk="0">
                <a:moveTo>
                  <a:pt x="0" y="0"/>
                </a:moveTo>
                <a:lnTo>
                  <a:pt x="0" y="3405"/>
                </a:lnTo>
                <a:lnTo>
                  <a:pt x="3404" y="3405"/>
                </a:lnTo>
                <a:lnTo>
                  <a:pt x="3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22681985" y="2119268"/>
            <a:ext cx="1073800" cy="1073800"/>
          </a:xfrm>
          <a:custGeom>
            <a:avLst/>
            <a:gdLst/>
            <a:ahLst/>
            <a:cxnLst/>
            <a:rect l="l" t="t" r="r" b="b"/>
            <a:pathLst>
              <a:path w="9302" h="9302" extrusionOk="0">
                <a:moveTo>
                  <a:pt x="1" y="1"/>
                </a:moveTo>
                <a:lnTo>
                  <a:pt x="1" y="9302"/>
                </a:lnTo>
                <a:lnTo>
                  <a:pt x="9302" y="9302"/>
                </a:lnTo>
                <a:lnTo>
                  <a:pt x="930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22681985" y="2119268"/>
            <a:ext cx="1073800" cy="1073800"/>
          </a:xfrm>
          <a:custGeom>
            <a:avLst/>
            <a:gdLst/>
            <a:ahLst/>
            <a:cxnLst/>
            <a:rect l="l" t="t" r="r" b="b"/>
            <a:pathLst>
              <a:path w="9302" h="9302" extrusionOk="0">
                <a:moveTo>
                  <a:pt x="1" y="1"/>
                </a:moveTo>
                <a:lnTo>
                  <a:pt x="9302" y="9302"/>
                </a:lnTo>
                <a:lnTo>
                  <a:pt x="93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21952022" y="2456118"/>
            <a:ext cx="400106" cy="400106"/>
          </a:xfrm>
          <a:custGeom>
            <a:avLst/>
            <a:gdLst/>
            <a:ahLst/>
            <a:cxnLst/>
            <a:rect l="l" t="t" r="r" b="b"/>
            <a:pathLst>
              <a:path w="3466" h="3466" extrusionOk="0">
                <a:moveTo>
                  <a:pt x="1" y="1"/>
                </a:moveTo>
                <a:lnTo>
                  <a:pt x="3466" y="3466"/>
                </a:lnTo>
                <a:lnTo>
                  <a:pt x="34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21615172" y="1038533"/>
            <a:ext cx="1073800" cy="1080841"/>
          </a:xfrm>
          <a:custGeom>
            <a:avLst/>
            <a:gdLst/>
            <a:ahLst/>
            <a:cxnLst/>
            <a:rect l="l" t="t" r="r" b="b"/>
            <a:pathLst>
              <a:path w="9302" h="9363" extrusionOk="0">
                <a:moveTo>
                  <a:pt x="1" y="1"/>
                </a:moveTo>
                <a:lnTo>
                  <a:pt x="1" y="9363"/>
                </a:lnTo>
                <a:lnTo>
                  <a:pt x="9302" y="936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7"/>
          <p:cNvCxnSpPr/>
          <p:nvPr/>
        </p:nvCxnSpPr>
        <p:spPr>
          <a:xfrm rot="10800000">
            <a:off x="-1484975" y="16136125"/>
            <a:ext cx="84159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785386" y="1866583"/>
            <a:ext cx="7075200" cy="2538900"/>
          </a:xfrm>
          <a:prstGeom prst="rect">
            <a:avLst/>
          </a:prstGeom>
        </p:spPr>
        <p:txBody>
          <a:bodyPr spcFirstLastPara="1" wrap="square" lIns="255950" tIns="255950" rIns="255950" bIns="255950" anchor="b" anchorCtr="0">
            <a:normAutofit/>
          </a:bodyPr>
          <a:lstStyle>
            <a:lvl1pPr lvl="0">
              <a:spcBef>
                <a:spcPts val="0"/>
              </a:spcBef>
              <a:spcAft>
                <a:spcPts val="0"/>
              </a:spcAft>
              <a:buSzPts val="6700"/>
              <a:buNone/>
              <a:defRPr sz="6700"/>
            </a:lvl1pPr>
            <a:lvl2pPr lvl="1">
              <a:spcBef>
                <a:spcPts val="0"/>
              </a:spcBef>
              <a:spcAft>
                <a:spcPts val="0"/>
              </a:spcAft>
              <a:buSzPts val="6700"/>
              <a:buNone/>
              <a:defRPr sz="6700"/>
            </a:lvl2pPr>
            <a:lvl3pPr lvl="2">
              <a:spcBef>
                <a:spcPts val="0"/>
              </a:spcBef>
              <a:spcAft>
                <a:spcPts val="0"/>
              </a:spcAft>
              <a:buSzPts val="6700"/>
              <a:buNone/>
              <a:defRPr sz="6700"/>
            </a:lvl3pPr>
            <a:lvl4pPr lvl="3">
              <a:spcBef>
                <a:spcPts val="0"/>
              </a:spcBef>
              <a:spcAft>
                <a:spcPts val="0"/>
              </a:spcAft>
              <a:buSzPts val="6700"/>
              <a:buNone/>
              <a:defRPr sz="6700"/>
            </a:lvl4pPr>
            <a:lvl5pPr lvl="4">
              <a:spcBef>
                <a:spcPts val="0"/>
              </a:spcBef>
              <a:spcAft>
                <a:spcPts val="0"/>
              </a:spcAft>
              <a:buSzPts val="6700"/>
              <a:buNone/>
              <a:defRPr sz="6700"/>
            </a:lvl5pPr>
            <a:lvl6pPr lvl="5">
              <a:spcBef>
                <a:spcPts val="0"/>
              </a:spcBef>
              <a:spcAft>
                <a:spcPts val="0"/>
              </a:spcAft>
              <a:buSzPts val="6700"/>
              <a:buNone/>
              <a:defRPr sz="6700"/>
            </a:lvl6pPr>
            <a:lvl7pPr lvl="6">
              <a:spcBef>
                <a:spcPts val="0"/>
              </a:spcBef>
              <a:spcAft>
                <a:spcPts val="0"/>
              </a:spcAft>
              <a:buSzPts val="6700"/>
              <a:buNone/>
              <a:defRPr sz="6700"/>
            </a:lvl7pPr>
            <a:lvl8pPr lvl="7">
              <a:spcBef>
                <a:spcPts val="0"/>
              </a:spcBef>
              <a:spcAft>
                <a:spcPts val="0"/>
              </a:spcAft>
              <a:buSzPts val="6700"/>
              <a:buNone/>
              <a:defRPr sz="6700"/>
            </a:lvl8pPr>
            <a:lvl9pPr lvl="8">
              <a:spcBef>
                <a:spcPts val="0"/>
              </a:spcBef>
              <a:spcAft>
                <a:spcPts val="0"/>
              </a:spcAft>
              <a:buSzPts val="6700"/>
              <a:buNone/>
              <a:defRPr sz="6700"/>
            </a:lvl9pPr>
          </a:lstStyle>
          <a:p>
            <a:endParaRPr/>
          </a:p>
        </p:txBody>
      </p:sp>
      <p:sp>
        <p:nvSpPr>
          <p:cNvPr id="234" name="Google Shape;234;p8"/>
          <p:cNvSpPr txBox="1">
            <a:spLocks noGrp="1"/>
          </p:cNvSpPr>
          <p:nvPr>
            <p:ph type="body" idx="1"/>
          </p:nvPr>
        </p:nvSpPr>
        <p:spPr>
          <a:xfrm>
            <a:off x="785386" y="4668472"/>
            <a:ext cx="7075200" cy="10681500"/>
          </a:xfrm>
          <a:prstGeom prst="rect">
            <a:avLst/>
          </a:prstGeom>
        </p:spPr>
        <p:txBody>
          <a:bodyPr spcFirstLastPara="1" wrap="square" lIns="255950" tIns="255950" rIns="255950" bIns="255950" anchor="t" anchorCtr="0">
            <a:normAutofit/>
          </a:bodyPr>
          <a:lstStyle>
            <a:lvl1pPr marL="457200" lvl="0" indent="-444500">
              <a:spcBef>
                <a:spcPts val="0"/>
              </a:spcBef>
              <a:spcAft>
                <a:spcPts val="0"/>
              </a:spcAft>
              <a:buSzPts val="3400"/>
              <a:buChar char="●"/>
              <a:defRPr sz="34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235" name="Google Shape;235;p8"/>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6"/>
        <p:cNvGrpSpPr/>
        <p:nvPr/>
      </p:nvGrpSpPr>
      <p:grpSpPr>
        <a:xfrm>
          <a:off x="0" y="0"/>
          <a:ext cx="0" cy="0"/>
          <a:chOff x="0" y="0"/>
          <a:chExt cx="0" cy="0"/>
        </a:xfrm>
      </p:grpSpPr>
      <p:sp>
        <p:nvSpPr>
          <p:cNvPr id="237" name="Google Shape;237;p9"/>
          <p:cNvSpPr txBox="1">
            <a:spLocks noGrp="1"/>
          </p:cNvSpPr>
          <p:nvPr>
            <p:ph type="title"/>
          </p:nvPr>
        </p:nvSpPr>
        <p:spPr>
          <a:xfrm>
            <a:off x="1235276" y="1512315"/>
            <a:ext cx="16044900" cy="13743300"/>
          </a:xfrm>
          <a:prstGeom prst="rect">
            <a:avLst/>
          </a:prstGeom>
        </p:spPr>
        <p:txBody>
          <a:bodyPr spcFirstLastPara="1" wrap="square" lIns="255950" tIns="255950" rIns="255950" bIns="255950" anchor="ctr" anchorCtr="0">
            <a:normAutofit/>
          </a:bodyPr>
          <a:lstStyle>
            <a:lvl1pPr lvl="0">
              <a:spcBef>
                <a:spcPts val="0"/>
              </a:spcBef>
              <a:spcAft>
                <a:spcPts val="0"/>
              </a:spcAft>
              <a:buSzPts val="13400"/>
              <a:buNone/>
              <a:defRPr sz="13400"/>
            </a:lvl1pPr>
            <a:lvl2pPr lvl="1">
              <a:spcBef>
                <a:spcPts val="0"/>
              </a:spcBef>
              <a:spcAft>
                <a:spcPts val="0"/>
              </a:spcAft>
              <a:buSzPts val="13400"/>
              <a:buNone/>
              <a:defRPr sz="13400"/>
            </a:lvl2pPr>
            <a:lvl3pPr lvl="2">
              <a:spcBef>
                <a:spcPts val="0"/>
              </a:spcBef>
              <a:spcAft>
                <a:spcPts val="0"/>
              </a:spcAft>
              <a:buSzPts val="13400"/>
              <a:buNone/>
              <a:defRPr sz="13400"/>
            </a:lvl3pPr>
            <a:lvl4pPr lvl="3">
              <a:spcBef>
                <a:spcPts val="0"/>
              </a:spcBef>
              <a:spcAft>
                <a:spcPts val="0"/>
              </a:spcAft>
              <a:buSzPts val="13400"/>
              <a:buNone/>
              <a:defRPr sz="13400"/>
            </a:lvl4pPr>
            <a:lvl5pPr lvl="4">
              <a:spcBef>
                <a:spcPts val="0"/>
              </a:spcBef>
              <a:spcAft>
                <a:spcPts val="0"/>
              </a:spcAft>
              <a:buSzPts val="13400"/>
              <a:buNone/>
              <a:defRPr sz="13400"/>
            </a:lvl5pPr>
            <a:lvl6pPr lvl="5">
              <a:spcBef>
                <a:spcPts val="0"/>
              </a:spcBef>
              <a:spcAft>
                <a:spcPts val="0"/>
              </a:spcAft>
              <a:buSzPts val="13400"/>
              <a:buNone/>
              <a:defRPr sz="13400"/>
            </a:lvl6pPr>
            <a:lvl7pPr lvl="6">
              <a:spcBef>
                <a:spcPts val="0"/>
              </a:spcBef>
              <a:spcAft>
                <a:spcPts val="0"/>
              </a:spcAft>
              <a:buSzPts val="13400"/>
              <a:buNone/>
              <a:defRPr sz="13400"/>
            </a:lvl7pPr>
            <a:lvl8pPr lvl="7">
              <a:spcBef>
                <a:spcPts val="0"/>
              </a:spcBef>
              <a:spcAft>
                <a:spcPts val="0"/>
              </a:spcAft>
              <a:buSzPts val="13400"/>
              <a:buNone/>
              <a:defRPr sz="13400"/>
            </a:lvl8pPr>
            <a:lvl9pPr lvl="8">
              <a:spcBef>
                <a:spcPts val="0"/>
              </a:spcBef>
              <a:spcAft>
                <a:spcPts val="0"/>
              </a:spcAft>
              <a:buSzPts val="13400"/>
              <a:buNone/>
              <a:defRPr sz="13400"/>
            </a:lvl9pPr>
          </a:lstStyle>
          <a:p>
            <a:endParaRPr/>
          </a:p>
        </p:txBody>
      </p:sp>
      <p:sp>
        <p:nvSpPr>
          <p:cNvPr id="238" name="Google Shape;238;p9"/>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9"/>
        <p:cNvGrpSpPr/>
        <p:nvPr/>
      </p:nvGrpSpPr>
      <p:grpSpPr>
        <a:xfrm>
          <a:off x="0" y="0"/>
          <a:ext cx="0" cy="0"/>
          <a:chOff x="0" y="0"/>
          <a:chExt cx="0" cy="0"/>
        </a:xfrm>
      </p:grpSpPr>
      <p:sp>
        <p:nvSpPr>
          <p:cNvPr id="240" name="Google Shape;240;p10"/>
          <p:cNvSpPr/>
          <p:nvPr/>
        </p:nvSpPr>
        <p:spPr>
          <a:xfrm>
            <a:off x="11520000" y="-420"/>
            <a:ext cx="11520000" cy="17280000"/>
          </a:xfrm>
          <a:prstGeom prst="rect">
            <a:avLst/>
          </a:prstGeom>
          <a:solidFill>
            <a:schemeClr val="lt2"/>
          </a:solidFill>
          <a:ln>
            <a:noFill/>
          </a:ln>
        </p:spPr>
        <p:txBody>
          <a:bodyPr spcFirstLastPara="1" wrap="square" lIns="255950" tIns="255950" rIns="255950" bIns="255950" anchor="ctr" anchorCtr="0">
            <a:noAutofit/>
          </a:bodyPr>
          <a:lstStyle/>
          <a:p>
            <a:pPr marL="0" lvl="0" indent="0" algn="l" rtl="0">
              <a:spcBef>
                <a:spcPts val="0"/>
              </a:spcBef>
              <a:spcAft>
                <a:spcPts val="0"/>
              </a:spcAft>
              <a:buNone/>
            </a:pPr>
            <a:endParaRPr/>
          </a:p>
        </p:txBody>
      </p:sp>
      <p:sp>
        <p:nvSpPr>
          <p:cNvPr id="241" name="Google Shape;241;p10"/>
          <p:cNvSpPr txBox="1">
            <a:spLocks noGrp="1"/>
          </p:cNvSpPr>
          <p:nvPr>
            <p:ph type="title"/>
          </p:nvPr>
        </p:nvSpPr>
        <p:spPr>
          <a:xfrm>
            <a:off x="668976" y="4142950"/>
            <a:ext cx="10192500" cy="49800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a:endParaRPr/>
          </a:p>
        </p:txBody>
      </p:sp>
      <p:sp>
        <p:nvSpPr>
          <p:cNvPr id="242" name="Google Shape;242;p10"/>
          <p:cNvSpPr txBox="1">
            <a:spLocks noGrp="1"/>
          </p:cNvSpPr>
          <p:nvPr>
            <p:ph type="subTitle" idx="1"/>
          </p:nvPr>
        </p:nvSpPr>
        <p:spPr>
          <a:xfrm>
            <a:off x="668976" y="9417155"/>
            <a:ext cx="10192500" cy="4149300"/>
          </a:xfrm>
          <a:prstGeom prst="rect">
            <a:avLst/>
          </a:prstGeom>
        </p:spPr>
        <p:txBody>
          <a:bodyPr spcFirstLastPara="1" wrap="square" lIns="255950" tIns="255950" rIns="255950" bIns="255950" anchor="t" anchorCtr="0">
            <a:normAutofit/>
          </a:bodyPr>
          <a:lstStyle>
            <a:lvl1pPr lvl="0" algn="ctr">
              <a:lnSpc>
                <a:spcPct val="100000"/>
              </a:lnSpc>
              <a:spcBef>
                <a:spcPts val="0"/>
              </a:spcBef>
              <a:spcAft>
                <a:spcPts val="0"/>
              </a:spcAft>
              <a:buSzPts val="5900"/>
              <a:buNone/>
              <a:defRPr sz="5900"/>
            </a:lvl1pPr>
            <a:lvl2pPr lvl="1" algn="ctr">
              <a:lnSpc>
                <a:spcPct val="100000"/>
              </a:lnSpc>
              <a:spcBef>
                <a:spcPts val="0"/>
              </a:spcBef>
              <a:spcAft>
                <a:spcPts val="0"/>
              </a:spcAft>
              <a:buSzPts val="5900"/>
              <a:buNone/>
              <a:defRPr sz="5900"/>
            </a:lvl2pPr>
            <a:lvl3pPr lvl="2" algn="ctr">
              <a:lnSpc>
                <a:spcPct val="100000"/>
              </a:lnSpc>
              <a:spcBef>
                <a:spcPts val="0"/>
              </a:spcBef>
              <a:spcAft>
                <a:spcPts val="0"/>
              </a:spcAft>
              <a:buSzPts val="5900"/>
              <a:buNone/>
              <a:defRPr sz="5900"/>
            </a:lvl3pPr>
            <a:lvl4pPr lvl="3" algn="ctr">
              <a:lnSpc>
                <a:spcPct val="100000"/>
              </a:lnSpc>
              <a:spcBef>
                <a:spcPts val="0"/>
              </a:spcBef>
              <a:spcAft>
                <a:spcPts val="0"/>
              </a:spcAft>
              <a:buSzPts val="5900"/>
              <a:buNone/>
              <a:defRPr sz="5900"/>
            </a:lvl4pPr>
            <a:lvl5pPr lvl="4" algn="ctr">
              <a:lnSpc>
                <a:spcPct val="100000"/>
              </a:lnSpc>
              <a:spcBef>
                <a:spcPts val="0"/>
              </a:spcBef>
              <a:spcAft>
                <a:spcPts val="0"/>
              </a:spcAft>
              <a:buSzPts val="5900"/>
              <a:buNone/>
              <a:defRPr sz="5900"/>
            </a:lvl5pPr>
            <a:lvl6pPr lvl="5" algn="ctr">
              <a:lnSpc>
                <a:spcPct val="100000"/>
              </a:lnSpc>
              <a:spcBef>
                <a:spcPts val="0"/>
              </a:spcBef>
              <a:spcAft>
                <a:spcPts val="0"/>
              </a:spcAft>
              <a:buSzPts val="5900"/>
              <a:buNone/>
              <a:defRPr sz="5900"/>
            </a:lvl6pPr>
            <a:lvl7pPr lvl="6" algn="ctr">
              <a:lnSpc>
                <a:spcPct val="100000"/>
              </a:lnSpc>
              <a:spcBef>
                <a:spcPts val="0"/>
              </a:spcBef>
              <a:spcAft>
                <a:spcPts val="0"/>
              </a:spcAft>
              <a:buSzPts val="5900"/>
              <a:buNone/>
              <a:defRPr sz="5900"/>
            </a:lvl7pPr>
            <a:lvl8pPr lvl="7" algn="ctr">
              <a:lnSpc>
                <a:spcPct val="100000"/>
              </a:lnSpc>
              <a:spcBef>
                <a:spcPts val="0"/>
              </a:spcBef>
              <a:spcAft>
                <a:spcPts val="0"/>
              </a:spcAft>
              <a:buSzPts val="5900"/>
              <a:buNone/>
              <a:defRPr sz="5900"/>
            </a:lvl8pPr>
            <a:lvl9pPr lvl="8" algn="ctr">
              <a:lnSpc>
                <a:spcPct val="100000"/>
              </a:lnSpc>
              <a:spcBef>
                <a:spcPts val="0"/>
              </a:spcBef>
              <a:spcAft>
                <a:spcPts val="0"/>
              </a:spcAft>
              <a:buSzPts val="5900"/>
              <a:buNone/>
              <a:defRPr sz="5900"/>
            </a:lvl9pPr>
          </a:lstStyle>
          <a:p>
            <a:endParaRPr/>
          </a:p>
        </p:txBody>
      </p:sp>
      <p:sp>
        <p:nvSpPr>
          <p:cNvPr id="243" name="Google Shape;243;p10"/>
          <p:cNvSpPr txBox="1">
            <a:spLocks noGrp="1"/>
          </p:cNvSpPr>
          <p:nvPr>
            <p:ph type="body" idx="2"/>
          </p:nvPr>
        </p:nvSpPr>
        <p:spPr>
          <a:xfrm>
            <a:off x="12445984" y="2432588"/>
            <a:ext cx="9668100" cy="12414000"/>
          </a:xfrm>
          <a:prstGeom prst="rect">
            <a:avLst/>
          </a:prstGeom>
        </p:spPr>
        <p:txBody>
          <a:bodyPr spcFirstLastPara="1" wrap="square" lIns="255950" tIns="255950" rIns="255950" bIns="255950" anchor="ctr" anchorCtr="0">
            <a:normAutofit/>
          </a:bodyPr>
          <a:lstStyle>
            <a:lvl1pPr marL="457200" lvl="0" indent="-546100">
              <a:spcBef>
                <a:spcPts val="0"/>
              </a:spcBef>
              <a:spcAft>
                <a:spcPts val="0"/>
              </a:spcAft>
              <a:buSzPts val="5000"/>
              <a:buChar char="●"/>
              <a:defRPr/>
            </a:lvl1pPr>
            <a:lvl2pPr marL="914400" lvl="1" indent="-476250">
              <a:spcBef>
                <a:spcPts val="0"/>
              </a:spcBef>
              <a:spcAft>
                <a:spcPts val="0"/>
              </a:spcAft>
              <a:buSzPts val="3900"/>
              <a:buChar char="○"/>
              <a:defRPr/>
            </a:lvl2pPr>
            <a:lvl3pPr marL="1371600" lvl="2" indent="-476250">
              <a:spcBef>
                <a:spcPts val="0"/>
              </a:spcBef>
              <a:spcAft>
                <a:spcPts val="0"/>
              </a:spcAft>
              <a:buSzPts val="3900"/>
              <a:buChar char="■"/>
              <a:defRPr/>
            </a:lvl3pPr>
            <a:lvl4pPr marL="1828800" lvl="3" indent="-476250">
              <a:spcBef>
                <a:spcPts val="0"/>
              </a:spcBef>
              <a:spcAft>
                <a:spcPts val="0"/>
              </a:spcAft>
              <a:buSzPts val="3900"/>
              <a:buChar char="●"/>
              <a:defRPr/>
            </a:lvl4pPr>
            <a:lvl5pPr marL="2286000" lvl="4" indent="-476250">
              <a:spcBef>
                <a:spcPts val="0"/>
              </a:spcBef>
              <a:spcAft>
                <a:spcPts val="0"/>
              </a:spcAft>
              <a:buSzPts val="3900"/>
              <a:buChar char="○"/>
              <a:defRPr/>
            </a:lvl5pPr>
            <a:lvl6pPr marL="2743200" lvl="5" indent="-476250">
              <a:spcBef>
                <a:spcPts val="0"/>
              </a:spcBef>
              <a:spcAft>
                <a:spcPts val="0"/>
              </a:spcAft>
              <a:buSzPts val="3900"/>
              <a:buChar char="■"/>
              <a:defRPr/>
            </a:lvl6pPr>
            <a:lvl7pPr marL="3200400" lvl="6" indent="-476250">
              <a:spcBef>
                <a:spcPts val="0"/>
              </a:spcBef>
              <a:spcAft>
                <a:spcPts val="0"/>
              </a:spcAft>
              <a:buSzPts val="3900"/>
              <a:buChar char="●"/>
              <a:defRPr/>
            </a:lvl7pPr>
            <a:lvl8pPr marL="3657600" lvl="7" indent="-476250">
              <a:spcBef>
                <a:spcPts val="0"/>
              </a:spcBef>
              <a:spcAft>
                <a:spcPts val="0"/>
              </a:spcAft>
              <a:buSzPts val="3900"/>
              <a:buChar char="○"/>
              <a:defRPr/>
            </a:lvl8pPr>
            <a:lvl9pPr marL="4114800" lvl="8" indent="-476250">
              <a:spcBef>
                <a:spcPts val="0"/>
              </a:spcBef>
              <a:spcAft>
                <a:spcPts val="0"/>
              </a:spcAft>
              <a:buSzPts val="3900"/>
              <a:buChar char="■"/>
              <a:defRPr/>
            </a:lvl9pPr>
          </a:lstStyle>
          <a:p>
            <a:endParaRPr/>
          </a:p>
        </p:txBody>
      </p:sp>
      <p:sp>
        <p:nvSpPr>
          <p:cNvPr id="244" name="Google Shape;244;p10"/>
          <p:cNvSpPr txBox="1">
            <a:spLocks noGrp="1"/>
          </p:cNvSpPr>
          <p:nvPr>
            <p:ph type="sldNum" idx="12"/>
          </p:nvPr>
        </p:nvSpPr>
        <p:spPr>
          <a:xfrm>
            <a:off x="21347925" y="15666450"/>
            <a:ext cx="1382700" cy="13224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5386" y="1495097"/>
            <a:ext cx="21469200" cy="1923900"/>
          </a:xfrm>
          <a:prstGeom prst="rect">
            <a:avLst/>
          </a:prstGeom>
          <a:noFill/>
          <a:ln>
            <a:noFill/>
          </a:ln>
        </p:spPr>
        <p:txBody>
          <a:bodyPr spcFirstLastPara="1" wrap="square" lIns="255950" tIns="255950" rIns="255950" bIns="255950" anchor="t" anchorCtr="0">
            <a:normAutofit/>
          </a:bodyPr>
          <a:lstStyle>
            <a:lvl1pPr lvl="0">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1pPr>
            <a:lvl2pPr lvl="1">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2pPr>
            <a:lvl3pPr lvl="2">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3pPr>
            <a:lvl4pPr lvl="3">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4pPr>
            <a:lvl5pPr lvl="4">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5pPr>
            <a:lvl6pPr lvl="5">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6pPr>
            <a:lvl7pPr lvl="6">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7pPr>
            <a:lvl8pPr lvl="7">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8pPr>
            <a:lvl9pPr lvl="8">
              <a:spcBef>
                <a:spcPts val="0"/>
              </a:spcBef>
              <a:spcAft>
                <a:spcPts val="0"/>
              </a:spcAft>
              <a:buClr>
                <a:schemeClr val="dk1"/>
              </a:buClr>
              <a:buSzPts val="7800"/>
              <a:buFont typeface="Montserrat ExtraBold"/>
              <a:buNone/>
              <a:defRPr sz="7800">
                <a:solidFill>
                  <a:schemeClr val="dk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785386" y="3871832"/>
            <a:ext cx="21469200" cy="11477700"/>
          </a:xfrm>
          <a:prstGeom prst="rect">
            <a:avLst/>
          </a:prstGeom>
          <a:noFill/>
          <a:ln>
            <a:noFill/>
          </a:ln>
        </p:spPr>
        <p:txBody>
          <a:bodyPr spcFirstLastPara="1" wrap="square" lIns="255950" tIns="255950" rIns="255950" bIns="255950" anchor="t" anchorCtr="0">
            <a:normAutofit/>
          </a:bodyPr>
          <a:lstStyle>
            <a:lvl1pPr marL="457200" lvl="0" indent="-546100">
              <a:lnSpc>
                <a:spcPct val="115000"/>
              </a:lnSpc>
              <a:spcBef>
                <a:spcPts val="0"/>
              </a:spcBef>
              <a:spcAft>
                <a:spcPts val="0"/>
              </a:spcAft>
              <a:buClr>
                <a:schemeClr val="dk1"/>
              </a:buClr>
              <a:buSzPts val="5000"/>
              <a:buFont typeface="Roboto"/>
              <a:buChar char="●"/>
              <a:defRPr sz="5000">
                <a:solidFill>
                  <a:schemeClr val="dk1"/>
                </a:solidFill>
                <a:latin typeface="Roboto"/>
                <a:ea typeface="Roboto"/>
                <a:cs typeface="Roboto"/>
                <a:sym typeface="Roboto"/>
              </a:defRPr>
            </a:lvl1pPr>
            <a:lvl2pPr marL="914400" lvl="1"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2pPr>
            <a:lvl3pPr marL="1371600" lvl="2"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3pPr>
            <a:lvl4pPr marL="1828800" lvl="3"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4pPr>
            <a:lvl5pPr marL="2286000" lvl="4"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5pPr>
            <a:lvl6pPr marL="2743200" lvl="5"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6pPr>
            <a:lvl7pPr marL="3200400" lvl="6"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7pPr>
            <a:lvl8pPr marL="3657600" lvl="7"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8pPr>
            <a:lvl9pPr marL="4114800" lvl="8" indent="-476250">
              <a:lnSpc>
                <a:spcPct val="115000"/>
              </a:lnSpc>
              <a:spcBef>
                <a:spcPts val="0"/>
              </a:spcBef>
              <a:spcAft>
                <a:spcPts val="0"/>
              </a:spcAft>
              <a:buClr>
                <a:schemeClr val="dk1"/>
              </a:buClr>
              <a:buSzPts val="3900"/>
              <a:buFont typeface="Roboto"/>
              <a:buChar char="■"/>
              <a:defRPr sz="39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g"/><Relationship Id="rId18" Type="http://schemas.openxmlformats.org/officeDocument/2006/relationships/image" Target="../media/image14.png"/><Relationship Id="rId3" Type="http://schemas.microsoft.com/office/2018/10/relationships/comments" Target="../comments/modernComment_100_0.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hyperlink" Target="https://pubs.acs.org/doi/10.1021/acs.est.8b07031" TargetMode="External"/><Relationship Id="rId4" Type="http://schemas.openxmlformats.org/officeDocument/2006/relationships/image" Target="../media/image1.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1"/>
        <p:cNvGrpSpPr/>
        <p:nvPr/>
      </p:nvGrpSpPr>
      <p:grpSpPr>
        <a:xfrm>
          <a:off x="0" y="0"/>
          <a:ext cx="0" cy="0"/>
          <a:chOff x="0" y="0"/>
          <a:chExt cx="0" cy="0"/>
        </a:xfrm>
      </p:grpSpPr>
      <p:pic>
        <p:nvPicPr>
          <p:cNvPr id="292" name="Google Shape;292;p15"/>
          <p:cNvPicPr preferRelativeResize="0"/>
          <p:nvPr/>
        </p:nvPicPr>
        <p:blipFill rotWithShape="1">
          <a:blip r:embed="rId4">
            <a:alphaModFix/>
          </a:blip>
          <a:srcRect t="13670" b="17077"/>
          <a:stretch/>
        </p:blipFill>
        <p:spPr>
          <a:xfrm>
            <a:off x="593775" y="5033854"/>
            <a:ext cx="5018527" cy="2316327"/>
          </a:xfrm>
          <a:prstGeom prst="rect">
            <a:avLst/>
          </a:prstGeom>
          <a:noFill/>
          <a:ln>
            <a:noFill/>
          </a:ln>
        </p:spPr>
      </p:pic>
      <p:sp>
        <p:nvSpPr>
          <p:cNvPr id="293" name="Google Shape;293;p15"/>
          <p:cNvSpPr txBox="1">
            <a:spLocks noGrp="1"/>
          </p:cNvSpPr>
          <p:nvPr>
            <p:ph type="title"/>
          </p:nvPr>
        </p:nvSpPr>
        <p:spPr>
          <a:xfrm>
            <a:off x="1042500" y="806680"/>
            <a:ext cx="20955000" cy="1097400"/>
          </a:xfrm>
          <a:prstGeom prst="rect">
            <a:avLst/>
          </a:prstGeom>
        </p:spPr>
        <p:txBody>
          <a:bodyPr spcFirstLastPara="1" wrap="square" lIns="255950" tIns="255950" rIns="255950" bIns="255950" anchor="ctr" anchorCtr="0">
            <a:noAutofit/>
          </a:bodyPr>
          <a:lstStyle/>
          <a:p>
            <a:pPr marL="0" lvl="0" indent="0" algn="ctr" rtl="0">
              <a:spcBef>
                <a:spcPts val="0"/>
              </a:spcBef>
              <a:spcAft>
                <a:spcPts val="0"/>
              </a:spcAft>
              <a:buNone/>
            </a:pPr>
            <a:r>
              <a:rPr lang="en" sz="3920"/>
              <a:t>The Influence of Dissolved Oxygen on the Degradation and Transformation of NEtFOSE Within a Secondary Wastewater Treatment Bioreactor System</a:t>
            </a:r>
            <a:endParaRPr/>
          </a:p>
        </p:txBody>
      </p:sp>
      <p:sp>
        <p:nvSpPr>
          <p:cNvPr id="294" name="Google Shape;294;p15"/>
          <p:cNvSpPr txBox="1">
            <a:spLocks noGrp="1"/>
          </p:cNvSpPr>
          <p:nvPr>
            <p:ph type="subTitle" idx="4294967295"/>
          </p:nvPr>
        </p:nvSpPr>
        <p:spPr>
          <a:xfrm>
            <a:off x="2671300" y="2139825"/>
            <a:ext cx="18281700" cy="548700"/>
          </a:xfrm>
          <a:prstGeom prst="rect">
            <a:avLst/>
          </a:prstGeom>
        </p:spPr>
        <p:txBody>
          <a:bodyPr spcFirstLastPara="1" wrap="square" lIns="255950" tIns="255950" rIns="255950" bIns="255950" anchor="ctr" anchorCtr="0">
            <a:noAutofit/>
          </a:bodyPr>
          <a:lstStyle/>
          <a:p>
            <a:pPr marL="0" lvl="0" indent="0" algn="ctr" rtl="0">
              <a:lnSpc>
                <a:spcPct val="100000"/>
              </a:lnSpc>
              <a:spcBef>
                <a:spcPts val="0"/>
              </a:spcBef>
              <a:spcAft>
                <a:spcPts val="3400"/>
              </a:spcAft>
              <a:buNone/>
            </a:pPr>
            <a:r>
              <a:rPr lang="en" sz="3500">
                <a:latin typeface="Times New Roman"/>
                <a:ea typeface="Times New Roman"/>
                <a:cs typeface="Times New Roman"/>
                <a:sym typeface="Times New Roman"/>
              </a:rPr>
              <a:t>Alexis Eaton, Environmental Engineering and Sustainability</a:t>
            </a:r>
            <a:endParaRPr sz="3500">
              <a:latin typeface="Times New Roman"/>
              <a:ea typeface="Times New Roman"/>
              <a:cs typeface="Times New Roman"/>
              <a:sym typeface="Times New Roman"/>
            </a:endParaRPr>
          </a:p>
        </p:txBody>
      </p:sp>
      <p:sp>
        <p:nvSpPr>
          <p:cNvPr id="295" name="Google Shape;295;p15"/>
          <p:cNvSpPr txBox="1">
            <a:spLocks noGrp="1"/>
          </p:cNvSpPr>
          <p:nvPr>
            <p:ph type="title"/>
          </p:nvPr>
        </p:nvSpPr>
        <p:spPr>
          <a:xfrm>
            <a:off x="611038" y="4155625"/>
            <a:ext cx="5081700" cy="8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Introduction</a:t>
            </a:r>
            <a:endParaRPr sz="4000"/>
          </a:p>
        </p:txBody>
      </p:sp>
      <p:sp>
        <p:nvSpPr>
          <p:cNvPr id="296" name="Google Shape;296;p15"/>
          <p:cNvSpPr txBox="1"/>
          <p:nvPr/>
        </p:nvSpPr>
        <p:spPr>
          <a:xfrm>
            <a:off x="634175" y="8633493"/>
            <a:ext cx="48654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Neptune is the farthest planet from the Sun. It's the fourth-largest planet by diameter in the Solar System</a:t>
            </a:r>
            <a:endParaRPr sz="2200">
              <a:solidFill>
                <a:schemeClr val="dk1"/>
              </a:solidFill>
              <a:latin typeface="Roboto"/>
              <a:ea typeface="Roboto"/>
              <a:cs typeface="Roboto"/>
              <a:sym typeface="Roboto"/>
            </a:endParaRPr>
          </a:p>
        </p:txBody>
      </p:sp>
      <p:sp>
        <p:nvSpPr>
          <p:cNvPr id="297" name="Google Shape;297;p15"/>
          <p:cNvSpPr txBox="1">
            <a:spLocks noGrp="1"/>
          </p:cNvSpPr>
          <p:nvPr>
            <p:ph type="title"/>
          </p:nvPr>
        </p:nvSpPr>
        <p:spPr>
          <a:xfrm>
            <a:off x="6265875" y="5530500"/>
            <a:ext cx="4846200" cy="6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Material</a:t>
            </a:r>
            <a:endParaRPr sz="3000"/>
          </a:p>
        </p:txBody>
      </p:sp>
      <p:sp>
        <p:nvSpPr>
          <p:cNvPr id="298" name="Google Shape;298;p15"/>
          <p:cNvSpPr txBox="1"/>
          <p:nvPr/>
        </p:nvSpPr>
        <p:spPr>
          <a:xfrm>
            <a:off x="6273750" y="6180918"/>
            <a:ext cx="4846200" cy="201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Jupiter is a gas giant and the biggest planet in the Solar System</a:t>
            </a:r>
            <a:endParaRPr sz="2200">
              <a:solidFill>
                <a:schemeClr val="dk1"/>
              </a:solidFill>
              <a:latin typeface="Roboto"/>
              <a:ea typeface="Roboto"/>
              <a:cs typeface="Roboto"/>
              <a:sym typeface="Roboto"/>
            </a:endParaRPr>
          </a:p>
          <a:p>
            <a:pPr marL="0" lvl="0" indent="0" algn="l" rtl="0">
              <a:spcBef>
                <a:spcPts val="1000"/>
              </a:spcBef>
              <a:spcAft>
                <a:spcPts val="0"/>
              </a:spcAft>
              <a:buNone/>
            </a:pPr>
            <a:r>
              <a:rPr lang="en" sz="2200">
                <a:solidFill>
                  <a:schemeClr val="dk1"/>
                </a:solidFill>
                <a:latin typeface="Roboto"/>
                <a:ea typeface="Roboto"/>
                <a:cs typeface="Roboto"/>
                <a:sym typeface="Roboto"/>
              </a:rPr>
              <a:t>Since Jupiter is a gas giant, it doesn’t have a solid surface. Jupiter is the planet that spins the fastest</a:t>
            </a:r>
            <a:endParaRPr sz="2200">
              <a:solidFill>
                <a:schemeClr val="dk1"/>
              </a:solidFill>
              <a:latin typeface="Roboto"/>
              <a:ea typeface="Roboto"/>
              <a:cs typeface="Roboto"/>
              <a:sym typeface="Roboto"/>
            </a:endParaRPr>
          </a:p>
        </p:txBody>
      </p:sp>
      <p:sp>
        <p:nvSpPr>
          <p:cNvPr id="299" name="Google Shape;299;p15"/>
          <p:cNvSpPr txBox="1">
            <a:spLocks noGrp="1"/>
          </p:cNvSpPr>
          <p:nvPr>
            <p:ph type="title"/>
          </p:nvPr>
        </p:nvSpPr>
        <p:spPr>
          <a:xfrm>
            <a:off x="634175" y="12134218"/>
            <a:ext cx="49266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Hypothesis</a:t>
            </a:r>
            <a:endParaRPr sz="3000"/>
          </a:p>
        </p:txBody>
      </p:sp>
      <p:sp>
        <p:nvSpPr>
          <p:cNvPr id="300" name="Google Shape;300;p15"/>
          <p:cNvSpPr txBox="1"/>
          <p:nvPr/>
        </p:nvSpPr>
        <p:spPr>
          <a:xfrm>
            <a:off x="634175" y="12798067"/>
            <a:ext cx="4926600" cy="1188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You can write a hypothesis here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You can write a hypothesis here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You can write a hypothesis here</a:t>
            </a:r>
            <a:endParaRPr sz="2200">
              <a:solidFill>
                <a:schemeClr val="dk1"/>
              </a:solidFill>
              <a:latin typeface="Roboto"/>
              <a:ea typeface="Roboto"/>
              <a:cs typeface="Roboto"/>
              <a:sym typeface="Roboto"/>
            </a:endParaRPr>
          </a:p>
        </p:txBody>
      </p:sp>
      <p:sp>
        <p:nvSpPr>
          <p:cNvPr id="301" name="Google Shape;301;p15"/>
          <p:cNvSpPr txBox="1">
            <a:spLocks noGrp="1"/>
          </p:cNvSpPr>
          <p:nvPr>
            <p:ph type="title"/>
          </p:nvPr>
        </p:nvSpPr>
        <p:spPr>
          <a:xfrm>
            <a:off x="634175" y="14227278"/>
            <a:ext cx="49266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Objectives</a:t>
            </a:r>
            <a:endParaRPr sz="3000"/>
          </a:p>
        </p:txBody>
      </p:sp>
      <p:sp>
        <p:nvSpPr>
          <p:cNvPr id="302" name="Google Shape;302;p15"/>
          <p:cNvSpPr txBox="1"/>
          <p:nvPr/>
        </p:nvSpPr>
        <p:spPr>
          <a:xfrm>
            <a:off x="634175" y="14880354"/>
            <a:ext cx="4926600" cy="16458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Earth is the only planet known to harbor life in the Solar System</a:t>
            </a:r>
            <a:endParaRPr sz="2200">
              <a:solidFill>
                <a:schemeClr val="dk1"/>
              </a:solidFill>
              <a:latin typeface="Roboto"/>
              <a:ea typeface="Roboto"/>
              <a:cs typeface="Roboto"/>
              <a:sym typeface="Roboto"/>
            </a:endParaRPr>
          </a:p>
          <a:p>
            <a:pPr marL="457200" lvl="0" indent="-368300" algn="l" rtl="0">
              <a:spcBef>
                <a:spcPts val="1000"/>
              </a:spcBef>
              <a:spcAft>
                <a:spcPts val="0"/>
              </a:spcAft>
              <a:buClr>
                <a:schemeClr val="dk1"/>
              </a:buClr>
              <a:buSzPts val="2200"/>
              <a:buFont typeface="Roboto"/>
              <a:buChar char="●"/>
            </a:pPr>
            <a:r>
              <a:rPr lang="en" sz="2200">
                <a:solidFill>
                  <a:schemeClr val="dk1"/>
                </a:solidFill>
                <a:latin typeface="Roboto"/>
                <a:ea typeface="Roboto"/>
                <a:cs typeface="Roboto"/>
                <a:sym typeface="Roboto"/>
              </a:rPr>
              <a:t>Venus has a beautiful name and is the second planet from the Sun</a:t>
            </a:r>
            <a:endParaRPr sz="2200">
              <a:solidFill>
                <a:schemeClr val="dk1"/>
              </a:solidFill>
              <a:latin typeface="Roboto"/>
              <a:ea typeface="Roboto"/>
              <a:cs typeface="Roboto"/>
              <a:sym typeface="Roboto"/>
            </a:endParaRPr>
          </a:p>
        </p:txBody>
      </p:sp>
      <p:sp>
        <p:nvSpPr>
          <p:cNvPr id="303" name="Google Shape;303;p15"/>
          <p:cNvSpPr txBox="1">
            <a:spLocks noGrp="1"/>
          </p:cNvSpPr>
          <p:nvPr>
            <p:ph type="title"/>
          </p:nvPr>
        </p:nvSpPr>
        <p:spPr>
          <a:xfrm>
            <a:off x="6218407" y="4155625"/>
            <a:ext cx="5081700" cy="8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Research</a:t>
            </a:r>
            <a:endParaRPr sz="4000"/>
          </a:p>
        </p:txBody>
      </p:sp>
      <p:sp>
        <p:nvSpPr>
          <p:cNvPr id="304" name="Google Shape;304;p15"/>
          <p:cNvSpPr txBox="1">
            <a:spLocks noGrp="1"/>
          </p:cNvSpPr>
          <p:nvPr>
            <p:ph type="title"/>
          </p:nvPr>
        </p:nvSpPr>
        <p:spPr>
          <a:xfrm>
            <a:off x="17382800" y="4155625"/>
            <a:ext cx="5081700" cy="8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t>Conclusion</a:t>
            </a:r>
            <a:endParaRPr sz="4000"/>
          </a:p>
        </p:txBody>
      </p:sp>
      <p:sp>
        <p:nvSpPr>
          <p:cNvPr id="305" name="Google Shape;305;p15"/>
          <p:cNvSpPr txBox="1">
            <a:spLocks noGrp="1"/>
          </p:cNvSpPr>
          <p:nvPr>
            <p:ph type="title"/>
          </p:nvPr>
        </p:nvSpPr>
        <p:spPr>
          <a:xfrm>
            <a:off x="11876893" y="5530488"/>
            <a:ext cx="4838400" cy="63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Methodology</a:t>
            </a:r>
            <a:endParaRPr sz="3000"/>
          </a:p>
        </p:txBody>
      </p:sp>
      <p:sp>
        <p:nvSpPr>
          <p:cNvPr id="306" name="Google Shape;306;p15"/>
          <p:cNvSpPr txBox="1">
            <a:spLocks noGrp="1"/>
          </p:cNvSpPr>
          <p:nvPr>
            <p:ph type="title"/>
          </p:nvPr>
        </p:nvSpPr>
        <p:spPr>
          <a:xfrm>
            <a:off x="6265875" y="8368200"/>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Analysis</a:t>
            </a:r>
            <a:endParaRPr sz="3000"/>
          </a:p>
        </p:txBody>
      </p:sp>
      <p:sp>
        <p:nvSpPr>
          <p:cNvPr id="307" name="Google Shape;307;p15"/>
          <p:cNvSpPr txBox="1"/>
          <p:nvPr/>
        </p:nvSpPr>
        <p:spPr>
          <a:xfrm>
            <a:off x="6265875" y="9011163"/>
            <a:ext cx="48462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Neptune is the farthest planet from the Sun. It's the fourth-largest object by diameter in the Solar System</a:t>
            </a:r>
            <a:endParaRPr sz="2200">
              <a:solidFill>
                <a:schemeClr val="dk1"/>
              </a:solidFill>
              <a:latin typeface="Roboto"/>
              <a:ea typeface="Roboto"/>
              <a:cs typeface="Roboto"/>
              <a:sym typeface="Roboto"/>
            </a:endParaRPr>
          </a:p>
        </p:txBody>
      </p:sp>
      <p:sp>
        <p:nvSpPr>
          <p:cNvPr id="308" name="Google Shape;308;p15"/>
          <p:cNvSpPr txBox="1">
            <a:spLocks noGrp="1"/>
          </p:cNvSpPr>
          <p:nvPr>
            <p:ph type="title"/>
          </p:nvPr>
        </p:nvSpPr>
        <p:spPr>
          <a:xfrm>
            <a:off x="11876893" y="14694425"/>
            <a:ext cx="48384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Models</a:t>
            </a:r>
            <a:endParaRPr sz="3000"/>
          </a:p>
        </p:txBody>
      </p:sp>
      <p:sp>
        <p:nvSpPr>
          <p:cNvPr id="309" name="Google Shape;309;p15"/>
          <p:cNvSpPr txBox="1"/>
          <p:nvPr/>
        </p:nvSpPr>
        <p:spPr>
          <a:xfrm>
            <a:off x="11876893" y="15337554"/>
            <a:ext cx="48384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Earth is the only planet known to harbor life. It’s full of water, so that’s why it’s also known as the blue planet</a:t>
            </a:r>
            <a:endParaRPr sz="2200">
              <a:solidFill>
                <a:schemeClr val="dk1"/>
              </a:solidFill>
              <a:latin typeface="Roboto"/>
              <a:ea typeface="Roboto"/>
              <a:cs typeface="Roboto"/>
              <a:sym typeface="Roboto"/>
            </a:endParaRPr>
          </a:p>
        </p:txBody>
      </p:sp>
      <p:sp>
        <p:nvSpPr>
          <p:cNvPr id="310" name="Google Shape;310;p15"/>
          <p:cNvSpPr txBox="1">
            <a:spLocks noGrp="1"/>
          </p:cNvSpPr>
          <p:nvPr>
            <p:ph type="title"/>
          </p:nvPr>
        </p:nvSpPr>
        <p:spPr>
          <a:xfrm>
            <a:off x="11876893" y="9339688"/>
            <a:ext cx="48384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Results</a:t>
            </a:r>
            <a:endParaRPr sz="3000"/>
          </a:p>
        </p:txBody>
      </p:sp>
      <p:sp>
        <p:nvSpPr>
          <p:cNvPr id="311" name="Google Shape;311;p15"/>
          <p:cNvSpPr txBox="1"/>
          <p:nvPr/>
        </p:nvSpPr>
        <p:spPr>
          <a:xfrm>
            <a:off x="11876900" y="9992637"/>
            <a:ext cx="4838400" cy="134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Venus has a beautiful name and is the second planet from the Sun. It’s terribly hot, even hotter than Mercury</a:t>
            </a:r>
            <a:endParaRPr sz="2200">
              <a:solidFill>
                <a:schemeClr val="dk1"/>
              </a:solidFill>
              <a:latin typeface="Roboto"/>
              <a:ea typeface="Roboto"/>
              <a:cs typeface="Roboto"/>
              <a:sym typeface="Roboto"/>
            </a:endParaRPr>
          </a:p>
        </p:txBody>
      </p:sp>
      <p:sp>
        <p:nvSpPr>
          <p:cNvPr id="312" name="Google Shape;312;p15"/>
          <p:cNvSpPr txBox="1">
            <a:spLocks noGrp="1"/>
          </p:cNvSpPr>
          <p:nvPr>
            <p:ph type="title"/>
          </p:nvPr>
        </p:nvSpPr>
        <p:spPr>
          <a:xfrm>
            <a:off x="17506474" y="5530488"/>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Conclusion</a:t>
            </a:r>
            <a:endParaRPr sz="3000"/>
          </a:p>
        </p:txBody>
      </p:sp>
      <p:sp>
        <p:nvSpPr>
          <p:cNvPr id="313" name="Google Shape;313;p15"/>
          <p:cNvSpPr txBox="1"/>
          <p:nvPr/>
        </p:nvSpPr>
        <p:spPr>
          <a:xfrm>
            <a:off x="17506463" y="6170682"/>
            <a:ext cx="4846200" cy="17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Despite being red, Mars is actually a cold place. It's full of iron oxide dust, which gives the planet its reddish cast. Mars has two moons</a:t>
            </a:r>
            <a:endParaRPr sz="2200">
              <a:solidFill>
                <a:schemeClr val="dk1"/>
              </a:solidFill>
              <a:latin typeface="Roboto"/>
              <a:ea typeface="Roboto"/>
              <a:cs typeface="Roboto"/>
              <a:sym typeface="Roboto"/>
            </a:endParaRPr>
          </a:p>
        </p:txBody>
      </p:sp>
      <p:sp>
        <p:nvSpPr>
          <p:cNvPr id="314" name="Google Shape;314;p15"/>
          <p:cNvSpPr txBox="1">
            <a:spLocks noGrp="1"/>
          </p:cNvSpPr>
          <p:nvPr>
            <p:ph type="title"/>
          </p:nvPr>
        </p:nvSpPr>
        <p:spPr>
          <a:xfrm>
            <a:off x="17506474" y="8043827"/>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Recommendations</a:t>
            </a:r>
            <a:endParaRPr sz="3000"/>
          </a:p>
        </p:txBody>
      </p:sp>
      <p:sp>
        <p:nvSpPr>
          <p:cNvPr id="315" name="Google Shape;315;p15"/>
          <p:cNvSpPr txBox="1"/>
          <p:nvPr/>
        </p:nvSpPr>
        <p:spPr>
          <a:xfrm>
            <a:off x="17506463" y="8684022"/>
            <a:ext cx="4846200" cy="15546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Write your recommendations here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Write your recommendations here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Write your recommendations here</a:t>
            </a:r>
            <a:endParaRPr sz="2200">
              <a:solidFill>
                <a:schemeClr val="dk1"/>
              </a:solidFill>
              <a:latin typeface="Roboto"/>
              <a:ea typeface="Roboto"/>
              <a:cs typeface="Roboto"/>
              <a:sym typeface="Roboto"/>
            </a:endParaRPr>
          </a:p>
          <a:p>
            <a:pPr marL="457200" lvl="0" indent="-368300" algn="l" rtl="0">
              <a:spcBef>
                <a:spcPts val="0"/>
              </a:spcBef>
              <a:spcAft>
                <a:spcPts val="0"/>
              </a:spcAft>
              <a:buClr>
                <a:schemeClr val="dk1"/>
              </a:buClr>
              <a:buSzPts val="2200"/>
              <a:buFont typeface="Roboto"/>
              <a:buChar char="●"/>
            </a:pPr>
            <a:r>
              <a:rPr lang="en" sz="2200">
                <a:solidFill>
                  <a:schemeClr val="dk1"/>
                </a:solidFill>
                <a:latin typeface="Roboto"/>
                <a:ea typeface="Roboto"/>
                <a:cs typeface="Roboto"/>
                <a:sym typeface="Roboto"/>
              </a:rPr>
              <a:t>Write your recommendations here</a:t>
            </a:r>
            <a:endParaRPr sz="2200">
              <a:solidFill>
                <a:schemeClr val="dk1"/>
              </a:solidFill>
              <a:latin typeface="Roboto"/>
              <a:ea typeface="Roboto"/>
              <a:cs typeface="Roboto"/>
              <a:sym typeface="Roboto"/>
            </a:endParaRPr>
          </a:p>
        </p:txBody>
      </p:sp>
      <p:sp>
        <p:nvSpPr>
          <p:cNvPr id="316" name="Google Shape;316;p15"/>
          <p:cNvSpPr txBox="1">
            <a:spLocks noGrp="1"/>
          </p:cNvSpPr>
          <p:nvPr>
            <p:ph type="title"/>
          </p:nvPr>
        </p:nvSpPr>
        <p:spPr>
          <a:xfrm>
            <a:off x="17506474" y="10438067"/>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Discussion</a:t>
            </a:r>
            <a:endParaRPr sz="3000"/>
          </a:p>
        </p:txBody>
      </p:sp>
      <p:sp>
        <p:nvSpPr>
          <p:cNvPr id="317" name="Google Shape;317;p15"/>
          <p:cNvSpPr txBox="1"/>
          <p:nvPr/>
        </p:nvSpPr>
        <p:spPr>
          <a:xfrm>
            <a:off x="17506463" y="11078262"/>
            <a:ext cx="4846200" cy="10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The Sun is the star at the center of the Solar System. Pluto is now considered a dwarf planet</a:t>
            </a:r>
            <a:endParaRPr sz="2200">
              <a:solidFill>
                <a:schemeClr val="dk1"/>
              </a:solidFill>
              <a:latin typeface="Roboto"/>
              <a:ea typeface="Roboto"/>
              <a:cs typeface="Roboto"/>
              <a:sym typeface="Roboto"/>
            </a:endParaRPr>
          </a:p>
        </p:txBody>
      </p:sp>
      <p:sp>
        <p:nvSpPr>
          <p:cNvPr id="318" name="Google Shape;318;p15"/>
          <p:cNvSpPr txBox="1">
            <a:spLocks noGrp="1"/>
          </p:cNvSpPr>
          <p:nvPr>
            <p:ph type="title"/>
          </p:nvPr>
        </p:nvSpPr>
        <p:spPr>
          <a:xfrm>
            <a:off x="17506474" y="12618120"/>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Acknowledgements</a:t>
            </a:r>
            <a:endParaRPr sz="3000"/>
          </a:p>
        </p:txBody>
      </p:sp>
      <p:sp>
        <p:nvSpPr>
          <p:cNvPr id="319" name="Google Shape;319;p15"/>
          <p:cNvSpPr txBox="1"/>
          <p:nvPr/>
        </p:nvSpPr>
        <p:spPr>
          <a:xfrm>
            <a:off x="17506463" y="13258314"/>
            <a:ext cx="48462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Venus has a beautiful name, but it’s extremely hot. It’s the only planet that spins clockwise</a:t>
            </a:r>
            <a:endParaRPr sz="2200">
              <a:solidFill>
                <a:schemeClr val="dk1"/>
              </a:solidFill>
              <a:latin typeface="Roboto"/>
              <a:ea typeface="Roboto"/>
              <a:cs typeface="Roboto"/>
              <a:sym typeface="Roboto"/>
            </a:endParaRPr>
          </a:p>
        </p:txBody>
      </p:sp>
      <p:sp>
        <p:nvSpPr>
          <p:cNvPr id="320" name="Google Shape;320;p15"/>
          <p:cNvSpPr txBox="1">
            <a:spLocks noGrp="1"/>
          </p:cNvSpPr>
          <p:nvPr>
            <p:ph type="title"/>
          </p:nvPr>
        </p:nvSpPr>
        <p:spPr>
          <a:xfrm>
            <a:off x="17506474" y="14701263"/>
            <a:ext cx="48462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Contact Info</a:t>
            </a:r>
            <a:endParaRPr sz="3000"/>
          </a:p>
        </p:txBody>
      </p:sp>
      <p:sp>
        <p:nvSpPr>
          <p:cNvPr id="321" name="Google Shape;321;p15"/>
          <p:cNvSpPr txBox="1">
            <a:spLocks noGrp="1"/>
          </p:cNvSpPr>
          <p:nvPr>
            <p:ph type="title"/>
          </p:nvPr>
        </p:nvSpPr>
        <p:spPr>
          <a:xfrm>
            <a:off x="634175" y="10062704"/>
            <a:ext cx="4865400" cy="6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Background</a:t>
            </a:r>
            <a:endParaRPr sz="3000"/>
          </a:p>
        </p:txBody>
      </p:sp>
      <p:sp>
        <p:nvSpPr>
          <p:cNvPr id="322" name="Google Shape;322;p15"/>
          <p:cNvSpPr txBox="1"/>
          <p:nvPr/>
        </p:nvSpPr>
        <p:spPr>
          <a:xfrm>
            <a:off x="634175" y="10715780"/>
            <a:ext cx="48654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Mercury is the closest planet to the Sun and. Its name has nothing to do with the liquid metal</a:t>
            </a:r>
            <a:endParaRPr sz="2200">
              <a:solidFill>
                <a:schemeClr val="dk1"/>
              </a:solidFill>
              <a:latin typeface="Roboto"/>
              <a:ea typeface="Roboto"/>
              <a:cs typeface="Roboto"/>
              <a:sym typeface="Roboto"/>
            </a:endParaRPr>
          </a:p>
        </p:txBody>
      </p:sp>
      <p:sp>
        <p:nvSpPr>
          <p:cNvPr id="323" name="Google Shape;323;p15"/>
          <p:cNvSpPr txBox="1"/>
          <p:nvPr/>
        </p:nvSpPr>
        <p:spPr>
          <a:xfrm>
            <a:off x="17506463" y="15341458"/>
            <a:ext cx="4846200" cy="108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a:solidFill>
                  <a:schemeClr val="dk1"/>
                </a:solidFill>
                <a:latin typeface="Roboto"/>
                <a:ea typeface="Roboto"/>
                <a:cs typeface="Roboto"/>
                <a:sym typeface="Roboto"/>
              </a:rPr>
              <a:t>youremail@freepik.com </a:t>
            </a:r>
            <a:endParaRPr sz="2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2200">
                <a:solidFill>
                  <a:schemeClr val="dk1"/>
                </a:solidFill>
                <a:latin typeface="Roboto"/>
                <a:ea typeface="Roboto"/>
                <a:cs typeface="Roboto"/>
                <a:sym typeface="Roboto"/>
              </a:rPr>
              <a:t>+91  620 421 838 </a:t>
            </a:r>
            <a:endParaRPr sz="2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r>
              <a:rPr lang="en" sz="2200">
                <a:solidFill>
                  <a:schemeClr val="dk1"/>
                </a:solidFill>
                <a:latin typeface="Roboto"/>
                <a:ea typeface="Roboto"/>
                <a:cs typeface="Roboto"/>
                <a:sym typeface="Roboto"/>
              </a:rPr>
              <a:t>yourwebsite.com</a:t>
            </a:r>
            <a:endParaRPr sz="2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2000">
              <a:solidFill>
                <a:schemeClr val="dk1"/>
              </a:solidFill>
              <a:latin typeface="Roboto"/>
              <a:ea typeface="Roboto"/>
              <a:cs typeface="Roboto"/>
              <a:sym typeface="Roboto"/>
            </a:endParaRPr>
          </a:p>
        </p:txBody>
      </p:sp>
      <p:sp>
        <p:nvSpPr>
          <p:cNvPr id="324" name="Google Shape;324;p15"/>
          <p:cNvSpPr txBox="1"/>
          <p:nvPr/>
        </p:nvSpPr>
        <p:spPr>
          <a:xfrm>
            <a:off x="12582493" y="6180918"/>
            <a:ext cx="4132800" cy="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Venus has a beautiful name, but also very high temperatures</a:t>
            </a:r>
            <a:endParaRPr sz="2200">
              <a:solidFill>
                <a:schemeClr val="dk1"/>
              </a:solidFill>
              <a:latin typeface="Roboto"/>
              <a:ea typeface="Roboto"/>
              <a:cs typeface="Roboto"/>
              <a:sym typeface="Roboto"/>
            </a:endParaRPr>
          </a:p>
        </p:txBody>
      </p:sp>
      <p:sp>
        <p:nvSpPr>
          <p:cNvPr id="325" name="Google Shape;325;p15"/>
          <p:cNvSpPr txBox="1">
            <a:spLocks noGrp="1"/>
          </p:cNvSpPr>
          <p:nvPr>
            <p:ph type="title"/>
          </p:nvPr>
        </p:nvSpPr>
        <p:spPr>
          <a:xfrm>
            <a:off x="634175" y="7517760"/>
            <a:ext cx="4926600" cy="100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Condensed abstract/abstract</a:t>
            </a:r>
            <a:endParaRPr sz="3000"/>
          </a:p>
        </p:txBody>
      </p:sp>
      <p:sp>
        <p:nvSpPr>
          <p:cNvPr id="326" name="Google Shape;326;p15"/>
          <p:cNvSpPr txBox="1"/>
          <p:nvPr/>
        </p:nvSpPr>
        <p:spPr>
          <a:xfrm>
            <a:off x="12582493" y="7195846"/>
            <a:ext cx="4132800" cy="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Saturn is a gas giant and has several rings</a:t>
            </a:r>
            <a:endParaRPr sz="2200">
              <a:solidFill>
                <a:schemeClr val="dk1"/>
              </a:solidFill>
              <a:latin typeface="Roboto"/>
              <a:ea typeface="Roboto"/>
              <a:cs typeface="Roboto"/>
              <a:sym typeface="Roboto"/>
            </a:endParaRPr>
          </a:p>
        </p:txBody>
      </p:sp>
      <p:sp>
        <p:nvSpPr>
          <p:cNvPr id="327" name="Google Shape;327;p15"/>
          <p:cNvSpPr txBox="1"/>
          <p:nvPr/>
        </p:nvSpPr>
        <p:spPr>
          <a:xfrm>
            <a:off x="12582493" y="8208571"/>
            <a:ext cx="4132800" cy="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Jupiter is the biggest planet in the Solar System</a:t>
            </a:r>
            <a:endParaRPr sz="2200">
              <a:solidFill>
                <a:schemeClr val="dk1"/>
              </a:solidFill>
              <a:latin typeface="Roboto"/>
              <a:ea typeface="Roboto"/>
              <a:cs typeface="Roboto"/>
              <a:sym typeface="Roboto"/>
            </a:endParaRPr>
          </a:p>
        </p:txBody>
      </p:sp>
      <p:grpSp>
        <p:nvGrpSpPr>
          <p:cNvPr id="328" name="Google Shape;328;p15"/>
          <p:cNvGrpSpPr/>
          <p:nvPr/>
        </p:nvGrpSpPr>
        <p:grpSpPr>
          <a:xfrm>
            <a:off x="-2763501" y="-73332"/>
            <a:ext cx="4570885" cy="3434035"/>
            <a:chOff x="-2763501" y="-73332"/>
            <a:chExt cx="4570885" cy="3434035"/>
          </a:xfrm>
        </p:grpSpPr>
        <p:sp>
          <p:nvSpPr>
            <p:cNvPr id="329" name="Google Shape;329;p15"/>
            <p:cNvSpPr/>
            <p:nvPr/>
          </p:nvSpPr>
          <p:spPr>
            <a:xfrm rot="-5400000">
              <a:off x="-480435" y="1068304"/>
              <a:ext cx="2287838" cy="2287800"/>
            </a:xfrm>
            <a:custGeom>
              <a:avLst/>
              <a:gdLst/>
              <a:ahLst/>
              <a:cxnLst/>
              <a:rect l="l" t="t" r="r" b="b"/>
              <a:pathLst>
                <a:path w="14986" h="14986" extrusionOk="0">
                  <a:moveTo>
                    <a:pt x="7508" y="0"/>
                  </a:moveTo>
                  <a:lnTo>
                    <a:pt x="1" y="7478"/>
                  </a:lnTo>
                  <a:lnTo>
                    <a:pt x="7508" y="14985"/>
                  </a:lnTo>
                  <a:lnTo>
                    <a:pt x="14986" y="7478"/>
                  </a:lnTo>
                  <a:lnTo>
                    <a:pt x="75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rot="-5400000">
              <a:off x="266713" y="1820018"/>
              <a:ext cx="788973" cy="788960"/>
            </a:xfrm>
            <a:custGeom>
              <a:avLst/>
              <a:gdLst/>
              <a:ahLst/>
              <a:cxnLst/>
              <a:rect l="l" t="t" r="r" b="b"/>
              <a:pathLst>
                <a:path w="5168" h="5168" extrusionOk="0">
                  <a:moveTo>
                    <a:pt x="2584" y="0"/>
                  </a:moveTo>
                  <a:lnTo>
                    <a:pt x="0" y="2584"/>
                  </a:lnTo>
                  <a:lnTo>
                    <a:pt x="2584" y="5167"/>
                  </a:lnTo>
                  <a:lnTo>
                    <a:pt x="5168" y="2584"/>
                  </a:lnTo>
                  <a:lnTo>
                    <a:pt x="25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rot="-5400000">
              <a:off x="-2763520" y="1072884"/>
              <a:ext cx="2287838" cy="2287800"/>
            </a:xfrm>
            <a:custGeom>
              <a:avLst/>
              <a:gdLst/>
              <a:ahLst/>
              <a:cxnLst/>
              <a:rect l="l" t="t" r="r" b="b"/>
              <a:pathLst>
                <a:path w="14986" h="14986" extrusionOk="0">
                  <a:moveTo>
                    <a:pt x="7508" y="1"/>
                  </a:moveTo>
                  <a:lnTo>
                    <a:pt x="0" y="7478"/>
                  </a:lnTo>
                  <a:lnTo>
                    <a:pt x="7508" y="14986"/>
                  </a:lnTo>
                  <a:lnTo>
                    <a:pt x="14985" y="7478"/>
                  </a:lnTo>
                  <a:lnTo>
                    <a:pt x="7508" y="1"/>
                  </a:lnTo>
                  <a:close/>
                </a:path>
              </a:pathLst>
            </a:custGeom>
            <a:solidFill>
              <a:srgbClr val="00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rot="-5400000">
              <a:off x="-1626634" y="-68587"/>
              <a:ext cx="2287838" cy="2287800"/>
            </a:xfrm>
            <a:custGeom>
              <a:avLst/>
              <a:gdLst/>
              <a:ahLst/>
              <a:cxnLst/>
              <a:rect l="l" t="t" r="r" b="b"/>
              <a:pathLst>
                <a:path w="14986" h="14986" extrusionOk="0">
                  <a:moveTo>
                    <a:pt x="7508" y="1"/>
                  </a:moveTo>
                  <a:lnTo>
                    <a:pt x="1" y="7508"/>
                  </a:lnTo>
                  <a:lnTo>
                    <a:pt x="7508" y="14986"/>
                  </a:lnTo>
                  <a:lnTo>
                    <a:pt x="14986" y="7508"/>
                  </a:lnTo>
                  <a:lnTo>
                    <a:pt x="75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rot="-5400000">
              <a:off x="-1065208" y="-128963"/>
              <a:ext cx="1164987" cy="2287800"/>
            </a:xfrm>
            <a:custGeom>
              <a:avLst/>
              <a:gdLst/>
              <a:ahLst/>
              <a:cxnLst/>
              <a:rect l="l" t="t" r="r" b="b"/>
              <a:pathLst>
                <a:path w="7631" h="14986" extrusionOk="0">
                  <a:moveTo>
                    <a:pt x="3496" y="1"/>
                  </a:moveTo>
                  <a:lnTo>
                    <a:pt x="1" y="3496"/>
                  </a:lnTo>
                  <a:cubicBezTo>
                    <a:pt x="2220" y="5715"/>
                    <a:pt x="2220" y="9332"/>
                    <a:pt x="31" y="11551"/>
                  </a:cubicBezTo>
                  <a:lnTo>
                    <a:pt x="3496" y="14986"/>
                  </a:lnTo>
                  <a:lnTo>
                    <a:pt x="4135" y="14347"/>
                  </a:lnTo>
                  <a:cubicBezTo>
                    <a:pt x="7630" y="10183"/>
                    <a:pt x="7448" y="3983"/>
                    <a:pt x="3527" y="31"/>
                  </a:cubicBezTo>
                  <a:cubicBezTo>
                    <a:pt x="3527" y="31"/>
                    <a:pt x="3496" y="31"/>
                    <a:pt x="3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rot="-5400000">
              <a:off x="90303" y="-644052"/>
              <a:ext cx="1146361" cy="2287800"/>
            </a:xfrm>
            <a:custGeom>
              <a:avLst/>
              <a:gdLst/>
              <a:ahLst/>
              <a:cxnLst/>
              <a:rect l="l" t="t" r="r" b="b"/>
              <a:pathLst>
                <a:path w="7509" h="14986" extrusionOk="0">
                  <a:moveTo>
                    <a:pt x="7508" y="0"/>
                  </a:moveTo>
                  <a:lnTo>
                    <a:pt x="0" y="7478"/>
                  </a:lnTo>
                  <a:lnTo>
                    <a:pt x="7508" y="14985"/>
                  </a:lnTo>
                  <a:lnTo>
                    <a:pt x="7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5"/>
            <p:cNvSpPr/>
            <p:nvPr/>
          </p:nvSpPr>
          <p:spPr>
            <a:xfrm rot="-5400000">
              <a:off x="-1051240" y="1643698"/>
              <a:ext cx="1141782" cy="2283068"/>
            </a:xfrm>
            <a:custGeom>
              <a:avLst/>
              <a:gdLst/>
              <a:ahLst/>
              <a:cxnLst/>
              <a:rect l="l" t="t" r="r" b="b"/>
              <a:pathLst>
                <a:path w="7479" h="14955" extrusionOk="0">
                  <a:moveTo>
                    <a:pt x="1" y="0"/>
                  </a:moveTo>
                  <a:lnTo>
                    <a:pt x="1" y="14955"/>
                  </a:lnTo>
                  <a:lnTo>
                    <a:pt x="7478" y="74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15"/>
          <p:cNvGrpSpPr/>
          <p:nvPr/>
        </p:nvGrpSpPr>
        <p:grpSpPr>
          <a:xfrm>
            <a:off x="11865778" y="6346507"/>
            <a:ext cx="605602" cy="643745"/>
            <a:chOff x="-48630025" y="3199700"/>
            <a:chExt cx="300100" cy="300900"/>
          </a:xfrm>
        </p:grpSpPr>
        <p:sp>
          <p:nvSpPr>
            <p:cNvPr id="337" name="Google Shape;337;p15"/>
            <p:cNvSpPr/>
            <p:nvPr/>
          </p:nvSpPr>
          <p:spPr>
            <a:xfrm>
              <a:off x="-48630025" y="3199700"/>
              <a:ext cx="300100" cy="300900"/>
            </a:xfrm>
            <a:custGeom>
              <a:avLst/>
              <a:gdLst/>
              <a:ahLst/>
              <a:cxnLst/>
              <a:rect l="l" t="t" r="r" b="b"/>
              <a:pathLst>
                <a:path w="12004" h="12036" extrusionOk="0">
                  <a:moveTo>
                    <a:pt x="9893" y="1419"/>
                  </a:moveTo>
                  <a:lnTo>
                    <a:pt x="9893" y="1765"/>
                  </a:lnTo>
                  <a:cubicBezTo>
                    <a:pt x="9893" y="1986"/>
                    <a:pt x="10051" y="2143"/>
                    <a:pt x="10240" y="2143"/>
                  </a:cubicBezTo>
                  <a:lnTo>
                    <a:pt x="10586" y="2143"/>
                  </a:lnTo>
                  <a:lnTo>
                    <a:pt x="10586" y="5294"/>
                  </a:lnTo>
                  <a:cubicBezTo>
                    <a:pt x="9738" y="4603"/>
                    <a:pt x="8014" y="3599"/>
                    <a:pt x="6006" y="3592"/>
                  </a:cubicBezTo>
                  <a:lnTo>
                    <a:pt x="6006" y="3592"/>
                  </a:lnTo>
                  <a:cubicBezTo>
                    <a:pt x="6010" y="3592"/>
                    <a:pt x="6014" y="3592"/>
                    <a:pt x="6018" y="3592"/>
                  </a:cubicBezTo>
                  <a:lnTo>
                    <a:pt x="6018" y="3592"/>
                  </a:lnTo>
                  <a:cubicBezTo>
                    <a:pt x="6013" y="3592"/>
                    <a:pt x="6008" y="3592"/>
                    <a:pt x="6003" y="3592"/>
                  </a:cubicBezTo>
                  <a:lnTo>
                    <a:pt x="6003" y="3592"/>
                  </a:lnTo>
                  <a:cubicBezTo>
                    <a:pt x="5997" y="3592"/>
                    <a:pt x="5992" y="3592"/>
                    <a:pt x="5987" y="3592"/>
                  </a:cubicBezTo>
                  <a:cubicBezTo>
                    <a:pt x="5991" y="3592"/>
                    <a:pt x="5995" y="3592"/>
                    <a:pt x="5999" y="3592"/>
                  </a:cubicBezTo>
                  <a:lnTo>
                    <a:pt x="5999" y="3592"/>
                  </a:lnTo>
                  <a:cubicBezTo>
                    <a:pt x="4022" y="3599"/>
                    <a:pt x="2298" y="4666"/>
                    <a:pt x="1418" y="5294"/>
                  </a:cubicBezTo>
                  <a:lnTo>
                    <a:pt x="1418" y="2143"/>
                  </a:lnTo>
                  <a:lnTo>
                    <a:pt x="1765" y="2143"/>
                  </a:lnTo>
                  <a:cubicBezTo>
                    <a:pt x="1986" y="2143"/>
                    <a:pt x="2112" y="1986"/>
                    <a:pt x="2112" y="1765"/>
                  </a:cubicBezTo>
                  <a:lnTo>
                    <a:pt x="2112" y="1419"/>
                  </a:lnTo>
                  <a:close/>
                  <a:moveTo>
                    <a:pt x="6002" y="3592"/>
                  </a:moveTo>
                  <a:cubicBezTo>
                    <a:pt x="7319" y="3601"/>
                    <a:pt x="8413" y="4700"/>
                    <a:pt x="8413" y="6018"/>
                  </a:cubicBezTo>
                  <a:cubicBezTo>
                    <a:pt x="8413" y="7368"/>
                    <a:pt x="7319" y="8467"/>
                    <a:pt x="6002" y="8476"/>
                  </a:cubicBezTo>
                  <a:lnTo>
                    <a:pt x="6002" y="8476"/>
                  </a:lnTo>
                  <a:cubicBezTo>
                    <a:pt x="4686" y="8467"/>
                    <a:pt x="3592" y="7368"/>
                    <a:pt x="3592" y="6018"/>
                  </a:cubicBezTo>
                  <a:cubicBezTo>
                    <a:pt x="3592" y="4700"/>
                    <a:pt x="4686" y="3601"/>
                    <a:pt x="6002" y="3592"/>
                  </a:cubicBezTo>
                  <a:close/>
                  <a:moveTo>
                    <a:pt x="10586" y="6774"/>
                  </a:moveTo>
                  <a:lnTo>
                    <a:pt x="10586" y="9925"/>
                  </a:lnTo>
                  <a:lnTo>
                    <a:pt x="10240" y="9925"/>
                  </a:lnTo>
                  <a:cubicBezTo>
                    <a:pt x="10051" y="9925"/>
                    <a:pt x="9893" y="10082"/>
                    <a:pt x="9893" y="10271"/>
                  </a:cubicBezTo>
                  <a:lnTo>
                    <a:pt x="9893" y="10618"/>
                  </a:lnTo>
                  <a:lnTo>
                    <a:pt x="2112" y="10618"/>
                  </a:lnTo>
                  <a:lnTo>
                    <a:pt x="2112" y="10271"/>
                  </a:lnTo>
                  <a:cubicBezTo>
                    <a:pt x="2112" y="10082"/>
                    <a:pt x="1986" y="9925"/>
                    <a:pt x="1765" y="9925"/>
                  </a:cubicBezTo>
                  <a:lnTo>
                    <a:pt x="1418" y="9925"/>
                  </a:lnTo>
                  <a:lnTo>
                    <a:pt x="1418" y="6774"/>
                  </a:lnTo>
                  <a:cubicBezTo>
                    <a:pt x="2298" y="7434"/>
                    <a:pt x="4022" y="8469"/>
                    <a:pt x="5999" y="8476"/>
                  </a:cubicBezTo>
                  <a:lnTo>
                    <a:pt x="5999" y="8476"/>
                  </a:lnTo>
                  <a:cubicBezTo>
                    <a:pt x="5995" y="8476"/>
                    <a:pt x="5991" y="8476"/>
                    <a:pt x="5987" y="8476"/>
                  </a:cubicBezTo>
                  <a:cubicBezTo>
                    <a:pt x="5992" y="8476"/>
                    <a:pt x="5997" y="8476"/>
                    <a:pt x="6002" y="8476"/>
                  </a:cubicBezTo>
                  <a:lnTo>
                    <a:pt x="6002" y="8476"/>
                  </a:lnTo>
                  <a:cubicBezTo>
                    <a:pt x="6008" y="8476"/>
                    <a:pt x="6013" y="8476"/>
                    <a:pt x="6018" y="8476"/>
                  </a:cubicBezTo>
                  <a:cubicBezTo>
                    <a:pt x="6014" y="8476"/>
                    <a:pt x="6010" y="8476"/>
                    <a:pt x="6006" y="8476"/>
                  </a:cubicBezTo>
                  <a:lnTo>
                    <a:pt x="6006" y="8476"/>
                  </a:lnTo>
                  <a:cubicBezTo>
                    <a:pt x="8014" y="8469"/>
                    <a:pt x="9738" y="7402"/>
                    <a:pt x="10586" y="6774"/>
                  </a:cubicBezTo>
                  <a:close/>
                  <a:moveTo>
                    <a:pt x="347" y="1"/>
                  </a:moveTo>
                  <a:cubicBezTo>
                    <a:pt x="158" y="1"/>
                    <a:pt x="1" y="158"/>
                    <a:pt x="1" y="347"/>
                  </a:cubicBezTo>
                  <a:lnTo>
                    <a:pt x="1" y="1765"/>
                  </a:lnTo>
                  <a:cubicBezTo>
                    <a:pt x="1" y="1986"/>
                    <a:pt x="158" y="2143"/>
                    <a:pt x="347" y="2143"/>
                  </a:cubicBezTo>
                  <a:lnTo>
                    <a:pt x="694" y="2143"/>
                  </a:lnTo>
                  <a:lnTo>
                    <a:pt x="694" y="9925"/>
                  </a:lnTo>
                  <a:lnTo>
                    <a:pt x="347" y="9925"/>
                  </a:lnTo>
                  <a:cubicBezTo>
                    <a:pt x="158" y="9925"/>
                    <a:pt x="1" y="10082"/>
                    <a:pt x="1" y="10271"/>
                  </a:cubicBezTo>
                  <a:lnTo>
                    <a:pt x="1" y="11689"/>
                  </a:lnTo>
                  <a:cubicBezTo>
                    <a:pt x="1" y="11910"/>
                    <a:pt x="158" y="12036"/>
                    <a:pt x="347" y="12036"/>
                  </a:cubicBezTo>
                  <a:lnTo>
                    <a:pt x="1765" y="12036"/>
                  </a:lnTo>
                  <a:cubicBezTo>
                    <a:pt x="1986" y="12036"/>
                    <a:pt x="2112" y="11910"/>
                    <a:pt x="2112" y="11689"/>
                  </a:cubicBezTo>
                  <a:lnTo>
                    <a:pt x="2112" y="11343"/>
                  </a:lnTo>
                  <a:lnTo>
                    <a:pt x="9893" y="11343"/>
                  </a:lnTo>
                  <a:lnTo>
                    <a:pt x="9893" y="11689"/>
                  </a:lnTo>
                  <a:cubicBezTo>
                    <a:pt x="9893" y="11910"/>
                    <a:pt x="10051" y="12036"/>
                    <a:pt x="10240" y="12036"/>
                  </a:cubicBezTo>
                  <a:lnTo>
                    <a:pt x="11658" y="12036"/>
                  </a:lnTo>
                  <a:cubicBezTo>
                    <a:pt x="11847" y="12036"/>
                    <a:pt x="12004" y="11910"/>
                    <a:pt x="12004" y="11689"/>
                  </a:cubicBezTo>
                  <a:lnTo>
                    <a:pt x="12004" y="10271"/>
                  </a:lnTo>
                  <a:cubicBezTo>
                    <a:pt x="12004" y="10082"/>
                    <a:pt x="11847" y="9925"/>
                    <a:pt x="11658" y="9925"/>
                  </a:cubicBezTo>
                  <a:lnTo>
                    <a:pt x="11311" y="9925"/>
                  </a:lnTo>
                  <a:lnTo>
                    <a:pt x="11311" y="2143"/>
                  </a:lnTo>
                  <a:lnTo>
                    <a:pt x="11658" y="2143"/>
                  </a:lnTo>
                  <a:cubicBezTo>
                    <a:pt x="11847" y="2143"/>
                    <a:pt x="12004" y="1986"/>
                    <a:pt x="12004" y="1765"/>
                  </a:cubicBezTo>
                  <a:lnTo>
                    <a:pt x="12004" y="347"/>
                  </a:lnTo>
                  <a:cubicBezTo>
                    <a:pt x="12004" y="158"/>
                    <a:pt x="11847" y="1"/>
                    <a:pt x="11658" y="1"/>
                  </a:cubicBezTo>
                  <a:lnTo>
                    <a:pt x="10240" y="1"/>
                  </a:lnTo>
                  <a:cubicBezTo>
                    <a:pt x="10051" y="1"/>
                    <a:pt x="9893" y="158"/>
                    <a:pt x="9893" y="347"/>
                  </a:cubicBezTo>
                  <a:lnTo>
                    <a:pt x="9893" y="725"/>
                  </a:lnTo>
                  <a:lnTo>
                    <a:pt x="2112" y="725"/>
                  </a:lnTo>
                  <a:lnTo>
                    <a:pt x="2112" y="347"/>
                  </a:lnTo>
                  <a:cubicBezTo>
                    <a:pt x="2112" y="158"/>
                    <a:pt x="1986" y="1"/>
                    <a:pt x="1765" y="1"/>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38" name="Google Shape;338;p15"/>
            <p:cNvSpPr/>
            <p:nvPr/>
          </p:nvSpPr>
          <p:spPr>
            <a:xfrm>
              <a:off x="-48524475" y="3306025"/>
              <a:ext cx="88225" cy="89050"/>
            </a:xfrm>
            <a:custGeom>
              <a:avLst/>
              <a:gdLst/>
              <a:ahLst/>
              <a:cxnLst/>
              <a:rect l="l" t="t" r="r" b="b"/>
              <a:pathLst>
                <a:path w="3529" h="3562" extrusionOk="0">
                  <a:moveTo>
                    <a:pt x="1765" y="726"/>
                  </a:moveTo>
                  <a:cubicBezTo>
                    <a:pt x="2363" y="726"/>
                    <a:pt x="2836" y="1198"/>
                    <a:pt x="2836" y="1765"/>
                  </a:cubicBezTo>
                  <a:cubicBezTo>
                    <a:pt x="2836" y="2364"/>
                    <a:pt x="2363" y="2836"/>
                    <a:pt x="1765" y="2836"/>
                  </a:cubicBezTo>
                  <a:cubicBezTo>
                    <a:pt x="1166" y="2836"/>
                    <a:pt x="694" y="2364"/>
                    <a:pt x="694" y="1765"/>
                  </a:cubicBezTo>
                  <a:cubicBezTo>
                    <a:pt x="694" y="1198"/>
                    <a:pt x="1166" y="726"/>
                    <a:pt x="1765" y="726"/>
                  </a:cubicBezTo>
                  <a:close/>
                  <a:moveTo>
                    <a:pt x="1765" y="1"/>
                  </a:moveTo>
                  <a:cubicBezTo>
                    <a:pt x="788" y="1"/>
                    <a:pt x="0" y="789"/>
                    <a:pt x="0" y="1765"/>
                  </a:cubicBezTo>
                  <a:cubicBezTo>
                    <a:pt x="0" y="2773"/>
                    <a:pt x="788" y="3561"/>
                    <a:pt x="1765" y="3561"/>
                  </a:cubicBezTo>
                  <a:cubicBezTo>
                    <a:pt x="2741" y="3561"/>
                    <a:pt x="3529" y="2773"/>
                    <a:pt x="3529" y="1765"/>
                  </a:cubicBezTo>
                  <a:cubicBezTo>
                    <a:pt x="3529" y="789"/>
                    <a:pt x="2741" y="1"/>
                    <a:pt x="1765" y="1"/>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39" name="Google Shape;339;p15"/>
            <p:cNvSpPr/>
            <p:nvPr/>
          </p:nvSpPr>
          <p:spPr>
            <a:xfrm>
              <a:off x="-48489025" y="3341475"/>
              <a:ext cx="17350" cy="18150"/>
            </a:xfrm>
            <a:custGeom>
              <a:avLst/>
              <a:gdLst/>
              <a:ahLst/>
              <a:cxnLst/>
              <a:rect l="l" t="t" r="r" b="b"/>
              <a:pathLst>
                <a:path w="694" h="726" extrusionOk="0">
                  <a:moveTo>
                    <a:pt x="347" y="1"/>
                  </a:moveTo>
                  <a:cubicBezTo>
                    <a:pt x="158" y="1"/>
                    <a:pt x="0" y="158"/>
                    <a:pt x="0" y="347"/>
                  </a:cubicBezTo>
                  <a:cubicBezTo>
                    <a:pt x="0" y="536"/>
                    <a:pt x="158" y="725"/>
                    <a:pt x="347" y="725"/>
                  </a:cubicBezTo>
                  <a:cubicBezTo>
                    <a:pt x="536" y="725"/>
                    <a:pt x="693" y="536"/>
                    <a:pt x="693" y="347"/>
                  </a:cubicBezTo>
                  <a:cubicBezTo>
                    <a:pt x="693" y="158"/>
                    <a:pt x="536" y="1"/>
                    <a:pt x="347" y="1"/>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grpSp>
      <p:grpSp>
        <p:nvGrpSpPr>
          <p:cNvPr id="340" name="Google Shape;340;p15"/>
          <p:cNvGrpSpPr/>
          <p:nvPr/>
        </p:nvGrpSpPr>
        <p:grpSpPr>
          <a:xfrm>
            <a:off x="11864189" y="7369393"/>
            <a:ext cx="608780" cy="640376"/>
            <a:chOff x="-47892800" y="3200500"/>
            <a:chExt cx="301675" cy="299325"/>
          </a:xfrm>
        </p:grpSpPr>
        <p:sp>
          <p:nvSpPr>
            <p:cNvPr id="341" name="Google Shape;341;p15"/>
            <p:cNvSpPr/>
            <p:nvPr/>
          </p:nvSpPr>
          <p:spPr>
            <a:xfrm>
              <a:off x="-47892800" y="3200500"/>
              <a:ext cx="301675" cy="177225"/>
            </a:xfrm>
            <a:custGeom>
              <a:avLst/>
              <a:gdLst/>
              <a:ahLst/>
              <a:cxnLst/>
              <a:rect l="l" t="t" r="r" b="b"/>
              <a:pathLst>
                <a:path w="12067" h="7089" extrusionOk="0">
                  <a:moveTo>
                    <a:pt x="347" y="0"/>
                  </a:moveTo>
                  <a:cubicBezTo>
                    <a:pt x="158" y="0"/>
                    <a:pt x="0" y="158"/>
                    <a:pt x="0" y="378"/>
                  </a:cubicBezTo>
                  <a:lnTo>
                    <a:pt x="0" y="1796"/>
                  </a:lnTo>
                  <a:cubicBezTo>
                    <a:pt x="0" y="1985"/>
                    <a:pt x="158" y="2143"/>
                    <a:pt x="347" y="2143"/>
                  </a:cubicBezTo>
                  <a:lnTo>
                    <a:pt x="1765" y="2143"/>
                  </a:lnTo>
                  <a:cubicBezTo>
                    <a:pt x="1985" y="2143"/>
                    <a:pt x="2143" y="1985"/>
                    <a:pt x="2143" y="1796"/>
                  </a:cubicBezTo>
                  <a:lnTo>
                    <a:pt x="2143" y="1418"/>
                  </a:lnTo>
                  <a:lnTo>
                    <a:pt x="5010" y="1418"/>
                  </a:lnTo>
                  <a:cubicBezTo>
                    <a:pt x="4915" y="1576"/>
                    <a:pt x="3277" y="4506"/>
                    <a:pt x="3182" y="4663"/>
                  </a:cubicBezTo>
                  <a:lnTo>
                    <a:pt x="4821" y="7089"/>
                  </a:lnTo>
                  <a:lnTo>
                    <a:pt x="5671" y="7089"/>
                  </a:lnTo>
                  <a:lnTo>
                    <a:pt x="5671" y="5577"/>
                  </a:lnTo>
                  <a:cubicBezTo>
                    <a:pt x="5293" y="5419"/>
                    <a:pt x="4978" y="5010"/>
                    <a:pt x="4978" y="4569"/>
                  </a:cubicBezTo>
                  <a:cubicBezTo>
                    <a:pt x="4978" y="4001"/>
                    <a:pt x="5451" y="3529"/>
                    <a:pt x="6018" y="3529"/>
                  </a:cubicBezTo>
                  <a:cubicBezTo>
                    <a:pt x="6616" y="3529"/>
                    <a:pt x="7089" y="4001"/>
                    <a:pt x="7089" y="4569"/>
                  </a:cubicBezTo>
                  <a:cubicBezTo>
                    <a:pt x="7089" y="5041"/>
                    <a:pt x="6805" y="5419"/>
                    <a:pt x="6396" y="5577"/>
                  </a:cubicBezTo>
                  <a:lnTo>
                    <a:pt x="6396" y="7026"/>
                  </a:lnTo>
                  <a:lnTo>
                    <a:pt x="7247" y="7026"/>
                  </a:lnTo>
                  <a:lnTo>
                    <a:pt x="8853" y="4569"/>
                  </a:lnTo>
                  <a:cubicBezTo>
                    <a:pt x="8790" y="4411"/>
                    <a:pt x="7120" y="1513"/>
                    <a:pt x="7057" y="1355"/>
                  </a:cubicBezTo>
                  <a:lnTo>
                    <a:pt x="9924" y="1355"/>
                  </a:lnTo>
                  <a:lnTo>
                    <a:pt x="9924" y="1702"/>
                  </a:lnTo>
                  <a:cubicBezTo>
                    <a:pt x="9924" y="1891"/>
                    <a:pt x="10082" y="2048"/>
                    <a:pt x="10271" y="2048"/>
                  </a:cubicBezTo>
                  <a:lnTo>
                    <a:pt x="11689" y="2048"/>
                  </a:lnTo>
                  <a:cubicBezTo>
                    <a:pt x="11909" y="2048"/>
                    <a:pt x="12067" y="1891"/>
                    <a:pt x="12067" y="1702"/>
                  </a:cubicBezTo>
                  <a:lnTo>
                    <a:pt x="12067" y="284"/>
                  </a:lnTo>
                  <a:cubicBezTo>
                    <a:pt x="12004" y="158"/>
                    <a:pt x="11846" y="0"/>
                    <a:pt x="11657" y="0"/>
                  </a:cubicBezTo>
                  <a:lnTo>
                    <a:pt x="10239" y="0"/>
                  </a:lnTo>
                  <a:cubicBezTo>
                    <a:pt x="10050" y="0"/>
                    <a:pt x="9893" y="158"/>
                    <a:pt x="9893" y="378"/>
                  </a:cubicBezTo>
                  <a:lnTo>
                    <a:pt x="9893" y="725"/>
                  </a:lnTo>
                  <a:lnTo>
                    <a:pt x="6616" y="725"/>
                  </a:lnTo>
                  <a:lnTo>
                    <a:pt x="6301" y="221"/>
                  </a:lnTo>
                  <a:cubicBezTo>
                    <a:pt x="6238" y="95"/>
                    <a:pt x="6120" y="32"/>
                    <a:pt x="6002" y="32"/>
                  </a:cubicBezTo>
                  <a:cubicBezTo>
                    <a:pt x="5884" y="32"/>
                    <a:pt x="5766" y="95"/>
                    <a:pt x="5703" y="221"/>
                  </a:cubicBezTo>
                  <a:lnTo>
                    <a:pt x="5388" y="725"/>
                  </a:lnTo>
                  <a:lnTo>
                    <a:pt x="2143" y="725"/>
                  </a:lnTo>
                  <a:lnTo>
                    <a:pt x="2143" y="378"/>
                  </a:lnTo>
                  <a:cubicBezTo>
                    <a:pt x="2143" y="158"/>
                    <a:pt x="1985" y="0"/>
                    <a:pt x="1765" y="0"/>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42" name="Google Shape;342;p15"/>
            <p:cNvSpPr/>
            <p:nvPr/>
          </p:nvSpPr>
          <p:spPr>
            <a:xfrm>
              <a:off x="-47751825" y="3306025"/>
              <a:ext cx="17350" cy="18150"/>
            </a:xfrm>
            <a:custGeom>
              <a:avLst/>
              <a:gdLst/>
              <a:ahLst/>
              <a:cxnLst/>
              <a:rect l="l" t="t" r="r" b="b"/>
              <a:pathLst>
                <a:path w="694" h="726" extrusionOk="0">
                  <a:moveTo>
                    <a:pt x="347" y="1"/>
                  </a:moveTo>
                  <a:cubicBezTo>
                    <a:pt x="158" y="1"/>
                    <a:pt x="1" y="159"/>
                    <a:pt x="1" y="348"/>
                  </a:cubicBezTo>
                  <a:cubicBezTo>
                    <a:pt x="1" y="568"/>
                    <a:pt x="158" y="726"/>
                    <a:pt x="347" y="726"/>
                  </a:cubicBezTo>
                  <a:cubicBezTo>
                    <a:pt x="536" y="726"/>
                    <a:pt x="694" y="568"/>
                    <a:pt x="694" y="348"/>
                  </a:cubicBezTo>
                  <a:cubicBezTo>
                    <a:pt x="694" y="159"/>
                    <a:pt x="536" y="1"/>
                    <a:pt x="347" y="1"/>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43" name="Google Shape;343;p15"/>
            <p:cNvSpPr/>
            <p:nvPr/>
          </p:nvSpPr>
          <p:spPr>
            <a:xfrm>
              <a:off x="-47786475" y="3395050"/>
              <a:ext cx="87450" cy="17350"/>
            </a:xfrm>
            <a:custGeom>
              <a:avLst/>
              <a:gdLst/>
              <a:ahLst/>
              <a:cxnLst/>
              <a:rect l="l" t="t" r="r" b="b"/>
              <a:pathLst>
                <a:path w="3498" h="694" extrusionOk="0">
                  <a:moveTo>
                    <a:pt x="347" y="0"/>
                  </a:moveTo>
                  <a:cubicBezTo>
                    <a:pt x="158" y="0"/>
                    <a:pt x="1" y="158"/>
                    <a:pt x="1" y="347"/>
                  </a:cubicBezTo>
                  <a:lnTo>
                    <a:pt x="1" y="693"/>
                  </a:lnTo>
                  <a:lnTo>
                    <a:pt x="3498" y="693"/>
                  </a:lnTo>
                  <a:lnTo>
                    <a:pt x="3498" y="347"/>
                  </a:lnTo>
                  <a:cubicBezTo>
                    <a:pt x="3498" y="158"/>
                    <a:pt x="3372" y="0"/>
                    <a:pt x="3151" y="0"/>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44" name="Google Shape;344;p15"/>
            <p:cNvSpPr/>
            <p:nvPr/>
          </p:nvSpPr>
          <p:spPr>
            <a:xfrm>
              <a:off x="-47692750" y="3271375"/>
              <a:ext cx="101625" cy="140225"/>
            </a:xfrm>
            <a:custGeom>
              <a:avLst/>
              <a:gdLst/>
              <a:ahLst/>
              <a:cxnLst/>
              <a:rect l="l" t="t" r="r" b="b"/>
              <a:pathLst>
                <a:path w="4065" h="5609" extrusionOk="0">
                  <a:moveTo>
                    <a:pt x="631" y="1"/>
                  </a:moveTo>
                  <a:lnTo>
                    <a:pt x="1576" y="1639"/>
                  </a:lnTo>
                  <a:cubicBezTo>
                    <a:pt x="1639" y="1734"/>
                    <a:pt x="1639" y="1891"/>
                    <a:pt x="1576" y="1986"/>
                  </a:cubicBezTo>
                  <a:lnTo>
                    <a:pt x="1" y="4348"/>
                  </a:lnTo>
                  <a:cubicBezTo>
                    <a:pt x="316" y="4537"/>
                    <a:pt x="505" y="4853"/>
                    <a:pt x="505" y="5262"/>
                  </a:cubicBezTo>
                  <a:lnTo>
                    <a:pt x="505" y="5609"/>
                  </a:lnTo>
                  <a:lnTo>
                    <a:pt x="4065" y="5609"/>
                  </a:lnTo>
                  <a:lnTo>
                    <a:pt x="4065" y="1040"/>
                  </a:lnTo>
                  <a:cubicBezTo>
                    <a:pt x="4002" y="473"/>
                    <a:pt x="3561" y="1"/>
                    <a:pt x="2962" y="1"/>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45" name="Google Shape;345;p15"/>
            <p:cNvSpPr/>
            <p:nvPr/>
          </p:nvSpPr>
          <p:spPr>
            <a:xfrm>
              <a:off x="-47891225" y="3272950"/>
              <a:ext cx="100050" cy="140225"/>
            </a:xfrm>
            <a:custGeom>
              <a:avLst/>
              <a:gdLst/>
              <a:ahLst/>
              <a:cxnLst/>
              <a:rect l="l" t="t" r="r" b="b"/>
              <a:pathLst>
                <a:path w="4002" h="5609" extrusionOk="0">
                  <a:moveTo>
                    <a:pt x="1040" y="1"/>
                  </a:moveTo>
                  <a:cubicBezTo>
                    <a:pt x="473" y="1"/>
                    <a:pt x="0" y="442"/>
                    <a:pt x="0" y="1040"/>
                  </a:cubicBezTo>
                  <a:lnTo>
                    <a:pt x="0" y="5609"/>
                  </a:lnTo>
                  <a:lnTo>
                    <a:pt x="3529" y="5609"/>
                  </a:lnTo>
                  <a:lnTo>
                    <a:pt x="3529" y="5231"/>
                  </a:lnTo>
                  <a:lnTo>
                    <a:pt x="3497" y="5231"/>
                  </a:lnTo>
                  <a:cubicBezTo>
                    <a:pt x="3497" y="4821"/>
                    <a:pt x="3686" y="4506"/>
                    <a:pt x="4002" y="4317"/>
                  </a:cubicBezTo>
                  <a:lnTo>
                    <a:pt x="2426" y="1954"/>
                  </a:lnTo>
                  <a:cubicBezTo>
                    <a:pt x="2363" y="1828"/>
                    <a:pt x="2363" y="1734"/>
                    <a:pt x="2426" y="1608"/>
                  </a:cubicBezTo>
                  <a:lnTo>
                    <a:pt x="3371" y="1"/>
                  </a:ln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46" name="Google Shape;346;p15"/>
            <p:cNvSpPr/>
            <p:nvPr/>
          </p:nvSpPr>
          <p:spPr>
            <a:xfrm>
              <a:off x="-47892800" y="3428900"/>
              <a:ext cx="300100" cy="70925"/>
            </a:xfrm>
            <a:custGeom>
              <a:avLst/>
              <a:gdLst/>
              <a:ahLst/>
              <a:cxnLst/>
              <a:rect l="l" t="t" r="r" b="b"/>
              <a:pathLst>
                <a:path w="12004" h="2837" extrusionOk="0">
                  <a:moveTo>
                    <a:pt x="0" y="1"/>
                  </a:moveTo>
                  <a:lnTo>
                    <a:pt x="0" y="379"/>
                  </a:lnTo>
                  <a:cubicBezTo>
                    <a:pt x="0" y="946"/>
                    <a:pt x="473" y="1418"/>
                    <a:pt x="1072" y="1418"/>
                  </a:cubicBezTo>
                  <a:lnTo>
                    <a:pt x="4978" y="1418"/>
                  </a:lnTo>
                  <a:lnTo>
                    <a:pt x="4978" y="2143"/>
                  </a:lnTo>
                  <a:lnTo>
                    <a:pt x="3907" y="2143"/>
                  </a:lnTo>
                  <a:cubicBezTo>
                    <a:pt x="3718" y="2143"/>
                    <a:pt x="3560" y="2301"/>
                    <a:pt x="3560" y="2490"/>
                  </a:cubicBezTo>
                  <a:cubicBezTo>
                    <a:pt x="3560" y="2679"/>
                    <a:pt x="3718" y="2836"/>
                    <a:pt x="3907" y="2836"/>
                  </a:cubicBezTo>
                  <a:lnTo>
                    <a:pt x="8129" y="2836"/>
                  </a:lnTo>
                  <a:cubicBezTo>
                    <a:pt x="8318" y="2836"/>
                    <a:pt x="8475" y="2679"/>
                    <a:pt x="8475" y="2490"/>
                  </a:cubicBezTo>
                  <a:cubicBezTo>
                    <a:pt x="8475" y="2301"/>
                    <a:pt x="8318" y="2143"/>
                    <a:pt x="8129" y="2143"/>
                  </a:cubicBezTo>
                  <a:lnTo>
                    <a:pt x="7057" y="2143"/>
                  </a:lnTo>
                  <a:lnTo>
                    <a:pt x="7057" y="1418"/>
                  </a:lnTo>
                  <a:lnTo>
                    <a:pt x="10964" y="1418"/>
                  </a:lnTo>
                  <a:cubicBezTo>
                    <a:pt x="11531" y="1418"/>
                    <a:pt x="12004" y="946"/>
                    <a:pt x="12004" y="379"/>
                  </a:cubicBezTo>
                  <a:lnTo>
                    <a:pt x="12004" y="1"/>
                  </a:ln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grpSp>
      <p:grpSp>
        <p:nvGrpSpPr>
          <p:cNvPr id="347" name="Google Shape;347;p15"/>
          <p:cNvGrpSpPr/>
          <p:nvPr/>
        </p:nvGrpSpPr>
        <p:grpSpPr>
          <a:xfrm>
            <a:off x="11865778" y="8339577"/>
            <a:ext cx="605602" cy="642034"/>
            <a:chOff x="-44502875" y="3576975"/>
            <a:chExt cx="300100" cy="300100"/>
          </a:xfrm>
        </p:grpSpPr>
        <p:sp>
          <p:nvSpPr>
            <p:cNvPr id="348" name="Google Shape;348;p15"/>
            <p:cNvSpPr/>
            <p:nvPr/>
          </p:nvSpPr>
          <p:spPr>
            <a:xfrm>
              <a:off x="-44466650" y="3576975"/>
              <a:ext cx="53600" cy="18925"/>
            </a:xfrm>
            <a:custGeom>
              <a:avLst/>
              <a:gdLst/>
              <a:ahLst/>
              <a:cxnLst/>
              <a:rect l="l" t="t" r="r" b="b"/>
              <a:pathLst>
                <a:path w="2144" h="757" extrusionOk="0">
                  <a:moveTo>
                    <a:pt x="348" y="1"/>
                  </a:moveTo>
                  <a:cubicBezTo>
                    <a:pt x="158" y="1"/>
                    <a:pt x="1" y="158"/>
                    <a:pt x="1" y="347"/>
                  </a:cubicBezTo>
                  <a:lnTo>
                    <a:pt x="1" y="757"/>
                  </a:lnTo>
                  <a:lnTo>
                    <a:pt x="2143" y="757"/>
                  </a:lnTo>
                  <a:lnTo>
                    <a:pt x="2143" y="347"/>
                  </a:lnTo>
                  <a:cubicBezTo>
                    <a:pt x="2143" y="158"/>
                    <a:pt x="1986" y="1"/>
                    <a:pt x="1765" y="1"/>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49" name="Google Shape;349;p15"/>
            <p:cNvSpPr/>
            <p:nvPr/>
          </p:nvSpPr>
          <p:spPr>
            <a:xfrm>
              <a:off x="-44502875" y="3595100"/>
              <a:ext cx="283575" cy="281975"/>
            </a:xfrm>
            <a:custGeom>
              <a:avLst/>
              <a:gdLst/>
              <a:ahLst/>
              <a:cxnLst/>
              <a:rect l="l" t="t" r="r" b="b"/>
              <a:pathLst>
                <a:path w="11343" h="11279" extrusionOk="0">
                  <a:moveTo>
                    <a:pt x="10945" y="0"/>
                  </a:moveTo>
                  <a:cubicBezTo>
                    <a:pt x="10854" y="0"/>
                    <a:pt x="10760" y="32"/>
                    <a:pt x="10681" y="95"/>
                  </a:cubicBezTo>
                  <a:lnTo>
                    <a:pt x="10082" y="693"/>
                  </a:lnTo>
                  <a:lnTo>
                    <a:pt x="347" y="693"/>
                  </a:lnTo>
                  <a:cubicBezTo>
                    <a:pt x="158" y="693"/>
                    <a:pt x="1" y="851"/>
                    <a:pt x="1" y="1040"/>
                  </a:cubicBezTo>
                  <a:lnTo>
                    <a:pt x="1" y="2458"/>
                  </a:lnTo>
                  <a:cubicBezTo>
                    <a:pt x="1" y="2647"/>
                    <a:pt x="158" y="2804"/>
                    <a:pt x="347" y="2804"/>
                  </a:cubicBezTo>
                  <a:lnTo>
                    <a:pt x="7940" y="2804"/>
                  </a:lnTo>
                  <a:lnTo>
                    <a:pt x="3561" y="7215"/>
                  </a:lnTo>
                  <a:lnTo>
                    <a:pt x="3561" y="3529"/>
                  </a:lnTo>
                  <a:lnTo>
                    <a:pt x="1418" y="3529"/>
                  </a:lnTo>
                  <a:lnTo>
                    <a:pt x="1418" y="9357"/>
                  </a:lnTo>
                  <a:lnTo>
                    <a:pt x="820" y="9956"/>
                  </a:lnTo>
                  <a:cubicBezTo>
                    <a:pt x="725" y="10050"/>
                    <a:pt x="725" y="10302"/>
                    <a:pt x="820" y="10460"/>
                  </a:cubicBezTo>
                  <a:cubicBezTo>
                    <a:pt x="914" y="10523"/>
                    <a:pt x="977" y="10586"/>
                    <a:pt x="1072" y="10586"/>
                  </a:cubicBezTo>
                  <a:cubicBezTo>
                    <a:pt x="1135" y="10586"/>
                    <a:pt x="1261" y="10523"/>
                    <a:pt x="1292" y="10460"/>
                  </a:cubicBezTo>
                  <a:lnTo>
                    <a:pt x="1891" y="9861"/>
                  </a:lnTo>
                  <a:lnTo>
                    <a:pt x="7719" y="9861"/>
                  </a:lnTo>
                  <a:lnTo>
                    <a:pt x="7719" y="7750"/>
                  </a:lnTo>
                  <a:lnTo>
                    <a:pt x="4033" y="7750"/>
                  </a:lnTo>
                  <a:lnTo>
                    <a:pt x="8444" y="3340"/>
                  </a:lnTo>
                  <a:lnTo>
                    <a:pt x="8444" y="10932"/>
                  </a:lnTo>
                  <a:cubicBezTo>
                    <a:pt x="8444" y="11121"/>
                    <a:pt x="8602" y="11279"/>
                    <a:pt x="8791" y="11279"/>
                  </a:cubicBezTo>
                  <a:lnTo>
                    <a:pt x="10208" y="11279"/>
                  </a:lnTo>
                  <a:cubicBezTo>
                    <a:pt x="10397" y="11279"/>
                    <a:pt x="10555" y="11121"/>
                    <a:pt x="10555" y="10932"/>
                  </a:cubicBezTo>
                  <a:lnTo>
                    <a:pt x="10555" y="1197"/>
                  </a:lnTo>
                  <a:lnTo>
                    <a:pt x="11153" y="599"/>
                  </a:lnTo>
                  <a:cubicBezTo>
                    <a:pt x="11343" y="441"/>
                    <a:pt x="11343" y="252"/>
                    <a:pt x="11185" y="95"/>
                  </a:cubicBezTo>
                  <a:cubicBezTo>
                    <a:pt x="11122" y="32"/>
                    <a:pt x="11035" y="0"/>
                    <a:pt x="10945" y="0"/>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sp>
          <p:nvSpPr>
            <p:cNvPr id="350" name="Google Shape;350;p15"/>
            <p:cNvSpPr/>
            <p:nvPr/>
          </p:nvSpPr>
          <p:spPr>
            <a:xfrm>
              <a:off x="-44221675" y="3788850"/>
              <a:ext cx="18900" cy="52800"/>
            </a:xfrm>
            <a:custGeom>
              <a:avLst/>
              <a:gdLst/>
              <a:ahLst/>
              <a:cxnLst/>
              <a:rect l="l" t="t" r="r" b="b"/>
              <a:pathLst>
                <a:path w="756" h="2112" extrusionOk="0">
                  <a:moveTo>
                    <a:pt x="0" y="0"/>
                  </a:moveTo>
                  <a:lnTo>
                    <a:pt x="0" y="2111"/>
                  </a:lnTo>
                  <a:lnTo>
                    <a:pt x="410" y="2111"/>
                  </a:lnTo>
                  <a:cubicBezTo>
                    <a:pt x="599" y="2111"/>
                    <a:pt x="756" y="1954"/>
                    <a:pt x="756" y="1765"/>
                  </a:cubicBezTo>
                  <a:lnTo>
                    <a:pt x="756" y="347"/>
                  </a:lnTo>
                  <a:cubicBezTo>
                    <a:pt x="756" y="158"/>
                    <a:pt x="599" y="0"/>
                    <a:pt x="410" y="0"/>
                  </a:cubicBezTo>
                  <a:close/>
                </a:path>
              </a:pathLst>
            </a:custGeom>
            <a:solidFill>
              <a:schemeClr val="dk1"/>
            </a:solidFill>
            <a:ln>
              <a:noFill/>
            </a:ln>
          </p:spPr>
          <p:txBody>
            <a:bodyPr spcFirstLastPara="1" wrap="square" lIns="201000" tIns="201000" rIns="201000" bIns="201000" anchor="ctr" anchorCtr="0">
              <a:noAutofit/>
            </a:bodyPr>
            <a:lstStyle/>
            <a:p>
              <a:pPr marL="0" lvl="0" indent="0" algn="l" rtl="0">
                <a:spcBef>
                  <a:spcPts val="0"/>
                </a:spcBef>
                <a:spcAft>
                  <a:spcPts val="0"/>
                </a:spcAft>
                <a:buNone/>
              </a:pPr>
              <a:endParaRPr/>
            </a:p>
          </p:txBody>
        </p:sp>
      </p:grpSp>
      <p:sp>
        <p:nvSpPr>
          <p:cNvPr id="351" name="Google Shape;351;p15"/>
          <p:cNvSpPr txBox="1"/>
          <p:nvPr/>
        </p:nvSpPr>
        <p:spPr>
          <a:xfrm>
            <a:off x="6265875" y="12969300"/>
            <a:ext cx="5119200" cy="46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a:solidFill>
                  <a:schemeClr val="dk1"/>
                </a:solidFill>
                <a:latin typeface="Roboto"/>
                <a:ea typeface="Roboto"/>
                <a:cs typeface="Roboto"/>
                <a:sym typeface="Roboto"/>
              </a:rPr>
              <a:t>Follow the link in the graph to modify its data and then paste the new one here. </a:t>
            </a:r>
            <a:r>
              <a:rPr lang="en" sz="1600" b="1">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For more info, click here</a:t>
            </a:r>
            <a:endParaRPr sz="1600" b="1">
              <a:solidFill>
                <a:schemeClr val="dk1"/>
              </a:solidFill>
              <a:latin typeface="Roboto"/>
              <a:ea typeface="Roboto"/>
              <a:cs typeface="Roboto"/>
              <a:sym typeface="Roboto"/>
            </a:endParaRPr>
          </a:p>
        </p:txBody>
      </p:sp>
      <p:sp>
        <p:nvSpPr>
          <p:cNvPr id="352" name="Google Shape;352;p15"/>
          <p:cNvSpPr txBox="1"/>
          <p:nvPr/>
        </p:nvSpPr>
        <p:spPr>
          <a:xfrm>
            <a:off x="6782900" y="14292908"/>
            <a:ext cx="3358200" cy="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Ceres is located in the main asteroid belt</a:t>
            </a:r>
            <a:endParaRPr sz="2200">
              <a:solidFill>
                <a:schemeClr val="dk1"/>
              </a:solidFill>
              <a:latin typeface="Roboto"/>
              <a:ea typeface="Roboto"/>
              <a:cs typeface="Roboto"/>
              <a:sym typeface="Roboto"/>
            </a:endParaRPr>
          </a:p>
        </p:txBody>
      </p:sp>
      <p:sp>
        <p:nvSpPr>
          <p:cNvPr id="353" name="Google Shape;353;p15"/>
          <p:cNvSpPr txBox="1"/>
          <p:nvPr/>
        </p:nvSpPr>
        <p:spPr>
          <a:xfrm>
            <a:off x="6782825" y="13737158"/>
            <a:ext cx="2739600" cy="646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dk1"/>
                </a:solidFill>
                <a:latin typeface="Montserrat ExtraBold"/>
                <a:ea typeface="Montserrat ExtraBold"/>
                <a:cs typeface="Montserrat ExtraBold"/>
                <a:sym typeface="Montserrat ExtraBold"/>
              </a:rPr>
              <a:t>Ceres</a:t>
            </a:r>
            <a:endParaRPr sz="3000">
              <a:solidFill>
                <a:schemeClr val="dk1"/>
              </a:solidFill>
              <a:latin typeface="Montserrat ExtraBold"/>
              <a:ea typeface="Montserrat ExtraBold"/>
              <a:cs typeface="Montserrat ExtraBold"/>
              <a:sym typeface="Montserrat ExtraBold"/>
            </a:endParaRPr>
          </a:p>
        </p:txBody>
      </p:sp>
      <p:sp>
        <p:nvSpPr>
          <p:cNvPr id="354" name="Google Shape;354;p15"/>
          <p:cNvSpPr txBox="1"/>
          <p:nvPr/>
        </p:nvSpPr>
        <p:spPr>
          <a:xfrm>
            <a:off x="6782900" y="15676276"/>
            <a:ext cx="3358200" cy="8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Roboto"/>
                <a:ea typeface="Roboto"/>
                <a:cs typeface="Roboto"/>
                <a:sym typeface="Roboto"/>
              </a:rPr>
              <a:t>Saturn is a gas giant and has several rings</a:t>
            </a:r>
            <a:endParaRPr sz="2200">
              <a:solidFill>
                <a:schemeClr val="dk1"/>
              </a:solidFill>
              <a:latin typeface="Roboto"/>
              <a:ea typeface="Roboto"/>
              <a:cs typeface="Roboto"/>
              <a:sym typeface="Roboto"/>
            </a:endParaRPr>
          </a:p>
        </p:txBody>
      </p:sp>
      <p:sp>
        <p:nvSpPr>
          <p:cNvPr id="355" name="Google Shape;355;p15"/>
          <p:cNvSpPr txBox="1"/>
          <p:nvPr/>
        </p:nvSpPr>
        <p:spPr>
          <a:xfrm>
            <a:off x="6782825" y="15120514"/>
            <a:ext cx="2739600" cy="646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dk1"/>
                </a:solidFill>
                <a:latin typeface="Montserrat ExtraBold"/>
                <a:ea typeface="Montserrat ExtraBold"/>
                <a:cs typeface="Montserrat ExtraBold"/>
                <a:sym typeface="Montserrat ExtraBold"/>
              </a:rPr>
              <a:t>Saturn</a:t>
            </a:r>
            <a:endParaRPr sz="3000">
              <a:solidFill>
                <a:schemeClr val="dk1"/>
              </a:solidFill>
              <a:latin typeface="Montserrat ExtraBold"/>
              <a:ea typeface="Montserrat ExtraBold"/>
              <a:cs typeface="Montserrat ExtraBold"/>
              <a:sym typeface="Montserrat ExtraBold"/>
            </a:endParaRPr>
          </a:p>
        </p:txBody>
      </p:sp>
      <p:sp>
        <p:nvSpPr>
          <p:cNvPr id="356" name="Google Shape;356;p15"/>
          <p:cNvSpPr/>
          <p:nvPr/>
        </p:nvSpPr>
        <p:spPr>
          <a:xfrm>
            <a:off x="6344325" y="13975833"/>
            <a:ext cx="243300" cy="243300"/>
          </a:xfrm>
          <a:prstGeom prst="diamond">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6344325" y="15373889"/>
            <a:ext cx="243300" cy="243300"/>
          </a:xfrm>
          <a:prstGeom prst="diamond">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58" name="Google Shape;358;p15"/>
          <p:cNvGraphicFramePr/>
          <p:nvPr/>
        </p:nvGraphicFramePr>
        <p:xfrm>
          <a:off x="11832800" y="11432663"/>
          <a:ext cx="4926600" cy="3026925"/>
        </p:xfrm>
        <a:graphic>
          <a:graphicData uri="http://schemas.openxmlformats.org/drawingml/2006/table">
            <a:tbl>
              <a:tblPr>
                <a:noFill/>
                <a:tableStyleId>{0CE2F665-D984-4B94-B0AC-3743601A8432}</a:tableStyleId>
              </a:tblPr>
              <a:tblGrid>
                <a:gridCol w="1642200">
                  <a:extLst>
                    <a:ext uri="{9D8B030D-6E8A-4147-A177-3AD203B41FA5}">
                      <a16:colId xmlns:a16="http://schemas.microsoft.com/office/drawing/2014/main" val="20000"/>
                    </a:ext>
                  </a:extLst>
                </a:gridCol>
                <a:gridCol w="1642200">
                  <a:extLst>
                    <a:ext uri="{9D8B030D-6E8A-4147-A177-3AD203B41FA5}">
                      <a16:colId xmlns:a16="http://schemas.microsoft.com/office/drawing/2014/main" val="20001"/>
                    </a:ext>
                  </a:extLst>
                </a:gridCol>
                <a:gridCol w="1642200">
                  <a:extLst>
                    <a:ext uri="{9D8B030D-6E8A-4147-A177-3AD203B41FA5}">
                      <a16:colId xmlns:a16="http://schemas.microsoft.com/office/drawing/2014/main" val="20002"/>
                    </a:ext>
                  </a:extLst>
                </a:gridCol>
              </a:tblGrid>
              <a:tr h="569775">
                <a:tc>
                  <a:txBody>
                    <a:bodyPr/>
                    <a:lstStyle/>
                    <a:p>
                      <a:pPr marL="0" lvl="0" indent="0" algn="ctr" rtl="0">
                        <a:spcBef>
                          <a:spcPts val="0"/>
                        </a:spcBef>
                        <a:spcAft>
                          <a:spcPts val="0"/>
                        </a:spcAft>
                        <a:buNone/>
                      </a:pPr>
                      <a:r>
                        <a:rPr lang="en" sz="2000">
                          <a:solidFill>
                            <a:schemeClr val="dk1"/>
                          </a:solidFill>
                          <a:latin typeface="Montserrat ExtraBold"/>
                          <a:ea typeface="Montserrat ExtraBold"/>
                          <a:cs typeface="Montserrat ExtraBold"/>
                          <a:sym typeface="Montserrat ExtraBold"/>
                        </a:rPr>
                        <a:t>Mars</a:t>
                      </a:r>
                      <a:endParaRPr sz="2000">
                        <a:solidFill>
                          <a:schemeClr val="dk1"/>
                        </a:solidFill>
                        <a:latin typeface="Montserrat ExtraBold"/>
                        <a:ea typeface="Montserrat ExtraBold"/>
                        <a:cs typeface="Montserrat ExtraBold"/>
                        <a:sym typeface="Montserrat ExtraBold"/>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000">
                          <a:solidFill>
                            <a:schemeClr val="dk1"/>
                          </a:solidFill>
                          <a:latin typeface="Montserrat ExtraBold"/>
                          <a:ea typeface="Montserrat ExtraBold"/>
                          <a:cs typeface="Montserrat ExtraBold"/>
                          <a:sym typeface="Montserrat ExtraBold"/>
                        </a:rPr>
                        <a:t>Mercury</a:t>
                      </a:r>
                      <a:endParaRPr sz="2000">
                        <a:solidFill>
                          <a:schemeClr val="dk1"/>
                        </a:solidFill>
                        <a:latin typeface="Montserrat ExtraBold"/>
                        <a:ea typeface="Montserrat ExtraBold"/>
                        <a:cs typeface="Montserrat ExtraBold"/>
                        <a:sym typeface="Montserrat ExtraBold"/>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2000">
                          <a:solidFill>
                            <a:schemeClr val="dk1"/>
                          </a:solidFill>
                          <a:latin typeface="Montserrat ExtraBold"/>
                          <a:ea typeface="Montserrat ExtraBold"/>
                          <a:cs typeface="Montserrat ExtraBold"/>
                          <a:sym typeface="Montserrat ExtraBold"/>
                        </a:rPr>
                        <a:t>Jupiter</a:t>
                      </a:r>
                      <a:endParaRPr sz="2000">
                        <a:solidFill>
                          <a:schemeClr val="dk1"/>
                        </a:solidFill>
                        <a:latin typeface="Montserrat ExtraBold"/>
                        <a:ea typeface="Montserrat ExtraBold"/>
                        <a:cs typeface="Montserrat ExtraBold"/>
                        <a:sym typeface="Montserrat ExtraBold"/>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34150">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30</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14</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25</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534150">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17</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38</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12</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r h="534150">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83</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24</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13</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3"/>
                  </a:ext>
                </a:extLst>
              </a:tr>
              <a:tr h="854700">
                <a:tc gridSpan="3">
                  <a:txBody>
                    <a:bodyPr/>
                    <a:lstStyle/>
                    <a:p>
                      <a:pPr marL="0" lvl="0" indent="0" algn="ctr" rtl="0">
                        <a:spcBef>
                          <a:spcPts val="0"/>
                        </a:spcBef>
                        <a:spcAft>
                          <a:spcPts val="0"/>
                        </a:spcAft>
                        <a:buNone/>
                      </a:pPr>
                      <a:r>
                        <a:rPr lang="en" sz="1800">
                          <a:solidFill>
                            <a:schemeClr val="dk1"/>
                          </a:solidFill>
                          <a:latin typeface="Roboto"/>
                          <a:ea typeface="Roboto"/>
                          <a:cs typeface="Roboto"/>
                          <a:sym typeface="Roboto"/>
                        </a:rPr>
                        <a:t>Mercury is the closest planet to the Sun and the smallest one in the Solar System</a:t>
                      </a:r>
                      <a:endParaRPr sz="1800">
                        <a:solidFill>
                          <a:schemeClr val="dk1"/>
                        </a:solidFill>
                        <a:latin typeface="Roboto"/>
                        <a:ea typeface="Roboto"/>
                        <a:cs typeface="Roboto"/>
                        <a:sym typeface="Roboto"/>
                      </a:endParaRPr>
                    </a:p>
                  </a:txBody>
                  <a:tcPr marL="91425" marR="91425" marT="91425" marB="91425" anchor="ctr">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dk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59" name="Google Shape;359;p15"/>
          <p:cNvSpPr txBox="1"/>
          <p:nvPr/>
        </p:nvSpPr>
        <p:spPr>
          <a:xfrm>
            <a:off x="4299150" y="2642500"/>
            <a:ext cx="14441700" cy="137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solidFill>
                  <a:schemeClr val="dk1"/>
                </a:solidFill>
                <a:latin typeface="Times New Roman"/>
                <a:ea typeface="Times New Roman"/>
                <a:cs typeface="Times New Roman"/>
                <a:sym typeface="Times New Roman"/>
              </a:rPr>
              <a:t>Dr. Paula Mouser, Professor of Civil and Environmental Engineering</a:t>
            </a:r>
            <a:endParaRPr sz="3500">
              <a:solidFill>
                <a:schemeClr val="dk1"/>
              </a:solidFill>
              <a:latin typeface="Times New Roman"/>
              <a:ea typeface="Times New Roman"/>
              <a:cs typeface="Times New Roman"/>
              <a:sym typeface="Times New Roman"/>
            </a:endParaRPr>
          </a:p>
          <a:p>
            <a:pPr marL="0" lvl="0" indent="0" algn="l" rtl="0">
              <a:spcBef>
                <a:spcPts val="3400"/>
              </a:spcBef>
              <a:spcAft>
                <a:spcPts val="0"/>
              </a:spcAft>
              <a:buNone/>
            </a:pPr>
            <a:endParaRPr>
              <a:latin typeface="Roboto"/>
              <a:ea typeface="Roboto"/>
              <a:cs typeface="Roboto"/>
              <a:sym typeface="Roboto"/>
            </a:endParaRPr>
          </a:p>
        </p:txBody>
      </p:sp>
      <p:pic>
        <p:nvPicPr>
          <p:cNvPr id="360" name="Google Shape;360;p15"/>
          <p:cNvPicPr preferRelativeResize="0"/>
          <p:nvPr/>
        </p:nvPicPr>
        <p:blipFill>
          <a:blip r:embed="rId6">
            <a:alphaModFix/>
          </a:blip>
          <a:stretch>
            <a:fillRect/>
          </a:stretch>
        </p:blipFill>
        <p:spPr>
          <a:xfrm>
            <a:off x="18740850" y="2139834"/>
            <a:ext cx="3358200" cy="1224341"/>
          </a:xfrm>
          <a:prstGeom prst="rect">
            <a:avLst/>
          </a:prstGeom>
          <a:noFill/>
          <a:ln>
            <a:noFill/>
          </a:ln>
        </p:spPr>
      </p:pic>
      <p:pic>
        <p:nvPicPr>
          <p:cNvPr id="361" name="Google Shape;361;p15"/>
          <p:cNvPicPr preferRelativeResize="0"/>
          <p:nvPr/>
        </p:nvPicPr>
        <p:blipFill>
          <a:blip r:embed="rId7">
            <a:alphaModFix/>
          </a:blip>
          <a:stretch>
            <a:fillRect/>
          </a:stretch>
        </p:blipFill>
        <p:spPr>
          <a:xfrm>
            <a:off x="2671300" y="2145925"/>
            <a:ext cx="1549262" cy="1097400"/>
          </a:xfrm>
          <a:prstGeom prst="rect">
            <a:avLst/>
          </a:prstGeom>
          <a:noFill/>
          <a:ln>
            <a:noFill/>
          </a:ln>
        </p:spPr>
      </p:pic>
      <p:sp>
        <p:nvSpPr>
          <p:cNvPr id="362" name="Google Shape;362;p15"/>
          <p:cNvSpPr/>
          <p:nvPr/>
        </p:nvSpPr>
        <p:spPr>
          <a:xfrm>
            <a:off x="417400" y="3485175"/>
            <a:ext cx="5467800" cy="1333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17207125" y="3485175"/>
            <a:ext cx="5467800" cy="13339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6067350" y="3537375"/>
            <a:ext cx="10939200" cy="13287600"/>
          </a:xfrm>
          <a:prstGeom prst="rect">
            <a:avLst/>
          </a:prstGeom>
          <a:solidFill>
            <a:srgbClr val="00C3B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txBox="1"/>
          <p:nvPr/>
        </p:nvSpPr>
        <p:spPr>
          <a:xfrm>
            <a:off x="709575" y="3673050"/>
            <a:ext cx="4926600" cy="529372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latin typeface="Times New Roman"/>
                <a:ea typeface="Times New Roman"/>
                <a:cs typeface="Times New Roman"/>
                <a:sym typeface="Times New Roman"/>
              </a:rPr>
              <a:t>BACKGROUND</a:t>
            </a:r>
            <a:endParaRPr sz="2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Per and polyfluoroalkyl substances, more commonly known as PFAS, are synthetic compounds that have been used in commercial and industrial settings since the 1940s.</a:t>
            </a:r>
            <a:endParaRPr dirty="0">
              <a:latin typeface="Times New Roman"/>
              <a:ea typeface="Times New Roman"/>
              <a:cs typeface="Times New Roman"/>
              <a:sym typeface="Times New Roman"/>
            </a:endParaRPr>
          </a:p>
          <a:p>
            <a:pPr marL="914400" lvl="1" indent="-317500">
              <a:buSzPts val="1400"/>
              <a:buFont typeface="Times New Roman"/>
              <a:buChar char="○"/>
            </a:pPr>
            <a:r>
              <a:rPr lang="en" dirty="0">
                <a:latin typeface="Times New Roman"/>
                <a:ea typeface="Times New Roman"/>
                <a:cs typeface="Times New Roman"/>
                <a:sym typeface="Times New Roman"/>
              </a:rPr>
              <a:t>These substances are commonly used to produce surfactants and polymers due to their hydrophobicity, oleophobicity, surface activity, and thermal stability.</a:t>
            </a:r>
            <a:endParaRPr dirty="0">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These persistent organic pollutants (POPs) exhibit effects such as immunotoxicity, genotoxicity, reproductive toxicity, neurotoxicity, and carcinogenicity; they have also been shown to interfere with thyroid function in humans (Zhang et al., 2020). </a:t>
            </a:r>
            <a:endParaRPr lang="en-US" dirty="0">
              <a:latin typeface="Times New Roman"/>
              <a:ea typeface="Times New Roman"/>
              <a:cs typeface="Times New Roman"/>
              <a:sym typeface="Times New Roman"/>
            </a:endParaRPr>
          </a:p>
          <a:p>
            <a:pPr marL="914400" lvl="1" indent="-317500">
              <a:buSzPts val="1400"/>
              <a:buFont typeface="Times New Roman"/>
              <a:buChar char="○"/>
            </a:pPr>
            <a:r>
              <a:rPr lang="en-US" dirty="0">
                <a:latin typeface="Times New Roman"/>
                <a:ea typeface="Times New Roman"/>
                <a:cs typeface="Times New Roman"/>
                <a:sym typeface="Times New Roman"/>
              </a:rPr>
              <a:t>PFAS have proven to be extremely problematic because of their tendency to partially degrade and transform in the environment, earning them the nickname “forever chemicals.”</a:t>
            </a:r>
            <a:r>
              <a:rPr lang="en" dirty="0">
                <a:latin typeface="Times New Roman"/>
                <a:ea typeface="Times New Roman"/>
                <a:cs typeface="Times New Roman"/>
                <a:sym typeface="Times New Roman"/>
              </a:rPr>
              <a:t> </a:t>
            </a:r>
            <a:endParaRPr lang="en-US" dirty="0">
              <a:latin typeface="Times New Roman"/>
              <a:ea typeface="Times New Roman"/>
              <a:cs typeface="Times New Roman"/>
              <a:sym typeface="Times New Roman"/>
            </a:endParaRPr>
          </a:p>
          <a:p>
            <a:pPr marL="457200" indent="-317500">
              <a:buSzPts val="1400"/>
              <a:buFont typeface="Times New Roman"/>
              <a:buChar char="●"/>
            </a:pPr>
            <a:r>
              <a:rPr lang="en" dirty="0">
                <a:latin typeface="Times New Roman"/>
                <a:ea typeface="Times New Roman"/>
                <a:cs typeface="Times New Roman"/>
                <a:sym typeface="Times New Roman"/>
              </a:rPr>
              <a:t>N-ethyl perfluorooctane sulfonamido ethanol (NEtFOSE) is a precursor to many PFAS. The compound itself is toxic but it degrades into even more harmful and bioaccumulative compounds including perfluorooctane sulfonic acid (PFOS).</a:t>
            </a:r>
            <a:endParaRPr lang="en" dirty="0">
              <a:latin typeface="Times New Roman"/>
              <a:ea typeface="Times New Roman"/>
              <a:cs typeface="Times New Roman"/>
            </a:endParaRPr>
          </a:p>
          <a:p>
            <a:endParaRPr lang="en" dirty="0">
              <a:latin typeface="Times New Roman"/>
              <a:ea typeface="Times New Roman"/>
              <a:cs typeface="Times New Roman"/>
            </a:endParaRPr>
          </a:p>
        </p:txBody>
      </p:sp>
      <p:sp>
        <p:nvSpPr>
          <p:cNvPr id="366" name="Google Shape;366;p15"/>
          <p:cNvSpPr txBox="1"/>
          <p:nvPr/>
        </p:nvSpPr>
        <p:spPr>
          <a:xfrm>
            <a:off x="709575" y="9096200"/>
            <a:ext cx="4926600" cy="2923847"/>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latin typeface="Times New Roman"/>
                <a:ea typeface="Times New Roman"/>
                <a:cs typeface="Times New Roman"/>
                <a:sym typeface="Times New Roman"/>
              </a:rPr>
              <a:t>PROJECT OBJECTIVES</a:t>
            </a:r>
            <a:endParaRPr sz="2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Build and test an </a:t>
            </a:r>
            <a:r>
              <a:rPr lang="en" i="1" dirty="0">
                <a:latin typeface="Times New Roman"/>
                <a:ea typeface="Times New Roman"/>
                <a:cs typeface="Times New Roman"/>
                <a:sym typeface="Times New Roman"/>
              </a:rPr>
              <a:t>in situ</a:t>
            </a:r>
            <a:r>
              <a:rPr lang="en" dirty="0">
                <a:latin typeface="Times New Roman"/>
                <a:ea typeface="Times New Roman"/>
                <a:cs typeface="Times New Roman"/>
                <a:sym typeface="Times New Roman"/>
              </a:rPr>
              <a:t> bioreactor using a semi-permeable membrane system to determine how dissolved oxygen levels during secondary wastewater treatment influence the degradation and transformation of N-ethyl perfluorooctane sulfonamido ethanol, or N-EtFOSE.</a:t>
            </a:r>
            <a:endParaRPr dirty="0">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In order to study the effect of oxygen, the membranes were deployed in both aerobic and anaerobic zones of a secondary treatment basin.</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Observe the biotransformation pathways of NEtFOSE in both the aerobic and anaerobic zones, and make meaningful comparisons. </a:t>
            </a:r>
            <a:endParaRPr dirty="0">
              <a:latin typeface="Times New Roman"/>
              <a:ea typeface="Times New Roman"/>
              <a:cs typeface="Times New Roman"/>
              <a:sym typeface="Times New Roman"/>
            </a:endParaRPr>
          </a:p>
        </p:txBody>
      </p:sp>
      <p:pic>
        <p:nvPicPr>
          <p:cNvPr id="367" name="Google Shape;367;p15"/>
          <p:cNvPicPr preferRelativeResize="0"/>
          <p:nvPr/>
        </p:nvPicPr>
        <p:blipFill>
          <a:blip r:embed="rId8">
            <a:alphaModFix/>
          </a:blip>
          <a:stretch>
            <a:fillRect/>
          </a:stretch>
        </p:blipFill>
        <p:spPr>
          <a:xfrm>
            <a:off x="3523014" y="8406000"/>
            <a:ext cx="1937137" cy="468000"/>
          </a:xfrm>
          <a:prstGeom prst="rect">
            <a:avLst/>
          </a:prstGeom>
          <a:noFill/>
          <a:ln>
            <a:noFill/>
          </a:ln>
        </p:spPr>
      </p:pic>
      <p:sp>
        <p:nvSpPr>
          <p:cNvPr id="369" name="Google Shape;369;p15"/>
          <p:cNvSpPr txBox="1"/>
          <p:nvPr/>
        </p:nvSpPr>
        <p:spPr>
          <a:xfrm>
            <a:off x="725800" y="11961500"/>
            <a:ext cx="4926600" cy="4293453"/>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latin typeface="Times New Roman"/>
                <a:ea typeface="Times New Roman"/>
                <a:cs typeface="Times New Roman"/>
                <a:sym typeface="Times New Roman"/>
              </a:rPr>
              <a:t>BIOREACTOR DESIGN</a:t>
            </a:r>
            <a:endParaRPr sz="2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The first stage of my research project was spent designing and building the membrane bioreactors that would be used for the project.</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The membranes used for the experiment were made from food-grade dialysis tubing. The membranes can be thought of as “sausage casings” that enclose a liquid or solid. </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Aluminum flat stock was used to press the membranes closed when attached with the appropriate hardware.</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sz="500" dirty="0">
              <a:latin typeface="Times New Roman"/>
              <a:ea typeface="Times New Roman"/>
              <a:cs typeface="Times New Roman"/>
              <a:sym typeface="Times New Roman"/>
            </a:endParaRPr>
          </a:p>
        </p:txBody>
      </p:sp>
      <p:sp>
        <p:nvSpPr>
          <p:cNvPr id="370" name="Google Shape;370;p15"/>
          <p:cNvSpPr txBox="1"/>
          <p:nvPr/>
        </p:nvSpPr>
        <p:spPr>
          <a:xfrm>
            <a:off x="717862" y="14056218"/>
            <a:ext cx="2960400" cy="1477297"/>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Two bioreactors with three membranes in series for each were constructed so triplicate samples could be deployed in both the aerobic and anaerobic zones. </a:t>
            </a:r>
            <a:endParaRPr dirty="0">
              <a:latin typeface="Roboto"/>
              <a:ea typeface="Roboto"/>
              <a:cs typeface="Roboto"/>
              <a:sym typeface="Roboto"/>
            </a:endParaRPr>
          </a:p>
        </p:txBody>
      </p:sp>
      <p:pic>
        <p:nvPicPr>
          <p:cNvPr id="371" name="Google Shape;371;p15"/>
          <p:cNvPicPr preferRelativeResize="0"/>
          <p:nvPr/>
        </p:nvPicPr>
        <p:blipFill rotWithShape="1">
          <a:blip r:embed="rId9">
            <a:alphaModFix/>
          </a:blip>
          <a:srcRect t="7477" b="8502"/>
          <a:stretch/>
        </p:blipFill>
        <p:spPr>
          <a:xfrm>
            <a:off x="3562450" y="14205750"/>
            <a:ext cx="1937125" cy="2170134"/>
          </a:xfrm>
          <a:prstGeom prst="rect">
            <a:avLst/>
          </a:prstGeom>
          <a:noFill/>
          <a:ln w="19050" cap="flat" cmpd="sng">
            <a:solidFill>
              <a:schemeClr val="dk2"/>
            </a:solidFill>
            <a:prstDash val="solid"/>
            <a:round/>
            <a:headEnd type="none" w="sm" len="sm"/>
            <a:tailEnd type="none" w="sm" len="sm"/>
          </a:ln>
        </p:spPr>
      </p:pic>
      <p:sp>
        <p:nvSpPr>
          <p:cNvPr id="372" name="Google Shape;372;p15"/>
          <p:cNvSpPr txBox="1"/>
          <p:nvPr/>
        </p:nvSpPr>
        <p:spPr>
          <a:xfrm>
            <a:off x="3787338" y="16320325"/>
            <a:ext cx="1672800" cy="3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50" i="1">
                <a:latin typeface="Times New Roman"/>
                <a:ea typeface="Times New Roman"/>
                <a:cs typeface="Times New Roman"/>
                <a:sym typeface="Times New Roman"/>
              </a:rPr>
              <a:t>A completed bioreactor system</a:t>
            </a:r>
            <a:endParaRPr sz="850" i="1">
              <a:latin typeface="Times New Roman"/>
              <a:ea typeface="Times New Roman"/>
              <a:cs typeface="Times New Roman"/>
              <a:sym typeface="Times New Roman"/>
            </a:endParaRPr>
          </a:p>
        </p:txBody>
      </p:sp>
      <p:pic>
        <p:nvPicPr>
          <p:cNvPr id="373" name="Google Shape;373;p15"/>
          <p:cNvPicPr preferRelativeResize="0"/>
          <p:nvPr/>
        </p:nvPicPr>
        <p:blipFill rotWithShape="1">
          <a:blip r:embed="rId10">
            <a:alphaModFix/>
          </a:blip>
          <a:srcRect t="27273" b="18878"/>
          <a:stretch/>
        </p:blipFill>
        <p:spPr>
          <a:xfrm>
            <a:off x="991949" y="15448675"/>
            <a:ext cx="1632374" cy="1089901"/>
          </a:xfrm>
          <a:prstGeom prst="rect">
            <a:avLst/>
          </a:prstGeom>
          <a:noFill/>
          <a:ln w="19050" cap="flat" cmpd="sng">
            <a:solidFill>
              <a:schemeClr val="dk2"/>
            </a:solidFill>
            <a:prstDash val="solid"/>
            <a:round/>
            <a:headEnd type="none" w="sm" len="sm"/>
            <a:tailEnd type="none" w="sm" len="sm"/>
          </a:ln>
        </p:spPr>
      </p:pic>
      <p:sp>
        <p:nvSpPr>
          <p:cNvPr id="374" name="Google Shape;374;p15"/>
          <p:cNvSpPr txBox="1"/>
          <p:nvPr/>
        </p:nvSpPr>
        <p:spPr>
          <a:xfrm>
            <a:off x="2754850" y="15508825"/>
            <a:ext cx="7683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i="1" dirty="0">
                <a:latin typeface="Times New Roman"/>
                <a:ea typeface="Times New Roman"/>
                <a:cs typeface="Times New Roman"/>
                <a:sym typeface="Times New Roman"/>
              </a:rPr>
              <a:t>Me cutting flat stock outside Gregg Hall to build the bioreactors.</a:t>
            </a:r>
            <a:endParaRPr sz="900" i="1" dirty="0">
              <a:latin typeface="Times New Roman"/>
              <a:ea typeface="Times New Roman"/>
              <a:cs typeface="Times New Roman"/>
              <a:sym typeface="Times New Roman"/>
            </a:endParaRPr>
          </a:p>
        </p:txBody>
      </p:sp>
      <p:sp>
        <p:nvSpPr>
          <p:cNvPr id="375" name="Google Shape;375;p15"/>
          <p:cNvSpPr txBox="1"/>
          <p:nvPr/>
        </p:nvSpPr>
        <p:spPr>
          <a:xfrm>
            <a:off x="6332225" y="3673050"/>
            <a:ext cx="3571800" cy="1321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latin typeface="Times New Roman"/>
                <a:ea typeface="Times New Roman"/>
                <a:cs typeface="Times New Roman"/>
                <a:sym typeface="Times New Roman"/>
              </a:rPr>
              <a:t>MEMBRANE SLUDGE HEALTH PRELIMINARY EXPERIMENT</a:t>
            </a:r>
            <a:endParaRPr sz="240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Prior to spiking the membranes with NEtFOSE, it was necessary to ensure that the sludge within the membranes remains healthy as time progresses. </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In order to do so we filled the two membrane systems with wastewater and placed them in a secondary aerobic wastewater basin; we regarded this as day 0. We collected samples from two of the individual membranes per day on day 1, day 2, and day 5. We also collected regular wastewater samples from the basins on each of these days (control samples).</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With each of the samples, I conducted TSS (total suspended solids) and VSS (volatile suspended solids) analyses.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The idea behind the experiment was that if bacteria within the membranes were dying, they would rupture, and we would see a change in the solids concentration; if the cells within the membrane remained active and healthy, the solids concentrations would match that of the samples taken from the treatment basin. </a:t>
            </a:r>
            <a:endParaRPr>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We expected the TSS and VSS values for the wastewater samples taken from the treatment basin itself to remain relatively constant over time. </a:t>
            </a:r>
            <a:endParaRPr>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a:latin typeface="Times New Roman"/>
                <a:ea typeface="Times New Roman"/>
                <a:cs typeface="Times New Roman"/>
                <a:sym typeface="Times New Roman"/>
              </a:rPr>
              <a:t>Results: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sz="1100" i="1">
              <a:latin typeface="Times New Roman"/>
              <a:ea typeface="Times New Roman"/>
              <a:cs typeface="Times New Roman"/>
              <a:sym typeface="Times New Roman"/>
            </a:endParaRPr>
          </a:p>
          <a:p>
            <a:pPr marL="0" lvl="0" indent="0" algn="l" rtl="0">
              <a:spcBef>
                <a:spcPts val="0"/>
              </a:spcBef>
              <a:spcAft>
                <a:spcPts val="0"/>
              </a:spcAft>
              <a:buNone/>
            </a:pPr>
            <a:r>
              <a:rPr lang="en" sz="1100" i="1">
                <a:latin typeface="Times New Roman"/>
                <a:ea typeface="Times New Roman"/>
                <a:cs typeface="Times New Roman"/>
                <a:sym typeface="Times New Roman"/>
              </a:rPr>
              <a:t>biomass within the membranes greater than solid concentrations in the basin itself. We were able to conclude that the loss of suspended solids was due to the consumption of organic matter within the membranes. The gain in biomass on day five suggests that the membrane systems were “trying” to be in equilibrium with their environment. Water was leaving the membranes to balance the system with the surrounding wastewater. </a:t>
            </a:r>
            <a:endParaRPr sz="1100" i="1">
              <a:latin typeface="Times New Roman"/>
              <a:ea typeface="Times New Roman"/>
              <a:cs typeface="Times New Roman"/>
              <a:sym typeface="Times New Roman"/>
            </a:endParaRPr>
          </a:p>
          <a:p>
            <a:pPr marL="0" lvl="0" indent="0" algn="l" rtl="0">
              <a:spcBef>
                <a:spcPts val="0"/>
              </a:spcBef>
              <a:spcAft>
                <a:spcPts val="0"/>
              </a:spcAft>
              <a:buNone/>
            </a:pPr>
            <a:endParaRPr sz="100">
              <a:latin typeface="Times New Roman"/>
              <a:ea typeface="Times New Roman"/>
              <a:cs typeface="Times New Roman"/>
              <a:sym typeface="Times New Roman"/>
            </a:endParaRPr>
          </a:p>
          <a:p>
            <a:pPr marL="0" lvl="0" indent="0" algn="ctr" rtl="0">
              <a:spcBef>
                <a:spcPts val="0"/>
              </a:spcBef>
              <a:spcAft>
                <a:spcPts val="0"/>
              </a:spcAft>
              <a:buNone/>
            </a:pPr>
            <a:r>
              <a:rPr lang="en" sz="1150">
                <a:latin typeface="Times New Roman"/>
                <a:ea typeface="Times New Roman"/>
                <a:cs typeface="Times New Roman"/>
                <a:sym typeface="Times New Roman"/>
              </a:rPr>
              <a:t>Ultimately, this experiment proved that there are two major complications with the membrane systems: solid sorption and differing solid concentrations in the membranes. To avoid such problems, the wastewater should be decanted prior to being put in the membranes.</a:t>
            </a:r>
            <a:endParaRPr sz="1150">
              <a:latin typeface="Times New Roman"/>
              <a:ea typeface="Times New Roman"/>
              <a:cs typeface="Times New Roman"/>
              <a:sym typeface="Times New Roman"/>
            </a:endParaRPr>
          </a:p>
        </p:txBody>
      </p:sp>
      <p:pic>
        <p:nvPicPr>
          <p:cNvPr id="376" name="Google Shape;376;p15"/>
          <p:cNvPicPr preferRelativeResize="0"/>
          <p:nvPr/>
        </p:nvPicPr>
        <p:blipFill>
          <a:blip r:embed="rId11">
            <a:alphaModFix/>
          </a:blip>
          <a:stretch>
            <a:fillRect/>
          </a:stretch>
        </p:blipFill>
        <p:spPr>
          <a:xfrm>
            <a:off x="7513425" y="11904375"/>
            <a:ext cx="2247066" cy="1224350"/>
          </a:xfrm>
          <a:prstGeom prst="rect">
            <a:avLst/>
          </a:prstGeom>
          <a:noFill/>
          <a:ln>
            <a:noFill/>
          </a:ln>
        </p:spPr>
      </p:pic>
      <p:sp>
        <p:nvSpPr>
          <p:cNvPr id="377" name="Google Shape;377;p15"/>
          <p:cNvSpPr txBox="1"/>
          <p:nvPr/>
        </p:nvSpPr>
        <p:spPr>
          <a:xfrm>
            <a:off x="6332225" y="11805200"/>
            <a:ext cx="1169100" cy="272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Times New Roman"/>
                <a:ea typeface="Times New Roman"/>
                <a:cs typeface="Times New Roman"/>
                <a:sym typeface="Times New Roman"/>
              </a:rPr>
              <a:t>Both the TSS and VSS results show that solid concentrations within the membranes were slightly less than the solid concentrations in the membrane for day 1 and day 2. Data from day 5 suggested that there was an increase in </a:t>
            </a:r>
            <a:endParaRPr>
              <a:latin typeface="Times New Roman"/>
              <a:ea typeface="Times New Roman"/>
              <a:cs typeface="Times New Roman"/>
              <a:sym typeface="Times New Roman"/>
            </a:endParaRPr>
          </a:p>
        </p:txBody>
      </p:sp>
      <p:pic>
        <p:nvPicPr>
          <p:cNvPr id="378" name="Google Shape;378;p15"/>
          <p:cNvPicPr preferRelativeResize="0"/>
          <p:nvPr/>
        </p:nvPicPr>
        <p:blipFill>
          <a:blip r:embed="rId12">
            <a:alphaModFix/>
          </a:blip>
          <a:stretch>
            <a:fillRect/>
          </a:stretch>
        </p:blipFill>
        <p:spPr>
          <a:xfrm>
            <a:off x="7513421" y="13198175"/>
            <a:ext cx="2247075" cy="1199553"/>
          </a:xfrm>
          <a:prstGeom prst="rect">
            <a:avLst/>
          </a:prstGeom>
          <a:noFill/>
          <a:ln>
            <a:noFill/>
          </a:ln>
        </p:spPr>
      </p:pic>
      <p:sp>
        <p:nvSpPr>
          <p:cNvPr id="379" name="Google Shape;379;p15"/>
          <p:cNvSpPr txBox="1"/>
          <p:nvPr/>
        </p:nvSpPr>
        <p:spPr>
          <a:xfrm>
            <a:off x="6257700" y="3693225"/>
            <a:ext cx="3657600" cy="12975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dirty="0">
              <a:latin typeface="Roboto"/>
              <a:ea typeface="Roboto"/>
              <a:cs typeface="Roboto"/>
              <a:sym typeface="Roboto"/>
            </a:endParaRPr>
          </a:p>
          <a:p>
            <a:pPr marL="0" lvl="0" indent="0" algn="l" rtl="0">
              <a:spcBef>
                <a:spcPts val="0"/>
              </a:spcBef>
              <a:spcAft>
                <a:spcPts val="0"/>
              </a:spcAft>
              <a:buNone/>
            </a:pPr>
            <a:endParaRPr sz="500" dirty="0">
              <a:latin typeface="Roboto"/>
              <a:ea typeface="Roboto"/>
              <a:cs typeface="Roboto"/>
              <a:sym typeface="Roboto"/>
            </a:endParaRPr>
          </a:p>
        </p:txBody>
      </p:sp>
      <p:sp>
        <p:nvSpPr>
          <p:cNvPr id="380" name="Google Shape;380;p15"/>
          <p:cNvSpPr txBox="1"/>
          <p:nvPr/>
        </p:nvSpPr>
        <p:spPr>
          <a:xfrm>
            <a:off x="10046975" y="3720475"/>
            <a:ext cx="6772200" cy="4647396"/>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dirty="0">
                <a:latin typeface="Times New Roman"/>
                <a:ea typeface="Times New Roman"/>
                <a:cs typeface="Times New Roman"/>
                <a:sym typeface="Times New Roman"/>
              </a:rPr>
              <a:t>PRIMARY EXPERIMENT</a:t>
            </a:r>
            <a:endParaRPr sz="2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First, a NEtFOSE stock solution was prepared to spike the membranes.</a:t>
            </a:r>
            <a:endParaRPr dirty="0">
              <a:latin typeface="Times New Roman"/>
              <a:ea typeface="Times New Roman"/>
              <a:cs typeface="Times New Roman"/>
              <a:sym typeface="Times New Roman"/>
            </a:endParaRPr>
          </a:p>
          <a:p>
            <a:pPr marL="914400" lvl="1"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2.85 ml of stock was added to each individual membrane.</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We let the solids settle out from the wastewater before adding it to the membranes to ensure that we were only assessing the liquid phase.</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One of the systems </a:t>
            </a:r>
            <a:endParaRPr dirty="0">
              <a:latin typeface="Times New Roman"/>
              <a:ea typeface="Times New Roman"/>
              <a:cs typeface="Times New Roman"/>
              <a:sym typeface="Times New Roman"/>
            </a:endParaRPr>
          </a:p>
          <a:p>
            <a:pPr marL="457200" lvl="0" indent="0" algn="l" rtl="0">
              <a:spcBef>
                <a:spcPts val="0"/>
              </a:spcBef>
              <a:spcAft>
                <a:spcPts val="0"/>
              </a:spcAft>
              <a:buNone/>
            </a:pPr>
            <a:r>
              <a:rPr lang="en" dirty="0">
                <a:latin typeface="Times New Roman"/>
                <a:ea typeface="Times New Roman"/>
                <a:cs typeface="Times New Roman"/>
                <a:sym typeface="Times New Roman"/>
              </a:rPr>
              <a:t>was deployed in the </a:t>
            </a:r>
            <a:endParaRPr dirty="0">
              <a:latin typeface="Times New Roman"/>
              <a:ea typeface="Times New Roman"/>
              <a:cs typeface="Times New Roman"/>
              <a:sym typeface="Times New Roman"/>
            </a:endParaRPr>
          </a:p>
          <a:p>
            <a:pPr marL="457200" lvl="0" indent="0" algn="l" rtl="0">
              <a:spcBef>
                <a:spcPts val="0"/>
              </a:spcBef>
              <a:spcAft>
                <a:spcPts val="0"/>
              </a:spcAft>
              <a:buNone/>
            </a:pPr>
            <a:r>
              <a:rPr lang="en" dirty="0">
                <a:latin typeface="Times New Roman"/>
                <a:ea typeface="Times New Roman"/>
                <a:cs typeface="Times New Roman"/>
                <a:sym typeface="Times New Roman"/>
              </a:rPr>
              <a:t>anaerobic basin, and </a:t>
            </a:r>
            <a:endParaRPr dirty="0">
              <a:latin typeface="Times New Roman"/>
              <a:ea typeface="Times New Roman"/>
              <a:cs typeface="Times New Roman"/>
              <a:sym typeface="Times New Roman"/>
            </a:endParaRPr>
          </a:p>
          <a:p>
            <a:pPr marL="457200" lvl="0" indent="0" algn="l" rtl="0">
              <a:spcBef>
                <a:spcPts val="0"/>
              </a:spcBef>
              <a:spcAft>
                <a:spcPts val="0"/>
              </a:spcAft>
              <a:buNone/>
            </a:pPr>
            <a:r>
              <a:rPr lang="en" dirty="0">
                <a:latin typeface="Times New Roman"/>
                <a:ea typeface="Times New Roman"/>
                <a:cs typeface="Times New Roman"/>
                <a:sym typeface="Times New Roman"/>
              </a:rPr>
              <a:t>the other was placed </a:t>
            </a:r>
            <a:endParaRPr dirty="0">
              <a:latin typeface="Times New Roman"/>
              <a:ea typeface="Times New Roman"/>
              <a:cs typeface="Times New Roman"/>
              <a:sym typeface="Times New Roman"/>
            </a:endParaRPr>
          </a:p>
          <a:p>
            <a:pPr marL="457200" lvl="0" indent="0" algn="l" rtl="0">
              <a:spcBef>
                <a:spcPts val="0"/>
              </a:spcBef>
              <a:spcAft>
                <a:spcPts val="0"/>
              </a:spcAft>
              <a:buNone/>
            </a:pPr>
            <a:r>
              <a:rPr lang="en" dirty="0">
                <a:latin typeface="Times New Roman"/>
                <a:ea typeface="Times New Roman"/>
                <a:cs typeface="Times New Roman"/>
                <a:sym typeface="Times New Roman"/>
              </a:rPr>
              <a:t>in the aerobic basin.</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The bioreactors were </a:t>
            </a:r>
            <a:endParaRPr dirty="0">
              <a:latin typeface="Times New Roman"/>
              <a:ea typeface="Times New Roman"/>
              <a:cs typeface="Times New Roman"/>
              <a:sym typeface="Times New Roman"/>
            </a:endParaRPr>
          </a:p>
          <a:p>
            <a:pPr marL="0" lvl="0" indent="0" algn="l" rtl="0">
              <a:spcBef>
                <a:spcPts val="0"/>
              </a:spcBef>
              <a:spcAft>
                <a:spcPts val="0"/>
              </a:spcAft>
              <a:buNone/>
            </a:pPr>
            <a:r>
              <a:rPr lang="en" dirty="0">
                <a:latin typeface="Times New Roman"/>
                <a:ea typeface="Times New Roman"/>
                <a:cs typeface="Times New Roman"/>
                <a:sym typeface="Times New Roman"/>
              </a:rPr>
              <a:t>           hung from a railing </a:t>
            </a:r>
            <a:endParaRPr dirty="0">
              <a:latin typeface="Times New Roman"/>
              <a:ea typeface="Times New Roman"/>
              <a:cs typeface="Times New Roman"/>
              <a:sym typeface="Times New Roman"/>
            </a:endParaRPr>
          </a:p>
          <a:p>
            <a:pPr marL="0" lvl="0" indent="0" algn="l" rtl="0">
              <a:spcBef>
                <a:spcPts val="0"/>
              </a:spcBef>
              <a:spcAft>
                <a:spcPts val="0"/>
              </a:spcAft>
              <a:buNone/>
            </a:pPr>
            <a:r>
              <a:rPr lang="en" dirty="0">
                <a:latin typeface="Times New Roman"/>
                <a:ea typeface="Times New Roman"/>
                <a:cs typeface="Times New Roman"/>
                <a:sym typeface="Times New Roman"/>
              </a:rPr>
              <a:t>           and attached to a </a:t>
            </a:r>
            <a:endParaRPr dirty="0">
              <a:latin typeface="Times New Roman"/>
              <a:ea typeface="Times New Roman"/>
              <a:cs typeface="Times New Roman"/>
              <a:sym typeface="Times New Roman"/>
            </a:endParaRPr>
          </a:p>
          <a:p>
            <a:pPr marL="0" lvl="0" indent="0" algn="l" rtl="0">
              <a:spcBef>
                <a:spcPts val="0"/>
              </a:spcBef>
              <a:spcAft>
                <a:spcPts val="0"/>
              </a:spcAft>
              <a:buNone/>
            </a:pPr>
            <a:r>
              <a:rPr lang="en" dirty="0">
                <a:latin typeface="Times New Roman"/>
                <a:ea typeface="Times New Roman"/>
                <a:cs typeface="Times New Roman"/>
                <a:sym typeface="Times New Roman"/>
              </a:rPr>
              <a:t>           chain so they were</a:t>
            </a:r>
            <a:endParaRPr dirty="0">
              <a:latin typeface="Times New Roman"/>
              <a:ea typeface="Times New Roman"/>
              <a:cs typeface="Times New Roman"/>
              <a:sym typeface="Times New Roman"/>
            </a:endParaRPr>
          </a:p>
          <a:p>
            <a:pPr marL="0" lvl="0" indent="0" algn="l" rtl="0">
              <a:spcBef>
                <a:spcPts val="0"/>
              </a:spcBef>
              <a:spcAft>
                <a:spcPts val="0"/>
              </a:spcAft>
              <a:buNone/>
            </a:pPr>
            <a:r>
              <a:rPr lang="en" dirty="0">
                <a:latin typeface="Times New Roman"/>
                <a:ea typeface="Times New Roman"/>
                <a:cs typeface="Times New Roman"/>
                <a:sym typeface="Times New Roman"/>
              </a:rPr>
              <a:t>           suspended about ten </a:t>
            </a:r>
            <a:endParaRPr dirty="0">
              <a:latin typeface="Times New Roman"/>
              <a:ea typeface="Times New Roman"/>
              <a:cs typeface="Times New Roman"/>
              <a:sym typeface="Times New Roman"/>
            </a:endParaRPr>
          </a:p>
          <a:p>
            <a:pPr marL="0" lvl="0" indent="0" algn="l" rtl="0">
              <a:spcBef>
                <a:spcPts val="0"/>
              </a:spcBef>
              <a:spcAft>
                <a:spcPts val="0"/>
              </a:spcAft>
              <a:buNone/>
            </a:pPr>
            <a:r>
              <a:rPr lang="en" dirty="0">
                <a:latin typeface="Times New Roman"/>
                <a:ea typeface="Times New Roman"/>
                <a:cs typeface="Times New Roman"/>
                <a:sym typeface="Times New Roman"/>
              </a:rPr>
              <a:t>           feet into the basins.</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The bioreactors were deployed for three days.</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NEtFOSE could not leach out of the membranes and </a:t>
            </a:r>
            <a:endParaRPr dirty="0">
              <a:latin typeface="Times New Roman"/>
              <a:ea typeface="Times New Roman"/>
              <a:cs typeface="Times New Roman"/>
              <a:sym typeface="Times New Roman"/>
            </a:endParaRPr>
          </a:p>
          <a:p>
            <a:pPr marL="457200" lvl="0" indent="0" algn="l" rtl="0">
              <a:spcBef>
                <a:spcPts val="0"/>
              </a:spcBef>
              <a:spcAft>
                <a:spcPts val="0"/>
              </a:spcAft>
              <a:buNone/>
            </a:pPr>
            <a:r>
              <a:rPr lang="en" dirty="0">
                <a:latin typeface="Times New Roman"/>
                <a:ea typeface="Times New Roman"/>
                <a:cs typeface="Times New Roman"/>
                <a:sym typeface="Times New Roman"/>
              </a:rPr>
              <a:t>contaminate the basins because the membrane pore sizes</a:t>
            </a:r>
            <a:endParaRPr dirty="0">
              <a:latin typeface="Times New Roman"/>
              <a:ea typeface="Times New Roman"/>
              <a:cs typeface="Times New Roman"/>
              <a:sym typeface="Times New Roman"/>
            </a:endParaRPr>
          </a:p>
          <a:p>
            <a:pPr marL="457200" lvl="0" indent="0" algn="l" rtl="0">
              <a:spcBef>
                <a:spcPts val="0"/>
              </a:spcBef>
              <a:spcAft>
                <a:spcPts val="0"/>
              </a:spcAft>
              <a:buNone/>
            </a:pPr>
            <a:r>
              <a:rPr lang="en" dirty="0">
                <a:latin typeface="Times New Roman"/>
                <a:ea typeface="Times New Roman"/>
                <a:cs typeface="Times New Roman"/>
                <a:sym typeface="Times New Roman"/>
              </a:rPr>
              <a:t> were smaller than the size of the compound itself.</a:t>
            </a:r>
            <a:endParaRPr dirty="0">
              <a:latin typeface="Times New Roman"/>
              <a:ea typeface="Times New Roman"/>
              <a:cs typeface="Times New Roman"/>
              <a:sym typeface="Times New Roman"/>
            </a:endParaRPr>
          </a:p>
        </p:txBody>
      </p:sp>
      <p:pic>
        <p:nvPicPr>
          <p:cNvPr id="381" name="Google Shape;381;p15"/>
          <p:cNvPicPr preferRelativeResize="0"/>
          <p:nvPr/>
        </p:nvPicPr>
        <p:blipFill>
          <a:blip r:embed="rId13">
            <a:alphaModFix/>
          </a:blip>
          <a:stretch>
            <a:fillRect/>
          </a:stretch>
        </p:blipFill>
        <p:spPr>
          <a:xfrm>
            <a:off x="14697156" y="5321425"/>
            <a:ext cx="2018145" cy="2688350"/>
          </a:xfrm>
          <a:prstGeom prst="rect">
            <a:avLst/>
          </a:prstGeom>
          <a:noFill/>
          <a:ln w="19050" cap="flat" cmpd="sng">
            <a:solidFill>
              <a:srgbClr val="F8FAFB"/>
            </a:solidFill>
            <a:prstDash val="solid"/>
            <a:round/>
            <a:headEnd type="none" w="sm" len="sm"/>
            <a:tailEnd type="none" w="sm" len="sm"/>
          </a:ln>
        </p:spPr>
      </p:pic>
      <p:sp>
        <p:nvSpPr>
          <p:cNvPr id="382" name="Google Shape;382;p15"/>
          <p:cNvSpPr txBox="1"/>
          <p:nvPr/>
        </p:nvSpPr>
        <p:spPr>
          <a:xfrm>
            <a:off x="14986850" y="7995500"/>
            <a:ext cx="1937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latin typeface="Times New Roman"/>
                <a:ea typeface="Times New Roman"/>
                <a:cs typeface="Times New Roman"/>
                <a:sym typeface="Times New Roman"/>
              </a:rPr>
              <a:t>Spiking the wastewater.</a:t>
            </a:r>
            <a:endParaRPr sz="1100" i="1">
              <a:latin typeface="Times New Roman"/>
              <a:ea typeface="Times New Roman"/>
              <a:cs typeface="Times New Roman"/>
              <a:sym typeface="Times New Roman"/>
            </a:endParaRPr>
          </a:p>
        </p:txBody>
      </p:sp>
      <p:pic>
        <p:nvPicPr>
          <p:cNvPr id="383" name="Google Shape;383;p15"/>
          <p:cNvPicPr preferRelativeResize="0"/>
          <p:nvPr/>
        </p:nvPicPr>
        <p:blipFill>
          <a:blip r:embed="rId14">
            <a:alphaModFix/>
          </a:blip>
          <a:stretch>
            <a:fillRect/>
          </a:stretch>
        </p:blipFill>
        <p:spPr>
          <a:xfrm>
            <a:off x="12309537" y="5321422"/>
            <a:ext cx="2247075" cy="1865691"/>
          </a:xfrm>
          <a:prstGeom prst="rect">
            <a:avLst/>
          </a:prstGeom>
          <a:noFill/>
          <a:ln w="19050" cap="flat" cmpd="sng">
            <a:solidFill>
              <a:srgbClr val="F8FAFB"/>
            </a:solidFill>
            <a:prstDash val="solid"/>
            <a:round/>
            <a:headEnd type="none" w="sm" len="sm"/>
            <a:tailEnd type="none" w="sm" len="sm"/>
          </a:ln>
        </p:spPr>
      </p:pic>
      <p:sp>
        <p:nvSpPr>
          <p:cNvPr id="384" name="Google Shape;384;p15"/>
          <p:cNvSpPr txBox="1"/>
          <p:nvPr/>
        </p:nvSpPr>
        <p:spPr>
          <a:xfrm>
            <a:off x="12278363" y="7167550"/>
            <a:ext cx="2309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i="1">
                <a:latin typeface="Times New Roman"/>
                <a:ea typeface="Times New Roman"/>
                <a:cs typeface="Times New Roman"/>
                <a:sym typeface="Times New Roman"/>
              </a:rPr>
              <a:t>A bioreactor filled with the decanted wastewater.</a:t>
            </a:r>
            <a:endParaRPr sz="1100" i="1">
              <a:latin typeface="Times New Roman"/>
              <a:ea typeface="Times New Roman"/>
              <a:cs typeface="Times New Roman"/>
              <a:sym typeface="Times New Roman"/>
            </a:endParaRPr>
          </a:p>
        </p:txBody>
      </p:sp>
      <p:sp>
        <p:nvSpPr>
          <p:cNvPr id="385" name="Google Shape;385;p15"/>
          <p:cNvSpPr txBox="1"/>
          <p:nvPr/>
        </p:nvSpPr>
        <p:spPr>
          <a:xfrm>
            <a:off x="10059125" y="8756875"/>
            <a:ext cx="6772200" cy="7942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0" anchor="t" anchorCtr="0">
            <a:spAutoFit/>
          </a:bodyPr>
          <a:lstStyle/>
          <a:p>
            <a:pPr marL="0" lvl="0" indent="0" algn="ctr" rtl="0">
              <a:spcBef>
                <a:spcPts val="0"/>
              </a:spcBef>
              <a:spcAft>
                <a:spcPts val="0"/>
              </a:spcAft>
              <a:buNone/>
            </a:pPr>
            <a:r>
              <a:rPr lang="en" sz="2400" dirty="0">
                <a:latin typeface="Times New Roman"/>
                <a:ea typeface="Times New Roman"/>
                <a:cs typeface="Times New Roman"/>
                <a:sym typeface="Times New Roman"/>
              </a:rPr>
              <a:t>PRELIMINARY RESULTS</a:t>
            </a:r>
            <a:endParaRPr sz="2400" dirty="0">
              <a:latin typeface="Times New Roman"/>
              <a:ea typeface="Times New Roman"/>
              <a:cs typeface="Times New Roman"/>
              <a:sym typeface="Times New Roman"/>
            </a:endParaRPr>
          </a:p>
          <a:p>
            <a:pPr marL="457200" lvl="0" indent="0" algn="l" rtl="0">
              <a:spcBef>
                <a:spcPts val="0"/>
              </a:spcBef>
              <a:spcAft>
                <a:spcPts val="0"/>
              </a:spcAft>
              <a:buNone/>
            </a:pPr>
            <a:r>
              <a:rPr lang="en" sz="2400"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It is challenging to fully compare the control samples to the experimental samples without taking into account the molar masses of each of the individual PFAS compounds. By converting the ng/L concentrations to molar concentrations, I was able to truly see whether or not there was a difference in the amount of each compound present in the membranes vs the controls.</a:t>
            </a:r>
            <a:endParaRPr sz="400"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This graph displays the</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absolute values of the </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differences in the</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compounds’ molar</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concentrations in the</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membrane samples vs</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the “t=0 samples,”</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also known as the</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basin samples that </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were spiked with </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NEtFOSE.  The </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compounds included in</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 the graph above of </a:t>
            </a:r>
            <a:endParaRPr i="1" dirty="0">
              <a:latin typeface="Times New Roman"/>
              <a:ea typeface="Times New Roman"/>
              <a:cs typeface="Times New Roman"/>
              <a:sym typeface="Times New Roman"/>
            </a:endParaRPr>
          </a:p>
          <a:p>
            <a:pPr marL="0" lvl="0" indent="0" algn="l" rtl="0">
              <a:spcBef>
                <a:spcPts val="0"/>
              </a:spcBef>
              <a:spcAft>
                <a:spcPts val="0"/>
              </a:spcAft>
              <a:buNone/>
            </a:pPr>
            <a:r>
              <a:rPr lang="en" i="1" dirty="0">
                <a:latin typeface="Times New Roman"/>
                <a:ea typeface="Times New Roman"/>
                <a:cs typeface="Times New Roman"/>
                <a:sym typeface="Times New Roman"/>
              </a:rPr>
              <a:t>which had visible bars, meaning there was a difference between compound concentrations in the membrane samples vs the t=0 samples, were therefore influenced by the presence or absence of oxygen.</a:t>
            </a:r>
            <a:endParaRPr i="1" dirty="0">
              <a:latin typeface="Times New Roman"/>
              <a:ea typeface="Times New Roman"/>
              <a:cs typeface="Times New Roman"/>
              <a:sym typeface="Times New Roman"/>
            </a:endParaRPr>
          </a:p>
        </p:txBody>
      </p:sp>
      <p:pic>
        <p:nvPicPr>
          <p:cNvPr id="386" name="Google Shape;386;p15"/>
          <p:cNvPicPr preferRelativeResize="0"/>
          <p:nvPr/>
        </p:nvPicPr>
        <p:blipFill>
          <a:blip r:embed="rId15">
            <a:alphaModFix/>
          </a:blip>
          <a:stretch>
            <a:fillRect/>
          </a:stretch>
        </p:blipFill>
        <p:spPr>
          <a:xfrm>
            <a:off x="10287825" y="9221307"/>
            <a:ext cx="4132801" cy="2856490"/>
          </a:xfrm>
          <a:prstGeom prst="rect">
            <a:avLst/>
          </a:prstGeom>
          <a:noFill/>
          <a:ln>
            <a:noFill/>
          </a:ln>
        </p:spPr>
      </p:pic>
      <p:sp>
        <p:nvSpPr>
          <p:cNvPr id="387" name="Google Shape;387;p15"/>
          <p:cNvSpPr txBox="1"/>
          <p:nvPr/>
        </p:nvSpPr>
        <p:spPr>
          <a:xfrm>
            <a:off x="14470750" y="9187575"/>
            <a:ext cx="2360700" cy="295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dirty="0">
                <a:latin typeface="Times New Roman"/>
                <a:ea typeface="Times New Roman"/>
                <a:cs typeface="Times New Roman"/>
                <a:sym typeface="Times New Roman"/>
              </a:rPr>
              <a:t>The graph suggests that the only significant change in NETFOSE breakdown between the two environments relates to NETFOSAA, as most of the bars have similar heights, indicating that the metabolite concentrations are similar. The chart suggests that under aerobic conditions, most of the NEtFOSE transforms into NEtFOSAA; whereas, under anaerobic conditions, a smaller concentration of NEtFOSE breaks down into NEtFOSAA; a majority of the NEtFOSE remains intact. </a:t>
            </a:r>
            <a:endParaRPr sz="1200" i="1" dirty="0">
              <a:latin typeface="Roboto"/>
              <a:ea typeface="Roboto"/>
              <a:cs typeface="Roboto"/>
              <a:sym typeface="Roboto"/>
            </a:endParaRPr>
          </a:p>
        </p:txBody>
      </p:sp>
      <p:pic>
        <p:nvPicPr>
          <p:cNvPr id="388" name="Google Shape;388;p15"/>
          <p:cNvPicPr preferRelativeResize="0"/>
          <p:nvPr/>
        </p:nvPicPr>
        <p:blipFill>
          <a:blip r:embed="rId16">
            <a:alphaModFix/>
          </a:blip>
          <a:stretch>
            <a:fillRect/>
          </a:stretch>
        </p:blipFill>
        <p:spPr>
          <a:xfrm>
            <a:off x="11876902" y="13278849"/>
            <a:ext cx="4838399" cy="2719776"/>
          </a:xfrm>
          <a:prstGeom prst="rect">
            <a:avLst/>
          </a:prstGeom>
          <a:noFill/>
          <a:ln>
            <a:noFill/>
          </a:ln>
        </p:spPr>
      </p:pic>
      <p:sp>
        <p:nvSpPr>
          <p:cNvPr id="389" name="Google Shape;389;p15"/>
          <p:cNvSpPr txBox="1"/>
          <p:nvPr/>
        </p:nvSpPr>
        <p:spPr>
          <a:xfrm>
            <a:off x="17415500" y="3737600"/>
            <a:ext cx="5018400" cy="12098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0" anchor="t" anchorCtr="0">
            <a:spAutoFit/>
          </a:bodyPr>
          <a:lstStyle/>
          <a:p>
            <a:pPr marL="0" lvl="0" indent="0" algn="l" rtl="0">
              <a:spcBef>
                <a:spcPts val="0"/>
              </a:spcBef>
              <a:spcAft>
                <a:spcPts val="0"/>
              </a:spcAft>
              <a:buNone/>
            </a:pPr>
            <a:r>
              <a:rPr lang="en" sz="2400" dirty="0">
                <a:latin typeface="Times New Roman"/>
                <a:ea typeface="Times New Roman"/>
                <a:cs typeface="Times New Roman"/>
                <a:sym typeface="Times New Roman"/>
              </a:rPr>
              <a:t>PRELIMINARY RESULTS CONT’D</a:t>
            </a:r>
            <a:endParaRPr sz="2400"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 My next step was to create a potential biotransformation pathway that would display the differences in how NEtFOSE breaks down in anaerobic vs aerobic environments. I included the compounds with visible bars in the pathway, as well as a few compounds that other studies suggest serve as intermediate metabolites (Singh et al., 2019).</a:t>
            </a: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45720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Ultimately, the same metabolites were generated under both anaerobic and aerobic conditions, yet the concentrations of such compounds varied in some cases. The most significant differences in concentrations between the two environments were the amount of NEtFOSE remaining and the amount of NEtFOSAA generated. </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My study suggests that in well oxygenated systems, scientists can focus their efforts on targeting NEtFOSAA; whereas, in poorly oxygenated systems, NEtFOSE itself will be of larger concern. </a:t>
            </a:r>
            <a:endParaRPr dirty="0">
              <a:latin typeface="Times New Roman"/>
              <a:ea typeface="Times New Roman"/>
              <a:cs typeface="Times New Roman"/>
              <a:sym typeface="Times New Roman"/>
            </a:endParaRPr>
          </a:p>
          <a:p>
            <a:pPr marL="457200" lvl="0" indent="-317500" algn="l" rtl="0">
              <a:spcBef>
                <a:spcPts val="0"/>
              </a:spcBef>
              <a:spcAft>
                <a:spcPts val="0"/>
              </a:spcAft>
              <a:buSzPts val="1400"/>
              <a:buFont typeface="Times New Roman"/>
              <a:buChar char="●"/>
            </a:pPr>
            <a:r>
              <a:rPr lang="en" dirty="0">
                <a:latin typeface="Times New Roman"/>
                <a:ea typeface="Times New Roman"/>
                <a:cs typeface="Times New Roman"/>
                <a:sym typeface="Times New Roman"/>
              </a:rPr>
              <a:t>Elimination of PFAS from natural and built environments will ensure the health and longevity of our ecosystems and of humankind. </a:t>
            </a:r>
            <a:endParaRPr dirty="0">
              <a:latin typeface="Times New Roman"/>
              <a:ea typeface="Times New Roman"/>
              <a:cs typeface="Times New Roman"/>
              <a:sym typeface="Times New Roman"/>
            </a:endParaRPr>
          </a:p>
        </p:txBody>
      </p:sp>
      <p:pic>
        <p:nvPicPr>
          <p:cNvPr id="390" name="Google Shape;390;p15"/>
          <p:cNvPicPr preferRelativeResize="0"/>
          <p:nvPr/>
        </p:nvPicPr>
        <p:blipFill rotWithShape="1">
          <a:blip r:embed="rId17">
            <a:alphaModFix/>
          </a:blip>
          <a:srcRect l="27212" t="27143" r="36777" b="14015"/>
          <a:stretch/>
        </p:blipFill>
        <p:spPr>
          <a:xfrm>
            <a:off x="17958675" y="5623095"/>
            <a:ext cx="3929952" cy="3612117"/>
          </a:xfrm>
          <a:prstGeom prst="rect">
            <a:avLst/>
          </a:prstGeom>
          <a:noFill/>
          <a:ln w="19050" cap="flat" cmpd="sng">
            <a:solidFill>
              <a:srgbClr val="434343"/>
            </a:solidFill>
            <a:prstDash val="solid"/>
            <a:round/>
            <a:headEnd type="none" w="sm" len="sm"/>
            <a:tailEnd type="none" w="sm" len="sm"/>
          </a:ln>
        </p:spPr>
      </p:pic>
      <p:pic>
        <p:nvPicPr>
          <p:cNvPr id="391" name="Google Shape;391;p15"/>
          <p:cNvPicPr preferRelativeResize="0"/>
          <p:nvPr/>
        </p:nvPicPr>
        <p:blipFill rotWithShape="1">
          <a:blip r:embed="rId18">
            <a:alphaModFix/>
          </a:blip>
          <a:srcRect l="26441" t="26131" r="35725" b="14017"/>
          <a:stretch/>
        </p:blipFill>
        <p:spPr>
          <a:xfrm>
            <a:off x="17958666" y="9397438"/>
            <a:ext cx="3929947" cy="3497251"/>
          </a:xfrm>
          <a:prstGeom prst="rect">
            <a:avLst/>
          </a:prstGeom>
          <a:noFill/>
          <a:ln w="19050" cap="flat" cmpd="sng">
            <a:solidFill>
              <a:srgbClr val="434343"/>
            </a:solidFill>
            <a:prstDash val="solid"/>
            <a:round/>
            <a:headEnd type="none" w="sm" len="sm"/>
            <a:tailEnd type="none" w="sm" len="sm"/>
          </a:ln>
        </p:spPr>
      </p:pic>
      <p:sp>
        <p:nvSpPr>
          <p:cNvPr id="392" name="Google Shape;392;p15"/>
          <p:cNvSpPr txBox="1"/>
          <p:nvPr/>
        </p:nvSpPr>
        <p:spPr>
          <a:xfrm>
            <a:off x="17421500" y="15998625"/>
            <a:ext cx="5018400" cy="723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700" b="1" dirty="0">
                <a:latin typeface="Times New Roman"/>
                <a:ea typeface="Times New Roman"/>
                <a:cs typeface="Times New Roman"/>
                <a:sym typeface="Times New Roman"/>
              </a:rPr>
              <a:t>References</a:t>
            </a:r>
            <a:r>
              <a:rPr lang="en" sz="700" dirty="0">
                <a:latin typeface="Times New Roman"/>
                <a:ea typeface="Times New Roman"/>
                <a:cs typeface="Times New Roman"/>
                <a:sym typeface="Times New Roman"/>
              </a:rPr>
              <a:t>: Singh, R. K., Fernando, S., Baygi, S. F., Multari, N., Thagard, S. M., &amp; Holsen, T. (2019, February 15). Breakdown Products from Perfluorinated Alkyl Substances (PFAS) Degradation in a Plasma-Based Water Treatment Process. ACS Publications. Retrieved July 29, 2022, from </a:t>
            </a:r>
            <a:r>
              <a:rPr lang="en" sz="700" u="sng" dirty="0">
                <a:solidFill>
                  <a:schemeClr val="hlink"/>
                </a:solidFill>
                <a:latin typeface="Times New Roman"/>
                <a:ea typeface="Times New Roman"/>
                <a:cs typeface="Times New Roman"/>
                <a:sym typeface="Times New Roman"/>
                <a:hlinkClick r:id="rId19"/>
              </a:rPr>
              <a:t>https://pubs.acs.org/doi/10.1021/acs.est.8b07031</a:t>
            </a:r>
            <a:r>
              <a:rPr lang="en" sz="700" dirty="0">
                <a:latin typeface="Times New Roman"/>
                <a:ea typeface="Times New Roman"/>
                <a:cs typeface="Times New Roman"/>
                <a:sym typeface="Times New Roman"/>
              </a:rPr>
              <a:t>.,   Zhang, W., Pang, S., Lin, Z. Mishra, S., &amp; Bhatt, P. (2020). Biotransformation of perfluoroalkyl acid precursors from various environmental systems: advances and perspectives. Environmental Pollution, 0269-7491.</a:t>
            </a:r>
            <a:endParaRPr sz="1000" dirty="0">
              <a:latin typeface="Times New Roman"/>
              <a:ea typeface="Times New Roman"/>
              <a:cs typeface="Times New Roman"/>
              <a:sym typeface="Times New Roman"/>
            </a:endParaRP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Geometric Style Research Poster by Slidesgo">
  <a:themeElements>
    <a:clrScheme name="Simple Light">
      <a:dk1>
        <a:srgbClr val="142360"/>
      </a:dk1>
      <a:lt1>
        <a:srgbClr val="00C3C7"/>
      </a:lt1>
      <a:dk2>
        <a:srgbClr val="FFFFFF"/>
      </a:dk2>
      <a:lt2>
        <a:srgbClr val="B4E8F8"/>
      </a:lt2>
      <a:accent1>
        <a:srgbClr val="0055A5"/>
      </a:accent1>
      <a:accent2>
        <a:srgbClr val="0095D5"/>
      </a:accent2>
      <a:accent3>
        <a:srgbClr val="FFFFFF"/>
      </a:accent3>
      <a:accent4>
        <a:srgbClr val="FFFFFF"/>
      </a:accent4>
      <a:accent5>
        <a:srgbClr val="FFFFFF"/>
      </a:accent5>
      <a:accent6>
        <a:srgbClr val="FFFFFF"/>
      </a:accent6>
      <a:hlink>
        <a:srgbClr val="14236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Custom</PresentationFormat>
  <Paragraphs>261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Montserrat ExtraBold</vt:lpstr>
      <vt:lpstr>Times New Roman</vt:lpstr>
      <vt:lpstr>Roboto</vt:lpstr>
      <vt:lpstr>Geometric Style Research Poster by Slidesgo</vt:lpstr>
      <vt:lpstr>The Influence of Dissolved Oxygen on the Degradation and Transformation of NEtFOSE Within a Secondary Wastewater Treatment Bioreactor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Influence of Dissolved Oxygen on the Degradation and Transformation of NEtFOSE Within a Secondary Wastewater Treatment Bioreactor System</dc:title>
  <cp:lastModifiedBy>Lindsay Guertin</cp:lastModifiedBy>
  <cp:revision>9</cp:revision>
  <dcterms:modified xsi:type="dcterms:W3CDTF">2022-08-17T17:51:45Z</dcterms:modified>
</cp:coreProperties>
</file>