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3"/>
  </p:sldMasterIdLst>
  <p:notesMasterIdLst>
    <p:notesMasterId r:id="rId5"/>
  </p:notesMasterIdLst>
  <p:sldIdLst>
    <p:sldId id="259" r:id="rId4"/>
  </p:sldIdLst>
  <p:sldSz cx="43891200" cy="32918400"/>
  <p:notesSz cx="9144000" cy="6858000"/>
  <p:defaultTextStyle>
    <a:defPPr>
      <a:defRPr lang="en-US"/>
    </a:defPPr>
    <a:lvl1pPr marL="0" algn="l" defTabSz="3686466" rtl="0" eaLnBrk="1" latinLnBrk="0" hangingPunct="1">
      <a:defRPr sz="7285" kern="1200">
        <a:solidFill>
          <a:schemeClr val="tx1"/>
        </a:solidFill>
        <a:latin typeface="+mn-lt"/>
        <a:ea typeface="+mn-ea"/>
        <a:cs typeface="+mn-cs"/>
      </a:defRPr>
    </a:lvl1pPr>
    <a:lvl2pPr marL="1843232" algn="l" defTabSz="3686466" rtl="0" eaLnBrk="1" latinLnBrk="0" hangingPunct="1">
      <a:defRPr sz="7285" kern="1200">
        <a:solidFill>
          <a:schemeClr val="tx1"/>
        </a:solidFill>
        <a:latin typeface="+mn-lt"/>
        <a:ea typeface="+mn-ea"/>
        <a:cs typeface="+mn-cs"/>
      </a:defRPr>
    </a:lvl2pPr>
    <a:lvl3pPr marL="3686466" algn="l" defTabSz="3686466" rtl="0" eaLnBrk="1" latinLnBrk="0" hangingPunct="1">
      <a:defRPr sz="7285" kern="1200">
        <a:solidFill>
          <a:schemeClr val="tx1"/>
        </a:solidFill>
        <a:latin typeface="+mn-lt"/>
        <a:ea typeface="+mn-ea"/>
        <a:cs typeface="+mn-cs"/>
      </a:defRPr>
    </a:lvl3pPr>
    <a:lvl4pPr marL="5529698" algn="l" defTabSz="3686466" rtl="0" eaLnBrk="1" latinLnBrk="0" hangingPunct="1">
      <a:defRPr sz="7285" kern="1200">
        <a:solidFill>
          <a:schemeClr val="tx1"/>
        </a:solidFill>
        <a:latin typeface="+mn-lt"/>
        <a:ea typeface="+mn-ea"/>
        <a:cs typeface="+mn-cs"/>
      </a:defRPr>
    </a:lvl4pPr>
    <a:lvl5pPr marL="7372932" algn="l" defTabSz="3686466" rtl="0" eaLnBrk="1" latinLnBrk="0" hangingPunct="1">
      <a:defRPr sz="7285" kern="1200">
        <a:solidFill>
          <a:schemeClr val="tx1"/>
        </a:solidFill>
        <a:latin typeface="+mn-lt"/>
        <a:ea typeface="+mn-ea"/>
        <a:cs typeface="+mn-cs"/>
      </a:defRPr>
    </a:lvl5pPr>
    <a:lvl6pPr marL="9216165" algn="l" defTabSz="3686466" rtl="0" eaLnBrk="1" latinLnBrk="0" hangingPunct="1">
      <a:defRPr sz="7285" kern="1200">
        <a:solidFill>
          <a:schemeClr val="tx1"/>
        </a:solidFill>
        <a:latin typeface="+mn-lt"/>
        <a:ea typeface="+mn-ea"/>
        <a:cs typeface="+mn-cs"/>
      </a:defRPr>
    </a:lvl6pPr>
    <a:lvl7pPr marL="11059397" algn="l" defTabSz="3686466" rtl="0" eaLnBrk="1" latinLnBrk="0" hangingPunct="1">
      <a:defRPr sz="7285" kern="1200">
        <a:solidFill>
          <a:schemeClr val="tx1"/>
        </a:solidFill>
        <a:latin typeface="+mn-lt"/>
        <a:ea typeface="+mn-ea"/>
        <a:cs typeface="+mn-cs"/>
      </a:defRPr>
    </a:lvl7pPr>
    <a:lvl8pPr marL="12902631" algn="l" defTabSz="3686466" rtl="0" eaLnBrk="1" latinLnBrk="0" hangingPunct="1">
      <a:defRPr sz="7285" kern="1200">
        <a:solidFill>
          <a:schemeClr val="tx1"/>
        </a:solidFill>
        <a:latin typeface="+mn-lt"/>
        <a:ea typeface="+mn-ea"/>
        <a:cs typeface="+mn-cs"/>
      </a:defRPr>
    </a:lvl8pPr>
    <a:lvl9pPr marL="14745863" algn="l" defTabSz="3686466" rtl="0" eaLnBrk="1" latinLnBrk="0" hangingPunct="1">
      <a:defRPr sz="728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382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berle, Romy" initials="ER" lastIdx="1" clrIdx="0">
    <p:extLst>
      <p:ext uri="{19B8F6BF-5375-455C-9EA6-DF929625EA0E}">
        <p15:presenceInfo xmlns:p15="http://schemas.microsoft.com/office/powerpoint/2012/main" userId="S::ree1010@unh.edu::2e56a4c2-ce93-4aa1-9508-ef95aa41db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29F"/>
    <a:srgbClr val="0044BB"/>
    <a:srgbClr val="000000"/>
    <a:srgbClr val="003591"/>
    <a:srgbClr val="2E0957"/>
    <a:srgbClr val="002060"/>
    <a:srgbClr val="FFC9C9"/>
    <a:srgbClr val="DEC8EE"/>
    <a:srgbClr val="9ED1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279" autoAdjust="0"/>
    <p:restoredTop sz="94434" autoAdjust="0"/>
  </p:normalViewPr>
  <p:slideViewPr>
    <p:cSldViewPr snapToGrid="0">
      <p:cViewPr varScale="1">
        <p:scale>
          <a:sx n="18" d="100"/>
          <a:sy n="18" d="100"/>
        </p:scale>
        <p:origin x="1236" y="72"/>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777B1D42-A65D-49D4-BD83-F646B952BCF1}" type="datetimeFigureOut">
              <a:rPr lang="en-US" smtClean="0"/>
              <a:t>5/4/2022</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FE3A5A33-B5AA-4810-9B13-C1F7DD047D19}" type="slidenum">
              <a:rPr lang="en-US" smtClean="0"/>
              <a:t>‹#›</a:t>
            </a:fld>
            <a:endParaRPr lang="en-US"/>
          </a:p>
        </p:txBody>
      </p:sp>
    </p:spTree>
    <p:extLst>
      <p:ext uri="{BB962C8B-B14F-4D97-AF65-F5344CB8AC3E}">
        <p14:creationId xmlns:p14="http://schemas.microsoft.com/office/powerpoint/2010/main" val="1658667553"/>
      </p:ext>
    </p:extLst>
  </p:cSld>
  <p:clrMap bg1="lt1" tx1="dk1" bg2="lt2" tx2="dk2" accent1="accent1" accent2="accent2" accent3="accent3" accent4="accent4" accent5="accent5" accent6="accent6" hlink="hlink" folHlink="folHlink"/>
  <p:notesStyle>
    <a:lvl1pPr marL="0" algn="l" defTabSz="783732" rtl="0" eaLnBrk="1" latinLnBrk="0" hangingPunct="1">
      <a:defRPr sz="1029" kern="1200">
        <a:solidFill>
          <a:schemeClr val="tx1"/>
        </a:solidFill>
        <a:latin typeface="+mn-lt"/>
        <a:ea typeface="+mn-ea"/>
        <a:cs typeface="+mn-cs"/>
      </a:defRPr>
    </a:lvl1pPr>
    <a:lvl2pPr marL="391866" algn="l" defTabSz="783732" rtl="0" eaLnBrk="1" latinLnBrk="0" hangingPunct="1">
      <a:defRPr sz="1029" kern="1200">
        <a:solidFill>
          <a:schemeClr val="tx1"/>
        </a:solidFill>
        <a:latin typeface="+mn-lt"/>
        <a:ea typeface="+mn-ea"/>
        <a:cs typeface="+mn-cs"/>
      </a:defRPr>
    </a:lvl2pPr>
    <a:lvl3pPr marL="783732" algn="l" defTabSz="783732" rtl="0" eaLnBrk="1" latinLnBrk="0" hangingPunct="1">
      <a:defRPr sz="1029" kern="1200">
        <a:solidFill>
          <a:schemeClr val="tx1"/>
        </a:solidFill>
        <a:latin typeface="+mn-lt"/>
        <a:ea typeface="+mn-ea"/>
        <a:cs typeface="+mn-cs"/>
      </a:defRPr>
    </a:lvl3pPr>
    <a:lvl4pPr marL="1175598" algn="l" defTabSz="783732" rtl="0" eaLnBrk="1" latinLnBrk="0" hangingPunct="1">
      <a:defRPr sz="1029" kern="1200">
        <a:solidFill>
          <a:schemeClr val="tx1"/>
        </a:solidFill>
        <a:latin typeface="+mn-lt"/>
        <a:ea typeface="+mn-ea"/>
        <a:cs typeface="+mn-cs"/>
      </a:defRPr>
    </a:lvl4pPr>
    <a:lvl5pPr marL="1567464" algn="l" defTabSz="783732" rtl="0" eaLnBrk="1" latinLnBrk="0" hangingPunct="1">
      <a:defRPr sz="1029" kern="1200">
        <a:solidFill>
          <a:schemeClr val="tx1"/>
        </a:solidFill>
        <a:latin typeface="+mn-lt"/>
        <a:ea typeface="+mn-ea"/>
        <a:cs typeface="+mn-cs"/>
      </a:defRPr>
    </a:lvl5pPr>
    <a:lvl6pPr marL="1959331" algn="l" defTabSz="783732" rtl="0" eaLnBrk="1" latinLnBrk="0" hangingPunct="1">
      <a:defRPr sz="1029" kern="1200">
        <a:solidFill>
          <a:schemeClr val="tx1"/>
        </a:solidFill>
        <a:latin typeface="+mn-lt"/>
        <a:ea typeface="+mn-ea"/>
        <a:cs typeface="+mn-cs"/>
      </a:defRPr>
    </a:lvl6pPr>
    <a:lvl7pPr marL="2351197" algn="l" defTabSz="783732" rtl="0" eaLnBrk="1" latinLnBrk="0" hangingPunct="1">
      <a:defRPr sz="1029" kern="1200">
        <a:solidFill>
          <a:schemeClr val="tx1"/>
        </a:solidFill>
        <a:latin typeface="+mn-lt"/>
        <a:ea typeface="+mn-ea"/>
        <a:cs typeface="+mn-cs"/>
      </a:defRPr>
    </a:lvl7pPr>
    <a:lvl8pPr marL="2743063" algn="l" defTabSz="783732" rtl="0" eaLnBrk="1" latinLnBrk="0" hangingPunct="1">
      <a:defRPr sz="1029" kern="1200">
        <a:solidFill>
          <a:schemeClr val="tx1"/>
        </a:solidFill>
        <a:latin typeface="+mn-lt"/>
        <a:ea typeface="+mn-ea"/>
        <a:cs typeface="+mn-cs"/>
      </a:defRPr>
    </a:lvl8pPr>
    <a:lvl9pPr marL="3134929" algn="l" defTabSz="783732" rtl="0" eaLnBrk="1" latinLnBrk="0" hangingPunct="1">
      <a:defRPr sz="102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 Col. LayoutwGraphics">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844C22C2-0175-4738-9627-BAF0A82CB4E0}"/>
              </a:ext>
            </a:extLst>
          </p:cNvPr>
          <p:cNvSpPr>
            <a:spLocks noGrp="1"/>
          </p:cNvSpPr>
          <p:nvPr>
            <p:ph type="title" hasCustomPrompt="1"/>
          </p:nvPr>
        </p:nvSpPr>
        <p:spPr>
          <a:xfrm>
            <a:off x="979714" y="1155360"/>
            <a:ext cx="37856160" cy="666477"/>
          </a:xfrm>
        </p:spPr>
        <p:txBody>
          <a:bodyPr>
            <a:noAutofit/>
          </a:bodyPr>
          <a:lstStyle>
            <a:lvl1pPr>
              <a:defRPr sz="10714">
                <a:solidFill>
                  <a:schemeClr val="bg1"/>
                </a:solidFill>
              </a:defRPr>
            </a:lvl1pPr>
          </a:lstStyle>
          <a:p>
            <a:r>
              <a:rPr lang="en-US" dirty="0"/>
              <a:t>Click to add poster title</a:t>
            </a:r>
          </a:p>
        </p:txBody>
      </p:sp>
      <p:sp>
        <p:nvSpPr>
          <p:cNvPr id="16" name="Text Placeholder 15">
            <a:extLst>
              <a:ext uri="{FF2B5EF4-FFF2-40B4-BE49-F238E27FC236}">
                <a16:creationId xmlns:a16="http://schemas.microsoft.com/office/drawing/2014/main" id="{41776752-92DC-4443-8EA3-D91E06CA382D}"/>
              </a:ext>
            </a:extLst>
          </p:cNvPr>
          <p:cNvSpPr>
            <a:spLocks noGrp="1"/>
          </p:cNvSpPr>
          <p:nvPr>
            <p:ph type="body" sz="quarter" idx="13" hasCustomPrompt="1"/>
          </p:nvPr>
        </p:nvSpPr>
        <p:spPr>
          <a:xfrm>
            <a:off x="979715" y="2210030"/>
            <a:ext cx="20103193" cy="666477"/>
          </a:xfrm>
        </p:spPr>
        <p:txBody>
          <a:bodyPr>
            <a:noAutofit/>
          </a:bodyPr>
          <a:lstStyle>
            <a:lvl1pPr marL="0" indent="0">
              <a:buNone/>
              <a:defRPr sz="5657">
                <a:solidFill>
                  <a:schemeClr val="bg1"/>
                </a:solidFill>
              </a:defRPr>
            </a:lvl1pPr>
            <a:lvl2pPr marL="1920034" indent="0">
              <a:buNone/>
              <a:defRPr sz="6171">
                <a:solidFill>
                  <a:schemeClr val="bg1"/>
                </a:solidFill>
              </a:defRPr>
            </a:lvl2pPr>
            <a:lvl3pPr marL="3840069" indent="0">
              <a:buNone/>
              <a:defRPr sz="5657">
                <a:solidFill>
                  <a:schemeClr val="bg1"/>
                </a:solidFill>
              </a:defRPr>
            </a:lvl3pPr>
            <a:lvl4pPr marL="5760103" indent="0">
              <a:buNone/>
              <a:defRPr sz="4628">
                <a:solidFill>
                  <a:schemeClr val="bg1"/>
                </a:solidFill>
              </a:defRPr>
            </a:lvl4pPr>
            <a:lvl5pPr marL="7680137" indent="0">
              <a:buNone/>
              <a:defRPr sz="4628">
                <a:solidFill>
                  <a:schemeClr val="bg1"/>
                </a:solidFill>
              </a:defRPr>
            </a:lvl5pPr>
          </a:lstStyle>
          <a:p>
            <a:pPr lvl="0"/>
            <a:r>
              <a:rPr lang="en-US" dirty="0"/>
              <a:t>Click to Add Authors</a:t>
            </a:r>
          </a:p>
        </p:txBody>
      </p:sp>
      <p:sp>
        <p:nvSpPr>
          <p:cNvPr id="18" name="Text Placeholder 17">
            <a:extLst>
              <a:ext uri="{FF2B5EF4-FFF2-40B4-BE49-F238E27FC236}">
                <a16:creationId xmlns:a16="http://schemas.microsoft.com/office/drawing/2014/main" id="{6DED9357-F131-42AC-ACD1-E2AB0C9CD46B}"/>
              </a:ext>
            </a:extLst>
          </p:cNvPr>
          <p:cNvSpPr>
            <a:spLocks noGrp="1"/>
          </p:cNvSpPr>
          <p:nvPr>
            <p:ph type="body" sz="quarter" idx="14" hasCustomPrompt="1"/>
          </p:nvPr>
        </p:nvSpPr>
        <p:spPr>
          <a:xfrm>
            <a:off x="979715" y="3153013"/>
            <a:ext cx="20103193" cy="666750"/>
          </a:xfrm>
        </p:spPr>
        <p:txBody>
          <a:bodyPr>
            <a:noAutofit/>
          </a:bodyPr>
          <a:lstStyle>
            <a:lvl1pPr marL="0" indent="0">
              <a:buNone/>
              <a:defRPr sz="5143">
                <a:solidFill>
                  <a:schemeClr val="bg1"/>
                </a:solidFill>
              </a:defRPr>
            </a:lvl1pPr>
            <a:lvl2pPr marL="1920034" indent="0">
              <a:buNone/>
              <a:defRPr sz="5143">
                <a:solidFill>
                  <a:schemeClr val="bg1"/>
                </a:solidFill>
              </a:defRPr>
            </a:lvl2pPr>
            <a:lvl3pPr marL="3840069" indent="0">
              <a:buNone/>
              <a:defRPr sz="4628">
                <a:solidFill>
                  <a:schemeClr val="bg1"/>
                </a:solidFill>
              </a:defRPr>
            </a:lvl3pPr>
            <a:lvl4pPr marL="5760103" indent="0">
              <a:buNone/>
              <a:defRPr sz="3771">
                <a:solidFill>
                  <a:schemeClr val="bg1"/>
                </a:solidFill>
              </a:defRPr>
            </a:lvl4pPr>
            <a:lvl5pPr marL="7680137" indent="0">
              <a:buNone/>
              <a:defRPr sz="3771">
                <a:solidFill>
                  <a:schemeClr val="bg1"/>
                </a:solidFill>
              </a:defRPr>
            </a:lvl5pPr>
          </a:lstStyle>
          <a:p>
            <a:pPr lvl="0"/>
            <a:r>
              <a:rPr lang="en-US" dirty="0"/>
              <a:t>NH-ME LEND, Institute on Disability, University of New Hampshire</a:t>
            </a:r>
          </a:p>
        </p:txBody>
      </p:sp>
      <p:cxnSp>
        <p:nvCxnSpPr>
          <p:cNvPr id="22" name="Straight Connector 21">
            <a:extLst>
              <a:ext uri="{FF2B5EF4-FFF2-40B4-BE49-F238E27FC236}">
                <a16:creationId xmlns:a16="http://schemas.microsoft.com/office/drawing/2014/main" id="{A71F523E-6844-4196-B1BF-276691DCAA33}"/>
              </a:ext>
            </a:extLst>
          </p:cNvPr>
          <p:cNvCxnSpPr>
            <a:cxnSpLocks/>
          </p:cNvCxnSpPr>
          <p:nvPr userDrawn="1"/>
        </p:nvCxnSpPr>
        <p:spPr>
          <a:xfrm>
            <a:off x="14630400" y="5682343"/>
            <a:ext cx="0" cy="25394194"/>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99AEAD5-0AB7-4011-A07A-974DEC4B3534}"/>
              </a:ext>
            </a:extLst>
          </p:cNvPr>
          <p:cNvCxnSpPr>
            <a:cxnSpLocks/>
          </p:cNvCxnSpPr>
          <p:nvPr userDrawn="1"/>
        </p:nvCxnSpPr>
        <p:spPr>
          <a:xfrm>
            <a:off x="29260800" y="5682343"/>
            <a:ext cx="0" cy="25394194"/>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6" name="Text Placeholder 24">
            <a:extLst>
              <a:ext uri="{FF2B5EF4-FFF2-40B4-BE49-F238E27FC236}">
                <a16:creationId xmlns:a16="http://schemas.microsoft.com/office/drawing/2014/main" id="{E7FD4349-FBF5-485C-B163-66C1C3AD3CD3}"/>
              </a:ext>
            </a:extLst>
          </p:cNvPr>
          <p:cNvSpPr>
            <a:spLocks noGrp="1"/>
          </p:cNvSpPr>
          <p:nvPr>
            <p:ph type="body" sz="quarter" idx="16" hasCustomPrompt="1"/>
          </p:nvPr>
        </p:nvSpPr>
        <p:spPr>
          <a:xfrm>
            <a:off x="979714" y="6112873"/>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Introduction</a:t>
            </a:r>
          </a:p>
        </p:txBody>
      </p:sp>
      <p:sp>
        <p:nvSpPr>
          <p:cNvPr id="27" name="Text Placeholder 24">
            <a:extLst>
              <a:ext uri="{FF2B5EF4-FFF2-40B4-BE49-F238E27FC236}">
                <a16:creationId xmlns:a16="http://schemas.microsoft.com/office/drawing/2014/main" id="{0982BCBE-AFE8-41EB-BFA4-BFBDD6B55E45}"/>
              </a:ext>
            </a:extLst>
          </p:cNvPr>
          <p:cNvSpPr>
            <a:spLocks noGrp="1"/>
          </p:cNvSpPr>
          <p:nvPr>
            <p:ph type="body" sz="quarter" idx="17" hasCustomPrompt="1"/>
          </p:nvPr>
        </p:nvSpPr>
        <p:spPr>
          <a:xfrm>
            <a:off x="979714" y="13571765"/>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Methods</a:t>
            </a:r>
          </a:p>
        </p:txBody>
      </p:sp>
      <p:sp>
        <p:nvSpPr>
          <p:cNvPr id="28" name="Text Placeholder 24">
            <a:extLst>
              <a:ext uri="{FF2B5EF4-FFF2-40B4-BE49-F238E27FC236}">
                <a16:creationId xmlns:a16="http://schemas.microsoft.com/office/drawing/2014/main" id="{DB3F42E8-246D-4224-AD03-CB2245340057}"/>
              </a:ext>
            </a:extLst>
          </p:cNvPr>
          <p:cNvSpPr>
            <a:spLocks noGrp="1"/>
          </p:cNvSpPr>
          <p:nvPr>
            <p:ph type="body" sz="quarter" idx="18" hasCustomPrompt="1"/>
          </p:nvPr>
        </p:nvSpPr>
        <p:spPr>
          <a:xfrm>
            <a:off x="15022285" y="6112872"/>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Data Analysis</a:t>
            </a:r>
          </a:p>
        </p:txBody>
      </p:sp>
      <p:sp>
        <p:nvSpPr>
          <p:cNvPr id="29" name="Text Placeholder 24">
            <a:extLst>
              <a:ext uri="{FF2B5EF4-FFF2-40B4-BE49-F238E27FC236}">
                <a16:creationId xmlns:a16="http://schemas.microsoft.com/office/drawing/2014/main" id="{8A61EC1D-ECDA-4EBA-8DAF-47715AE183FD}"/>
              </a:ext>
            </a:extLst>
          </p:cNvPr>
          <p:cNvSpPr>
            <a:spLocks noGrp="1"/>
          </p:cNvSpPr>
          <p:nvPr>
            <p:ph type="body" sz="quarter" idx="19" hasCustomPrompt="1"/>
          </p:nvPr>
        </p:nvSpPr>
        <p:spPr>
          <a:xfrm>
            <a:off x="29652685" y="6112872"/>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Conclusions</a:t>
            </a:r>
          </a:p>
        </p:txBody>
      </p:sp>
      <p:sp>
        <p:nvSpPr>
          <p:cNvPr id="30" name="Text Placeholder 24">
            <a:extLst>
              <a:ext uri="{FF2B5EF4-FFF2-40B4-BE49-F238E27FC236}">
                <a16:creationId xmlns:a16="http://schemas.microsoft.com/office/drawing/2014/main" id="{F5DCBA4E-B872-499F-A879-6FBFC6716958}"/>
              </a:ext>
            </a:extLst>
          </p:cNvPr>
          <p:cNvSpPr>
            <a:spLocks noGrp="1"/>
          </p:cNvSpPr>
          <p:nvPr>
            <p:ph type="body" sz="quarter" idx="20" hasCustomPrompt="1"/>
          </p:nvPr>
        </p:nvSpPr>
        <p:spPr>
          <a:xfrm>
            <a:off x="15022285" y="23629632"/>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Results</a:t>
            </a:r>
          </a:p>
        </p:txBody>
      </p:sp>
      <p:sp>
        <p:nvSpPr>
          <p:cNvPr id="31" name="Text Placeholder 24">
            <a:extLst>
              <a:ext uri="{FF2B5EF4-FFF2-40B4-BE49-F238E27FC236}">
                <a16:creationId xmlns:a16="http://schemas.microsoft.com/office/drawing/2014/main" id="{802E50DF-1161-44B5-9287-7FC1C132487D}"/>
              </a:ext>
            </a:extLst>
          </p:cNvPr>
          <p:cNvSpPr>
            <a:spLocks noGrp="1"/>
          </p:cNvSpPr>
          <p:nvPr>
            <p:ph type="body" sz="quarter" idx="21" hasCustomPrompt="1"/>
          </p:nvPr>
        </p:nvSpPr>
        <p:spPr>
          <a:xfrm>
            <a:off x="29600434" y="22872518"/>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References</a:t>
            </a:r>
          </a:p>
        </p:txBody>
      </p:sp>
      <p:sp>
        <p:nvSpPr>
          <p:cNvPr id="33" name="Text Placeholder 32">
            <a:extLst>
              <a:ext uri="{FF2B5EF4-FFF2-40B4-BE49-F238E27FC236}">
                <a16:creationId xmlns:a16="http://schemas.microsoft.com/office/drawing/2014/main" id="{EB3740D2-AC41-4077-AC0F-7F503C9DB7E6}"/>
              </a:ext>
            </a:extLst>
          </p:cNvPr>
          <p:cNvSpPr>
            <a:spLocks noGrp="1"/>
          </p:cNvSpPr>
          <p:nvPr>
            <p:ph type="body" sz="quarter" idx="22"/>
          </p:nvPr>
        </p:nvSpPr>
        <p:spPr>
          <a:xfrm>
            <a:off x="966108" y="7445828"/>
            <a:ext cx="13076464" cy="5205290"/>
          </a:xfrm>
        </p:spPr>
        <p:txBody>
          <a:bodyPr>
            <a:normAutofit/>
          </a:bodyPr>
          <a:lstStyle>
            <a:lvl1pPr marL="0" indent="0" algn="l">
              <a:buNone/>
              <a:defRPr sz="3428">
                <a:solidFill>
                  <a:srgbClr val="000000"/>
                </a:solidFill>
                <a:latin typeface="+mj-lt"/>
              </a:defRPr>
            </a:lvl1pPr>
            <a:lvl2pPr marL="2507833" indent="-587799" algn="l">
              <a:buFont typeface="Arial" panose="020B0604020202020204" pitchFamily="34" charset="0"/>
              <a:buChar char="•"/>
              <a:defRPr sz="3428">
                <a:solidFill>
                  <a:srgbClr val="000000"/>
                </a:solidFill>
                <a:latin typeface="+mj-lt"/>
              </a:defRPr>
            </a:lvl2pPr>
            <a:lvl3pPr marL="4427868" indent="-587799" algn="l">
              <a:buFont typeface="Arial" panose="020B0604020202020204" pitchFamily="34" charset="0"/>
              <a:buChar char="•"/>
              <a:defRPr sz="3428">
                <a:solidFill>
                  <a:srgbClr val="000000"/>
                </a:solidFill>
                <a:latin typeface="+mj-lt"/>
              </a:defRPr>
            </a:lvl3pPr>
            <a:lvl4pPr marL="6249935" indent="-489833" algn="l">
              <a:buFont typeface="Arial" panose="020B0604020202020204" pitchFamily="34" charset="0"/>
              <a:buChar char="•"/>
              <a:defRPr sz="3428">
                <a:solidFill>
                  <a:srgbClr val="000000"/>
                </a:solidFill>
                <a:latin typeface="+mj-lt"/>
              </a:defRPr>
            </a:lvl4pPr>
            <a:lvl5pPr marL="8169970" indent="-489833" algn="l">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4" name="Text Placeholder 32">
            <a:extLst>
              <a:ext uri="{FF2B5EF4-FFF2-40B4-BE49-F238E27FC236}">
                <a16:creationId xmlns:a16="http://schemas.microsoft.com/office/drawing/2014/main" id="{78747FA0-5496-4ED0-A864-0E0D987631DF}"/>
              </a:ext>
            </a:extLst>
          </p:cNvPr>
          <p:cNvSpPr>
            <a:spLocks noGrp="1"/>
          </p:cNvSpPr>
          <p:nvPr>
            <p:ph type="body" sz="quarter" idx="23"/>
          </p:nvPr>
        </p:nvSpPr>
        <p:spPr>
          <a:xfrm>
            <a:off x="29652685" y="7445828"/>
            <a:ext cx="13076464" cy="5205290"/>
          </a:xfrm>
        </p:spPr>
        <p:txBody>
          <a:bodyPr>
            <a:normAutofit/>
          </a:bodyPr>
          <a:lstStyle>
            <a:lvl1pPr marL="0" indent="0" algn="l">
              <a:buNone/>
              <a:defRPr sz="3428">
                <a:solidFill>
                  <a:srgbClr val="000000"/>
                </a:solidFill>
                <a:latin typeface="+mj-lt"/>
              </a:defRPr>
            </a:lvl1pPr>
            <a:lvl2pPr marL="2507833" indent="-587799" algn="l">
              <a:buFont typeface="Arial" panose="020B0604020202020204" pitchFamily="34" charset="0"/>
              <a:buChar char="•"/>
              <a:defRPr sz="3428">
                <a:solidFill>
                  <a:srgbClr val="000000"/>
                </a:solidFill>
                <a:latin typeface="+mj-lt"/>
              </a:defRPr>
            </a:lvl2pPr>
            <a:lvl3pPr marL="4427868" indent="-587799" algn="l">
              <a:buFont typeface="Arial" panose="020B0604020202020204" pitchFamily="34" charset="0"/>
              <a:buChar char="•"/>
              <a:defRPr sz="3428">
                <a:solidFill>
                  <a:srgbClr val="000000"/>
                </a:solidFill>
                <a:latin typeface="+mj-lt"/>
              </a:defRPr>
            </a:lvl3pPr>
            <a:lvl4pPr marL="6249935" indent="-489833" algn="l">
              <a:buFont typeface="Arial" panose="020B0604020202020204" pitchFamily="34" charset="0"/>
              <a:buChar char="•"/>
              <a:defRPr sz="3428">
                <a:solidFill>
                  <a:srgbClr val="000000"/>
                </a:solidFill>
                <a:latin typeface="+mj-lt"/>
              </a:defRPr>
            </a:lvl4pPr>
            <a:lvl5pPr marL="8169970" indent="-489833" algn="l">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7" name="SmartArt Placeholder 36">
            <a:extLst>
              <a:ext uri="{FF2B5EF4-FFF2-40B4-BE49-F238E27FC236}">
                <a16:creationId xmlns:a16="http://schemas.microsoft.com/office/drawing/2014/main" id="{D4E5B714-5556-47FD-ADF1-8FCD0BA6B7F7}"/>
              </a:ext>
            </a:extLst>
          </p:cNvPr>
          <p:cNvSpPr>
            <a:spLocks noGrp="1"/>
          </p:cNvSpPr>
          <p:nvPr>
            <p:ph type="dgm" sz="quarter" idx="25"/>
          </p:nvPr>
        </p:nvSpPr>
        <p:spPr>
          <a:xfrm>
            <a:off x="15022285" y="8395350"/>
            <a:ext cx="13076464" cy="6688714"/>
          </a:xfrm>
        </p:spPr>
        <p:txBody>
          <a:bodyPr>
            <a:normAutofit/>
          </a:bodyPr>
          <a:lstStyle>
            <a:lvl1pPr marL="0" indent="0">
              <a:buNone/>
              <a:defRPr sz="4114">
                <a:solidFill>
                  <a:srgbClr val="000000"/>
                </a:solidFill>
                <a:latin typeface="+mn-lt"/>
              </a:defRPr>
            </a:lvl1pPr>
          </a:lstStyle>
          <a:p>
            <a:endParaRPr lang="en-US" dirty="0"/>
          </a:p>
        </p:txBody>
      </p:sp>
      <p:sp>
        <p:nvSpPr>
          <p:cNvPr id="38" name="Text Placeholder 32">
            <a:extLst>
              <a:ext uri="{FF2B5EF4-FFF2-40B4-BE49-F238E27FC236}">
                <a16:creationId xmlns:a16="http://schemas.microsoft.com/office/drawing/2014/main" id="{D59C50AB-C35B-4268-BB6E-2D6FF5E4099D}"/>
              </a:ext>
            </a:extLst>
          </p:cNvPr>
          <p:cNvSpPr>
            <a:spLocks noGrp="1"/>
          </p:cNvSpPr>
          <p:nvPr>
            <p:ph type="body" sz="quarter" idx="26" hasCustomPrompt="1"/>
          </p:nvPr>
        </p:nvSpPr>
        <p:spPr>
          <a:xfrm>
            <a:off x="15022285" y="7497550"/>
            <a:ext cx="13076464" cy="379354"/>
          </a:xfrm>
        </p:spPr>
        <p:txBody>
          <a:bodyPr>
            <a:noAutofit/>
          </a:bodyPr>
          <a:lstStyle>
            <a:lvl1pPr marL="0" indent="0" algn="ctr">
              <a:buNone/>
              <a:defRPr sz="3771" b="0">
                <a:solidFill>
                  <a:srgbClr val="000000"/>
                </a:solidFill>
                <a:latin typeface="+mj-lt"/>
              </a:defRPr>
            </a:lvl1pPr>
            <a:lvl2pPr marL="2507833" indent="-587799" algn="l">
              <a:buFont typeface="Arial" panose="020B0604020202020204" pitchFamily="34" charset="0"/>
              <a:buChar char="•"/>
              <a:defRPr sz="4628">
                <a:solidFill>
                  <a:srgbClr val="000000"/>
                </a:solidFill>
                <a:latin typeface="+mj-lt"/>
              </a:defRPr>
            </a:lvl2pPr>
            <a:lvl3pPr marL="4427868" indent="-587799" algn="l">
              <a:buFont typeface="Arial" panose="020B0604020202020204" pitchFamily="34" charset="0"/>
              <a:buChar char="•"/>
              <a:defRPr sz="4114">
                <a:solidFill>
                  <a:srgbClr val="000000"/>
                </a:solidFill>
                <a:latin typeface="+mj-lt"/>
              </a:defRPr>
            </a:lvl3pPr>
            <a:lvl4pPr marL="6249935" indent="-489833" algn="l">
              <a:buFont typeface="Arial" panose="020B0604020202020204" pitchFamily="34" charset="0"/>
              <a:buChar char="•"/>
              <a:defRPr sz="3428">
                <a:solidFill>
                  <a:srgbClr val="000000"/>
                </a:solidFill>
                <a:latin typeface="+mj-lt"/>
              </a:defRPr>
            </a:lvl4pPr>
            <a:lvl5pPr marL="8169970" indent="-489833" algn="l">
              <a:buFont typeface="Arial" panose="020B0604020202020204" pitchFamily="34" charset="0"/>
              <a:buChar char="•"/>
              <a:defRPr sz="3428">
                <a:solidFill>
                  <a:srgbClr val="000000"/>
                </a:solidFill>
                <a:latin typeface="+mj-lt"/>
              </a:defRPr>
            </a:lvl5pPr>
          </a:lstStyle>
          <a:p>
            <a:r>
              <a:rPr lang="en-US" dirty="0">
                <a:solidFill>
                  <a:srgbClr val="000000"/>
                </a:solidFill>
              </a:rPr>
              <a:t>CHART NAME</a:t>
            </a:r>
          </a:p>
        </p:txBody>
      </p:sp>
      <p:sp>
        <p:nvSpPr>
          <p:cNvPr id="39" name="SmartArt Placeholder 36">
            <a:extLst>
              <a:ext uri="{FF2B5EF4-FFF2-40B4-BE49-F238E27FC236}">
                <a16:creationId xmlns:a16="http://schemas.microsoft.com/office/drawing/2014/main" id="{6C4EF26D-0435-4FE0-BFA0-8B6169AE2858}"/>
              </a:ext>
            </a:extLst>
          </p:cNvPr>
          <p:cNvSpPr>
            <a:spLocks noGrp="1"/>
          </p:cNvSpPr>
          <p:nvPr>
            <p:ph type="dgm" sz="quarter" idx="27"/>
          </p:nvPr>
        </p:nvSpPr>
        <p:spPr>
          <a:xfrm>
            <a:off x="15022285" y="16422471"/>
            <a:ext cx="13076464" cy="6688714"/>
          </a:xfrm>
        </p:spPr>
        <p:txBody>
          <a:bodyPr>
            <a:normAutofit/>
          </a:bodyPr>
          <a:lstStyle>
            <a:lvl1pPr marL="0" indent="0">
              <a:buNone/>
              <a:defRPr sz="4114">
                <a:solidFill>
                  <a:srgbClr val="000000"/>
                </a:solidFill>
                <a:latin typeface="+mn-lt"/>
              </a:defRPr>
            </a:lvl1pPr>
          </a:lstStyle>
          <a:p>
            <a:endParaRPr lang="en-US" dirty="0"/>
          </a:p>
        </p:txBody>
      </p:sp>
      <p:sp>
        <p:nvSpPr>
          <p:cNvPr id="40" name="Text Placeholder 32">
            <a:extLst>
              <a:ext uri="{FF2B5EF4-FFF2-40B4-BE49-F238E27FC236}">
                <a16:creationId xmlns:a16="http://schemas.microsoft.com/office/drawing/2014/main" id="{88649020-F558-430C-8D5E-555E113B140B}"/>
              </a:ext>
            </a:extLst>
          </p:cNvPr>
          <p:cNvSpPr>
            <a:spLocks noGrp="1"/>
          </p:cNvSpPr>
          <p:nvPr>
            <p:ph type="body" sz="quarter" idx="28" hasCustomPrompt="1"/>
          </p:nvPr>
        </p:nvSpPr>
        <p:spPr>
          <a:xfrm>
            <a:off x="15022285" y="15524670"/>
            <a:ext cx="13076464" cy="379354"/>
          </a:xfrm>
        </p:spPr>
        <p:txBody>
          <a:bodyPr>
            <a:noAutofit/>
          </a:bodyPr>
          <a:lstStyle>
            <a:lvl1pPr marL="0" indent="0" algn="ctr">
              <a:buNone/>
              <a:defRPr sz="3771" b="0">
                <a:solidFill>
                  <a:srgbClr val="000000"/>
                </a:solidFill>
                <a:latin typeface="+mj-lt"/>
              </a:defRPr>
            </a:lvl1pPr>
            <a:lvl2pPr marL="2507833" indent="-587799" algn="l">
              <a:buFont typeface="Arial" panose="020B0604020202020204" pitchFamily="34" charset="0"/>
              <a:buChar char="•"/>
              <a:defRPr sz="4628">
                <a:solidFill>
                  <a:srgbClr val="000000"/>
                </a:solidFill>
                <a:latin typeface="+mj-lt"/>
              </a:defRPr>
            </a:lvl2pPr>
            <a:lvl3pPr marL="4427868" indent="-587799" algn="l">
              <a:buFont typeface="Arial" panose="020B0604020202020204" pitchFamily="34" charset="0"/>
              <a:buChar char="•"/>
              <a:defRPr sz="4114">
                <a:solidFill>
                  <a:srgbClr val="000000"/>
                </a:solidFill>
                <a:latin typeface="+mj-lt"/>
              </a:defRPr>
            </a:lvl3pPr>
            <a:lvl4pPr marL="6249935" indent="-489833" algn="l">
              <a:buFont typeface="Arial" panose="020B0604020202020204" pitchFamily="34" charset="0"/>
              <a:buChar char="•"/>
              <a:defRPr sz="3428">
                <a:solidFill>
                  <a:srgbClr val="000000"/>
                </a:solidFill>
                <a:latin typeface="+mj-lt"/>
              </a:defRPr>
            </a:lvl4pPr>
            <a:lvl5pPr marL="8169970" indent="-489833" algn="l">
              <a:buFont typeface="Arial" panose="020B0604020202020204" pitchFamily="34" charset="0"/>
              <a:buChar char="•"/>
              <a:defRPr sz="3428">
                <a:solidFill>
                  <a:srgbClr val="000000"/>
                </a:solidFill>
                <a:latin typeface="+mj-lt"/>
              </a:defRPr>
            </a:lvl5pPr>
          </a:lstStyle>
          <a:p>
            <a:r>
              <a:rPr lang="en-US" dirty="0">
                <a:solidFill>
                  <a:srgbClr val="000000"/>
                </a:solidFill>
              </a:rPr>
              <a:t>CHART NAME</a:t>
            </a:r>
          </a:p>
        </p:txBody>
      </p:sp>
      <p:sp>
        <p:nvSpPr>
          <p:cNvPr id="41" name="Text Placeholder 32">
            <a:extLst>
              <a:ext uri="{FF2B5EF4-FFF2-40B4-BE49-F238E27FC236}">
                <a16:creationId xmlns:a16="http://schemas.microsoft.com/office/drawing/2014/main" id="{4197A8BD-EA93-4A17-A7F7-B06ACAE121F8}"/>
              </a:ext>
            </a:extLst>
          </p:cNvPr>
          <p:cNvSpPr>
            <a:spLocks noGrp="1"/>
          </p:cNvSpPr>
          <p:nvPr>
            <p:ph type="body" sz="quarter" idx="29"/>
          </p:nvPr>
        </p:nvSpPr>
        <p:spPr>
          <a:xfrm>
            <a:off x="29600435" y="24043054"/>
            <a:ext cx="13076464" cy="5205290"/>
          </a:xfrm>
        </p:spPr>
        <p:txBody>
          <a:bodyPr>
            <a:normAutofit/>
          </a:bodyPr>
          <a:lstStyle>
            <a:lvl1pPr marL="587799" indent="-587799" algn="l">
              <a:buFont typeface="Arial" panose="020B0604020202020204" pitchFamily="34" charset="0"/>
              <a:buChar char="•"/>
              <a:defRPr sz="3428">
                <a:solidFill>
                  <a:srgbClr val="000000"/>
                </a:solidFill>
                <a:latin typeface="+mj-lt"/>
              </a:defRPr>
            </a:lvl1pPr>
            <a:lvl2pPr marL="2507833" indent="-587799" algn="l">
              <a:buFont typeface="Arial" panose="020B0604020202020204" pitchFamily="34" charset="0"/>
              <a:buChar char="•"/>
              <a:defRPr sz="3428">
                <a:solidFill>
                  <a:srgbClr val="000000"/>
                </a:solidFill>
                <a:latin typeface="+mj-lt"/>
              </a:defRPr>
            </a:lvl2pPr>
            <a:lvl3pPr marL="4427868" indent="-587799" algn="l">
              <a:buFont typeface="Arial" panose="020B0604020202020204" pitchFamily="34" charset="0"/>
              <a:buChar char="•"/>
              <a:defRPr sz="3428">
                <a:solidFill>
                  <a:srgbClr val="000000"/>
                </a:solidFill>
                <a:latin typeface="+mj-lt"/>
              </a:defRPr>
            </a:lvl3pPr>
            <a:lvl4pPr marL="6249935" indent="-489833" algn="l">
              <a:buFont typeface="Arial" panose="020B0604020202020204" pitchFamily="34" charset="0"/>
              <a:buChar char="•"/>
              <a:defRPr sz="3428">
                <a:solidFill>
                  <a:srgbClr val="000000"/>
                </a:solidFill>
                <a:latin typeface="+mj-lt"/>
              </a:defRPr>
            </a:lvl4pPr>
            <a:lvl5pPr marL="8169970" indent="-489833" algn="l">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2" name="Text Placeholder 32">
            <a:extLst>
              <a:ext uri="{FF2B5EF4-FFF2-40B4-BE49-F238E27FC236}">
                <a16:creationId xmlns:a16="http://schemas.microsoft.com/office/drawing/2014/main" id="{7B51564D-3ACB-4399-8604-517C5E9F0278}"/>
              </a:ext>
            </a:extLst>
          </p:cNvPr>
          <p:cNvSpPr>
            <a:spLocks noGrp="1"/>
          </p:cNvSpPr>
          <p:nvPr>
            <p:ph type="body" sz="quarter" idx="30"/>
          </p:nvPr>
        </p:nvSpPr>
        <p:spPr>
          <a:xfrm>
            <a:off x="15022285" y="24814827"/>
            <a:ext cx="13076464" cy="5205290"/>
          </a:xfrm>
        </p:spPr>
        <p:txBody>
          <a:bodyPr>
            <a:normAutofit/>
          </a:bodyPr>
          <a:lstStyle>
            <a:lvl1pPr marL="0" indent="0" algn="l">
              <a:buNone/>
              <a:defRPr sz="3428">
                <a:solidFill>
                  <a:srgbClr val="000000"/>
                </a:solidFill>
                <a:latin typeface="+mj-lt"/>
              </a:defRPr>
            </a:lvl1pPr>
            <a:lvl2pPr marL="2507833" indent="-587799" algn="l">
              <a:buFont typeface="Arial" panose="020B0604020202020204" pitchFamily="34" charset="0"/>
              <a:buChar char="•"/>
              <a:defRPr sz="3428">
                <a:solidFill>
                  <a:srgbClr val="000000"/>
                </a:solidFill>
                <a:latin typeface="+mj-lt"/>
              </a:defRPr>
            </a:lvl2pPr>
            <a:lvl3pPr marL="4427868" indent="-587799" algn="l">
              <a:buFont typeface="Arial" panose="020B0604020202020204" pitchFamily="34" charset="0"/>
              <a:buChar char="•"/>
              <a:defRPr sz="3428">
                <a:solidFill>
                  <a:srgbClr val="000000"/>
                </a:solidFill>
                <a:latin typeface="+mj-lt"/>
              </a:defRPr>
            </a:lvl3pPr>
            <a:lvl4pPr marL="6249935" indent="-489833" algn="l">
              <a:buFont typeface="Arial" panose="020B0604020202020204" pitchFamily="34" charset="0"/>
              <a:buChar char="•"/>
              <a:defRPr sz="3428">
                <a:solidFill>
                  <a:srgbClr val="000000"/>
                </a:solidFill>
                <a:latin typeface="+mj-lt"/>
              </a:defRPr>
            </a:lvl4pPr>
            <a:lvl5pPr marL="8169970" indent="-489833" algn="l">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3" name="Text Placeholder 32">
            <a:extLst>
              <a:ext uri="{FF2B5EF4-FFF2-40B4-BE49-F238E27FC236}">
                <a16:creationId xmlns:a16="http://schemas.microsoft.com/office/drawing/2014/main" id="{DC7DAC54-3985-4757-A505-128505FF56D9}"/>
              </a:ext>
            </a:extLst>
          </p:cNvPr>
          <p:cNvSpPr>
            <a:spLocks noGrp="1"/>
          </p:cNvSpPr>
          <p:nvPr>
            <p:ph type="body" sz="quarter" idx="31"/>
          </p:nvPr>
        </p:nvSpPr>
        <p:spPr>
          <a:xfrm>
            <a:off x="966107" y="14956455"/>
            <a:ext cx="13076464" cy="5205290"/>
          </a:xfrm>
        </p:spPr>
        <p:txBody>
          <a:bodyPr>
            <a:normAutofit/>
          </a:bodyPr>
          <a:lstStyle>
            <a:lvl1pPr marL="0" indent="0" algn="l">
              <a:buNone/>
              <a:defRPr sz="3428">
                <a:solidFill>
                  <a:srgbClr val="000000"/>
                </a:solidFill>
                <a:latin typeface="+mj-lt"/>
              </a:defRPr>
            </a:lvl1pPr>
            <a:lvl2pPr marL="2507833" indent="-587799" algn="l">
              <a:buFont typeface="Arial" panose="020B0604020202020204" pitchFamily="34" charset="0"/>
              <a:buChar char="•"/>
              <a:defRPr sz="3428">
                <a:solidFill>
                  <a:srgbClr val="000000"/>
                </a:solidFill>
                <a:latin typeface="+mj-lt"/>
              </a:defRPr>
            </a:lvl2pPr>
            <a:lvl3pPr marL="4427868" indent="-587799" algn="l">
              <a:buFont typeface="Arial" panose="020B0604020202020204" pitchFamily="34" charset="0"/>
              <a:buChar char="•"/>
              <a:defRPr sz="3428">
                <a:solidFill>
                  <a:srgbClr val="000000"/>
                </a:solidFill>
                <a:latin typeface="+mj-lt"/>
              </a:defRPr>
            </a:lvl3pPr>
            <a:lvl4pPr marL="6249935" indent="-489833" algn="l">
              <a:buFont typeface="Arial" panose="020B0604020202020204" pitchFamily="34" charset="0"/>
              <a:buChar char="•"/>
              <a:defRPr sz="3428">
                <a:solidFill>
                  <a:srgbClr val="000000"/>
                </a:solidFill>
                <a:latin typeface="+mj-lt"/>
              </a:defRPr>
            </a:lvl4pPr>
            <a:lvl5pPr marL="8169970" indent="-489833" algn="l">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5" name="Text Placeholder 24">
            <a:extLst>
              <a:ext uri="{FF2B5EF4-FFF2-40B4-BE49-F238E27FC236}">
                <a16:creationId xmlns:a16="http://schemas.microsoft.com/office/drawing/2014/main" id="{8A5FD83F-9CEC-4766-B689-6D0213F39600}"/>
              </a:ext>
            </a:extLst>
          </p:cNvPr>
          <p:cNvSpPr>
            <a:spLocks noGrp="1"/>
          </p:cNvSpPr>
          <p:nvPr>
            <p:ph type="body" sz="quarter" idx="32" hasCustomPrompt="1"/>
          </p:nvPr>
        </p:nvSpPr>
        <p:spPr>
          <a:xfrm>
            <a:off x="979714" y="20879687"/>
            <a:ext cx="7328263" cy="666750"/>
          </a:xfrm>
        </p:spPr>
        <p:txBody>
          <a:bodyPr>
            <a:noAutofit/>
          </a:bodyPr>
          <a:lstStyle>
            <a:lvl1pPr marL="0" indent="0">
              <a:buNone/>
              <a:defRPr sz="3771" b="0">
                <a:solidFill>
                  <a:srgbClr val="000000"/>
                </a:solidFill>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SUBHEADING </a:t>
            </a:r>
          </a:p>
        </p:txBody>
      </p:sp>
      <p:sp>
        <p:nvSpPr>
          <p:cNvPr id="46" name="Text Placeholder 32">
            <a:extLst>
              <a:ext uri="{FF2B5EF4-FFF2-40B4-BE49-F238E27FC236}">
                <a16:creationId xmlns:a16="http://schemas.microsoft.com/office/drawing/2014/main" id="{83687E18-E83F-4F7A-8CBD-5B5FD9D67672}"/>
              </a:ext>
            </a:extLst>
          </p:cNvPr>
          <p:cNvSpPr>
            <a:spLocks noGrp="1"/>
          </p:cNvSpPr>
          <p:nvPr>
            <p:ph type="body" sz="quarter" idx="33"/>
          </p:nvPr>
        </p:nvSpPr>
        <p:spPr>
          <a:xfrm>
            <a:off x="966107" y="21775812"/>
            <a:ext cx="13161645" cy="4245400"/>
          </a:xfrm>
        </p:spPr>
        <p:txBody>
          <a:bodyPr>
            <a:normAutofit/>
          </a:bodyPr>
          <a:lstStyle>
            <a:lvl1pPr marL="587799" indent="-587799" algn="l">
              <a:buFont typeface="Arial" panose="020B0604020202020204" pitchFamily="34" charset="0"/>
              <a:buChar char="•"/>
              <a:defRPr sz="3428">
                <a:solidFill>
                  <a:srgbClr val="000000"/>
                </a:solidFill>
                <a:latin typeface="+mj-lt"/>
              </a:defRPr>
            </a:lvl1pPr>
            <a:lvl2pPr marL="2507833" indent="-587799" algn="l">
              <a:buFont typeface="Arial" panose="020B0604020202020204" pitchFamily="34" charset="0"/>
              <a:buChar char="•"/>
              <a:defRPr sz="3428">
                <a:solidFill>
                  <a:srgbClr val="000000"/>
                </a:solidFill>
                <a:latin typeface="+mj-lt"/>
              </a:defRPr>
            </a:lvl2pPr>
            <a:lvl3pPr marL="4427868" indent="-587799" algn="l">
              <a:buFont typeface="Arial" panose="020B0604020202020204" pitchFamily="34" charset="0"/>
              <a:buChar char="•"/>
              <a:defRPr sz="3428">
                <a:solidFill>
                  <a:srgbClr val="000000"/>
                </a:solidFill>
                <a:latin typeface="+mj-lt"/>
              </a:defRPr>
            </a:lvl3pPr>
            <a:lvl4pPr marL="6249935" indent="-489833" algn="l">
              <a:buFont typeface="Arial" panose="020B0604020202020204" pitchFamily="34" charset="0"/>
              <a:buChar char="•"/>
              <a:defRPr sz="3428">
                <a:solidFill>
                  <a:srgbClr val="000000"/>
                </a:solidFill>
                <a:latin typeface="+mj-lt"/>
              </a:defRPr>
            </a:lvl4pPr>
            <a:lvl5pPr marL="8169970" indent="-489833" algn="l">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8" name="Table Placeholder 47">
            <a:extLst>
              <a:ext uri="{FF2B5EF4-FFF2-40B4-BE49-F238E27FC236}">
                <a16:creationId xmlns:a16="http://schemas.microsoft.com/office/drawing/2014/main" id="{6644D896-4DFD-44FC-8F1A-9555270A4AEC}"/>
              </a:ext>
            </a:extLst>
          </p:cNvPr>
          <p:cNvSpPr>
            <a:spLocks noGrp="1"/>
          </p:cNvSpPr>
          <p:nvPr>
            <p:ph type="tbl" sz="quarter" idx="34" hasCustomPrompt="1"/>
          </p:nvPr>
        </p:nvSpPr>
        <p:spPr>
          <a:xfrm>
            <a:off x="29652686" y="13571764"/>
            <a:ext cx="13076465" cy="8203747"/>
          </a:xfrm>
        </p:spPr>
        <p:txBody>
          <a:bodyPr>
            <a:normAutofit/>
          </a:bodyPr>
          <a:lstStyle>
            <a:lvl1pPr marL="0" indent="0">
              <a:buNone/>
              <a:defRPr sz="3771" b="0">
                <a:solidFill>
                  <a:srgbClr val="000000"/>
                </a:solidFill>
              </a:defRPr>
            </a:lvl1pPr>
          </a:lstStyle>
          <a:p>
            <a:r>
              <a:rPr lang="en-US" dirty="0"/>
              <a:t>Table Graphic</a:t>
            </a:r>
          </a:p>
        </p:txBody>
      </p:sp>
      <p:sp>
        <p:nvSpPr>
          <p:cNvPr id="50" name="Picture Placeholder 49">
            <a:extLst>
              <a:ext uri="{FF2B5EF4-FFF2-40B4-BE49-F238E27FC236}">
                <a16:creationId xmlns:a16="http://schemas.microsoft.com/office/drawing/2014/main" id="{67B96688-53FC-4DD8-A4D1-751C3FDE97BD}"/>
              </a:ext>
            </a:extLst>
          </p:cNvPr>
          <p:cNvSpPr>
            <a:spLocks noGrp="1"/>
          </p:cNvSpPr>
          <p:nvPr>
            <p:ph type="pic" sz="quarter" idx="35"/>
          </p:nvPr>
        </p:nvSpPr>
        <p:spPr>
          <a:xfrm>
            <a:off x="979715" y="26806072"/>
            <a:ext cx="13076464" cy="3718593"/>
          </a:xfrm>
        </p:spPr>
        <p:txBody>
          <a:bodyPr>
            <a:normAutofit/>
          </a:bodyPr>
          <a:lstStyle>
            <a:lvl1pPr marL="0" indent="0">
              <a:buNone/>
              <a:defRPr sz="4114"/>
            </a:lvl1pPr>
          </a:lstStyle>
          <a:p>
            <a:endParaRPr lang="en-US" dirty="0"/>
          </a:p>
        </p:txBody>
      </p:sp>
    </p:spTree>
    <p:extLst>
      <p:ext uri="{BB962C8B-B14F-4D97-AF65-F5344CB8AC3E}">
        <p14:creationId xmlns:p14="http://schemas.microsoft.com/office/powerpoint/2010/main" val="3955231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o Graphics">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844C22C2-0175-4738-9627-BAF0A82CB4E0}"/>
              </a:ext>
            </a:extLst>
          </p:cNvPr>
          <p:cNvSpPr>
            <a:spLocks noGrp="1"/>
          </p:cNvSpPr>
          <p:nvPr>
            <p:ph type="title" hasCustomPrompt="1"/>
          </p:nvPr>
        </p:nvSpPr>
        <p:spPr>
          <a:xfrm>
            <a:off x="979714" y="1155360"/>
            <a:ext cx="37856160" cy="666477"/>
          </a:xfrm>
        </p:spPr>
        <p:txBody>
          <a:bodyPr>
            <a:noAutofit/>
          </a:bodyPr>
          <a:lstStyle>
            <a:lvl1pPr>
              <a:defRPr sz="10714">
                <a:solidFill>
                  <a:schemeClr val="bg1"/>
                </a:solidFill>
              </a:defRPr>
            </a:lvl1pPr>
          </a:lstStyle>
          <a:p>
            <a:r>
              <a:rPr lang="en-US" dirty="0"/>
              <a:t>Click to add poster title</a:t>
            </a:r>
          </a:p>
        </p:txBody>
      </p:sp>
      <p:sp>
        <p:nvSpPr>
          <p:cNvPr id="16" name="Text Placeholder 15">
            <a:extLst>
              <a:ext uri="{FF2B5EF4-FFF2-40B4-BE49-F238E27FC236}">
                <a16:creationId xmlns:a16="http://schemas.microsoft.com/office/drawing/2014/main" id="{41776752-92DC-4443-8EA3-D91E06CA382D}"/>
              </a:ext>
            </a:extLst>
          </p:cNvPr>
          <p:cNvSpPr>
            <a:spLocks noGrp="1"/>
          </p:cNvSpPr>
          <p:nvPr>
            <p:ph type="body" sz="quarter" idx="13" hasCustomPrompt="1"/>
          </p:nvPr>
        </p:nvSpPr>
        <p:spPr>
          <a:xfrm>
            <a:off x="979715" y="2210030"/>
            <a:ext cx="20103193" cy="666477"/>
          </a:xfrm>
        </p:spPr>
        <p:txBody>
          <a:bodyPr>
            <a:noAutofit/>
          </a:bodyPr>
          <a:lstStyle>
            <a:lvl1pPr marL="0" indent="0">
              <a:buNone/>
              <a:defRPr sz="5657">
                <a:solidFill>
                  <a:schemeClr val="bg1"/>
                </a:solidFill>
              </a:defRPr>
            </a:lvl1pPr>
            <a:lvl2pPr marL="1920034" indent="0">
              <a:buNone/>
              <a:defRPr sz="6171">
                <a:solidFill>
                  <a:schemeClr val="bg1"/>
                </a:solidFill>
              </a:defRPr>
            </a:lvl2pPr>
            <a:lvl3pPr marL="3840069" indent="0">
              <a:buNone/>
              <a:defRPr sz="5657">
                <a:solidFill>
                  <a:schemeClr val="bg1"/>
                </a:solidFill>
              </a:defRPr>
            </a:lvl3pPr>
            <a:lvl4pPr marL="5760103" indent="0">
              <a:buNone/>
              <a:defRPr sz="4628">
                <a:solidFill>
                  <a:schemeClr val="bg1"/>
                </a:solidFill>
              </a:defRPr>
            </a:lvl4pPr>
            <a:lvl5pPr marL="7680137" indent="0">
              <a:buNone/>
              <a:defRPr sz="4628">
                <a:solidFill>
                  <a:schemeClr val="bg1"/>
                </a:solidFill>
              </a:defRPr>
            </a:lvl5pPr>
          </a:lstStyle>
          <a:p>
            <a:pPr lvl="0"/>
            <a:r>
              <a:rPr lang="en-US" dirty="0"/>
              <a:t>Click to Add Authors</a:t>
            </a:r>
          </a:p>
        </p:txBody>
      </p:sp>
      <p:sp>
        <p:nvSpPr>
          <p:cNvPr id="18" name="Text Placeholder 17">
            <a:extLst>
              <a:ext uri="{FF2B5EF4-FFF2-40B4-BE49-F238E27FC236}">
                <a16:creationId xmlns:a16="http://schemas.microsoft.com/office/drawing/2014/main" id="{6DED9357-F131-42AC-ACD1-E2AB0C9CD46B}"/>
              </a:ext>
            </a:extLst>
          </p:cNvPr>
          <p:cNvSpPr>
            <a:spLocks noGrp="1"/>
          </p:cNvSpPr>
          <p:nvPr>
            <p:ph type="body" sz="quarter" idx="14" hasCustomPrompt="1"/>
          </p:nvPr>
        </p:nvSpPr>
        <p:spPr>
          <a:xfrm>
            <a:off x="979715" y="3153013"/>
            <a:ext cx="20103193" cy="666750"/>
          </a:xfrm>
        </p:spPr>
        <p:txBody>
          <a:bodyPr>
            <a:noAutofit/>
          </a:bodyPr>
          <a:lstStyle>
            <a:lvl1pPr marL="0" indent="0">
              <a:buNone/>
              <a:defRPr sz="5143">
                <a:solidFill>
                  <a:schemeClr val="bg1"/>
                </a:solidFill>
              </a:defRPr>
            </a:lvl1pPr>
            <a:lvl2pPr marL="1920034" indent="0">
              <a:buNone/>
              <a:defRPr sz="5143">
                <a:solidFill>
                  <a:schemeClr val="bg1"/>
                </a:solidFill>
              </a:defRPr>
            </a:lvl2pPr>
            <a:lvl3pPr marL="3840069" indent="0">
              <a:buNone/>
              <a:defRPr sz="4628">
                <a:solidFill>
                  <a:schemeClr val="bg1"/>
                </a:solidFill>
              </a:defRPr>
            </a:lvl3pPr>
            <a:lvl4pPr marL="5760103" indent="0">
              <a:buNone/>
              <a:defRPr sz="3771">
                <a:solidFill>
                  <a:schemeClr val="bg1"/>
                </a:solidFill>
              </a:defRPr>
            </a:lvl4pPr>
            <a:lvl5pPr marL="7680137" indent="0">
              <a:buNone/>
              <a:defRPr sz="3771">
                <a:solidFill>
                  <a:schemeClr val="bg1"/>
                </a:solidFill>
              </a:defRPr>
            </a:lvl5pPr>
          </a:lstStyle>
          <a:p>
            <a:pPr lvl="0"/>
            <a:r>
              <a:rPr lang="en-US" dirty="0"/>
              <a:t>NH-ME LEND, Institute on Disability, University of New Hampshire</a:t>
            </a:r>
          </a:p>
        </p:txBody>
      </p:sp>
      <p:cxnSp>
        <p:nvCxnSpPr>
          <p:cNvPr id="22" name="Straight Connector 21">
            <a:extLst>
              <a:ext uri="{FF2B5EF4-FFF2-40B4-BE49-F238E27FC236}">
                <a16:creationId xmlns:a16="http://schemas.microsoft.com/office/drawing/2014/main" id="{A71F523E-6844-4196-B1BF-276691DCAA33}"/>
              </a:ext>
            </a:extLst>
          </p:cNvPr>
          <p:cNvCxnSpPr>
            <a:cxnSpLocks/>
          </p:cNvCxnSpPr>
          <p:nvPr userDrawn="1"/>
        </p:nvCxnSpPr>
        <p:spPr>
          <a:xfrm>
            <a:off x="14630400" y="5682343"/>
            <a:ext cx="0" cy="25394194"/>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99AEAD5-0AB7-4011-A07A-974DEC4B3534}"/>
              </a:ext>
            </a:extLst>
          </p:cNvPr>
          <p:cNvCxnSpPr>
            <a:cxnSpLocks/>
          </p:cNvCxnSpPr>
          <p:nvPr userDrawn="1"/>
        </p:nvCxnSpPr>
        <p:spPr>
          <a:xfrm>
            <a:off x="29260800" y="5682343"/>
            <a:ext cx="0" cy="25394194"/>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6" name="Text Placeholder 24">
            <a:extLst>
              <a:ext uri="{FF2B5EF4-FFF2-40B4-BE49-F238E27FC236}">
                <a16:creationId xmlns:a16="http://schemas.microsoft.com/office/drawing/2014/main" id="{E7FD4349-FBF5-485C-B163-66C1C3AD3CD3}"/>
              </a:ext>
            </a:extLst>
          </p:cNvPr>
          <p:cNvSpPr>
            <a:spLocks noGrp="1"/>
          </p:cNvSpPr>
          <p:nvPr>
            <p:ph type="body" sz="quarter" idx="16" hasCustomPrompt="1"/>
          </p:nvPr>
        </p:nvSpPr>
        <p:spPr>
          <a:xfrm>
            <a:off x="979714" y="6112873"/>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Introduction</a:t>
            </a:r>
          </a:p>
        </p:txBody>
      </p:sp>
      <p:sp>
        <p:nvSpPr>
          <p:cNvPr id="27" name="Text Placeholder 24">
            <a:extLst>
              <a:ext uri="{FF2B5EF4-FFF2-40B4-BE49-F238E27FC236}">
                <a16:creationId xmlns:a16="http://schemas.microsoft.com/office/drawing/2014/main" id="{0982BCBE-AFE8-41EB-BFA4-BFBDD6B55E45}"/>
              </a:ext>
            </a:extLst>
          </p:cNvPr>
          <p:cNvSpPr>
            <a:spLocks noGrp="1"/>
          </p:cNvSpPr>
          <p:nvPr>
            <p:ph type="body" sz="quarter" idx="17" hasCustomPrompt="1"/>
          </p:nvPr>
        </p:nvSpPr>
        <p:spPr>
          <a:xfrm>
            <a:off x="979714" y="13571765"/>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Methods</a:t>
            </a:r>
          </a:p>
        </p:txBody>
      </p:sp>
      <p:sp>
        <p:nvSpPr>
          <p:cNvPr id="28" name="Text Placeholder 24">
            <a:extLst>
              <a:ext uri="{FF2B5EF4-FFF2-40B4-BE49-F238E27FC236}">
                <a16:creationId xmlns:a16="http://schemas.microsoft.com/office/drawing/2014/main" id="{DB3F42E8-246D-4224-AD03-CB2245340057}"/>
              </a:ext>
            </a:extLst>
          </p:cNvPr>
          <p:cNvSpPr>
            <a:spLocks noGrp="1"/>
          </p:cNvSpPr>
          <p:nvPr>
            <p:ph type="body" sz="quarter" idx="18" hasCustomPrompt="1"/>
          </p:nvPr>
        </p:nvSpPr>
        <p:spPr>
          <a:xfrm>
            <a:off x="15022285" y="6112872"/>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Data Analysis</a:t>
            </a:r>
          </a:p>
        </p:txBody>
      </p:sp>
      <p:sp>
        <p:nvSpPr>
          <p:cNvPr id="29" name="Text Placeholder 24">
            <a:extLst>
              <a:ext uri="{FF2B5EF4-FFF2-40B4-BE49-F238E27FC236}">
                <a16:creationId xmlns:a16="http://schemas.microsoft.com/office/drawing/2014/main" id="{8A61EC1D-ECDA-4EBA-8DAF-47715AE183FD}"/>
              </a:ext>
            </a:extLst>
          </p:cNvPr>
          <p:cNvSpPr>
            <a:spLocks noGrp="1"/>
          </p:cNvSpPr>
          <p:nvPr>
            <p:ph type="body" sz="quarter" idx="19" hasCustomPrompt="1"/>
          </p:nvPr>
        </p:nvSpPr>
        <p:spPr>
          <a:xfrm>
            <a:off x="29652685" y="6112872"/>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Conclusions</a:t>
            </a:r>
          </a:p>
        </p:txBody>
      </p:sp>
      <p:sp>
        <p:nvSpPr>
          <p:cNvPr id="30" name="Text Placeholder 24">
            <a:extLst>
              <a:ext uri="{FF2B5EF4-FFF2-40B4-BE49-F238E27FC236}">
                <a16:creationId xmlns:a16="http://schemas.microsoft.com/office/drawing/2014/main" id="{F5DCBA4E-B872-499F-A879-6FBFC6716958}"/>
              </a:ext>
            </a:extLst>
          </p:cNvPr>
          <p:cNvSpPr>
            <a:spLocks noGrp="1"/>
          </p:cNvSpPr>
          <p:nvPr>
            <p:ph type="body" sz="quarter" idx="20" hasCustomPrompt="1"/>
          </p:nvPr>
        </p:nvSpPr>
        <p:spPr>
          <a:xfrm>
            <a:off x="15022285" y="23629632"/>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Results</a:t>
            </a:r>
          </a:p>
        </p:txBody>
      </p:sp>
      <p:sp>
        <p:nvSpPr>
          <p:cNvPr id="31" name="Text Placeholder 24">
            <a:extLst>
              <a:ext uri="{FF2B5EF4-FFF2-40B4-BE49-F238E27FC236}">
                <a16:creationId xmlns:a16="http://schemas.microsoft.com/office/drawing/2014/main" id="{802E50DF-1161-44B5-9287-7FC1C132487D}"/>
              </a:ext>
            </a:extLst>
          </p:cNvPr>
          <p:cNvSpPr>
            <a:spLocks noGrp="1"/>
          </p:cNvSpPr>
          <p:nvPr>
            <p:ph type="body" sz="quarter" idx="21" hasCustomPrompt="1"/>
          </p:nvPr>
        </p:nvSpPr>
        <p:spPr>
          <a:xfrm>
            <a:off x="29600434" y="22872518"/>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References</a:t>
            </a:r>
          </a:p>
        </p:txBody>
      </p:sp>
      <p:sp>
        <p:nvSpPr>
          <p:cNvPr id="33" name="Text Placeholder 32">
            <a:extLst>
              <a:ext uri="{FF2B5EF4-FFF2-40B4-BE49-F238E27FC236}">
                <a16:creationId xmlns:a16="http://schemas.microsoft.com/office/drawing/2014/main" id="{EB3740D2-AC41-4077-AC0F-7F503C9DB7E6}"/>
              </a:ext>
            </a:extLst>
          </p:cNvPr>
          <p:cNvSpPr>
            <a:spLocks noGrp="1"/>
          </p:cNvSpPr>
          <p:nvPr>
            <p:ph type="body" sz="quarter" idx="22"/>
          </p:nvPr>
        </p:nvSpPr>
        <p:spPr>
          <a:xfrm>
            <a:off x="966108" y="7445828"/>
            <a:ext cx="13076464" cy="5205290"/>
          </a:xfrm>
        </p:spPr>
        <p:txBody>
          <a:bodyPr>
            <a:normAutofit/>
          </a:bodyPr>
          <a:lstStyle>
            <a:lvl1pPr marL="0" indent="0" algn="l">
              <a:buNone/>
              <a:defRPr sz="3428">
                <a:solidFill>
                  <a:srgbClr val="000000"/>
                </a:solidFill>
                <a:latin typeface="+mj-lt"/>
              </a:defRPr>
            </a:lvl1pPr>
            <a:lvl2pPr marL="2507833" indent="-587799" algn="l">
              <a:buFont typeface="Arial" panose="020B0604020202020204" pitchFamily="34" charset="0"/>
              <a:buChar char="•"/>
              <a:defRPr sz="3428">
                <a:solidFill>
                  <a:srgbClr val="000000"/>
                </a:solidFill>
                <a:latin typeface="+mj-lt"/>
              </a:defRPr>
            </a:lvl2pPr>
            <a:lvl3pPr marL="4427868" indent="-587799" algn="l">
              <a:buFont typeface="Arial" panose="020B0604020202020204" pitchFamily="34" charset="0"/>
              <a:buChar char="•"/>
              <a:defRPr sz="3428">
                <a:solidFill>
                  <a:srgbClr val="000000"/>
                </a:solidFill>
                <a:latin typeface="+mj-lt"/>
              </a:defRPr>
            </a:lvl3pPr>
            <a:lvl4pPr marL="6249935" indent="-489833" algn="l">
              <a:buFont typeface="Arial" panose="020B0604020202020204" pitchFamily="34" charset="0"/>
              <a:buChar char="•"/>
              <a:defRPr sz="3428">
                <a:solidFill>
                  <a:srgbClr val="000000"/>
                </a:solidFill>
                <a:latin typeface="+mj-lt"/>
              </a:defRPr>
            </a:lvl4pPr>
            <a:lvl5pPr marL="8169970" indent="-489833" algn="l">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4" name="Text Placeholder 32">
            <a:extLst>
              <a:ext uri="{FF2B5EF4-FFF2-40B4-BE49-F238E27FC236}">
                <a16:creationId xmlns:a16="http://schemas.microsoft.com/office/drawing/2014/main" id="{78747FA0-5496-4ED0-A864-0E0D987631DF}"/>
              </a:ext>
            </a:extLst>
          </p:cNvPr>
          <p:cNvSpPr>
            <a:spLocks noGrp="1"/>
          </p:cNvSpPr>
          <p:nvPr>
            <p:ph type="body" sz="quarter" idx="23"/>
          </p:nvPr>
        </p:nvSpPr>
        <p:spPr>
          <a:xfrm>
            <a:off x="29652685" y="7445828"/>
            <a:ext cx="13076464" cy="14329983"/>
          </a:xfrm>
        </p:spPr>
        <p:txBody>
          <a:bodyPr>
            <a:normAutofit/>
          </a:bodyPr>
          <a:lstStyle>
            <a:lvl1pPr marL="0" indent="0" algn="l">
              <a:buNone/>
              <a:defRPr sz="3428">
                <a:solidFill>
                  <a:srgbClr val="000000"/>
                </a:solidFill>
                <a:latin typeface="+mj-lt"/>
              </a:defRPr>
            </a:lvl1pPr>
            <a:lvl2pPr marL="2507833" indent="-587799" algn="l">
              <a:buFont typeface="Arial" panose="020B0604020202020204" pitchFamily="34" charset="0"/>
              <a:buChar char="•"/>
              <a:defRPr sz="3428">
                <a:solidFill>
                  <a:srgbClr val="000000"/>
                </a:solidFill>
                <a:latin typeface="+mj-lt"/>
              </a:defRPr>
            </a:lvl2pPr>
            <a:lvl3pPr marL="4427868" indent="-587799" algn="l">
              <a:buFont typeface="Arial" panose="020B0604020202020204" pitchFamily="34" charset="0"/>
              <a:buChar char="•"/>
              <a:defRPr sz="3428">
                <a:solidFill>
                  <a:srgbClr val="000000"/>
                </a:solidFill>
                <a:latin typeface="+mj-lt"/>
              </a:defRPr>
            </a:lvl3pPr>
            <a:lvl4pPr marL="6249935" indent="-489833" algn="l">
              <a:buFont typeface="Arial" panose="020B0604020202020204" pitchFamily="34" charset="0"/>
              <a:buChar char="•"/>
              <a:defRPr sz="3428">
                <a:solidFill>
                  <a:srgbClr val="000000"/>
                </a:solidFill>
                <a:latin typeface="+mj-lt"/>
              </a:defRPr>
            </a:lvl4pPr>
            <a:lvl5pPr marL="8169970" indent="-489833" algn="l">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1" name="Text Placeholder 32">
            <a:extLst>
              <a:ext uri="{FF2B5EF4-FFF2-40B4-BE49-F238E27FC236}">
                <a16:creationId xmlns:a16="http://schemas.microsoft.com/office/drawing/2014/main" id="{4197A8BD-EA93-4A17-A7F7-B06ACAE121F8}"/>
              </a:ext>
            </a:extLst>
          </p:cNvPr>
          <p:cNvSpPr>
            <a:spLocks noGrp="1"/>
          </p:cNvSpPr>
          <p:nvPr>
            <p:ph type="body" sz="quarter" idx="29"/>
          </p:nvPr>
        </p:nvSpPr>
        <p:spPr>
          <a:xfrm>
            <a:off x="29600435" y="24043054"/>
            <a:ext cx="13076464" cy="5205290"/>
          </a:xfrm>
        </p:spPr>
        <p:txBody>
          <a:bodyPr>
            <a:normAutofit/>
          </a:bodyPr>
          <a:lstStyle>
            <a:lvl1pPr marL="587799" indent="-587799" algn="l">
              <a:buFont typeface="Arial" panose="020B0604020202020204" pitchFamily="34" charset="0"/>
              <a:buChar char="•"/>
              <a:defRPr sz="3428">
                <a:solidFill>
                  <a:srgbClr val="000000"/>
                </a:solidFill>
                <a:latin typeface="+mj-lt"/>
              </a:defRPr>
            </a:lvl1pPr>
            <a:lvl2pPr marL="2507833" indent="-587799" algn="l">
              <a:buFont typeface="Arial" panose="020B0604020202020204" pitchFamily="34" charset="0"/>
              <a:buChar char="•"/>
              <a:defRPr sz="3428">
                <a:solidFill>
                  <a:srgbClr val="000000"/>
                </a:solidFill>
                <a:latin typeface="+mj-lt"/>
              </a:defRPr>
            </a:lvl2pPr>
            <a:lvl3pPr marL="4427868" indent="-587799" algn="l">
              <a:buFont typeface="Arial" panose="020B0604020202020204" pitchFamily="34" charset="0"/>
              <a:buChar char="•"/>
              <a:defRPr sz="3428">
                <a:solidFill>
                  <a:srgbClr val="000000"/>
                </a:solidFill>
                <a:latin typeface="+mj-lt"/>
              </a:defRPr>
            </a:lvl3pPr>
            <a:lvl4pPr marL="6249935" indent="-489833" algn="l">
              <a:buFont typeface="Arial" panose="020B0604020202020204" pitchFamily="34" charset="0"/>
              <a:buChar char="•"/>
              <a:defRPr sz="3428">
                <a:solidFill>
                  <a:srgbClr val="000000"/>
                </a:solidFill>
                <a:latin typeface="+mj-lt"/>
              </a:defRPr>
            </a:lvl4pPr>
            <a:lvl5pPr marL="8169970" indent="-489833" algn="l">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2" name="Text Placeholder 32">
            <a:extLst>
              <a:ext uri="{FF2B5EF4-FFF2-40B4-BE49-F238E27FC236}">
                <a16:creationId xmlns:a16="http://schemas.microsoft.com/office/drawing/2014/main" id="{7B51564D-3ACB-4399-8604-517C5E9F0278}"/>
              </a:ext>
            </a:extLst>
          </p:cNvPr>
          <p:cNvSpPr>
            <a:spLocks noGrp="1"/>
          </p:cNvSpPr>
          <p:nvPr>
            <p:ph type="body" sz="quarter" idx="30"/>
          </p:nvPr>
        </p:nvSpPr>
        <p:spPr>
          <a:xfrm>
            <a:off x="15022285" y="24814827"/>
            <a:ext cx="13076464" cy="5205290"/>
          </a:xfrm>
        </p:spPr>
        <p:txBody>
          <a:bodyPr>
            <a:normAutofit/>
          </a:bodyPr>
          <a:lstStyle>
            <a:lvl1pPr marL="0" indent="0" algn="l">
              <a:buNone/>
              <a:defRPr sz="3428">
                <a:solidFill>
                  <a:srgbClr val="000000"/>
                </a:solidFill>
                <a:latin typeface="+mj-lt"/>
              </a:defRPr>
            </a:lvl1pPr>
            <a:lvl2pPr marL="2507833" indent="-587799" algn="l">
              <a:buFont typeface="Arial" panose="020B0604020202020204" pitchFamily="34" charset="0"/>
              <a:buChar char="•"/>
              <a:defRPr sz="3428">
                <a:solidFill>
                  <a:srgbClr val="000000"/>
                </a:solidFill>
                <a:latin typeface="+mj-lt"/>
              </a:defRPr>
            </a:lvl2pPr>
            <a:lvl3pPr marL="4427868" indent="-587799" algn="l">
              <a:buFont typeface="Arial" panose="020B0604020202020204" pitchFamily="34" charset="0"/>
              <a:buChar char="•"/>
              <a:defRPr sz="3428">
                <a:solidFill>
                  <a:srgbClr val="000000"/>
                </a:solidFill>
                <a:latin typeface="+mj-lt"/>
              </a:defRPr>
            </a:lvl3pPr>
            <a:lvl4pPr marL="6249935" indent="-489833" algn="l">
              <a:buFont typeface="Arial" panose="020B0604020202020204" pitchFamily="34" charset="0"/>
              <a:buChar char="•"/>
              <a:defRPr sz="3428">
                <a:solidFill>
                  <a:srgbClr val="000000"/>
                </a:solidFill>
                <a:latin typeface="+mj-lt"/>
              </a:defRPr>
            </a:lvl4pPr>
            <a:lvl5pPr marL="8169970" indent="-489833" algn="l">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3" name="Text Placeholder 32">
            <a:extLst>
              <a:ext uri="{FF2B5EF4-FFF2-40B4-BE49-F238E27FC236}">
                <a16:creationId xmlns:a16="http://schemas.microsoft.com/office/drawing/2014/main" id="{DC7DAC54-3985-4757-A505-128505FF56D9}"/>
              </a:ext>
            </a:extLst>
          </p:cNvPr>
          <p:cNvSpPr>
            <a:spLocks noGrp="1"/>
          </p:cNvSpPr>
          <p:nvPr>
            <p:ph type="body" sz="quarter" idx="31"/>
          </p:nvPr>
        </p:nvSpPr>
        <p:spPr>
          <a:xfrm>
            <a:off x="966107" y="14956455"/>
            <a:ext cx="13076464" cy="5205290"/>
          </a:xfrm>
        </p:spPr>
        <p:txBody>
          <a:bodyPr>
            <a:normAutofit/>
          </a:bodyPr>
          <a:lstStyle>
            <a:lvl1pPr marL="0" indent="0" algn="l">
              <a:buNone/>
              <a:defRPr sz="3428">
                <a:solidFill>
                  <a:srgbClr val="000000"/>
                </a:solidFill>
                <a:latin typeface="+mj-lt"/>
              </a:defRPr>
            </a:lvl1pPr>
            <a:lvl2pPr marL="2507833" indent="-587799" algn="l">
              <a:buFont typeface="Arial" panose="020B0604020202020204" pitchFamily="34" charset="0"/>
              <a:buChar char="•"/>
              <a:defRPr sz="3428">
                <a:solidFill>
                  <a:srgbClr val="000000"/>
                </a:solidFill>
                <a:latin typeface="+mj-lt"/>
              </a:defRPr>
            </a:lvl2pPr>
            <a:lvl3pPr marL="4427868" indent="-587799" algn="l">
              <a:buFont typeface="Arial" panose="020B0604020202020204" pitchFamily="34" charset="0"/>
              <a:buChar char="•"/>
              <a:defRPr sz="3428">
                <a:solidFill>
                  <a:srgbClr val="000000"/>
                </a:solidFill>
                <a:latin typeface="+mj-lt"/>
              </a:defRPr>
            </a:lvl3pPr>
            <a:lvl4pPr marL="6249935" indent="-489833" algn="l">
              <a:buFont typeface="Arial" panose="020B0604020202020204" pitchFamily="34" charset="0"/>
              <a:buChar char="•"/>
              <a:defRPr sz="3428">
                <a:solidFill>
                  <a:srgbClr val="000000"/>
                </a:solidFill>
                <a:latin typeface="+mj-lt"/>
              </a:defRPr>
            </a:lvl4pPr>
            <a:lvl5pPr marL="8169970" indent="-489833" algn="l">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5" name="Text Placeholder 24">
            <a:extLst>
              <a:ext uri="{FF2B5EF4-FFF2-40B4-BE49-F238E27FC236}">
                <a16:creationId xmlns:a16="http://schemas.microsoft.com/office/drawing/2014/main" id="{8A5FD83F-9CEC-4766-B689-6D0213F39600}"/>
              </a:ext>
            </a:extLst>
          </p:cNvPr>
          <p:cNvSpPr>
            <a:spLocks noGrp="1"/>
          </p:cNvSpPr>
          <p:nvPr>
            <p:ph type="body" sz="quarter" idx="32" hasCustomPrompt="1"/>
          </p:nvPr>
        </p:nvSpPr>
        <p:spPr>
          <a:xfrm>
            <a:off x="979714" y="20879687"/>
            <a:ext cx="7328263" cy="666750"/>
          </a:xfrm>
        </p:spPr>
        <p:txBody>
          <a:bodyPr>
            <a:noAutofit/>
          </a:bodyPr>
          <a:lstStyle>
            <a:lvl1pPr marL="0" indent="0">
              <a:buNone/>
              <a:defRPr sz="3771" b="0">
                <a:solidFill>
                  <a:srgbClr val="000000"/>
                </a:solidFill>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SUBHEADING </a:t>
            </a:r>
          </a:p>
        </p:txBody>
      </p:sp>
      <p:sp>
        <p:nvSpPr>
          <p:cNvPr id="46" name="Text Placeholder 32">
            <a:extLst>
              <a:ext uri="{FF2B5EF4-FFF2-40B4-BE49-F238E27FC236}">
                <a16:creationId xmlns:a16="http://schemas.microsoft.com/office/drawing/2014/main" id="{83687E18-E83F-4F7A-8CBD-5B5FD9D67672}"/>
              </a:ext>
            </a:extLst>
          </p:cNvPr>
          <p:cNvSpPr>
            <a:spLocks noGrp="1"/>
          </p:cNvSpPr>
          <p:nvPr>
            <p:ph type="body" sz="quarter" idx="33"/>
          </p:nvPr>
        </p:nvSpPr>
        <p:spPr>
          <a:xfrm>
            <a:off x="966107" y="21775812"/>
            <a:ext cx="13161645" cy="4245400"/>
          </a:xfrm>
        </p:spPr>
        <p:txBody>
          <a:bodyPr>
            <a:normAutofit/>
          </a:bodyPr>
          <a:lstStyle>
            <a:lvl1pPr marL="587799" indent="-587799" algn="l">
              <a:buFont typeface="Arial" panose="020B0604020202020204" pitchFamily="34" charset="0"/>
              <a:buChar char="•"/>
              <a:defRPr sz="3428">
                <a:solidFill>
                  <a:srgbClr val="000000"/>
                </a:solidFill>
                <a:latin typeface="+mj-lt"/>
              </a:defRPr>
            </a:lvl1pPr>
            <a:lvl2pPr marL="2507833" indent="-587799" algn="l">
              <a:buFont typeface="Arial" panose="020B0604020202020204" pitchFamily="34" charset="0"/>
              <a:buChar char="•"/>
              <a:defRPr sz="3428">
                <a:solidFill>
                  <a:srgbClr val="000000"/>
                </a:solidFill>
                <a:latin typeface="+mj-lt"/>
              </a:defRPr>
            </a:lvl2pPr>
            <a:lvl3pPr marL="4427868" indent="-587799" algn="l">
              <a:buFont typeface="Arial" panose="020B0604020202020204" pitchFamily="34" charset="0"/>
              <a:buChar char="•"/>
              <a:defRPr sz="3428">
                <a:solidFill>
                  <a:srgbClr val="000000"/>
                </a:solidFill>
                <a:latin typeface="+mj-lt"/>
              </a:defRPr>
            </a:lvl3pPr>
            <a:lvl4pPr marL="6249935" indent="-489833" algn="l">
              <a:buFont typeface="Arial" panose="020B0604020202020204" pitchFamily="34" charset="0"/>
              <a:buChar char="•"/>
              <a:defRPr sz="3428">
                <a:solidFill>
                  <a:srgbClr val="000000"/>
                </a:solidFill>
                <a:latin typeface="+mj-lt"/>
              </a:defRPr>
            </a:lvl4pPr>
            <a:lvl5pPr marL="8169970" indent="-489833" algn="l">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0" name="Picture Placeholder 49">
            <a:extLst>
              <a:ext uri="{FF2B5EF4-FFF2-40B4-BE49-F238E27FC236}">
                <a16:creationId xmlns:a16="http://schemas.microsoft.com/office/drawing/2014/main" id="{67B96688-53FC-4DD8-A4D1-751C3FDE97BD}"/>
              </a:ext>
            </a:extLst>
          </p:cNvPr>
          <p:cNvSpPr>
            <a:spLocks noGrp="1"/>
          </p:cNvSpPr>
          <p:nvPr>
            <p:ph type="pic" sz="quarter" idx="35"/>
          </p:nvPr>
        </p:nvSpPr>
        <p:spPr>
          <a:xfrm>
            <a:off x="979715" y="26806072"/>
            <a:ext cx="13076464" cy="3718593"/>
          </a:xfrm>
        </p:spPr>
        <p:txBody>
          <a:bodyPr>
            <a:normAutofit/>
          </a:bodyPr>
          <a:lstStyle>
            <a:lvl1pPr marL="0" indent="0">
              <a:buNone/>
              <a:defRPr sz="4114"/>
            </a:lvl1pPr>
          </a:lstStyle>
          <a:p>
            <a:endParaRPr lang="en-US" dirty="0"/>
          </a:p>
        </p:txBody>
      </p:sp>
      <p:sp>
        <p:nvSpPr>
          <p:cNvPr id="32" name="Text Placeholder 32">
            <a:extLst>
              <a:ext uri="{FF2B5EF4-FFF2-40B4-BE49-F238E27FC236}">
                <a16:creationId xmlns:a16="http://schemas.microsoft.com/office/drawing/2014/main" id="{9C60D2B8-A23E-4047-A79D-2EC5ECDF044A}"/>
              </a:ext>
            </a:extLst>
          </p:cNvPr>
          <p:cNvSpPr>
            <a:spLocks noGrp="1"/>
          </p:cNvSpPr>
          <p:nvPr>
            <p:ph type="body" sz="quarter" idx="36"/>
          </p:nvPr>
        </p:nvSpPr>
        <p:spPr>
          <a:xfrm>
            <a:off x="15045661" y="7497549"/>
            <a:ext cx="13076464" cy="14329983"/>
          </a:xfrm>
        </p:spPr>
        <p:txBody>
          <a:bodyPr>
            <a:normAutofit/>
          </a:bodyPr>
          <a:lstStyle>
            <a:lvl1pPr marL="0" indent="0" algn="l">
              <a:buNone/>
              <a:defRPr sz="3428">
                <a:solidFill>
                  <a:srgbClr val="000000"/>
                </a:solidFill>
                <a:latin typeface="+mj-lt"/>
              </a:defRPr>
            </a:lvl1pPr>
            <a:lvl2pPr marL="2507833" indent="-587799" algn="l">
              <a:buFont typeface="Arial" panose="020B0604020202020204" pitchFamily="34" charset="0"/>
              <a:buChar char="•"/>
              <a:defRPr sz="3428">
                <a:solidFill>
                  <a:srgbClr val="000000"/>
                </a:solidFill>
                <a:latin typeface="+mj-lt"/>
              </a:defRPr>
            </a:lvl2pPr>
            <a:lvl3pPr marL="4427868" indent="-587799" algn="l">
              <a:buFont typeface="Arial" panose="020B0604020202020204" pitchFamily="34" charset="0"/>
              <a:buChar char="•"/>
              <a:defRPr sz="3428">
                <a:solidFill>
                  <a:srgbClr val="000000"/>
                </a:solidFill>
                <a:latin typeface="+mj-lt"/>
              </a:defRPr>
            </a:lvl3pPr>
            <a:lvl4pPr marL="6249935" indent="-489833" algn="l">
              <a:buFont typeface="Arial" panose="020B0604020202020204" pitchFamily="34" charset="0"/>
              <a:buChar char="•"/>
              <a:defRPr sz="3428">
                <a:solidFill>
                  <a:srgbClr val="000000"/>
                </a:solidFill>
                <a:latin typeface="+mj-lt"/>
              </a:defRPr>
            </a:lvl4pPr>
            <a:lvl5pPr marL="8169970" indent="-489833" algn="l">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44319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844C22C2-0175-4738-9627-BAF0A82CB4E0}"/>
              </a:ext>
            </a:extLst>
          </p:cNvPr>
          <p:cNvSpPr>
            <a:spLocks noGrp="1"/>
          </p:cNvSpPr>
          <p:nvPr>
            <p:ph type="title" hasCustomPrompt="1"/>
          </p:nvPr>
        </p:nvSpPr>
        <p:spPr>
          <a:xfrm>
            <a:off x="979714" y="1155360"/>
            <a:ext cx="37856160" cy="666477"/>
          </a:xfrm>
        </p:spPr>
        <p:txBody>
          <a:bodyPr>
            <a:noAutofit/>
          </a:bodyPr>
          <a:lstStyle>
            <a:lvl1pPr>
              <a:defRPr sz="10714">
                <a:solidFill>
                  <a:schemeClr val="bg1"/>
                </a:solidFill>
              </a:defRPr>
            </a:lvl1pPr>
          </a:lstStyle>
          <a:p>
            <a:r>
              <a:rPr lang="en-US" dirty="0"/>
              <a:t>Click to add poster title</a:t>
            </a:r>
          </a:p>
        </p:txBody>
      </p:sp>
      <p:sp>
        <p:nvSpPr>
          <p:cNvPr id="16" name="Text Placeholder 15">
            <a:extLst>
              <a:ext uri="{FF2B5EF4-FFF2-40B4-BE49-F238E27FC236}">
                <a16:creationId xmlns:a16="http://schemas.microsoft.com/office/drawing/2014/main" id="{41776752-92DC-4443-8EA3-D91E06CA382D}"/>
              </a:ext>
            </a:extLst>
          </p:cNvPr>
          <p:cNvSpPr>
            <a:spLocks noGrp="1"/>
          </p:cNvSpPr>
          <p:nvPr>
            <p:ph type="body" sz="quarter" idx="13" hasCustomPrompt="1"/>
          </p:nvPr>
        </p:nvSpPr>
        <p:spPr>
          <a:xfrm>
            <a:off x="979715" y="2210030"/>
            <a:ext cx="20103193" cy="666477"/>
          </a:xfrm>
        </p:spPr>
        <p:txBody>
          <a:bodyPr>
            <a:noAutofit/>
          </a:bodyPr>
          <a:lstStyle>
            <a:lvl1pPr marL="0" indent="0">
              <a:buNone/>
              <a:defRPr sz="5657">
                <a:solidFill>
                  <a:schemeClr val="bg1"/>
                </a:solidFill>
              </a:defRPr>
            </a:lvl1pPr>
            <a:lvl2pPr marL="1920034" indent="0">
              <a:buNone/>
              <a:defRPr sz="6171">
                <a:solidFill>
                  <a:schemeClr val="bg1"/>
                </a:solidFill>
              </a:defRPr>
            </a:lvl2pPr>
            <a:lvl3pPr marL="3840069" indent="0">
              <a:buNone/>
              <a:defRPr sz="5657">
                <a:solidFill>
                  <a:schemeClr val="bg1"/>
                </a:solidFill>
              </a:defRPr>
            </a:lvl3pPr>
            <a:lvl4pPr marL="5760103" indent="0">
              <a:buNone/>
              <a:defRPr sz="4628">
                <a:solidFill>
                  <a:schemeClr val="bg1"/>
                </a:solidFill>
              </a:defRPr>
            </a:lvl4pPr>
            <a:lvl5pPr marL="7680137" indent="0">
              <a:buNone/>
              <a:defRPr sz="4628">
                <a:solidFill>
                  <a:schemeClr val="bg1"/>
                </a:solidFill>
              </a:defRPr>
            </a:lvl5pPr>
          </a:lstStyle>
          <a:p>
            <a:pPr lvl="0"/>
            <a:r>
              <a:rPr lang="en-US" dirty="0"/>
              <a:t>Click to Add Authors</a:t>
            </a:r>
          </a:p>
        </p:txBody>
      </p:sp>
      <p:sp>
        <p:nvSpPr>
          <p:cNvPr id="18" name="Text Placeholder 17">
            <a:extLst>
              <a:ext uri="{FF2B5EF4-FFF2-40B4-BE49-F238E27FC236}">
                <a16:creationId xmlns:a16="http://schemas.microsoft.com/office/drawing/2014/main" id="{6DED9357-F131-42AC-ACD1-E2AB0C9CD46B}"/>
              </a:ext>
            </a:extLst>
          </p:cNvPr>
          <p:cNvSpPr>
            <a:spLocks noGrp="1"/>
          </p:cNvSpPr>
          <p:nvPr>
            <p:ph type="body" sz="quarter" idx="14" hasCustomPrompt="1"/>
          </p:nvPr>
        </p:nvSpPr>
        <p:spPr>
          <a:xfrm>
            <a:off x="979715" y="3153013"/>
            <a:ext cx="20103193" cy="666750"/>
          </a:xfrm>
        </p:spPr>
        <p:txBody>
          <a:bodyPr>
            <a:noAutofit/>
          </a:bodyPr>
          <a:lstStyle>
            <a:lvl1pPr marL="0" indent="0">
              <a:buNone/>
              <a:defRPr sz="5143">
                <a:solidFill>
                  <a:schemeClr val="bg1"/>
                </a:solidFill>
              </a:defRPr>
            </a:lvl1pPr>
            <a:lvl2pPr marL="1920034" indent="0">
              <a:buNone/>
              <a:defRPr sz="5143">
                <a:solidFill>
                  <a:schemeClr val="bg1"/>
                </a:solidFill>
              </a:defRPr>
            </a:lvl2pPr>
            <a:lvl3pPr marL="3840069" indent="0">
              <a:buNone/>
              <a:defRPr sz="4628">
                <a:solidFill>
                  <a:schemeClr val="bg1"/>
                </a:solidFill>
              </a:defRPr>
            </a:lvl3pPr>
            <a:lvl4pPr marL="5760103" indent="0">
              <a:buNone/>
              <a:defRPr sz="3771">
                <a:solidFill>
                  <a:schemeClr val="bg1"/>
                </a:solidFill>
              </a:defRPr>
            </a:lvl4pPr>
            <a:lvl5pPr marL="7680137" indent="0">
              <a:buNone/>
              <a:defRPr sz="3771">
                <a:solidFill>
                  <a:schemeClr val="bg1"/>
                </a:solidFill>
              </a:defRPr>
            </a:lvl5pPr>
          </a:lstStyle>
          <a:p>
            <a:pPr lvl="0"/>
            <a:r>
              <a:rPr lang="en-US" dirty="0"/>
              <a:t>NH-ME LEND, Institute on Disability, University of New Hampshire</a:t>
            </a:r>
          </a:p>
        </p:txBody>
      </p:sp>
    </p:spTree>
    <p:extLst>
      <p:ext uri="{BB962C8B-B14F-4D97-AF65-F5344CB8AC3E}">
        <p14:creationId xmlns:p14="http://schemas.microsoft.com/office/powerpoint/2010/main" val="26442978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017520" y="5568903"/>
            <a:ext cx="37856160" cy="24067103"/>
          </a:xfrm>
          <a:prstGeom prst="rect">
            <a:avLst/>
          </a:prstGeom>
        </p:spPr>
        <p:txBody>
          <a:bodyPr vert="horz" lIns="106674" tIns="53337" rIns="106674" bIns="53337"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itle 1">
            <a:extLst>
              <a:ext uri="{FF2B5EF4-FFF2-40B4-BE49-F238E27FC236}">
                <a16:creationId xmlns:a16="http://schemas.microsoft.com/office/drawing/2014/main" id="{2320380B-A931-4C1A-AE1D-8A14265C3EBC}"/>
              </a:ext>
            </a:extLst>
          </p:cNvPr>
          <p:cNvSpPr txBox="1">
            <a:spLocks/>
          </p:cNvSpPr>
          <p:nvPr userDrawn="1"/>
        </p:nvSpPr>
        <p:spPr>
          <a:xfrm>
            <a:off x="-1" y="0"/>
            <a:ext cx="43891200" cy="4663441"/>
          </a:xfrm>
          <a:prstGeom prst="rect">
            <a:avLst/>
          </a:prstGeom>
          <a:gradFill flip="none" rotWithShape="1">
            <a:gsLst>
              <a:gs pos="0">
                <a:srgbClr val="29729F">
                  <a:shade val="30000"/>
                  <a:satMod val="115000"/>
                </a:srgbClr>
              </a:gs>
              <a:gs pos="50000">
                <a:srgbClr val="29729F">
                  <a:shade val="67500"/>
                  <a:satMod val="115000"/>
                </a:srgbClr>
              </a:gs>
              <a:gs pos="100000">
                <a:srgbClr val="29729F">
                  <a:shade val="100000"/>
                  <a:satMod val="115000"/>
                </a:srgbClr>
              </a:gs>
            </a:gsLst>
            <a:path path="circle">
              <a:fillToRect l="100000" b="100000"/>
            </a:path>
            <a:tileRect t="-100000" r="-100000"/>
          </a:gradFill>
          <a:ln w="101600" cap="flat" cmpd="sng" algn="ctr">
            <a:solidFill>
              <a:srgbClr val="002060"/>
            </a:solidFill>
            <a:prstDash val="solid"/>
            <a:miter lim="800000"/>
          </a:ln>
        </p:spPr>
        <p:style>
          <a:lnRef idx="2">
            <a:schemeClr val="dk1"/>
          </a:lnRef>
          <a:fillRef idx="1">
            <a:schemeClr val="lt1"/>
          </a:fillRef>
          <a:effectRef idx="0">
            <a:schemeClr val="dk1"/>
          </a:effectRef>
          <a:fontRef idx="minor">
            <a:schemeClr val="dk1"/>
          </a:fontRef>
        </p:style>
        <p:txBody>
          <a:bodyPr anchor="ctr">
            <a:normAutofit/>
          </a:bodyPr>
          <a:lstStyle>
            <a:lvl1pPr algn="l" defTabSz="4480304" rtl="0" eaLnBrk="1" latinLnBrk="0" hangingPunct="1">
              <a:lnSpc>
                <a:spcPct val="90000"/>
              </a:lnSpc>
              <a:spcBef>
                <a:spcPct val="0"/>
              </a:spcBef>
              <a:buNone/>
              <a:defRPr sz="216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sz="7971" i="1" dirty="0">
                <a:solidFill>
                  <a:schemeClr val="bg1"/>
                </a:solidFill>
                <a:latin typeface="Myriad Pro" panose="020B0503030403020204" pitchFamily="34" charset="0"/>
                <a:cs typeface="Arial" panose="020B0604020202020204" pitchFamily="34" charset="0"/>
              </a:rPr>
              <a:t> </a:t>
            </a:r>
          </a:p>
        </p:txBody>
      </p:sp>
      <p:sp>
        <p:nvSpPr>
          <p:cNvPr id="2" name="Title Placeholder 1"/>
          <p:cNvSpPr>
            <a:spLocks noGrp="1"/>
          </p:cNvSpPr>
          <p:nvPr>
            <p:ph type="title"/>
          </p:nvPr>
        </p:nvSpPr>
        <p:spPr>
          <a:xfrm>
            <a:off x="2765594" y="1573536"/>
            <a:ext cx="37856160" cy="1516366"/>
          </a:xfrm>
          <a:prstGeom prst="rect">
            <a:avLst/>
          </a:prstGeom>
        </p:spPr>
        <p:txBody>
          <a:bodyPr vert="horz" lIns="106674" tIns="53337" rIns="106674" bIns="53337" rtlCol="0" anchor="ctr">
            <a:normAutofit/>
          </a:bodyPr>
          <a:lstStyle/>
          <a:p>
            <a:r>
              <a:rPr lang="en-US" dirty="0"/>
              <a:t>Click to edit Master title style</a:t>
            </a:r>
          </a:p>
        </p:txBody>
      </p:sp>
      <p:sp>
        <p:nvSpPr>
          <p:cNvPr id="19" name="Text Placeholder 24">
            <a:extLst>
              <a:ext uri="{FF2B5EF4-FFF2-40B4-BE49-F238E27FC236}">
                <a16:creationId xmlns:a16="http://schemas.microsoft.com/office/drawing/2014/main" id="{492FD484-5575-48BF-84BB-F07426EDE705}"/>
              </a:ext>
            </a:extLst>
          </p:cNvPr>
          <p:cNvSpPr txBox="1">
            <a:spLocks/>
          </p:cNvSpPr>
          <p:nvPr userDrawn="1"/>
        </p:nvSpPr>
        <p:spPr>
          <a:xfrm>
            <a:off x="29127762" y="31446924"/>
            <a:ext cx="13128715" cy="666750"/>
          </a:xfrm>
          <a:prstGeom prst="rect">
            <a:avLst/>
          </a:prstGeom>
        </p:spPr>
        <p:txBody>
          <a:bodyPr>
            <a:noAutofit/>
          </a:bodyPr>
          <a:lstStyle>
            <a:lvl1pPr marL="0" indent="0" algn="r" defTabSz="4480304" rtl="0" eaLnBrk="1" latinLnBrk="0" hangingPunct="1">
              <a:lnSpc>
                <a:spcPct val="90000"/>
              </a:lnSpc>
              <a:spcBef>
                <a:spcPts val="4900"/>
              </a:spcBef>
              <a:buFont typeface="Arial" panose="020B0604020202020204" pitchFamily="34" charset="0"/>
              <a:buNone/>
              <a:defRPr sz="4800" b="0" kern="1200">
                <a:solidFill>
                  <a:srgbClr val="000000"/>
                </a:solidFill>
                <a:latin typeface="+mn-lt"/>
                <a:ea typeface="+mn-ea"/>
                <a:cs typeface="+mn-cs"/>
              </a:defRPr>
            </a:lvl1pPr>
            <a:lvl2pPr marL="2240152" indent="0" algn="l" defTabSz="4480304" rtl="0" eaLnBrk="1" latinLnBrk="0" hangingPunct="1">
              <a:lnSpc>
                <a:spcPct val="90000"/>
              </a:lnSpc>
              <a:spcBef>
                <a:spcPts val="2450"/>
              </a:spcBef>
              <a:buFont typeface="Arial" panose="020B0604020202020204" pitchFamily="34" charset="0"/>
              <a:buNone/>
              <a:defRPr sz="7200" kern="1200">
                <a:solidFill>
                  <a:srgbClr val="000000"/>
                </a:solidFill>
                <a:latin typeface="+mj-lt"/>
                <a:ea typeface="+mn-ea"/>
                <a:cs typeface="+mn-cs"/>
              </a:defRPr>
            </a:lvl2pPr>
            <a:lvl3pPr marL="4480304" indent="0" algn="l" defTabSz="4480304" rtl="0" eaLnBrk="1" latinLnBrk="0" hangingPunct="1">
              <a:lnSpc>
                <a:spcPct val="90000"/>
              </a:lnSpc>
              <a:spcBef>
                <a:spcPts val="2450"/>
              </a:spcBef>
              <a:buFont typeface="Arial" panose="020B0604020202020204" pitchFamily="34" charset="0"/>
              <a:buNone/>
              <a:defRPr sz="6600" kern="1200">
                <a:solidFill>
                  <a:srgbClr val="000000"/>
                </a:solidFill>
                <a:latin typeface="+mj-lt"/>
                <a:ea typeface="+mn-ea"/>
                <a:cs typeface="+mn-cs"/>
              </a:defRPr>
            </a:lvl3pPr>
            <a:lvl4pPr marL="6720456" indent="0" algn="l" defTabSz="4480304" rtl="0" eaLnBrk="1" latinLnBrk="0" hangingPunct="1">
              <a:lnSpc>
                <a:spcPct val="90000"/>
              </a:lnSpc>
              <a:spcBef>
                <a:spcPts val="2450"/>
              </a:spcBef>
              <a:buFont typeface="Arial" panose="020B0604020202020204" pitchFamily="34" charset="0"/>
              <a:buNone/>
              <a:defRPr sz="5400" kern="1200">
                <a:solidFill>
                  <a:srgbClr val="000000"/>
                </a:solidFill>
                <a:latin typeface="+mj-lt"/>
                <a:ea typeface="+mn-ea"/>
                <a:cs typeface="+mn-cs"/>
              </a:defRPr>
            </a:lvl4pPr>
            <a:lvl5pPr marL="8960608" indent="0" algn="l" defTabSz="4480304" rtl="0" eaLnBrk="1" latinLnBrk="0" hangingPunct="1">
              <a:lnSpc>
                <a:spcPct val="90000"/>
              </a:lnSpc>
              <a:spcBef>
                <a:spcPts val="2450"/>
              </a:spcBef>
              <a:buFont typeface="Arial" panose="020B0604020202020204" pitchFamily="34" charset="0"/>
              <a:buNone/>
              <a:defRPr sz="5400" kern="1200">
                <a:solidFill>
                  <a:srgbClr val="000000"/>
                </a:solidFill>
                <a:latin typeface="+mj-lt"/>
                <a:ea typeface="+mn-ea"/>
                <a:cs typeface="+mn-cs"/>
              </a:defRPr>
            </a:lvl5pPr>
            <a:lvl6pPr marL="12320836"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6pPr>
            <a:lvl7pPr marL="14560988"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7pPr>
            <a:lvl8pPr marL="16801140"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8pPr>
            <a:lvl9pPr marL="19041292"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9pPr>
          </a:lstStyle>
          <a:p>
            <a:r>
              <a:rPr lang="en-US" sz="4114" dirty="0"/>
              <a:t>iod.unh.edu/nh-me-lend</a:t>
            </a:r>
          </a:p>
        </p:txBody>
      </p:sp>
      <p:pic>
        <p:nvPicPr>
          <p:cNvPr id="5" name="Picture 4" descr="A picture containing text, clipart&#10;&#10;Description automatically generated">
            <a:extLst>
              <a:ext uri="{FF2B5EF4-FFF2-40B4-BE49-F238E27FC236}">
                <a16:creationId xmlns:a16="http://schemas.microsoft.com/office/drawing/2014/main" id="{5A391117-3EA6-4513-9731-6DF815FFED16}"/>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4068127" y="1484840"/>
            <a:ext cx="8188350" cy="1810117"/>
          </a:xfrm>
          <a:prstGeom prst="rect">
            <a:avLst/>
          </a:prstGeom>
          <a:effectLst>
            <a:outerShdw blurRad="50800" dist="38100" dir="2700000" algn="tl" rotWithShape="0">
              <a:prstClr val="black">
                <a:alpha val="40000"/>
              </a:prstClr>
            </a:outerShdw>
          </a:effectLst>
        </p:spPr>
      </p:pic>
      <p:sp>
        <p:nvSpPr>
          <p:cNvPr id="12" name="TextBox 11">
            <a:extLst>
              <a:ext uri="{FF2B5EF4-FFF2-40B4-BE49-F238E27FC236}">
                <a16:creationId xmlns:a16="http://schemas.microsoft.com/office/drawing/2014/main" id="{ACE23306-672C-4E04-8DD6-0CE8E019D76C}"/>
              </a:ext>
            </a:extLst>
          </p:cNvPr>
          <p:cNvSpPr txBox="1"/>
          <p:nvPr userDrawn="1"/>
        </p:nvSpPr>
        <p:spPr>
          <a:xfrm>
            <a:off x="1162051" y="31209545"/>
            <a:ext cx="27823885" cy="1147365"/>
          </a:xfrm>
          <a:prstGeom prst="rect">
            <a:avLst/>
          </a:prstGeom>
          <a:noFill/>
        </p:spPr>
        <p:txBody>
          <a:bodyPr wrap="square">
            <a:spAutoFit/>
          </a:bodyPr>
          <a:lstStyle/>
          <a:p>
            <a:r>
              <a:rPr lang="en-US" sz="3428" b="0" i="1" dirty="0">
                <a:solidFill>
                  <a:srgbClr val="333333"/>
                </a:solidFill>
                <a:effectLst/>
                <a:latin typeface="Source Sans Pro" panose="020B0503030403020204" pitchFamily="34" charset="0"/>
              </a:rPr>
              <a:t>NH-ME LEND is supported by a grant (#</a:t>
            </a:r>
            <a:r>
              <a:rPr lang="en-US" sz="3428" b="0" i="0" dirty="0">
                <a:solidFill>
                  <a:srgbClr val="333333"/>
                </a:solidFill>
                <a:effectLst/>
                <a:latin typeface="Source Sans Pro" panose="020B0503030403020204" pitchFamily="34" charset="0"/>
              </a:rPr>
              <a:t>T73MC33246</a:t>
            </a:r>
            <a:r>
              <a:rPr lang="en-US" sz="3428" b="0" i="1" dirty="0">
                <a:solidFill>
                  <a:srgbClr val="333333"/>
                </a:solidFill>
                <a:effectLst/>
                <a:latin typeface="Source Sans Pro" panose="020B0503030403020204" pitchFamily="34" charset="0"/>
              </a:rPr>
              <a:t>) from the Maternal and Child Health Bureau, Health Resources and Services Administration (HRSA), U.S. Department of Health and Human Services and administered by the Association of University Centers on Disabilities (AUCD).</a:t>
            </a:r>
            <a:endParaRPr lang="en-US" sz="3428" dirty="0"/>
          </a:p>
        </p:txBody>
      </p:sp>
      <p:sp>
        <p:nvSpPr>
          <p:cNvPr id="33" name="Rectangle 32">
            <a:extLst>
              <a:ext uri="{FF2B5EF4-FFF2-40B4-BE49-F238E27FC236}">
                <a16:creationId xmlns:a16="http://schemas.microsoft.com/office/drawing/2014/main" id="{678745B8-23AD-43BF-9E49-92EE5731737F}"/>
              </a:ext>
            </a:extLst>
          </p:cNvPr>
          <p:cNvSpPr/>
          <p:nvPr userDrawn="1"/>
        </p:nvSpPr>
        <p:spPr>
          <a:xfrm>
            <a:off x="0" y="4042611"/>
            <a:ext cx="43891200" cy="709527"/>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244"/>
          </a:p>
        </p:txBody>
      </p:sp>
    </p:spTree>
    <p:extLst>
      <p:ext uri="{BB962C8B-B14F-4D97-AF65-F5344CB8AC3E}">
        <p14:creationId xmlns:p14="http://schemas.microsoft.com/office/powerpoint/2010/main" val="4113172996"/>
      </p:ext>
    </p:extLst>
  </p:cSld>
  <p:clrMap bg1="lt1" tx1="dk1" bg2="lt2" tx2="dk2" accent1="accent1" accent2="accent2" accent3="accent3" accent4="accent4" accent5="accent5" accent6="accent6" hlink="hlink" folHlink="folHlink"/>
  <p:sldLayoutIdLst>
    <p:sldLayoutId id="2147483709" r:id="rId1"/>
    <p:sldLayoutId id="2147483717" r:id="rId2"/>
    <p:sldLayoutId id="2147483711" r:id="rId3"/>
  </p:sldLayoutIdLst>
  <p:txStyles>
    <p:titleStyle>
      <a:lvl1pPr algn="l" defTabSz="3840069" rtl="0" eaLnBrk="1" latinLnBrk="0" hangingPunct="1">
        <a:lnSpc>
          <a:spcPct val="90000"/>
        </a:lnSpc>
        <a:spcBef>
          <a:spcPct val="0"/>
        </a:spcBef>
        <a:buNone/>
        <a:defRPr sz="18513" kern="1200">
          <a:solidFill>
            <a:schemeClr val="bg1"/>
          </a:solidFill>
          <a:latin typeface="+mj-lt"/>
          <a:ea typeface="+mj-ea"/>
          <a:cs typeface="+mj-cs"/>
        </a:defRPr>
      </a:lvl1pPr>
    </p:titleStyle>
    <p:bodyStyle>
      <a:lvl1pPr marL="960017" indent="-960017" algn="l" defTabSz="3840069" rtl="0" eaLnBrk="1" latinLnBrk="0" hangingPunct="1">
        <a:lnSpc>
          <a:spcPct val="90000"/>
        </a:lnSpc>
        <a:spcBef>
          <a:spcPts val="4200"/>
        </a:spcBef>
        <a:buFont typeface="Arial" panose="020B0604020202020204" pitchFamily="34" charset="0"/>
        <a:buChar char="•"/>
        <a:defRPr sz="6171" kern="1200">
          <a:solidFill>
            <a:srgbClr val="000000"/>
          </a:solidFill>
          <a:latin typeface="+mj-lt"/>
          <a:ea typeface="+mn-ea"/>
          <a:cs typeface="+mn-cs"/>
        </a:defRPr>
      </a:lvl1pPr>
      <a:lvl2pPr marL="2880051" indent="-960017" algn="l" defTabSz="3840069" rtl="0" eaLnBrk="1" latinLnBrk="0" hangingPunct="1">
        <a:lnSpc>
          <a:spcPct val="90000"/>
        </a:lnSpc>
        <a:spcBef>
          <a:spcPts val="2100"/>
        </a:spcBef>
        <a:buFont typeface="Arial" panose="020B0604020202020204" pitchFamily="34" charset="0"/>
        <a:buChar char="•"/>
        <a:defRPr sz="6171" kern="1200">
          <a:solidFill>
            <a:srgbClr val="000000"/>
          </a:solidFill>
          <a:latin typeface="+mj-lt"/>
          <a:ea typeface="+mn-ea"/>
          <a:cs typeface="+mn-cs"/>
        </a:defRPr>
      </a:lvl2pPr>
      <a:lvl3pPr marL="4800086" indent="-960017" algn="l" defTabSz="3840069" rtl="0" eaLnBrk="1" latinLnBrk="0" hangingPunct="1">
        <a:lnSpc>
          <a:spcPct val="90000"/>
        </a:lnSpc>
        <a:spcBef>
          <a:spcPts val="2100"/>
        </a:spcBef>
        <a:buFont typeface="Arial" panose="020B0604020202020204" pitchFamily="34" charset="0"/>
        <a:buChar char="•"/>
        <a:defRPr sz="5657" kern="1200">
          <a:solidFill>
            <a:srgbClr val="000000"/>
          </a:solidFill>
          <a:latin typeface="+mj-lt"/>
          <a:ea typeface="+mn-ea"/>
          <a:cs typeface="+mn-cs"/>
        </a:defRPr>
      </a:lvl3pPr>
      <a:lvl4pPr marL="6720120" indent="-960017" algn="l" defTabSz="3840069" rtl="0" eaLnBrk="1" latinLnBrk="0" hangingPunct="1">
        <a:lnSpc>
          <a:spcPct val="90000"/>
        </a:lnSpc>
        <a:spcBef>
          <a:spcPts val="2100"/>
        </a:spcBef>
        <a:buFont typeface="Arial" panose="020B0604020202020204" pitchFamily="34" charset="0"/>
        <a:buChar char="•"/>
        <a:defRPr sz="4628" kern="1200">
          <a:solidFill>
            <a:srgbClr val="000000"/>
          </a:solidFill>
          <a:latin typeface="+mj-lt"/>
          <a:ea typeface="+mn-ea"/>
          <a:cs typeface="+mn-cs"/>
        </a:defRPr>
      </a:lvl4pPr>
      <a:lvl5pPr marL="8640154" indent="-960017" algn="l" defTabSz="3840069" rtl="0" eaLnBrk="1" latinLnBrk="0" hangingPunct="1">
        <a:lnSpc>
          <a:spcPct val="90000"/>
        </a:lnSpc>
        <a:spcBef>
          <a:spcPts val="2100"/>
        </a:spcBef>
        <a:buFont typeface="Arial" panose="020B0604020202020204" pitchFamily="34" charset="0"/>
        <a:buChar char="•"/>
        <a:defRPr sz="4628" kern="1200">
          <a:solidFill>
            <a:srgbClr val="000000"/>
          </a:solidFill>
          <a:latin typeface="+mj-lt"/>
          <a:ea typeface="+mn-ea"/>
          <a:cs typeface="+mn-cs"/>
        </a:defRPr>
      </a:lvl5pPr>
      <a:lvl6pPr marL="10560189"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6pPr>
      <a:lvl7pPr marL="12480223"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7pPr>
      <a:lvl8pPr marL="14400257"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8pPr>
      <a:lvl9pPr marL="16320291"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9pPr>
    </p:bodyStyle>
    <p:otherStyle>
      <a:defPPr>
        <a:defRPr lang="en-US"/>
      </a:defPPr>
      <a:lvl1pPr marL="0" algn="l" defTabSz="3840069" rtl="0" eaLnBrk="1" latinLnBrk="0" hangingPunct="1">
        <a:defRPr sz="7542" kern="1200">
          <a:solidFill>
            <a:schemeClr val="tx1"/>
          </a:solidFill>
          <a:latin typeface="+mn-lt"/>
          <a:ea typeface="+mn-ea"/>
          <a:cs typeface="+mn-cs"/>
        </a:defRPr>
      </a:lvl1pPr>
      <a:lvl2pPr marL="1920034" algn="l" defTabSz="3840069" rtl="0" eaLnBrk="1" latinLnBrk="0" hangingPunct="1">
        <a:defRPr sz="7542" kern="1200">
          <a:solidFill>
            <a:schemeClr val="tx1"/>
          </a:solidFill>
          <a:latin typeface="+mn-lt"/>
          <a:ea typeface="+mn-ea"/>
          <a:cs typeface="+mn-cs"/>
        </a:defRPr>
      </a:lvl2pPr>
      <a:lvl3pPr marL="3840069" algn="l" defTabSz="3840069" rtl="0" eaLnBrk="1" latinLnBrk="0" hangingPunct="1">
        <a:defRPr sz="7542" kern="1200">
          <a:solidFill>
            <a:schemeClr val="tx1"/>
          </a:solidFill>
          <a:latin typeface="+mn-lt"/>
          <a:ea typeface="+mn-ea"/>
          <a:cs typeface="+mn-cs"/>
        </a:defRPr>
      </a:lvl3pPr>
      <a:lvl4pPr marL="5760103" algn="l" defTabSz="3840069" rtl="0" eaLnBrk="1" latinLnBrk="0" hangingPunct="1">
        <a:defRPr sz="7542" kern="1200">
          <a:solidFill>
            <a:schemeClr val="tx1"/>
          </a:solidFill>
          <a:latin typeface="+mn-lt"/>
          <a:ea typeface="+mn-ea"/>
          <a:cs typeface="+mn-cs"/>
        </a:defRPr>
      </a:lvl4pPr>
      <a:lvl5pPr marL="7680137" algn="l" defTabSz="3840069" rtl="0" eaLnBrk="1" latinLnBrk="0" hangingPunct="1">
        <a:defRPr sz="7542" kern="1200">
          <a:solidFill>
            <a:schemeClr val="tx1"/>
          </a:solidFill>
          <a:latin typeface="+mn-lt"/>
          <a:ea typeface="+mn-ea"/>
          <a:cs typeface="+mn-cs"/>
        </a:defRPr>
      </a:lvl5pPr>
      <a:lvl6pPr marL="9600171" algn="l" defTabSz="3840069" rtl="0" eaLnBrk="1" latinLnBrk="0" hangingPunct="1">
        <a:defRPr sz="7542" kern="1200">
          <a:solidFill>
            <a:schemeClr val="tx1"/>
          </a:solidFill>
          <a:latin typeface="+mn-lt"/>
          <a:ea typeface="+mn-ea"/>
          <a:cs typeface="+mn-cs"/>
        </a:defRPr>
      </a:lvl6pPr>
      <a:lvl7pPr marL="11520206" algn="l" defTabSz="3840069" rtl="0" eaLnBrk="1" latinLnBrk="0" hangingPunct="1">
        <a:defRPr sz="7542" kern="1200">
          <a:solidFill>
            <a:schemeClr val="tx1"/>
          </a:solidFill>
          <a:latin typeface="+mn-lt"/>
          <a:ea typeface="+mn-ea"/>
          <a:cs typeface="+mn-cs"/>
        </a:defRPr>
      </a:lvl7pPr>
      <a:lvl8pPr marL="13440240" algn="l" defTabSz="3840069" rtl="0" eaLnBrk="1" latinLnBrk="0" hangingPunct="1">
        <a:defRPr sz="7542" kern="1200">
          <a:solidFill>
            <a:schemeClr val="tx1"/>
          </a:solidFill>
          <a:latin typeface="+mn-lt"/>
          <a:ea typeface="+mn-ea"/>
          <a:cs typeface="+mn-cs"/>
        </a:defRPr>
      </a:lvl8pPr>
      <a:lvl9pPr marL="15360274" algn="l" defTabSz="3840069" rtl="0" eaLnBrk="1" latinLnBrk="0" hangingPunct="1">
        <a:defRPr sz="754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iod.unh.edu/unh-4u/unh-4u-bridges" TargetMode="Externa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s://iod.unh.edu/unh-4u" TargetMode="External"/><Relationship Id="rId4" Type="http://schemas.openxmlformats.org/officeDocument/2006/relationships/hyperlink" Target="https://www2.ed.gov/programs/tpsid/index.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Title 198">
            <a:extLst>
              <a:ext uri="{FF2B5EF4-FFF2-40B4-BE49-F238E27FC236}">
                <a16:creationId xmlns:a16="http://schemas.microsoft.com/office/drawing/2014/main" id="{63382D41-649E-49B9-B327-E3F3E16B9688}"/>
              </a:ext>
            </a:extLst>
          </p:cNvPr>
          <p:cNvSpPr>
            <a:spLocks noGrp="1"/>
          </p:cNvSpPr>
          <p:nvPr>
            <p:ph type="title"/>
          </p:nvPr>
        </p:nvSpPr>
        <p:spPr>
          <a:xfrm>
            <a:off x="822454" y="1106525"/>
            <a:ext cx="37856160" cy="666477"/>
          </a:xfrm>
        </p:spPr>
        <p:txBody>
          <a:bodyPr/>
          <a:lstStyle/>
          <a:p>
            <a:r>
              <a:rPr lang="en-US" sz="8600" dirty="0"/>
              <a:t>UNH-4U Comprehensive Transition Program &amp; Bridges Training Series</a:t>
            </a:r>
          </a:p>
        </p:txBody>
      </p:sp>
      <p:sp>
        <p:nvSpPr>
          <p:cNvPr id="200" name="Text Placeholder 199">
            <a:extLst>
              <a:ext uri="{FF2B5EF4-FFF2-40B4-BE49-F238E27FC236}">
                <a16:creationId xmlns:a16="http://schemas.microsoft.com/office/drawing/2014/main" id="{8CB46A4B-C555-492F-8E38-37BE37156160}"/>
              </a:ext>
            </a:extLst>
          </p:cNvPr>
          <p:cNvSpPr>
            <a:spLocks noGrp="1"/>
          </p:cNvSpPr>
          <p:nvPr>
            <p:ph type="body" sz="quarter" idx="13"/>
          </p:nvPr>
        </p:nvSpPr>
        <p:spPr/>
        <p:txBody>
          <a:bodyPr/>
          <a:lstStyle/>
          <a:p>
            <a:r>
              <a:rPr lang="en-US" dirty="0"/>
              <a:t>Jade Doherty, B.S., Occupational Therapy</a:t>
            </a:r>
          </a:p>
          <a:p>
            <a:endParaRPr lang="en-US" dirty="0"/>
          </a:p>
        </p:txBody>
      </p:sp>
      <p:sp>
        <p:nvSpPr>
          <p:cNvPr id="43" name="Text Placeholder 42">
            <a:extLst>
              <a:ext uri="{FF2B5EF4-FFF2-40B4-BE49-F238E27FC236}">
                <a16:creationId xmlns:a16="http://schemas.microsoft.com/office/drawing/2014/main" id="{DD7C38A2-0240-4278-AED7-12FBA24D1799}"/>
              </a:ext>
            </a:extLst>
          </p:cNvPr>
          <p:cNvSpPr>
            <a:spLocks noGrp="1"/>
          </p:cNvSpPr>
          <p:nvPr>
            <p:ph type="body" sz="quarter" idx="14"/>
          </p:nvPr>
        </p:nvSpPr>
        <p:spPr>
          <a:xfrm>
            <a:off x="966106" y="3169625"/>
            <a:ext cx="22926002" cy="424810"/>
          </a:xfrm>
        </p:spPr>
        <p:txBody>
          <a:bodyPr/>
          <a:lstStyle/>
          <a:p>
            <a:r>
              <a:rPr lang="en-US" dirty="0"/>
              <a:t>NH-ME LEND Institute on Disability at the University of New Hampshire</a:t>
            </a:r>
          </a:p>
        </p:txBody>
      </p:sp>
      <p:sp>
        <p:nvSpPr>
          <p:cNvPr id="202" name="Text Placeholder 201">
            <a:extLst>
              <a:ext uri="{FF2B5EF4-FFF2-40B4-BE49-F238E27FC236}">
                <a16:creationId xmlns:a16="http://schemas.microsoft.com/office/drawing/2014/main" id="{6DBB4AFC-CCB5-417A-9B8C-3AFCD76E9326}"/>
              </a:ext>
            </a:extLst>
          </p:cNvPr>
          <p:cNvSpPr>
            <a:spLocks noGrp="1"/>
          </p:cNvSpPr>
          <p:nvPr>
            <p:ph type="body" sz="quarter" idx="17"/>
          </p:nvPr>
        </p:nvSpPr>
        <p:spPr>
          <a:xfrm>
            <a:off x="1099169" y="18240335"/>
            <a:ext cx="14087871" cy="1733139"/>
          </a:xfrm>
        </p:spPr>
        <p:txBody>
          <a:bodyPr/>
          <a:lstStyle/>
          <a:p>
            <a:r>
              <a:rPr lang="en-US" sz="5100" b="1" dirty="0">
                <a:solidFill>
                  <a:schemeClr val="tx2"/>
                </a:solidFill>
              </a:rPr>
              <a:t>Bridges to College and Career Webinar Training Series</a:t>
            </a:r>
          </a:p>
          <a:p>
            <a:endParaRPr lang="en-US" dirty="0"/>
          </a:p>
        </p:txBody>
      </p:sp>
      <p:sp>
        <p:nvSpPr>
          <p:cNvPr id="204" name="Text Placeholder 203">
            <a:extLst>
              <a:ext uri="{FF2B5EF4-FFF2-40B4-BE49-F238E27FC236}">
                <a16:creationId xmlns:a16="http://schemas.microsoft.com/office/drawing/2014/main" id="{77602B09-C864-471A-A076-98EAF6966590}"/>
              </a:ext>
            </a:extLst>
          </p:cNvPr>
          <p:cNvSpPr>
            <a:spLocks noGrp="1"/>
          </p:cNvSpPr>
          <p:nvPr>
            <p:ph type="body" sz="quarter" idx="19"/>
          </p:nvPr>
        </p:nvSpPr>
        <p:spPr>
          <a:xfrm>
            <a:off x="33027546" y="6398880"/>
            <a:ext cx="9028584" cy="686981"/>
          </a:xfrm>
        </p:spPr>
        <p:txBody>
          <a:bodyPr/>
          <a:lstStyle/>
          <a:p>
            <a:r>
              <a:rPr lang="en-US" sz="6600" dirty="0">
                <a:solidFill>
                  <a:schemeClr val="tx2"/>
                </a:solidFill>
              </a:rPr>
              <a:t>Leadership Activities</a:t>
            </a:r>
          </a:p>
        </p:txBody>
      </p:sp>
      <p:sp>
        <p:nvSpPr>
          <p:cNvPr id="205" name="Text Placeholder 204">
            <a:extLst>
              <a:ext uri="{FF2B5EF4-FFF2-40B4-BE49-F238E27FC236}">
                <a16:creationId xmlns:a16="http://schemas.microsoft.com/office/drawing/2014/main" id="{10E00671-500E-4545-8224-2269D6739B78}"/>
              </a:ext>
            </a:extLst>
          </p:cNvPr>
          <p:cNvSpPr>
            <a:spLocks noGrp="1"/>
          </p:cNvSpPr>
          <p:nvPr>
            <p:ph type="body" sz="quarter" idx="20"/>
          </p:nvPr>
        </p:nvSpPr>
        <p:spPr>
          <a:xfrm>
            <a:off x="20222385" y="23299503"/>
            <a:ext cx="8211363" cy="1010326"/>
          </a:xfrm>
        </p:spPr>
        <p:txBody>
          <a:bodyPr/>
          <a:lstStyle/>
          <a:p>
            <a:r>
              <a:rPr lang="en-US" dirty="0">
                <a:solidFill>
                  <a:schemeClr val="tx2"/>
                </a:solidFill>
              </a:rPr>
              <a:t>Next Steps</a:t>
            </a:r>
          </a:p>
        </p:txBody>
      </p:sp>
      <p:sp>
        <p:nvSpPr>
          <p:cNvPr id="206" name="Text Placeholder 205">
            <a:extLst>
              <a:ext uri="{FF2B5EF4-FFF2-40B4-BE49-F238E27FC236}">
                <a16:creationId xmlns:a16="http://schemas.microsoft.com/office/drawing/2014/main" id="{A83C474C-2CD4-43CA-AC86-BE0CD6EF835C}"/>
              </a:ext>
            </a:extLst>
          </p:cNvPr>
          <p:cNvSpPr>
            <a:spLocks noGrp="1"/>
          </p:cNvSpPr>
          <p:nvPr>
            <p:ph type="body" sz="quarter" idx="21"/>
          </p:nvPr>
        </p:nvSpPr>
        <p:spPr>
          <a:xfrm>
            <a:off x="31495336" y="27038252"/>
            <a:ext cx="9235440" cy="1483401"/>
          </a:xfrm>
        </p:spPr>
        <p:txBody>
          <a:bodyPr/>
          <a:lstStyle/>
          <a:p>
            <a:r>
              <a:rPr lang="en-US" dirty="0">
                <a:solidFill>
                  <a:schemeClr val="tx2"/>
                </a:solidFill>
              </a:rPr>
              <a:t>References</a:t>
            </a:r>
          </a:p>
        </p:txBody>
      </p:sp>
      <p:sp>
        <p:nvSpPr>
          <p:cNvPr id="207" name="Text Placeholder 206">
            <a:extLst>
              <a:ext uri="{FF2B5EF4-FFF2-40B4-BE49-F238E27FC236}">
                <a16:creationId xmlns:a16="http://schemas.microsoft.com/office/drawing/2014/main" id="{0146B0C7-CD2D-42B8-9F22-ABF3F16EDA98}"/>
              </a:ext>
            </a:extLst>
          </p:cNvPr>
          <p:cNvSpPr>
            <a:spLocks noGrp="1"/>
          </p:cNvSpPr>
          <p:nvPr>
            <p:ph type="body" sz="quarter" idx="22"/>
          </p:nvPr>
        </p:nvSpPr>
        <p:spPr>
          <a:xfrm>
            <a:off x="1061134" y="9150753"/>
            <a:ext cx="13076464" cy="9013372"/>
          </a:xfrm>
        </p:spPr>
        <p:txBody>
          <a:bodyPr>
            <a:noAutofit/>
          </a:bodyPr>
          <a:lstStyle/>
          <a:p>
            <a:pPr>
              <a:spcBef>
                <a:spcPts val="0"/>
              </a:spcBef>
            </a:pPr>
            <a:r>
              <a:rPr lang="en-US" sz="4200" dirty="0">
                <a:latin typeface="Calibri" panose="020F0502020204030204" pitchFamily="34" charset="0"/>
              </a:rPr>
              <a:t>The mission of UNH-4U is to build inclusive higher education capacity in New Hampshire and provide educational experiences that address the unique gifts and talents of individuals with intellectual disability (ID) that result in career and independent living opportunities.</a:t>
            </a:r>
            <a:endParaRPr lang="en-US" sz="4200" dirty="0"/>
          </a:p>
          <a:p>
            <a:pPr>
              <a:spcBef>
                <a:spcPts val="0"/>
              </a:spcBef>
            </a:pPr>
            <a:br>
              <a:rPr lang="en-US" sz="4200" dirty="0"/>
            </a:br>
            <a:r>
              <a:rPr lang="en-US" sz="4200" dirty="0">
                <a:latin typeface="Calibri" panose="020F0502020204030204" pitchFamily="34" charset="0"/>
              </a:rPr>
              <a:t>UNH-4U piloted their 2-year Comprehensive Transition Program (CTP), this 2021-2022 academic year, focusing on academic enrichment, campus involvement, independent living skills, and work experiences/career skills. Students have goals that are person-centered, and work toward digital badge obtainment, which are issued by UNH and document the student’s learning, competencies, and experiences that can be used for future employment opportunities.</a:t>
            </a:r>
            <a:endParaRPr lang="en-US" sz="4200" dirty="0"/>
          </a:p>
        </p:txBody>
      </p:sp>
      <p:sp>
        <p:nvSpPr>
          <p:cNvPr id="212" name="Text Placeholder 211">
            <a:extLst>
              <a:ext uri="{FF2B5EF4-FFF2-40B4-BE49-F238E27FC236}">
                <a16:creationId xmlns:a16="http://schemas.microsoft.com/office/drawing/2014/main" id="{5D17F8EC-3BC7-49D0-83A8-B5F02B98DB11}"/>
              </a:ext>
            </a:extLst>
          </p:cNvPr>
          <p:cNvSpPr>
            <a:spLocks noGrp="1"/>
          </p:cNvSpPr>
          <p:nvPr>
            <p:ph type="body" sz="quarter" idx="30"/>
          </p:nvPr>
        </p:nvSpPr>
        <p:spPr>
          <a:xfrm>
            <a:off x="17819787" y="24056127"/>
            <a:ext cx="13748697" cy="7619224"/>
          </a:xfrm>
        </p:spPr>
        <p:txBody>
          <a:bodyPr>
            <a:noAutofit/>
          </a:bodyPr>
          <a:lstStyle/>
          <a:p>
            <a:pPr marL="419836" indent="-419836">
              <a:lnSpc>
                <a:spcPct val="100000"/>
              </a:lnSpc>
              <a:spcBef>
                <a:spcPts val="0"/>
              </a:spcBef>
              <a:buFont typeface="Wingdings" panose="05000000000000000000" pitchFamily="2" charset="2"/>
              <a:buChar char="Ø"/>
            </a:pPr>
            <a:r>
              <a:rPr lang="en-US" sz="4100" dirty="0">
                <a:latin typeface="Calibri" panose="020F0502020204030204" pitchFamily="34" charset="0"/>
                <a:ea typeface="Calibri" panose="020F0502020204030204" pitchFamily="34" charset="0"/>
                <a:cs typeface="Times New Roman" panose="02020603050405020304" pitchFamily="18" charset="0"/>
              </a:rPr>
              <a:t>Develop/Improve advising and curriculum structure of the Bridges Series</a:t>
            </a:r>
          </a:p>
          <a:p>
            <a:pPr marL="419836" indent="-419836">
              <a:lnSpc>
                <a:spcPct val="100000"/>
              </a:lnSpc>
              <a:spcBef>
                <a:spcPts val="0"/>
              </a:spcBef>
              <a:buFont typeface="Wingdings" panose="05000000000000000000" pitchFamily="2" charset="2"/>
              <a:buChar char="Ø"/>
            </a:pPr>
            <a:r>
              <a:rPr lang="en-US" sz="4100" dirty="0">
                <a:latin typeface="Calibri" panose="020F0502020204030204" pitchFamily="34" charset="0"/>
                <a:ea typeface="Calibri" panose="020F0502020204030204" pitchFamily="34" charset="0"/>
                <a:cs typeface="Times New Roman" panose="02020603050405020304" pitchFamily="18" charset="0"/>
              </a:rPr>
              <a:t>Continue to develop UNH-4U structure for academic coaching and campus ambassadors</a:t>
            </a:r>
          </a:p>
          <a:p>
            <a:pPr marL="419836" indent="-419836">
              <a:lnSpc>
                <a:spcPct val="100000"/>
              </a:lnSpc>
              <a:spcBef>
                <a:spcPts val="0"/>
              </a:spcBef>
              <a:buFont typeface="Wingdings" panose="05000000000000000000" pitchFamily="2" charset="2"/>
              <a:buChar char="Ø"/>
            </a:pPr>
            <a:r>
              <a:rPr lang="en-US" sz="4100" dirty="0">
                <a:latin typeface="Calibri" panose="020F0502020204030204" pitchFamily="34" charset="0"/>
                <a:ea typeface="Calibri" panose="020F0502020204030204" pitchFamily="34" charset="0"/>
                <a:cs typeface="Times New Roman" panose="02020603050405020304" pitchFamily="18" charset="0"/>
              </a:rPr>
              <a:t>Continue to make connections with UNH academic faculty, and campus services/resources to support inclusion of students.</a:t>
            </a:r>
          </a:p>
          <a:p>
            <a:pPr marL="419836" indent="-419836">
              <a:lnSpc>
                <a:spcPct val="100000"/>
              </a:lnSpc>
              <a:spcBef>
                <a:spcPts val="0"/>
              </a:spcBef>
              <a:buFont typeface="Wingdings" panose="05000000000000000000" pitchFamily="2" charset="2"/>
              <a:buChar char="Ø"/>
            </a:pPr>
            <a:r>
              <a:rPr lang="en-US" sz="4100" dirty="0">
                <a:latin typeface="Calibri" panose="020F0502020204030204" pitchFamily="34" charset="0"/>
                <a:ea typeface="Calibri" panose="020F0502020204030204" pitchFamily="34" charset="0"/>
                <a:cs typeface="Times New Roman" panose="02020603050405020304" pitchFamily="18" charset="0"/>
              </a:rPr>
              <a:t>Communicate with UNH-4U team members to monitor academic progress and communicate with faculty as needed. </a:t>
            </a:r>
          </a:p>
          <a:p>
            <a:pPr marL="419836" indent="-419836">
              <a:lnSpc>
                <a:spcPct val="100000"/>
              </a:lnSpc>
              <a:spcBef>
                <a:spcPts val="0"/>
              </a:spcBef>
              <a:buFont typeface="Wingdings" panose="05000000000000000000" pitchFamily="2" charset="2"/>
              <a:buChar char="Ø"/>
            </a:pPr>
            <a:r>
              <a:rPr lang="en-US" sz="4100" dirty="0">
                <a:latin typeface="Calibri" panose="020F0502020204030204" pitchFamily="34" charset="0"/>
                <a:ea typeface="Calibri" panose="020F0502020204030204" pitchFamily="34" charset="0"/>
                <a:cs typeface="Times New Roman" panose="02020603050405020304" pitchFamily="18" charset="0"/>
              </a:rPr>
              <a:t>Continue to develop criteria and standards of the program in measurable data for analysis and program development.</a:t>
            </a:r>
          </a:p>
        </p:txBody>
      </p:sp>
      <p:sp>
        <p:nvSpPr>
          <p:cNvPr id="213" name="Text Placeholder 212">
            <a:extLst>
              <a:ext uri="{FF2B5EF4-FFF2-40B4-BE49-F238E27FC236}">
                <a16:creationId xmlns:a16="http://schemas.microsoft.com/office/drawing/2014/main" id="{A5BA54DA-B70A-44E8-AF46-6E12DCB6D401}"/>
              </a:ext>
            </a:extLst>
          </p:cNvPr>
          <p:cNvSpPr>
            <a:spLocks noGrp="1"/>
          </p:cNvSpPr>
          <p:nvPr>
            <p:ph type="body" sz="quarter" idx="31"/>
          </p:nvPr>
        </p:nvSpPr>
        <p:spPr>
          <a:xfrm>
            <a:off x="1099169" y="19872303"/>
            <a:ext cx="13806865" cy="5205290"/>
          </a:xfrm>
        </p:spPr>
        <p:txBody>
          <a:bodyPr>
            <a:normAutofit lnSpcReduction="10000"/>
          </a:bodyPr>
          <a:lstStyle/>
          <a:p>
            <a:pPr>
              <a:lnSpc>
                <a:spcPct val="100000"/>
              </a:lnSpc>
              <a:spcBef>
                <a:spcPts val="0"/>
              </a:spcBef>
              <a:spcAft>
                <a:spcPts val="1029"/>
              </a:spcAft>
            </a:pPr>
            <a:r>
              <a:rPr lang="en-US" sz="4200" dirty="0">
                <a:latin typeface="Calibri" panose="020F0502020204030204" pitchFamily="34" charset="0"/>
              </a:rPr>
              <a:t>UNH-4U Bridges Webinar Series consists of 4 virtual training courses offered to young adults with intellectual disabilities previously eligible for special education under the Individuals with Disabilities Education Act (IDEA). Trainings aims to prepare students for higher education, independent living, career goals, and healthy aspects of college life. The Bridges Series can be taken to prepare for a career pathway and are a prerequisite for the 2-year CTP, UNH-4U.</a:t>
            </a:r>
            <a:endParaRPr lang="en-US" sz="4200" dirty="0"/>
          </a:p>
          <a:p>
            <a:pPr marL="489833" indent="-489833">
              <a:buFont typeface="Arial" panose="020B0604020202020204" pitchFamily="34" charset="0"/>
              <a:buChar char="•"/>
            </a:pPr>
            <a:endParaRPr lang="en-US" dirty="0"/>
          </a:p>
        </p:txBody>
      </p:sp>
      <p:sp>
        <p:nvSpPr>
          <p:cNvPr id="3" name="Text Placeholder 2">
            <a:extLst>
              <a:ext uri="{FF2B5EF4-FFF2-40B4-BE49-F238E27FC236}">
                <a16:creationId xmlns:a16="http://schemas.microsoft.com/office/drawing/2014/main" id="{19E71095-D273-480C-BC37-701526B197D4}"/>
              </a:ext>
            </a:extLst>
          </p:cNvPr>
          <p:cNvSpPr>
            <a:spLocks noGrp="1"/>
          </p:cNvSpPr>
          <p:nvPr>
            <p:ph type="body" sz="quarter" idx="16"/>
          </p:nvPr>
        </p:nvSpPr>
        <p:spPr>
          <a:xfrm>
            <a:off x="1099170" y="8212916"/>
            <a:ext cx="9041363" cy="666748"/>
          </a:xfrm>
        </p:spPr>
        <p:txBody>
          <a:bodyPr/>
          <a:lstStyle/>
          <a:p>
            <a:r>
              <a:rPr lang="en-US" sz="5100" dirty="0">
                <a:solidFill>
                  <a:schemeClr val="tx2"/>
                </a:solidFill>
              </a:rPr>
              <a:t>Introduction</a:t>
            </a:r>
          </a:p>
        </p:txBody>
      </p:sp>
      <p:sp>
        <p:nvSpPr>
          <p:cNvPr id="41" name="Arrow: Right 40">
            <a:extLst>
              <a:ext uri="{FF2B5EF4-FFF2-40B4-BE49-F238E27FC236}">
                <a16:creationId xmlns:a16="http://schemas.microsoft.com/office/drawing/2014/main" id="{E66A4D45-0C29-45DA-93E2-370A8488CCD9}"/>
              </a:ext>
            </a:extLst>
          </p:cNvPr>
          <p:cNvSpPr/>
          <p:nvPr/>
        </p:nvSpPr>
        <p:spPr>
          <a:xfrm>
            <a:off x="188597" y="23918390"/>
            <a:ext cx="17394740" cy="6875667"/>
          </a:xfrm>
          <a:prstGeom prst="rightArrow">
            <a:avLst/>
          </a:prstGeom>
          <a:solidFill>
            <a:schemeClr val="tx2">
              <a:lumMod val="20000"/>
              <a:lumOff val="80000"/>
            </a:schemeClr>
          </a:solidFill>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44" name="Oval 43">
            <a:extLst>
              <a:ext uri="{FF2B5EF4-FFF2-40B4-BE49-F238E27FC236}">
                <a16:creationId xmlns:a16="http://schemas.microsoft.com/office/drawing/2014/main" id="{E7E10E9B-8D2B-402C-9CAC-4EFA9BF7A909}"/>
              </a:ext>
            </a:extLst>
          </p:cNvPr>
          <p:cNvSpPr/>
          <p:nvPr/>
        </p:nvSpPr>
        <p:spPr>
          <a:xfrm>
            <a:off x="14137598" y="5123471"/>
            <a:ext cx="10768597" cy="10417178"/>
          </a:xfrm>
          <a:prstGeom prst="ellipse">
            <a:avLst/>
          </a:prstGeom>
          <a:solidFill>
            <a:schemeClr val="accent5">
              <a:lumMod val="20000"/>
              <a:lumOff val="80000"/>
              <a:alpha val="32000"/>
            </a:schemeClr>
          </a:solidFill>
          <a:ln w="57150">
            <a:solidFill>
              <a:schemeClr val="accent5"/>
            </a:solidFill>
            <a:extLst>
              <a:ext uri="{C807C97D-BFC1-408E-A445-0C87EB9F89A2}">
                <ask:lineSketchStyleProps xmlns:ask="http://schemas.microsoft.com/office/drawing/2018/sketchyshapes" sd="2650216993">
                  <a:custGeom>
                    <a:avLst/>
                    <a:gdLst>
                      <a:gd name="connsiteX0" fmla="*/ 0 w 6956078"/>
                      <a:gd name="connsiteY0" fmla="*/ 3419755 h 6839509"/>
                      <a:gd name="connsiteX1" fmla="*/ 3478039 w 6956078"/>
                      <a:gd name="connsiteY1" fmla="*/ 0 h 6839509"/>
                      <a:gd name="connsiteX2" fmla="*/ 6956078 w 6956078"/>
                      <a:gd name="connsiteY2" fmla="*/ 3419755 h 6839509"/>
                      <a:gd name="connsiteX3" fmla="*/ 3478039 w 6956078"/>
                      <a:gd name="connsiteY3" fmla="*/ 6839510 h 6839509"/>
                      <a:gd name="connsiteX4" fmla="*/ 0 w 6956078"/>
                      <a:gd name="connsiteY4" fmla="*/ 3419755 h 68395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56078" h="6839509" extrusionOk="0">
                        <a:moveTo>
                          <a:pt x="0" y="3419755"/>
                        </a:moveTo>
                        <a:cubicBezTo>
                          <a:pt x="-53570" y="1533367"/>
                          <a:pt x="1721542" y="161605"/>
                          <a:pt x="3478039" y="0"/>
                        </a:cubicBezTo>
                        <a:cubicBezTo>
                          <a:pt x="5493072" y="193262"/>
                          <a:pt x="6963985" y="1772374"/>
                          <a:pt x="6956078" y="3419755"/>
                        </a:cubicBezTo>
                        <a:cubicBezTo>
                          <a:pt x="6929728" y="5268680"/>
                          <a:pt x="5537852" y="7007505"/>
                          <a:pt x="3478039" y="6839510"/>
                        </a:cubicBezTo>
                        <a:cubicBezTo>
                          <a:pt x="1623105" y="6594265"/>
                          <a:pt x="110635" y="5514706"/>
                          <a:pt x="0" y="3419755"/>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nchorCtr="0">
            <a:noAutofit/>
          </a:bodyPr>
          <a:lstStyle/>
          <a:p>
            <a:pPr algn="ctr"/>
            <a:r>
              <a:rPr lang="en-US" sz="4800" b="1" dirty="0">
                <a:solidFill>
                  <a:schemeClr val="tx1">
                    <a:lumMod val="75000"/>
                  </a:schemeClr>
                </a:solidFill>
              </a:rPr>
              <a:t>Importance of Transition Programs</a:t>
            </a:r>
          </a:p>
          <a:p>
            <a:pPr marL="489833" indent="-489833">
              <a:buFont typeface="Arial" panose="020B0604020202020204" pitchFamily="34" charset="0"/>
              <a:buChar char="•"/>
            </a:pPr>
            <a:r>
              <a:rPr lang="en-US" sz="4400" dirty="0">
                <a:solidFill>
                  <a:schemeClr val="tx1">
                    <a:lumMod val="75000"/>
                  </a:schemeClr>
                </a:solidFill>
              </a:rPr>
              <a:t> Consider individual’s strengths, preferences, and interests</a:t>
            </a:r>
          </a:p>
          <a:p>
            <a:pPr marL="489833" indent="-489833">
              <a:buFont typeface="Arial" panose="020B0604020202020204" pitchFamily="34" charset="0"/>
              <a:buChar char="•"/>
            </a:pPr>
            <a:r>
              <a:rPr lang="en-US" sz="4400" dirty="0">
                <a:solidFill>
                  <a:schemeClr val="tx1">
                    <a:lumMod val="75000"/>
                  </a:schemeClr>
                </a:solidFill>
              </a:rPr>
              <a:t>Promotes independence, competence, employment opportunities, power of experiences, inclusion, and  expectations</a:t>
            </a:r>
          </a:p>
          <a:p>
            <a:pPr marL="489833" indent="-489833">
              <a:buFont typeface="Arial" panose="020B0604020202020204" pitchFamily="34" charset="0"/>
              <a:buChar char="•"/>
            </a:pPr>
            <a:r>
              <a:rPr lang="en-US" sz="4400" dirty="0">
                <a:solidFill>
                  <a:schemeClr val="tx1">
                    <a:lumMod val="75000"/>
                  </a:schemeClr>
                </a:solidFill>
              </a:rPr>
              <a:t>Measurable postsecondary goals</a:t>
            </a:r>
          </a:p>
        </p:txBody>
      </p:sp>
      <p:sp>
        <p:nvSpPr>
          <p:cNvPr id="45" name="Oval 44">
            <a:extLst>
              <a:ext uri="{FF2B5EF4-FFF2-40B4-BE49-F238E27FC236}">
                <a16:creationId xmlns:a16="http://schemas.microsoft.com/office/drawing/2014/main" id="{093E78A5-26A0-4DE9-B31C-FB8D4ABEEDA8}"/>
              </a:ext>
            </a:extLst>
          </p:cNvPr>
          <p:cNvSpPr/>
          <p:nvPr/>
        </p:nvSpPr>
        <p:spPr>
          <a:xfrm>
            <a:off x="24482688" y="6415712"/>
            <a:ext cx="7797205" cy="7703219"/>
          </a:xfrm>
          <a:prstGeom prst="ellipse">
            <a:avLst/>
          </a:prstGeom>
          <a:solidFill>
            <a:schemeClr val="accent5">
              <a:lumMod val="20000"/>
              <a:lumOff val="80000"/>
              <a:alpha val="32000"/>
            </a:schemeClr>
          </a:solidFill>
          <a:ln w="57150">
            <a:solidFill>
              <a:schemeClr val="accent5"/>
            </a:solidFill>
            <a:extLst>
              <a:ext uri="{C807C97D-BFC1-408E-A445-0C87EB9F89A2}">
                <ask:lineSketchStyleProps xmlns:ask="http://schemas.microsoft.com/office/drawing/2018/sketchyshapes" sd="2650216993">
                  <a:custGeom>
                    <a:avLst/>
                    <a:gdLst>
                      <a:gd name="connsiteX0" fmla="*/ 0 w 6956078"/>
                      <a:gd name="connsiteY0" fmla="*/ 3419755 h 6839509"/>
                      <a:gd name="connsiteX1" fmla="*/ 3478039 w 6956078"/>
                      <a:gd name="connsiteY1" fmla="*/ 0 h 6839509"/>
                      <a:gd name="connsiteX2" fmla="*/ 6956078 w 6956078"/>
                      <a:gd name="connsiteY2" fmla="*/ 3419755 h 6839509"/>
                      <a:gd name="connsiteX3" fmla="*/ 3478039 w 6956078"/>
                      <a:gd name="connsiteY3" fmla="*/ 6839510 h 6839509"/>
                      <a:gd name="connsiteX4" fmla="*/ 0 w 6956078"/>
                      <a:gd name="connsiteY4" fmla="*/ 3419755 h 68395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56078" h="6839509" extrusionOk="0">
                        <a:moveTo>
                          <a:pt x="0" y="3419755"/>
                        </a:moveTo>
                        <a:cubicBezTo>
                          <a:pt x="-53570" y="1533367"/>
                          <a:pt x="1721542" y="161605"/>
                          <a:pt x="3478039" y="0"/>
                        </a:cubicBezTo>
                        <a:cubicBezTo>
                          <a:pt x="5493072" y="193262"/>
                          <a:pt x="6963985" y="1772374"/>
                          <a:pt x="6956078" y="3419755"/>
                        </a:cubicBezTo>
                        <a:cubicBezTo>
                          <a:pt x="6929728" y="5268680"/>
                          <a:pt x="5537852" y="7007505"/>
                          <a:pt x="3478039" y="6839510"/>
                        </a:cubicBezTo>
                        <a:cubicBezTo>
                          <a:pt x="1623105" y="6594265"/>
                          <a:pt x="110635" y="5514706"/>
                          <a:pt x="0" y="3419755"/>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200" b="1" dirty="0">
                <a:solidFill>
                  <a:schemeClr val="tx1">
                    <a:lumMod val="75000"/>
                  </a:schemeClr>
                </a:solidFill>
              </a:rPr>
              <a:t>UNH-4U Team</a:t>
            </a:r>
          </a:p>
          <a:p>
            <a:pPr marL="489833" indent="-489833">
              <a:buFont typeface="Arial" panose="020B0604020202020204" pitchFamily="34" charset="0"/>
              <a:buChar char="•"/>
            </a:pPr>
            <a:r>
              <a:rPr lang="en-US" sz="4200" dirty="0">
                <a:solidFill>
                  <a:schemeClr val="tx1">
                    <a:lumMod val="75000"/>
                  </a:schemeClr>
                </a:solidFill>
              </a:rPr>
              <a:t>Student and Family (guardians)</a:t>
            </a:r>
          </a:p>
          <a:p>
            <a:pPr marL="489833" indent="-489833">
              <a:buFont typeface="Arial" panose="020B0604020202020204" pitchFamily="34" charset="0"/>
              <a:buChar char="•"/>
            </a:pPr>
            <a:r>
              <a:rPr lang="en-US" sz="4200" dirty="0">
                <a:solidFill>
                  <a:schemeClr val="tx1">
                    <a:lumMod val="75000"/>
                  </a:schemeClr>
                </a:solidFill>
              </a:rPr>
              <a:t>Inclusion facilitators</a:t>
            </a:r>
          </a:p>
          <a:p>
            <a:pPr marL="489833" indent="-489833">
              <a:buFont typeface="Arial" panose="020B0604020202020204" pitchFamily="34" charset="0"/>
              <a:buChar char="•"/>
            </a:pPr>
            <a:r>
              <a:rPr lang="en-US" sz="4200" dirty="0">
                <a:solidFill>
                  <a:schemeClr val="tx1">
                    <a:lumMod val="75000"/>
                  </a:schemeClr>
                </a:solidFill>
              </a:rPr>
              <a:t>Academic coach</a:t>
            </a:r>
          </a:p>
          <a:p>
            <a:pPr marL="489833" indent="-489833">
              <a:buFont typeface="Arial" panose="020B0604020202020204" pitchFamily="34" charset="0"/>
              <a:buChar char="•"/>
            </a:pPr>
            <a:r>
              <a:rPr lang="en-US" sz="4200" dirty="0">
                <a:solidFill>
                  <a:schemeClr val="tx1">
                    <a:lumMod val="75000"/>
                  </a:schemeClr>
                </a:solidFill>
              </a:rPr>
              <a:t>Peer Mentor/Campus Ambassador</a:t>
            </a:r>
          </a:p>
          <a:p>
            <a:pPr marL="489833" indent="-489833">
              <a:buFont typeface="Arial" panose="020B0604020202020204" pitchFamily="34" charset="0"/>
              <a:buChar char="•"/>
            </a:pPr>
            <a:r>
              <a:rPr lang="en-US" sz="4200" dirty="0">
                <a:solidFill>
                  <a:schemeClr val="tx1">
                    <a:lumMod val="75000"/>
                  </a:schemeClr>
                </a:solidFill>
              </a:rPr>
              <a:t>Residential Support Assistant</a:t>
            </a:r>
          </a:p>
        </p:txBody>
      </p:sp>
      <p:sp>
        <p:nvSpPr>
          <p:cNvPr id="49" name="Oval 48">
            <a:extLst>
              <a:ext uri="{FF2B5EF4-FFF2-40B4-BE49-F238E27FC236}">
                <a16:creationId xmlns:a16="http://schemas.microsoft.com/office/drawing/2014/main" id="{E47A0ABD-B503-4C19-901F-DC47843BA446}"/>
              </a:ext>
            </a:extLst>
          </p:cNvPr>
          <p:cNvSpPr/>
          <p:nvPr/>
        </p:nvSpPr>
        <p:spPr>
          <a:xfrm>
            <a:off x="14780972" y="15034077"/>
            <a:ext cx="8875544" cy="8206531"/>
          </a:xfrm>
          <a:prstGeom prst="ellipse">
            <a:avLst/>
          </a:prstGeom>
          <a:solidFill>
            <a:schemeClr val="accent5">
              <a:lumMod val="20000"/>
              <a:lumOff val="80000"/>
              <a:alpha val="32000"/>
            </a:schemeClr>
          </a:solidFill>
          <a:ln w="57150">
            <a:solidFill>
              <a:schemeClr val="accent5"/>
            </a:solidFill>
            <a:extLst>
              <a:ext uri="{C807C97D-BFC1-408E-A445-0C87EB9F89A2}">
                <ask:lineSketchStyleProps xmlns:ask="http://schemas.microsoft.com/office/drawing/2018/sketchyshapes" sd="2650216993">
                  <a:custGeom>
                    <a:avLst/>
                    <a:gdLst>
                      <a:gd name="connsiteX0" fmla="*/ 0 w 6956078"/>
                      <a:gd name="connsiteY0" fmla="*/ 3419755 h 6839509"/>
                      <a:gd name="connsiteX1" fmla="*/ 3478039 w 6956078"/>
                      <a:gd name="connsiteY1" fmla="*/ 0 h 6839509"/>
                      <a:gd name="connsiteX2" fmla="*/ 6956078 w 6956078"/>
                      <a:gd name="connsiteY2" fmla="*/ 3419755 h 6839509"/>
                      <a:gd name="connsiteX3" fmla="*/ 3478039 w 6956078"/>
                      <a:gd name="connsiteY3" fmla="*/ 6839510 h 6839509"/>
                      <a:gd name="connsiteX4" fmla="*/ 0 w 6956078"/>
                      <a:gd name="connsiteY4" fmla="*/ 3419755 h 68395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56078" h="6839509" extrusionOk="0">
                        <a:moveTo>
                          <a:pt x="0" y="3419755"/>
                        </a:moveTo>
                        <a:cubicBezTo>
                          <a:pt x="-53570" y="1533367"/>
                          <a:pt x="1721542" y="161605"/>
                          <a:pt x="3478039" y="0"/>
                        </a:cubicBezTo>
                        <a:cubicBezTo>
                          <a:pt x="5493072" y="193262"/>
                          <a:pt x="6963985" y="1772374"/>
                          <a:pt x="6956078" y="3419755"/>
                        </a:cubicBezTo>
                        <a:cubicBezTo>
                          <a:pt x="6929728" y="5268680"/>
                          <a:pt x="5537852" y="7007505"/>
                          <a:pt x="3478039" y="6839510"/>
                        </a:cubicBezTo>
                        <a:cubicBezTo>
                          <a:pt x="1623105" y="6594265"/>
                          <a:pt x="110635" y="5514706"/>
                          <a:pt x="0" y="3419755"/>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200" b="1" dirty="0">
                <a:solidFill>
                  <a:schemeClr val="tx1">
                    <a:lumMod val="75000"/>
                  </a:schemeClr>
                </a:solidFill>
              </a:rPr>
              <a:t>UNH-4U Funding:</a:t>
            </a:r>
          </a:p>
          <a:p>
            <a:pPr marL="489833" indent="-489833">
              <a:buFont typeface="Arial" panose="020B0604020202020204" pitchFamily="34" charset="0"/>
              <a:buChar char="•"/>
            </a:pPr>
            <a:r>
              <a:rPr lang="en-US" sz="4200" dirty="0">
                <a:solidFill>
                  <a:schemeClr val="tx1">
                    <a:lumMod val="75000"/>
                  </a:schemeClr>
                </a:solidFill>
              </a:rPr>
              <a:t>TPSID Grant</a:t>
            </a:r>
          </a:p>
          <a:p>
            <a:pPr marL="489833" indent="-489833">
              <a:buFont typeface="Arial" panose="020B0604020202020204" pitchFamily="34" charset="0"/>
              <a:buChar char="•"/>
            </a:pPr>
            <a:r>
              <a:rPr lang="en-US" sz="4200" dirty="0">
                <a:solidFill>
                  <a:schemeClr val="tx1">
                    <a:lumMod val="75000"/>
                  </a:schemeClr>
                </a:solidFill>
              </a:rPr>
              <a:t>Vocational Rehabilitation: goals related to career exploration</a:t>
            </a:r>
          </a:p>
          <a:p>
            <a:pPr marL="489833" indent="-489833">
              <a:buFont typeface="Arial" panose="020B0604020202020204" pitchFamily="34" charset="0"/>
              <a:buChar char="•"/>
            </a:pPr>
            <a:r>
              <a:rPr lang="en-US" sz="4200" dirty="0">
                <a:solidFill>
                  <a:schemeClr val="tx1">
                    <a:lumMod val="75000"/>
                  </a:schemeClr>
                </a:solidFill>
              </a:rPr>
              <a:t>Area Agencies/Medicaid: goals related to independent living skills</a:t>
            </a:r>
          </a:p>
          <a:p>
            <a:pPr marL="489833" indent="-489833">
              <a:buFont typeface="Arial" panose="020B0604020202020204" pitchFamily="34" charset="0"/>
              <a:buChar char="•"/>
            </a:pPr>
            <a:r>
              <a:rPr lang="en-US" sz="4200" dirty="0">
                <a:solidFill>
                  <a:schemeClr val="tx1">
                    <a:lumMod val="75000"/>
                  </a:schemeClr>
                </a:solidFill>
              </a:rPr>
              <a:t>Family/Guardians: housing and meal plan</a:t>
            </a:r>
          </a:p>
        </p:txBody>
      </p:sp>
      <p:sp>
        <p:nvSpPr>
          <p:cNvPr id="50" name="Oval 49">
            <a:extLst>
              <a:ext uri="{FF2B5EF4-FFF2-40B4-BE49-F238E27FC236}">
                <a16:creationId xmlns:a16="http://schemas.microsoft.com/office/drawing/2014/main" id="{9130A77F-2BFA-47C9-8E8E-292BD70E9319}"/>
              </a:ext>
            </a:extLst>
          </p:cNvPr>
          <p:cNvSpPr/>
          <p:nvPr/>
        </p:nvSpPr>
        <p:spPr>
          <a:xfrm>
            <a:off x="23044453" y="13760407"/>
            <a:ext cx="8875544" cy="8557230"/>
          </a:xfrm>
          <a:prstGeom prst="ellipse">
            <a:avLst/>
          </a:prstGeom>
          <a:solidFill>
            <a:schemeClr val="accent5">
              <a:lumMod val="20000"/>
              <a:lumOff val="80000"/>
              <a:alpha val="32000"/>
            </a:schemeClr>
          </a:solidFill>
          <a:ln w="57150">
            <a:solidFill>
              <a:schemeClr val="accent5"/>
            </a:solidFill>
            <a:extLst>
              <a:ext uri="{C807C97D-BFC1-408E-A445-0C87EB9F89A2}">
                <ask:lineSketchStyleProps xmlns:ask="http://schemas.microsoft.com/office/drawing/2018/sketchyshapes" sd="2650216993">
                  <a:custGeom>
                    <a:avLst/>
                    <a:gdLst>
                      <a:gd name="connsiteX0" fmla="*/ 0 w 6956078"/>
                      <a:gd name="connsiteY0" fmla="*/ 3419755 h 6839509"/>
                      <a:gd name="connsiteX1" fmla="*/ 3478039 w 6956078"/>
                      <a:gd name="connsiteY1" fmla="*/ 0 h 6839509"/>
                      <a:gd name="connsiteX2" fmla="*/ 6956078 w 6956078"/>
                      <a:gd name="connsiteY2" fmla="*/ 3419755 h 6839509"/>
                      <a:gd name="connsiteX3" fmla="*/ 3478039 w 6956078"/>
                      <a:gd name="connsiteY3" fmla="*/ 6839510 h 6839509"/>
                      <a:gd name="connsiteX4" fmla="*/ 0 w 6956078"/>
                      <a:gd name="connsiteY4" fmla="*/ 3419755 h 68395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56078" h="6839509" extrusionOk="0">
                        <a:moveTo>
                          <a:pt x="0" y="3419755"/>
                        </a:moveTo>
                        <a:cubicBezTo>
                          <a:pt x="-53570" y="1533367"/>
                          <a:pt x="1721542" y="161605"/>
                          <a:pt x="3478039" y="0"/>
                        </a:cubicBezTo>
                        <a:cubicBezTo>
                          <a:pt x="5493072" y="193262"/>
                          <a:pt x="6963985" y="1772374"/>
                          <a:pt x="6956078" y="3419755"/>
                        </a:cubicBezTo>
                        <a:cubicBezTo>
                          <a:pt x="6929728" y="5268680"/>
                          <a:pt x="5537852" y="7007505"/>
                          <a:pt x="3478039" y="6839510"/>
                        </a:cubicBezTo>
                        <a:cubicBezTo>
                          <a:pt x="1623105" y="6594265"/>
                          <a:pt x="110635" y="5514706"/>
                          <a:pt x="0" y="3419755"/>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200" b="1" dirty="0">
                <a:solidFill>
                  <a:schemeClr val="tx1">
                    <a:lumMod val="75000"/>
                  </a:schemeClr>
                </a:solidFill>
              </a:rPr>
              <a:t>Strengths of Pilot Year</a:t>
            </a:r>
          </a:p>
          <a:p>
            <a:pPr marL="489833" indent="-489833">
              <a:buFont typeface="Arial" panose="020B0604020202020204" pitchFamily="34" charset="0"/>
              <a:buChar char="•"/>
            </a:pPr>
            <a:r>
              <a:rPr lang="en-US" sz="4200" dirty="0">
                <a:solidFill>
                  <a:schemeClr val="tx1">
                    <a:lumMod val="75000"/>
                  </a:schemeClr>
                </a:solidFill>
              </a:rPr>
              <a:t>Communication, flexibility within roles</a:t>
            </a:r>
          </a:p>
          <a:p>
            <a:pPr marL="489833" indent="-489833">
              <a:buFont typeface="Arial" panose="020B0604020202020204" pitchFamily="34" charset="0"/>
              <a:buChar char="•"/>
            </a:pPr>
            <a:r>
              <a:rPr lang="en-US" sz="4200" dirty="0">
                <a:solidFill>
                  <a:schemeClr val="tx1">
                    <a:lumMod val="75000"/>
                  </a:schemeClr>
                </a:solidFill>
              </a:rPr>
              <a:t>Staff with a background in disability, vocational rehab, area agencies, or occupational therapy</a:t>
            </a:r>
          </a:p>
          <a:p>
            <a:pPr marL="489833" indent="-489833">
              <a:buFont typeface="Arial" panose="020B0604020202020204" pitchFamily="34" charset="0"/>
              <a:buChar char="•"/>
            </a:pPr>
            <a:r>
              <a:rPr lang="en-US" sz="4200" dirty="0">
                <a:solidFill>
                  <a:schemeClr val="tx1">
                    <a:lumMod val="75000"/>
                  </a:schemeClr>
                </a:solidFill>
              </a:rPr>
              <a:t>Students are meeting goals and involved in the campus community</a:t>
            </a:r>
          </a:p>
        </p:txBody>
      </p:sp>
      <p:pic>
        <p:nvPicPr>
          <p:cNvPr id="51" name="Picture 2" descr="University of New Hampshire - Credly">
            <a:extLst>
              <a:ext uri="{FF2B5EF4-FFF2-40B4-BE49-F238E27FC236}">
                <a16:creationId xmlns:a16="http://schemas.microsoft.com/office/drawing/2014/main" id="{17AB3DED-6DED-4D96-8ABF-D985041A64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49170" y="4903401"/>
            <a:ext cx="3731802" cy="3731802"/>
          </a:xfrm>
          <a:prstGeom prst="rect">
            <a:avLst/>
          </a:prstGeom>
          <a:noFill/>
          <a:extLst>
            <a:ext uri="{909E8E84-426E-40DD-AFC4-6F175D3DCCD1}">
              <a14:hiddenFill xmlns:a14="http://schemas.microsoft.com/office/drawing/2010/main">
                <a:solidFill>
                  <a:srgbClr val="FFFFFF"/>
                </a:solidFill>
              </a14:hiddenFill>
            </a:ext>
          </a:extLst>
        </p:spPr>
      </p:pic>
      <p:sp>
        <p:nvSpPr>
          <p:cNvPr id="52" name="Flowchart: Alternate Process 51">
            <a:extLst>
              <a:ext uri="{FF2B5EF4-FFF2-40B4-BE49-F238E27FC236}">
                <a16:creationId xmlns:a16="http://schemas.microsoft.com/office/drawing/2014/main" id="{1254E0B0-6197-453C-A96A-6AD35BC1D21D}"/>
              </a:ext>
            </a:extLst>
          </p:cNvPr>
          <p:cNvSpPr/>
          <p:nvPr/>
        </p:nvSpPr>
        <p:spPr>
          <a:xfrm>
            <a:off x="32566822" y="7539902"/>
            <a:ext cx="10433386" cy="3641610"/>
          </a:xfrm>
          <a:prstGeom prst="flowChartAlternateProcess">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dirty="0">
                <a:solidFill>
                  <a:srgbClr val="000000"/>
                </a:solidFill>
              </a:rPr>
              <a:t>Served as a UNH-4U Peer Mentor: support student in academic and campus involvement</a:t>
            </a:r>
          </a:p>
        </p:txBody>
      </p:sp>
      <p:sp>
        <p:nvSpPr>
          <p:cNvPr id="53" name="Flowchart: Alternate Process 52">
            <a:extLst>
              <a:ext uri="{FF2B5EF4-FFF2-40B4-BE49-F238E27FC236}">
                <a16:creationId xmlns:a16="http://schemas.microsoft.com/office/drawing/2014/main" id="{902D6954-F4EA-476F-A76C-E15AB0483758}"/>
              </a:ext>
            </a:extLst>
          </p:cNvPr>
          <p:cNvSpPr/>
          <p:nvPr/>
        </p:nvSpPr>
        <p:spPr>
          <a:xfrm>
            <a:off x="32566823" y="11602652"/>
            <a:ext cx="10433386" cy="3264427"/>
          </a:xfrm>
          <a:prstGeom prst="flowChartAlternateProcess">
            <a:avLst/>
          </a:prstGeom>
          <a:solidFill>
            <a:srgbClr val="EFB57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dirty="0">
                <a:solidFill>
                  <a:srgbClr val="000000"/>
                </a:solidFill>
              </a:rPr>
              <a:t>Facilitated small group discussions in Bridges course, Setting and Realizing Goals</a:t>
            </a:r>
          </a:p>
        </p:txBody>
      </p:sp>
      <p:sp>
        <p:nvSpPr>
          <p:cNvPr id="54" name="Flowchart: Alternate Process 53">
            <a:extLst>
              <a:ext uri="{FF2B5EF4-FFF2-40B4-BE49-F238E27FC236}">
                <a16:creationId xmlns:a16="http://schemas.microsoft.com/office/drawing/2014/main" id="{C2261677-9158-4275-979D-F4798E200726}"/>
              </a:ext>
            </a:extLst>
          </p:cNvPr>
          <p:cNvSpPr/>
          <p:nvPr/>
        </p:nvSpPr>
        <p:spPr>
          <a:xfrm>
            <a:off x="32566822" y="15319579"/>
            <a:ext cx="10433386" cy="3264427"/>
          </a:xfrm>
          <a:prstGeom prst="flowChartAlternateProcess">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dirty="0">
                <a:solidFill>
                  <a:srgbClr val="000000"/>
                </a:solidFill>
              </a:rPr>
              <a:t>Presented at Bridges information sessions related to campus and social opportunities of UNH-4U</a:t>
            </a:r>
          </a:p>
        </p:txBody>
      </p:sp>
      <p:sp>
        <p:nvSpPr>
          <p:cNvPr id="55" name="Flowchart: Alternate Process 54">
            <a:extLst>
              <a:ext uri="{FF2B5EF4-FFF2-40B4-BE49-F238E27FC236}">
                <a16:creationId xmlns:a16="http://schemas.microsoft.com/office/drawing/2014/main" id="{94CBF22F-5C85-4D4A-8768-CAC1C2983AD6}"/>
              </a:ext>
            </a:extLst>
          </p:cNvPr>
          <p:cNvSpPr/>
          <p:nvPr/>
        </p:nvSpPr>
        <p:spPr>
          <a:xfrm>
            <a:off x="32566823" y="19053210"/>
            <a:ext cx="10433386" cy="3264427"/>
          </a:xfrm>
          <a:prstGeom prst="flowChartAlternateProcess">
            <a:avLst/>
          </a:prstGeom>
          <a:solidFill>
            <a:srgbClr val="EFB57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dirty="0">
                <a:solidFill>
                  <a:srgbClr val="000000"/>
                </a:solidFill>
              </a:rPr>
              <a:t>Collaborated in multiple team meetings for student</a:t>
            </a:r>
          </a:p>
        </p:txBody>
      </p:sp>
      <p:sp>
        <p:nvSpPr>
          <p:cNvPr id="56" name="Flowchart: Alternate Process 55">
            <a:extLst>
              <a:ext uri="{FF2B5EF4-FFF2-40B4-BE49-F238E27FC236}">
                <a16:creationId xmlns:a16="http://schemas.microsoft.com/office/drawing/2014/main" id="{5E770DC8-267E-46F8-A055-181578804E99}"/>
              </a:ext>
            </a:extLst>
          </p:cNvPr>
          <p:cNvSpPr/>
          <p:nvPr/>
        </p:nvSpPr>
        <p:spPr>
          <a:xfrm>
            <a:off x="32566822" y="22750937"/>
            <a:ext cx="10433386" cy="3263226"/>
          </a:xfrm>
          <a:prstGeom prst="flowChartAlternateProcess">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dirty="0">
                <a:solidFill>
                  <a:srgbClr val="000000"/>
                </a:solidFill>
              </a:rPr>
              <a:t>Conducted annotated bibliography on digital badges and micro-credentialing</a:t>
            </a:r>
          </a:p>
        </p:txBody>
      </p:sp>
      <p:sp>
        <p:nvSpPr>
          <p:cNvPr id="16" name="TextBox 15">
            <a:extLst>
              <a:ext uri="{FF2B5EF4-FFF2-40B4-BE49-F238E27FC236}">
                <a16:creationId xmlns:a16="http://schemas.microsoft.com/office/drawing/2014/main" id="{14DE9CA6-0A03-4C75-B28A-C7CF8E1DA1F1}"/>
              </a:ext>
            </a:extLst>
          </p:cNvPr>
          <p:cNvSpPr txBox="1"/>
          <p:nvPr/>
        </p:nvSpPr>
        <p:spPr>
          <a:xfrm>
            <a:off x="31495336" y="27890299"/>
            <a:ext cx="12455696" cy="3372975"/>
          </a:xfrm>
          <a:prstGeom prst="rect">
            <a:avLst/>
          </a:prstGeom>
          <a:noFill/>
        </p:spPr>
        <p:txBody>
          <a:bodyPr wrap="square" rtlCol="0">
            <a:spAutoFit/>
          </a:bodyPr>
          <a:lstStyle/>
          <a:p>
            <a:pPr>
              <a:lnSpc>
                <a:spcPct val="100000"/>
              </a:lnSpc>
              <a:spcBef>
                <a:spcPts val="514"/>
              </a:spcBef>
            </a:pPr>
            <a:r>
              <a:rPr lang="en-US" sz="4400" dirty="0">
                <a:latin typeface="Calibri" panose="020F0502020204030204" pitchFamily="34" charset="0"/>
                <a:cs typeface="Calibri" panose="020F0502020204030204" pitchFamily="34" charset="0"/>
                <a:hlinkClick r:id="rId3"/>
              </a:rPr>
              <a:t>https://iod.unh.edu/unh-4u/unh-4u-bridges</a:t>
            </a:r>
            <a:endParaRPr lang="en-US" sz="4400" dirty="0">
              <a:latin typeface="Calibri" panose="020F0502020204030204" pitchFamily="34" charset="0"/>
              <a:cs typeface="Calibri" panose="020F0502020204030204" pitchFamily="34" charset="0"/>
            </a:endParaRPr>
          </a:p>
          <a:p>
            <a:pPr>
              <a:lnSpc>
                <a:spcPct val="100000"/>
              </a:lnSpc>
              <a:spcBef>
                <a:spcPts val="514"/>
              </a:spcBef>
            </a:pPr>
            <a:r>
              <a:rPr lang="en-US" sz="4400" dirty="0">
                <a:latin typeface="Calibri" panose="020F0502020204030204" pitchFamily="34" charset="0"/>
                <a:cs typeface="Calibri" panose="020F0502020204030204" pitchFamily="34" charset="0"/>
                <a:hlinkClick r:id="rId4"/>
              </a:rPr>
              <a:t>https://www2.ed.gov/programs/tpsid/index.html</a:t>
            </a:r>
            <a:endParaRPr lang="en-US" sz="4400" dirty="0">
              <a:latin typeface="Calibri" panose="020F0502020204030204" pitchFamily="34" charset="0"/>
              <a:cs typeface="Calibri" panose="020F0502020204030204" pitchFamily="34" charset="0"/>
            </a:endParaRPr>
          </a:p>
          <a:p>
            <a:pPr>
              <a:lnSpc>
                <a:spcPct val="100000"/>
              </a:lnSpc>
              <a:spcBef>
                <a:spcPts val="514"/>
              </a:spcBef>
            </a:pPr>
            <a:r>
              <a:rPr lang="en-US" sz="4400" dirty="0">
                <a:latin typeface="Calibri" panose="020F0502020204030204" pitchFamily="34" charset="0"/>
                <a:cs typeface="Calibri" panose="020F0502020204030204" pitchFamily="34" charset="0"/>
                <a:hlinkClick r:id="rId5"/>
              </a:rPr>
              <a:t>https://iod.unh.edu/unh-4u</a:t>
            </a:r>
            <a:endParaRPr lang="en-US" sz="4400" dirty="0">
              <a:latin typeface="Calibri" panose="020F0502020204030204" pitchFamily="34" charset="0"/>
              <a:cs typeface="Calibri" panose="020F0502020204030204" pitchFamily="34" charset="0"/>
            </a:endParaRPr>
          </a:p>
          <a:p>
            <a:endParaRPr lang="en-US" dirty="0"/>
          </a:p>
        </p:txBody>
      </p:sp>
      <p:pic>
        <p:nvPicPr>
          <p:cNvPr id="1026" name="Picture 2" descr="UNH-4U Bridges | Institute on Disability/UCED">
            <a:extLst>
              <a:ext uri="{FF2B5EF4-FFF2-40B4-BE49-F238E27FC236}">
                <a16:creationId xmlns:a16="http://schemas.microsoft.com/office/drawing/2014/main" id="{35A17378-718E-4F7C-AC50-F0756B91BD8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2165" y="5123471"/>
            <a:ext cx="10063842" cy="2628324"/>
          </a:xfrm>
          <a:prstGeom prst="rect">
            <a:avLst/>
          </a:prstGeom>
          <a:noFill/>
          <a:extLst>
            <a:ext uri="{909E8E84-426E-40DD-AFC4-6F175D3DCCD1}">
              <a14:hiddenFill xmlns:a14="http://schemas.microsoft.com/office/drawing/2010/main">
                <a:solidFill>
                  <a:srgbClr val="FFFFFF"/>
                </a:solidFill>
              </a14:hiddenFill>
            </a:ext>
          </a:extLst>
        </p:spPr>
      </p:pic>
      <p:sp>
        <p:nvSpPr>
          <p:cNvPr id="17" name="Flowchart: Alternate Process 16">
            <a:extLst>
              <a:ext uri="{FF2B5EF4-FFF2-40B4-BE49-F238E27FC236}">
                <a16:creationId xmlns:a16="http://schemas.microsoft.com/office/drawing/2014/main" id="{78F023EE-A7BC-41CB-B1BC-17AE9BA90C6B}"/>
              </a:ext>
            </a:extLst>
          </p:cNvPr>
          <p:cNvSpPr/>
          <p:nvPr/>
        </p:nvSpPr>
        <p:spPr>
          <a:xfrm>
            <a:off x="319469" y="26111566"/>
            <a:ext cx="2226011" cy="2376661"/>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tx1"/>
                </a:solidFill>
              </a:rPr>
              <a:t>Bridges Webinar Series</a:t>
            </a:r>
          </a:p>
        </p:txBody>
      </p:sp>
      <p:sp>
        <p:nvSpPr>
          <p:cNvPr id="58" name="Flowchart: Alternate Process 57">
            <a:extLst>
              <a:ext uri="{FF2B5EF4-FFF2-40B4-BE49-F238E27FC236}">
                <a16:creationId xmlns:a16="http://schemas.microsoft.com/office/drawing/2014/main" id="{603EBE90-F9F8-415E-B32B-D0DAB8340E28}"/>
              </a:ext>
            </a:extLst>
          </p:cNvPr>
          <p:cNvSpPr/>
          <p:nvPr/>
        </p:nvSpPr>
        <p:spPr>
          <a:xfrm>
            <a:off x="13365250" y="26101043"/>
            <a:ext cx="4008350" cy="2376661"/>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tx1"/>
                </a:solidFill>
              </a:rPr>
              <a:t>Digital Badge Obtainment,</a:t>
            </a:r>
          </a:p>
          <a:p>
            <a:pPr algn="ctr"/>
            <a:r>
              <a:rPr lang="en-US" sz="4000" dirty="0">
                <a:solidFill>
                  <a:schemeClr val="tx1"/>
                </a:solidFill>
              </a:rPr>
              <a:t>Employment Opportunities</a:t>
            </a:r>
          </a:p>
        </p:txBody>
      </p:sp>
      <p:sp>
        <p:nvSpPr>
          <p:cNvPr id="59" name="Flowchart: Alternate Process 58">
            <a:extLst>
              <a:ext uri="{FF2B5EF4-FFF2-40B4-BE49-F238E27FC236}">
                <a16:creationId xmlns:a16="http://schemas.microsoft.com/office/drawing/2014/main" id="{175430E7-F088-4811-9545-CB8D7DC22D45}"/>
              </a:ext>
            </a:extLst>
          </p:cNvPr>
          <p:cNvSpPr/>
          <p:nvPr/>
        </p:nvSpPr>
        <p:spPr>
          <a:xfrm>
            <a:off x="3679829" y="25898553"/>
            <a:ext cx="8437712" cy="2866242"/>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l">
              <a:buFont typeface="Symbol" panose="05050102010706020507" pitchFamily="18" charset="2"/>
              <a:buChar char=""/>
            </a:pPr>
            <a:r>
              <a:rPr lang="en-US" sz="4000" b="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Authentic campus and academic opportunities</a:t>
            </a:r>
          </a:p>
          <a:p>
            <a:pPr lvl="0" algn="l">
              <a:buFont typeface="Symbol" panose="05050102010706020507" pitchFamily="18" charset="2"/>
              <a:buChar char=""/>
            </a:pPr>
            <a:r>
              <a:rPr lang="en-US" sz="4000" b="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Independent living skills</a:t>
            </a:r>
            <a:endParaRPr lang="en-US" sz="4000" b="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lvl="0" algn="l">
              <a:buFont typeface="Symbol" panose="05050102010706020507" pitchFamily="18" charset="2"/>
              <a:buChar char=""/>
            </a:pPr>
            <a:r>
              <a:rPr lang="en-US" sz="4000" b="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Advising &amp; peer mentoring support</a:t>
            </a:r>
          </a:p>
        </p:txBody>
      </p:sp>
      <p:sp>
        <p:nvSpPr>
          <p:cNvPr id="60" name="Flowchart: Alternate Process 59">
            <a:extLst>
              <a:ext uri="{FF2B5EF4-FFF2-40B4-BE49-F238E27FC236}">
                <a16:creationId xmlns:a16="http://schemas.microsoft.com/office/drawing/2014/main" id="{5C9C3DDE-55FF-46B5-8F7E-F7E0CA35A0D0}"/>
              </a:ext>
            </a:extLst>
          </p:cNvPr>
          <p:cNvSpPr/>
          <p:nvPr/>
        </p:nvSpPr>
        <p:spPr>
          <a:xfrm>
            <a:off x="5596227" y="25138162"/>
            <a:ext cx="4475326" cy="760391"/>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tx1"/>
                </a:solidFill>
              </a:rPr>
              <a:t>UNH-4U 2-year CTP</a:t>
            </a:r>
          </a:p>
        </p:txBody>
      </p:sp>
      <p:sp>
        <p:nvSpPr>
          <p:cNvPr id="18" name="Arrow: Right 17">
            <a:extLst>
              <a:ext uri="{FF2B5EF4-FFF2-40B4-BE49-F238E27FC236}">
                <a16:creationId xmlns:a16="http://schemas.microsoft.com/office/drawing/2014/main" id="{6D6A805F-69E2-4CD7-BDC9-3E4275CAB7E9}"/>
              </a:ext>
            </a:extLst>
          </p:cNvPr>
          <p:cNvSpPr/>
          <p:nvPr/>
        </p:nvSpPr>
        <p:spPr>
          <a:xfrm>
            <a:off x="2722554" y="26963153"/>
            <a:ext cx="720825" cy="619850"/>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Arrow: Right 61">
            <a:extLst>
              <a:ext uri="{FF2B5EF4-FFF2-40B4-BE49-F238E27FC236}">
                <a16:creationId xmlns:a16="http://schemas.microsoft.com/office/drawing/2014/main" id="{E5B8D095-A6AC-45DA-8878-4EBD7BE5C4C7}"/>
              </a:ext>
            </a:extLst>
          </p:cNvPr>
          <p:cNvSpPr/>
          <p:nvPr/>
        </p:nvSpPr>
        <p:spPr>
          <a:xfrm>
            <a:off x="12390415" y="26963153"/>
            <a:ext cx="720825" cy="619850"/>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6240937"/>
      </p:ext>
    </p:extLst>
  </p:cSld>
  <p:clrMapOvr>
    <a:masterClrMapping/>
  </p:clrMapOvr>
</p:sld>
</file>

<file path=ppt/theme/theme1.xml><?xml version="1.0" encoding="utf-8"?>
<a:theme xmlns:a="http://schemas.openxmlformats.org/drawingml/2006/main" name="Office Theme">
  <a:themeElements>
    <a:clrScheme name="Custom 2">
      <a:dk1>
        <a:srgbClr val="000000"/>
      </a:dk1>
      <a:lt1>
        <a:sysClr val="window" lastClr="FFFFFF"/>
      </a:lt1>
      <a:dk2>
        <a:srgbClr val="013591"/>
      </a:dk2>
      <a:lt2>
        <a:srgbClr val="FFFFFF"/>
      </a:lt2>
      <a:accent1>
        <a:srgbClr val="C55A11"/>
      </a:accent1>
      <a:accent2>
        <a:srgbClr val="70AD47"/>
      </a:accent2>
      <a:accent3>
        <a:srgbClr val="013591"/>
      </a:accent3>
      <a:accent4>
        <a:srgbClr val="FFC000"/>
      </a:accent4>
      <a:accent5>
        <a:srgbClr val="0563C1"/>
      </a:accent5>
      <a:accent6>
        <a:srgbClr val="98A4AD"/>
      </a:accent6>
      <a:hlink>
        <a:srgbClr val="0563C1"/>
      </a:hlink>
      <a:folHlink>
        <a:srgbClr val="0563C1"/>
      </a:folHlink>
    </a:clrScheme>
    <a:fontScheme name="IOD fonts">
      <a:majorFont>
        <a:latin typeface="Myriad Pro"/>
        <a:ea typeface=""/>
        <a:cs typeface=""/>
      </a:majorFont>
      <a:minorFont>
        <a:latin typeface="Minion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NDPoster_42x56" id="{28501215-2B6E-4598-8CF6-AE42CB94BF9F}" vid="{547A93A2-4794-4327-B1F7-85B2EF97BC2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E8B49EBC-8012-49EB-A634-9AC004CF8E85}">
  <ds:schemaRefs>
    <ds:schemaRef ds:uri="ESRI.ArcGIS.Mapping.OfficeIntegration.PowerPointInfo"/>
  </ds:schemaRefs>
</ds:datastoreItem>
</file>

<file path=customXml/itemProps2.xml><?xml version="1.0" encoding="utf-8"?>
<ds:datastoreItem xmlns:ds="http://schemas.openxmlformats.org/officeDocument/2006/customXml" ds:itemID="{1966D790-D06C-4361-94B8-8BED25FA40AD}">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
  <TotalTime>3162</TotalTime>
  <Words>543</Words>
  <Application>Microsoft Office PowerPoint</Application>
  <PresentationFormat>Custom</PresentationFormat>
  <Paragraphs>50</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Minion Pro</vt:lpstr>
      <vt:lpstr>Myriad Pro</vt:lpstr>
      <vt:lpstr>Source Sans Pro</vt:lpstr>
      <vt:lpstr>Symbol</vt:lpstr>
      <vt:lpstr>Wingdings</vt:lpstr>
      <vt:lpstr>Office Theme</vt:lpstr>
      <vt:lpstr>UNH-4U Comprehensive Transition Program &amp; Bridges Training Series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Rhiannon Jacobs</dc:creator>
  <cp:lastModifiedBy>Jade Doherty</cp:lastModifiedBy>
  <cp:revision>204</cp:revision>
  <dcterms:created xsi:type="dcterms:W3CDTF">2016-03-05T16:55:12Z</dcterms:created>
  <dcterms:modified xsi:type="dcterms:W3CDTF">2022-05-05T00:31:48Z</dcterms:modified>
</cp:coreProperties>
</file>