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3"/>
  </p:sldMasterIdLst>
  <p:notesMasterIdLst>
    <p:notesMasterId r:id="rId5"/>
  </p:notesMasterIdLst>
  <p:sldIdLst>
    <p:sldId id="264" r:id="rId4"/>
  </p:sldIdLst>
  <p:sldSz cx="43891200" cy="32918400"/>
  <p:notesSz cx="9144000" cy="6858000"/>
  <p:defaultTextStyle>
    <a:defPPr>
      <a:defRPr lang="en-US"/>
    </a:defPPr>
    <a:lvl1pPr algn="l" defTabSz="3685991" rtl="0" eaLnBrk="0" fontAlgn="base" hangingPunct="0">
      <a:spcBef>
        <a:spcPct val="0"/>
      </a:spcBef>
      <a:spcAft>
        <a:spcPct val="0"/>
      </a:spcAft>
      <a:defRPr sz="7285" kern="1200">
        <a:solidFill>
          <a:schemeClr val="tx1"/>
        </a:solidFill>
        <a:latin typeface="Minion Pro"/>
        <a:ea typeface="+mn-ea"/>
        <a:cs typeface="+mn-cs"/>
      </a:defRPr>
    </a:lvl1pPr>
    <a:lvl2pPr marL="1842315" indent="-1450449" algn="l" defTabSz="3685991" rtl="0" eaLnBrk="0" fontAlgn="base" hangingPunct="0">
      <a:spcBef>
        <a:spcPct val="0"/>
      </a:spcBef>
      <a:spcAft>
        <a:spcPct val="0"/>
      </a:spcAft>
      <a:defRPr sz="7285" kern="1200">
        <a:solidFill>
          <a:schemeClr val="tx1"/>
        </a:solidFill>
        <a:latin typeface="Minion Pro"/>
        <a:ea typeface="+mn-ea"/>
        <a:cs typeface="+mn-cs"/>
      </a:defRPr>
    </a:lvl2pPr>
    <a:lvl3pPr marL="3685991" indent="-2902259" algn="l" defTabSz="3685991" rtl="0" eaLnBrk="0" fontAlgn="base" hangingPunct="0">
      <a:spcBef>
        <a:spcPct val="0"/>
      </a:spcBef>
      <a:spcAft>
        <a:spcPct val="0"/>
      </a:spcAft>
      <a:defRPr sz="7285" kern="1200">
        <a:solidFill>
          <a:schemeClr val="tx1"/>
        </a:solidFill>
        <a:latin typeface="Minion Pro"/>
        <a:ea typeface="+mn-ea"/>
        <a:cs typeface="+mn-cs"/>
      </a:defRPr>
    </a:lvl3pPr>
    <a:lvl4pPr marL="5529666" indent="-4354068" algn="l" defTabSz="3685991" rtl="0" eaLnBrk="0" fontAlgn="base" hangingPunct="0">
      <a:spcBef>
        <a:spcPct val="0"/>
      </a:spcBef>
      <a:spcAft>
        <a:spcPct val="0"/>
      </a:spcAft>
      <a:defRPr sz="7285" kern="1200">
        <a:solidFill>
          <a:schemeClr val="tx1"/>
        </a:solidFill>
        <a:latin typeface="Minion Pro"/>
        <a:ea typeface="+mn-ea"/>
        <a:cs typeface="+mn-cs"/>
      </a:defRPr>
    </a:lvl4pPr>
    <a:lvl5pPr marL="7371981" indent="-5804517" algn="l" defTabSz="3685991" rtl="0" eaLnBrk="0" fontAlgn="base" hangingPunct="0">
      <a:spcBef>
        <a:spcPct val="0"/>
      </a:spcBef>
      <a:spcAft>
        <a:spcPct val="0"/>
      </a:spcAft>
      <a:defRPr sz="7285" kern="1200">
        <a:solidFill>
          <a:schemeClr val="tx1"/>
        </a:solidFill>
        <a:latin typeface="Minion Pro"/>
        <a:ea typeface="+mn-ea"/>
        <a:cs typeface="+mn-cs"/>
      </a:defRPr>
    </a:lvl5pPr>
    <a:lvl6pPr marL="1959331" algn="l" defTabSz="783732" rtl="0" eaLnBrk="1" latinLnBrk="0" hangingPunct="1">
      <a:defRPr sz="7285" kern="1200">
        <a:solidFill>
          <a:schemeClr val="tx1"/>
        </a:solidFill>
        <a:latin typeface="Minion Pro"/>
        <a:ea typeface="+mn-ea"/>
        <a:cs typeface="+mn-cs"/>
      </a:defRPr>
    </a:lvl6pPr>
    <a:lvl7pPr marL="2351197" algn="l" defTabSz="783732" rtl="0" eaLnBrk="1" latinLnBrk="0" hangingPunct="1">
      <a:defRPr sz="7285" kern="1200">
        <a:solidFill>
          <a:schemeClr val="tx1"/>
        </a:solidFill>
        <a:latin typeface="Minion Pro"/>
        <a:ea typeface="+mn-ea"/>
        <a:cs typeface="+mn-cs"/>
      </a:defRPr>
    </a:lvl7pPr>
    <a:lvl8pPr marL="2743063" algn="l" defTabSz="783732" rtl="0" eaLnBrk="1" latinLnBrk="0" hangingPunct="1">
      <a:defRPr sz="7285" kern="1200">
        <a:solidFill>
          <a:schemeClr val="tx1"/>
        </a:solidFill>
        <a:latin typeface="Minion Pro"/>
        <a:ea typeface="+mn-ea"/>
        <a:cs typeface="+mn-cs"/>
      </a:defRPr>
    </a:lvl8pPr>
    <a:lvl9pPr marL="3134929" algn="l" defTabSz="783732" rtl="0" eaLnBrk="1" latinLnBrk="0" hangingPunct="1">
      <a:defRPr sz="7285" kern="1200">
        <a:solidFill>
          <a:schemeClr val="tx1"/>
        </a:solidFill>
        <a:latin typeface="Minion Pro"/>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berle, Romy"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850D"/>
    <a:srgbClr val="0044BB"/>
    <a:srgbClr val="29729F"/>
    <a:srgbClr val="000000"/>
    <a:srgbClr val="003591"/>
    <a:srgbClr val="2E0957"/>
    <a:srgbClr val="002060"/>
    <a:srgbClr val="FFC9C9"/>
    <a:srgbClr val="DEC8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434" autoAdjust="0"/>
  </p:normalViewPr>
  <p:slideViewPr>
    <p:cSldViewPr snapToGrid="0">
      <p:cViewPr>
        <p:scale>
          <a:sx n="22" d="100"/>
          <a:sy n="22" d="100"/>
        </p:scale>
        <p:origin x="859"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Master" Target="slideMasters/slideMaster1.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DB2DB9-B0BD-4AB2-8056-47E3CE642614}"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5D578BFE-0DF8-495B-BF11-46A0C5E07706}">
      <dgm:prSet phldrT="[Text]"/>
      <dgm:spPr>
        <a:solidFill>
          <a:srgbClr val="0044BB"/>
        </a:solidFill>
      </dgm:spPr>
      <dgm:t>
        <a:bodyPr/>
        <a:lstStyle/>
        <a:p>
          <a:r>
            <a:rPr lang="en-US" dirty="0"/>
            <a:t>Workforce Shortage Crisis </a:t>
          </a:r>
        </a:p>
      </dgm:t>
    </dgm:pt>
    <dgm:pt modelId="{6B7E410E-61F4-4F7E-97E9-B6D13A1E256D}" type="parTrans" cxnId="{A4A5E82D-9ADE-4955-9E8F-CEC93805B484}">
      <dgm:prSet/>
      <dgm:spPr/>
      <dgm:t>
        <a:bodyPr/>
        <a:lstStyle/>
        <a:p>
          <a:endParaRPr lang="en-US"/>
        </a:p>
      </dgm:t>
    </dgm:pt>
    <dgm:pt modelId="{B82155A4-C743-4B21-9167-A9994B125CCD}" type="sibTrans" cxnId="{A4A5E82D-9ADE-4955-9E8F-CEC93805B484}">
      <dgm:prSet/>
      <dgm:spPr/>
      <dgm:t>
        <a:bodyPr/>
        <a:lstStyle/>
        <a:p>
          <a:endParaRPr lang="en-US"/>
        </a:p>
      </dgm:t>
    </dgm:pt>
    <dgm:pt modelId="{97EB0E7B-BB89-4CD8-8415-CF705065C7E0}">
      <dgm:prSet phldrT="[Text]" custT="1"/>
      <dgm:spPr>
        <a:solidFill>
          <a:srgbClr val="0044BB"/>
        </a:solidFill>
      </dgm:spPr>
      <dgm:t>
        <a:bodyPr/>
        <a:lstStyle/>
        <a:p>
          <a:r>
            <a:rPr lang="en-US" sz="2800" dirty="0"/>
            <a:t>Caregivers</a:t>
          </a:r>
        </a:p>
      </dgm:t>
    </dgm:pt>
    <dgm:pt modelId="{E07C5226-85DE-4ACC-8E5F-2CEB916EF6B4}" type="parTrans" cxnId="{D3B5F386-2604-4ED9-84B7-D7E8B15B974E}">
      <dgm:prSet/>
      <dgm:spPr/>
      <dgm:t>
        <a:bodyPr/>
        <a:lstStyle/>
        <a:p>
          <a:endParaRPr lang="en-US"/>
        </a:p>
      </dgm:t>
    </dgm:pt>
    <dgm:pt modelId="{2AA9DEC3-8440-477D-AAC4-CDD727E75669}" type="sibTrans" cxnId="{D3B5F386-2604-4ED9-84B7-D7E8B15B974E}">
      <dgm:prSet/>
      <dgm:spPr>
        <a:solidFill>
          <a:srgbClr val="F3850D"/>
        </a:solidFill>
      </dgm:spPr>
      <dgm:t>
        <a:bodyPr/>
        <a:lstStyle/>
        <a:p>
          <a:endParaRPr lang="en-US"/>
        </a:p>
      </dgm:t>
    </dgm:pt>
    <dgm:pt modelId="{D3127168-84D6-470D-ADBB-0F48064F485D}">
      <dgm:prSet phldrT="[Text]" custT="1"/>
      <dgm:spPr>
        <a:solidFill>
          <a:srgbClr val="0044BB"/>
        </a:solidFill>
      </dgm:spPr>
      <dgm:t>
        <a:bodyPr/>
        <a:lstStyle/>
        <a:p>
          <a:r>
            <a:rPr lang="en-US" sz="2800" dirty="0"/>
            <a:t>Private Duty Nurses</a:t>
          </a:r>
        </a:p>
      </dgm:t>
    </dgm:pt>
    <dgm:pt modelId="{26A30975-503C-4212-B13D-A5DA5C5B5707}" type="parTrans" cxnId="{645B745A-5FB1-495D-B1B8-F0F825613A35}">
      <dgm:prSet/>
      <dgm:spPr/>
      <dgm:t>
        <a:bodyPr/>
        <a:lstStyle/>
        <a:p>
          <a:endParaRPr lang="en-US"/>
        </a:p>
      </dgm:t>
    </dgm:pt>
    <dgm:pt modelId="{3790D56F-6474-4FAD-BE20-1166EB8B6A74}" type="sibTrans" cxnId="{645B745A-5FB1-495D-B1B8-F0F825613A35}">
      <dgm:prSet/>
      <dgm:spPr>
        <a:solidFill>
          <a:srgbClr val="F3850D"/>
        </a:solidFill>
      </dgm:spPr>
      <dgm:t>
        <a:bodyPr/>
        <a:lstStyle/>
        <a:p>
          <a:endParaRPr lang="en-US"/>
        </a:p>
      </dgm:t>
    </dgm:pt>
    <dgm:pt modelId="{DE2A0C0F-11B9-45A2-94FD-03E738C543C0}">
      <dgm:prSet phldrT="[Text]" custT="1"/>
      <dgm:spPr>
        <a:solidFill>
          <a:srgbClr val="0044BB"/>
        </a:solidFill>
      </dgm:spPr>
      <dgm:t>
        <a:bodyPr/>
        <a:lstStyle/>
        <a:p>
          <a:r>
            <a:rPr lang="en-US" sz="2800" dirty="0"/>
            <a:t>Personal Care Attendants</a:t>
          </a:r>
        </a:p>
      </dgm:t>
    </dgm:pt>
    <dgm:pt modelId="{D50C1DFE-099C-4885-B647-4360E92B123B}" type="parTrans" cxnId="{700C1814-D0D8-42D8-8D43-90A4848644E5}">
      <dgm:prSet/>
      <dgm:spPr/>
      <dgm:t>
        <a:bodyPr/>
        <a:lstStyle/>
        <a:p>
          <a:endParaRPr lang="en-US"/>
        </a:p>
      </dgm:t>
    </dgm:pt>
    <dgm:pt modelId="{B156E8FC-0B77-413E-8145-7A2BC39987A3}" type="sibTrans" cxnId="{700C1814-D0D8-42D8-8D43-90A4848644E5}">
      <dgm:prSet/>
      <dgm:spPr>
        <a:solidFill>
          <a:srgbClr val="F3850D"/>
        </a:solidFill>
      </dgm:spPr>
      <dgm:t>
        <a:bodyPr/>
        <a:lstStyle/>
        <a:p>
          <a:endParaRPr lang="en-US"/>
        </a:p>
      </dgm:t>
    </dgm:pt>
    <dgm:pt modelId="{6C811B32-82CA-4559-AED2-ED6C24D8E6AC}">
      <dgm:prSet phldrT="[Text]" custT="1"/>
      <dgm:spPr>
        <a:solidFill>
          <a:srgbClr val="0044BB"/>
        </a:solidFill>
      </dgm:spPr>
      <dgm:t>
        <a:bodyPr/>
        <a:lstStyle/>
        <a:p>
          <a:r>
            <a:rPr lang="en-US" sz="2800" dirty="0"/>
            <a:t>Direct Support Professionals</a:t>
          </a:r>
        </a:p>
      </dgm:t>
    </dgm:pt>
    <dgm:pt modelId="{73F3DEB7-77D6-4E9C-AB4F-9A838FC93421}" type="parTrans" cxnId="{8ABC239C-DD93-4BA2-89C4-37828B301E69}">
      <dgm:prSet/>
      <dgm:spPr/>
      <dgm:t>
        <a:bodyPr/>
        <a:lstStyle/>
        <a:p>
          <a:endParaRPr lang="en-US"/>
        </a:p>
      </dgm:t>
    </dgm:pt>
    <dgm:pt modelId="{918F3AF2-A8D7-4E45-BB72-3CCB905C1993}" type="sibTrans" cxnId="{8ABC239C-DD93-4BA2-89C4-37828B301E69}">
      <dgm:prSet/>
      <dgm:spPr>
        <a:solidFill>
          <a:srgbClr val="F3850D"/>
        </a:solidFill>
      </dgm:spPr>
      <dgm:t>
        <a:bodyPr/>
        <a:lstStyle/>
        <a:p>
          <a:endParaRPr lang="en-US"/>
        </a:p>
      </dgm:t>
    </dgm:pt>
    <dgm:pt modelId="{D95A6559-C714-4035-829E-8C3B6A59909C}" type="pres">
      <dgm:prSet presAssocID="{98DB2DB9-B0BD-4AB2-8056-47E3CE642614}" presName="Name0" presStyleCnt="0">
        <dgm:presLayoutVars>
          <dgm:chMax val="1"/>
          <dgm:dir/>
          <dgm:animLvl val="ctr"/>
          <dgm:resizeHandles val="exact"/>
        </dgm:presLayoutVars>
      </dgm:prSet>
      <dgm:spPr/>
    </dgm:pt>
    <dgm:pt modelId="{84729BB9-231A-456B-B420-EABA9F76D78A}" type="pres">
      <dgm:prSet presAssocID="{5D578BFE-0DF8-495B-BF11-46A0C5E07706}" presName="centerShape" presStyleLbl="node0" presStyleIdx="0" presStyleCnt="1" custScaleX="95584" custScaleY="90391" custLinFactNeighborX="0" custLinFactNeighborY="-1327"/>
      <dgm:spPr/>
    </dgm:pt>
    <dgm:pt modelId="{0884B969-6688-48B7-817A-B336A84A03F8}" type="pres">
      <dgm:prSet presAssocID="{97EB0E7B-BB89-4CD8-8415-CF705065C7E0}" presName="node" presStyleLbl="node1" presStyleIdx="0" presStyleCnt="4" custScaleX="139037" custScaleY="127508" custRadScaleRad="100055" custRadScaleInc="4145">
        <dgm:presLayoutVars>
          <dgm:bulletEnabled val="1"/>
        </dgm:presLayoutVars>
      </dgm:prSet>
      <dgm:spPr/>
    </dgm:pt>
    <dgm:pt modelId="{FE2A323C-2882-4D95-862E-6C24DECE1185}" type="pres">
      <dgm:prSet presAssocID="{97EB0E7B-BB89-4CD8-8415-CF705065C7E0}" presName="dummy" presStyleCnt="0"/>
      <dgm:spPr/>
    </dgm:pt>
    <dgm:pt modelId="{696FD6ED-645B-4966-815D-1CBCAFD51662}" type="pres">
      <dgm:prSet presAssocID="{2AA9DEC3-8440-477D-AAC4-CDD727E75669}" presName="sibTrans" presStyleLbl="sibTrans2D1" presStyleIdx="0" presStyleCnt="4" custLinFactNeighborX="-563" custLinFactNeighborY="400"/>
      <dgm:spPr/>
    </dgm:pt>
    <dgm:pt modelId="{C4160626-1565-4428-A7E3-DCBC62FC496C}" type="pres">
      <dgm:prSet presAssocID="{D3127168-84D6-470D-ADBB-0F48064F485D}" presName="node" presStyleLbl="node1" presStyleIdx="1" presStyleCnt="4" custScaleX="149053" custScaleY="154107" custRadScaleRad="114788" custRadScaleInc="-8393">
        <dgm:presLayoutVars>
          <dgm:bulletEnabled val="1"/>
        </dgm:presLayoutVars>
      </dgm:prSet>
      <dgm:spPr/>
    </dgm:pt>
    <dgm:pt modelId="{1331D4CA-5203-4F6D-B837-33CD9B02EFAD}" type="pres">
      <dgm:prSet presAssocID="{D3127168-84D6-470D-ADBB-0F48064F485D}" presName="dummy" presStyleCnt="0"/>
      <dgm:spPr/>
    </dgm:pt>
    <dgm:pt modelId="{DDBD5035-0F56-42D8-A136-222D23B873A3}" type="pres">
      <dgm:prSet presAssocID="{3790D56F-6474-4FAD-BE20-1166EB8B6A74}" presName="sibTrans" presStyleLbl="sibTrans2D1" presStyleIdx="1" presStyleCnt="4" custLinFactNeighborX="-563" custLinFactNeighborY="390"/>
      <dgm:spPr/>
    </dgm:pt>
    <dgm:pt modelId="{4820C4F9-54AE-498D-B84C-4B1DD3CAF44B}" type="pres">
      <dgm:prSet presAssocID="{DE2A0C0F-11B9-45A2-94FD-03E738C543C0}" presName="node" presStyleLbl="node1" presStyleIdx="2" presStyleCnt="4" custScaleX="153544" custScaleY="150122" custRadScaleRad="100475" custRadScaleInc="-4289">
        <dgm:presLayoutVars>
          <dgm:bulletEnabled val="1"/>
        </dgm:presLayoutVars>
      </dgm:prSet>
      <dgm:spPr/>
    </dgm:pt>
    <dgm:pt modelId="{7C8D8784-A5F9-471A-9AE6-2C4AD2592A04}" type="pres">
      <dgm:prSet presAssocID="{DE2A0C0F-11B9-45A2-94FD-03E738C543C0}" presName="dummy" presStyleCnt="0"/>
      <dgm:spPr/>
    </dgm:pt>
    <dgm:pt modelId="{305243AA-0724-4676-862F-96FD8014629F}" type="pres">
      <dgm:prSet presAssocID="{B156E8FC-0B77-413E-8145-7A2BC39987A3}" presName="sibTrans" presStyleLbl="sibTrans2D1" presStyleIdx="2" presStyleCnt="4"/>
      <dgm:spPr/>
    </dgm:pt>
    <dgm:pt modelId="{E623ECFD-4AC4-45CA-98E2-17A599B2EFE0}" type="pres">
      <dgm:prSet presAssocID="{6C811B32-82CA-4559-AED2-ED6C24D8E6AC}" presName="node" presStyleLbl="node1" presStyleIdx="3" presStyleCnt="4" custScaleX="173801" custScaleY="165508" custRadScaleRad="114399" custRadScaleInc="1990">
        <dgm:presLayoutVars>
          <dgm:bulletEnabled val="1"/>
        </dgm:presLayoutVars>
      </dgm:prSet>
      <dgm:spPr/>
    </dgm:pt>
    <dgm:pt modelId="{58CE7E02-8927-49C2-99F5-D510B9CC8A1E}" type="pres">
      <dgm:prSet presAssocID="{6C811B32-82CA-4559-AED2-ED6C24D8E6AC}" presName="dummy" presStyleCnt="0"/>
      <dgm:spPr/>
    </dgm:pt>
    <dgm:pt modelId="{5733A14C-919E-429F-912E-3F2D319BE577}" type="pres">
      <dgm:prSet presAssocID="{918F3AF2-A8D7-4E45-BB72-3CCB905C1993}" presName="sibTrans" presStyleLbl="sibTrans2D1" presStyleIdx="3" presStyleCnt="4" custLinFactNeighborX="-1130" custLinFactNeighborY="-35"/>
      <dgm:spPr/>
    </dgm:pt>
  </dgm:ptLst>
  <dgm:cxnLst>
    <dgm:cxn modelId="{700C1814-D0D8-42D8-8D43-90A4848644E5}" srcId="{5D578BFE-0DF8-495B-BF11-46A0C5E07706}" destId="{DE2A0C0F-11B9-45A2-94FD-03E738C543C0}" srcOrd="2" destOrd="0" parTransId="{D50C1DFE-099C-4885-B647-4360E92B123B}" sibTransId="{B156E8FC-0B77-413E-8145-7A2BC39987A3}"/>
    <dgm:cxn modelId="{A4A5E82D-9ADE-4955-9E8F-CEC93805B484}" srcId="{98DB2DB9-B0BD-4AB2-8056-47E3CE642614}" destId="{5D578BFE-0DF8-495B-BF11-46A0C5E07706}" srcOrd="0" destOrd="0" parTransId="{6B7E410E-61F4-4F7E-97E9-B6D13A1E256D}" sibTransId="{B82155A4-C743-4B21-9167-A9994B125CCD}"/>
    <dgm:cxn modelId="{0915E445-8112-4333-A306-F9A352F3EE88}" type="presOf" srcId="{5D578BFE-0DF8-495B-BF11-46A0C5E07706}" destId="{84729BB9-231A-456B-B420-EABA9F76D78A}" srcOrd="0" destOrd="0" presId="urn:microsoft.com/office/officeart/2005/8/layout/radial6"/>
    <dgm:cxn modelId="{645B745A-5FB1-495D-B1B8-F0F825613A35}" srcId="{5D578BFE-0DF8-495B-BF11-46A0C5E07706}" destId="{D3127168-84D6-470D-ADBB-0F48064F485D}" srcOrd="1" destOrd="0" parTransId="{26A30975-503C-4212-B13D-A5DA5C5B5707}" sibTransId="{3790D56F-6474-4FAD-BE20-1166EB8B6A74}"/>
    <dgm:cxn modelId="{AC66937C-3626-496D-807D-FD2DD67F671D}" type="presOf" srcId="{B156E8FC-0B77-413E-8145-7A2BC39987A3}" destId="{305243AA-0724-4676-862F-96FD8014629F}" srcOrd="0" destOrd="0" presId="urn:microsoft.com/office/officeart/2005/8/layout/radial6"/>
    <dgm:cxn modelId="{E5249586-96A5-4DB8-98E1-A0E997D18E9D}" type="presOf" srcId="{3790D56F-6474-4FAD-BE20-1166EB8B6A74}" destId="{DDBD5035-0F56-42D8-A136-222D23B873A3}" srcOrd="0" destOrd="0" presId="urn:microsoft.com/office/officeart/2005/8/layout/radial6"/>
    <dgm:cxn modelId="{D3B5F386-2604-4ED9-84B7-D7E8B15B974E}" srcId="{5D578BFE-0DF8-495B-BF11-46A0C5E07706}" destId="{97EB0E7B-BB89-4CD8-8415-CF705065C7E0}" srcOrd="0" destOrd="0" parTransId="{E07C5226-85DE-4ACC-8E5F-2CEB916EF6B4}" sibTransId="{2AA9DEC3-8440-477D-AAC4-CDD727E75669}"/>
    <dgm:cxn modelId="{B23CA988-ADEF-4B44-A1C1-3EC716EF1C07}" type="presOf" srcId="{DE2A0C0F-11B9-45A2-94FD-03E738C543C0}" destId="{4820C4F9-54AE-498D-B84C-4B1DD3CAF44B}" srcOrd="0" destOrd="0" presId="urn:microsoft.com/office/officeart/2005/8/layout/radial6"/>
    <dgm:cxn modelId="{31EFB28B-0483-4ECB-879D-B0F2AE01192D}" type="presOf" srcId="{918F3AF2-A8D7-4E45-BB72-3CCB905C1993}" destId="{5733A14C-919E-429F-912E-3F2D319BE577}" srcOrd="0" destOrd="0" presId="urn:microsoft.com/office/officeart/2005/8/layout/radial6"/>
    <dgm:cxn modelId="{8ABC239C-DD93-4BA2-89C4-37828B301E69}" srcId="{5D578BFE-0DF8-495B-BF11-46A0C5E07706}" destId="{6C811B32-82CA-4559-AED2-ED6C24D8E6AC}" srcOrd="3" destOrd="0" parTransId="{73F3DEB7-77D6-4E9C-AB4F-9A838FC93421}" sibTransId="{918F3AF2-A8D7-4E45-BB72-3CCB905C1993}"/>
    <dgm:cxn modelId="{6D116EB4-4B19-4E9A-8507-A368226F8B5D}" type="presOf" srcId="{98DB2DB9-B0BD-4AB2-8056-47E3CE642614}" destId="{D95A6559-C714-4035-829E-8C3B6A59909C}" srcOrd="0" destOrd="0" presId="urn:microsoft.com/office/officeart/2005/8/layout/radial6"/>
    <dgm:cxn modelId="{31321ECE-5012-4675-98B0-8239A91167D4}" type="presOf" srcId="{2AA9DEC3-8440-477D-AAC4-CDD727E75669}" destId="{696FD6ED-645B-4966-815D-1CBCAFD51662}" srcOrd="0" destOrd="0" presId="urn:microsoft.com/office/officeart/2005/8/layout/radial6"/>
    <dgm:cxn modelId="{3B6240E7-115B-4DA0-BBA9-7310F51DE391}" type="presOf" srcId="{D3127168-84D6-470D-ADBB-0F48064F485D}" destId="{C4160626-1565-4428-A7E3-DCBC62FC496C}" srcOrd="0" destOrd="0" presId="urn:microsoft.com/office/officeart/2005/8/layout/radial6"/>
    <dgm:cxn modelId="{E89C12EC-7DEB-4D68-A144-0D93F206B1D6}" type="presOf" srcId="{97EB0E7B-BB89-4CD8-8415-CF705065C7E0}" destId="{0884B969-6688-48B7-817A-B336A84A03F8}" srcOrd="0" destOrd="0" presId="urn:microsoft.com/office/officeart/2005/8/layout/radial6"/>
    <dgm:cxn modelId="{5E832FEC-A194-4959-AB06-E64544DC7729}" type="presOf" srcId="{6C811B32-82CA-4559-AED2-ED6C24D8E6AC}" destId="{E623ECFD-4AC4-45CA-98E2-17A599B2EFE0}" srcOrd="0" destOrd="0" presId="urn:microsoft.com/office/officeart/2005/8/layout/radial6"/>
    <dgm:cxn modelId="{F176F251-A3E6-4467-AC30-4C2220CB7145}" type="presParOf" srcId="{D95A6559-C714-4035-829E-8C3B6A59909C}" destId="{84729BB9-231A-456B-B420-EABA9F76D78A}" srcOrd="0" destOrd="0" presId="urn:microsoft.com/office/officeart/2005/8/layout/radial6"/>
    <dgm:cxn modelId="{C082FBF3-6FB3-43D9-8F45-5133DEAE62E6}" type="presParOf" srcId="{D95A6559-C714-4035-829E-8C3B6A59909C}" destId="{0884B969-6688-48B7-817A-B336A84A03F8}" srcOrd="1" destOrd="0" presId="urn:microsoft.com/office/officeart/2005/8/layout/radial6"/>
    <dgm:cxn modelId="{1B7FB188-4B2D-47FB-B8C4-3D067A9D374C}" type="presParOf" srcId="{D95A6559-C714-4035-829E-8C3B6A59909C}" destId="{FE2A323C-2882-4D95-862E-6C24DECE1185}" srcOrd="2" destOrd="0" presId="urn:microsoft.com/office/officeart/2005/8/layout/radial6"/>
    <dgm:cxn modelId="{527F9F46-6EC0-4A43-8066-99EC348E2A2E}" type="presParOf" srcId="{D95A6559-C714-4035-829E-8C3B6A59909C}" destId="{696FD6ED-645B-4966-815D-1CBCAFD51662}" srcOrd="3" destOrd="0" presId="urn:microsoft.com/office/officeart/2005/8/layout/radial6"/>
    <dgm:cxn modelId="{6AAAF85E-BC86-44AD-AE34-86BDC896777A}" type="presParOf" srcId="{D95A6559-C714-4035-829E-8C3B6A59909C}" destId="{C4160626-1565-4428-A7E3-DCBC62FC496C}" srcOrd="4" destOrd="0" presId="urn:microsoft.com/office/officeart/2005/8/layout/radial6"/>
    <dgm:cxn modelId="{CAB82783-F24F-4BC1-85EB-C5CBB7AD9CF0}" type="presParOf" srcId="{D95A6559-C714-4035-829E-8C3B6A59909C}" destId="{1331D4CA-5203-4F6D-B837-33CD9B02EFAD}" srcOrd="5" destOrd="0" presId="urn:microsoft.com/office/officeart/2005/8/layout/radial6"/>
    <dgm:cxn modelId="{78C8EACE-9451-4E87-A1BE-B33F7DFC0042}" type="presParOf" srcId="{D95A6559-C714-4035-829E-8C3B6A59909C}" destId="{DDBD5035-0F56-42D8-A136-222D23B873A3}" srcOrd="6" destOrd="0" presId="urn:microsoft.com/office/officeart/2005/8/layout/radial6"/>
    <dgm:cxn modelId="{BF5ABC9F-C31F-4BC6-B017-8520CAF6CB91}" type="presParOf" srcId="{D95A6559-C714-4035-829E-8C3B6A59909C}" destId="{4820C4F9-54AE-498D-B84C-4B1DD3CAF44B}" srcOrd="7" destOrd="0" presId="urn:microsoft.com/office/officeart/2005/8/layout/radial6"/>
    <dgm:cxn modelId="{CCB556CF-1817-40E2-B650-9821B8F6C7A7}" type="presParOf" srcId="{D95A6559-C714-4035-829E-8C3B6A59909C}" destId="{7C8D8784-A5F9-471A-9AE6-2C4AD2592A04}" srcOrd="8" destOrd="0" presId="urn:microsoft.com/office/officeart/2005/8/layout/radial6"/>
    <dgm:cxn modelId="{D93DBCF3-D22D-4C09-9F04-68219F6AD966}" type="presParOf" srcId="{D95A6559-C714-4035-829E-8C3B6A59909C}" destId="{305243AA-0724-4676-862F-96FD8014629F}" srcOrd="9" destOrd="0" presId="urn:microsoft.com/office/officeart/2005/8/layout/radial6"/>
    <dgm:cxn modelId="{B6B7A98A-9713-4A75-BE46-2E0F8D843017}" type="presParOf" srcId="{D95A6559-C714-4035-829E-8C3B6A59909C}" destId="{E623ECFD-4AC4-45CA-98E2-17A599B2EFE0}" srcOrd="10" destOrd="0" presId="urn:microsoft.com/office/officeart/2005/8/layout/radial6"/>
    <dgm:cxn modelId="{C08C9329-DAC4-490F-BA8A-95455F2078A5}" type="presParOf" srcId="{D95A6559-C714-4035-829E-8C3B6A59909C}" destId="{58CE7E02-8927-49C2-99F5-D510B9CC8A1E}" srcOrd="11" destOrd="0" presId="urn:microsoft.com/office/officeart/2005/8/layout/radial6"/>
    <dgm:cxn modelId="{515D27E8-A9D6-4D73-9F8D-2E7C22DAA6D2}" type="presParOf" srcId="{D95A6559-C714-4035-829E-8C3B6A59909C}" destId="{5733A14C-919E-429F-912E-3F2D319BE577}" srcOrd="12" destOrd="0" presId="urn:microsoft.com/office/officeart/2005/8/layout/radial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33A14C-919E-429F-912E-3F2D319BE577}">
      <dsp:nvSpPr>
        <dsp:cNvPr id="0" name=""/>
        <dsp:cNvSpPr/>
      </dsp:nvSpPr>
      <dsp:spPr>
        <a:xfrm>
          <a:off x="2278380" y="642401"/>
          <a:ext cx="5153782" cy="5153782"/>
        </a:xfrm>
        <a:prstGeom prst="blockArc">
          <a:avLst>
            <a:gd name="adj1" fmla="val 10793487"/>
            <a:gd name="adj2" fmla="val 16772076"/>
            <a:gd name="adj3" fmla="val 4644"/>
          </a:avLst>
        </a:prstGeom>
        <a:solidFill>
          <a:srgbClr val="F3850D"/>
        </a:solidFill>
        <a:ln>
          <a:noFill/>
        </a:ln>
        <a:effectLst/>
      </dsp:spPr>
      <dsp:style>
        <a:lnRef idx="0">
          <a:scrgbClr r="0" g="0" b="0"/>
        </a:lnRef>
        <a:fillRef idx="1">
          <a:scrgbClr r="0" g="0" b="0"/>
        </a:fillRef>
        <a:effectRef idx="0">
          <a:scrgbClr r="0" g="0" b="0"/>
        </a:effectRef>
        <a:fontRef idx="minor">
          <a:schemeClr val="lt1"/>
        </a:fontRef>
      </dsp:style>
    </dsp:sp>
    <dsp:sp modelId="{305243AA-0724-4676-862F-96FD8014629F}">
      <dsp:nvSpPr>
        <dsp:cNvPr id="0" name=""/>
        <dsp:cNvSpPr/>
      </dsp:nvSpPr>
      <dsp:spPr>
        <a:xfrm>
          <a:off x="2335776" y="714249"/>
          <a:ext cx="5153782" cy="5153782"/>
        </a:xfrm>
        <a:prstGeom prst="blockArc">
          <a:avLst>
            <a:gd name="adj1" fmla="val 4823800"/>
            <a:gd name="adj2" fmla="val 10889162"/>
            <a:gd name="adj3" fmla="val 4644"/>
          </a:avLst>
        </a:prstGeom>
        <a:solidFill>
          <a:srgbClr val="F3850D"/>
        </a:solidFill>
        <a:ln>
          <a:noFill/>
        </a:ln>
        <a:effectLst/>
      </dsp:spPr>
      <dsp:style>
        <a:lnRef idx="0">
          <a:scrgbClr r="0" g="0" b="0"/>
        </a:lnRef>
        <a:fillRef idx="1">
          <a:scrgbClr r="0" g="0" b="0"/>
        </a:fillRef>
        <a:effectRef idx="0">
          <a:scrgbClr r="0" g="0" b="0"/>
        </a:effectRef>
        <a:fontRef idx="minor">
          <a:schemeClr val="lt1"/>
        </a:fontRef>
      </dsp:style>
    </dsp:sp>
    <dsp:sp modelId="{DDBD5035-0F56-42D8-A136-222D23B873A3}">
      <dsp:nvSpPr>
        <dsp:cNvPr id="0" name=""/>
        <dsp:cNvSpPr/>
      </dsp:nvSpPr>
      <dsp:spPr>
        <a:xfrm>
          <a:off x="3043609" y="719109"/>
          <a:ext cx="5153782" cy="5153782"/>
        </a:xfrm>
        <a:prstGeom prst="blockArc">
          <a:avLst>
            <a:gd name="adj1" fmla="val 21399165"/>
            <a:gd name="adj2" fmla="val 5834019"/>
            <a:gd name="adj3" fmla="val 4644"/>
          </a:avLst>
        </a:prstGeom>
        <a:solidFill>
          <a:srgbClr val="F3850D"/>
        </a:solidFill>
        <a:ln>
          <a:noFill/>
        </a:ln>
        <a:effectLst/>
      </dsp:spPr>
      <dsp:style>
        <a:lnRef idx="0">
          <a:scrgbClr r="0" g="0" b="0"/>
        </a:lnRef>
        <a:fillRef idx="1">
          <a:scrgbClr r="0" g="0" b="0"/>
        </a:fillRef>
        <a:effectRef idx="0">
          <a:scrgbClr r="0" g="0" b="0"/>
        </a:effectRef>
        <a:fontRef idx="minor">
          <a:schemeClr val="lt1"/>
        </a:fontRef>
      </dsp:style>
    </dsp:sp>
    <dsp:sp modelId="{696FD6ED-645B-4966-815D-1CBCAFD51662}">
      <dsp:nvSpPr>
        <dsp:cNvPr id="0" name=""/>
        <dsp:cNvSpPr/>
      </dsp:nvSpPr>
      <dsp:spPr>
        <a:xfrm>
          <a:off x="3041585" y="679543"/>
          <a:ext cx="5153782" cy="5153782"/>
        </a:xfrm>
        <a:prstGeom prst="blockArc">
          <a:avLst>
            <a:gd name="adj1" fmla="val 15765827"/>
            <a:gd name="adj2" fmla="val 21453978"/>
            <a:gd name="adj3" fmla="val 4644"/>
          </a:avLst>
        </a:prstGeom>
        <a:solidFill>
          <a:srgbClr val="F3850D"/>
        </a:solidFill>
        <a:ln>
          <a:noFill/>
        </a:ln>
        <a:effectLst/>
      </dsp:spPr>
      <dsp:style>
        <a:lnRef idx="0">
          <a:scrgbClr r="0" g="0" b="0"/>
        </a:lnRef>
        <a:fillRef idx="1">
          <a:scrgbClr r="0" g="0" b="0"/>
        </a:fillRef>
        <a:effectRef idx="0">
          <a:scrgbClr r="0" g="0" b="0"/>
        </a:effectRef>
        <a:fontRef idx="minor">
          <a:schemeClr val="lt1"/>
        </a:fontRef>
      </dsp:style>
    </dsp:sp>
    <dsp:sp modelId="{84729BB9-231A-456B-B420-EABA9F76D78A}">
      <dsp:nvSpPr>
        <dsp:cNvPr id="0" name=""/>
        <dsp:cNvSpPr/>
      </dsp:nvSpPr>
      <dsp:spPr>
        <a:xfrm>
          <a:off x="4141059" y="2115984"/>
          <a:ext cx="2269458" cy="2146160"/>
        </a:xfrm>
        <a:prstGeom prst="ellipse">
          <a:avLst/>
        </a:prstGeom>
        <a:solidFill>
          <a:srgbClr val="0044B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Workforce Shortage Crisis </a:t>
          </a:r>
        </a:p>
      </dsp:txBody>
      <dsp:txXfrm>
        <a:off x="4473413" y="2430282"/>
        <a:ext cx="1604750" cy="1517564"/>
      </dsp:txXfrm>
    </dsp:sp>
    <dsp:sp modelId="{0884B969-6688-48B7-817A-B336A84A03F8}">
      <dsp:nvSpPr>
        <dsp:cNvPr id="0" name=""/>
        <dsp:cNvSpPr/>
      </dsp:nvSpPr>
      <dsp:spPr>
        <a:xfrm>
          <a:off x="4175034" y="-320792"/>
          <a:ext cx="2310816" cy="2119202"/>
        </a:xfrm>
        <a:prstGeom prst="ellipse">
          <a:avLst/>
        </a:prstGeom>
        <a:solidFill>
          <a:srgbClr val="0044B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Caregivers</a:t>
          </a:r>
        </a:p>
      </dsp:txBody>
      <dsp:txXfrm>
        <a:off x="4513445" y="-10442"/>
        <a:ext cx="1633994" cy="1498502"/>
      </dsp:txXfrm>
    </dsp:sp>
    <dsp:sp modelId="{C4160626-1565-4428-A7E3-DCBC62FC496C}">
      <dsp:nvSpPr>
        <dsp:cNvPr id="0" name=""/>
        <dsp:cNvSpPr/>
      </dsp:nvSpPr>
      <dsp:spPr>
        <a:xfrm>
          <a:off x="6923638" y="1848295"/>
          <a:ext cx="2477283" cy="2561282"/>
        </a:xfrm>
        <a:prstGeom prst="ellipse">
          <a:avLst/>
        </a:prstGeom>
        <a:solidFill>
          <a:srgbClr val="0044B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Private Duty Nurses</a:t>
          </a:r>
        </a:p>
      </dsp:txBody>
      <dsp:txXfrm>
        <a:off x="7286428" y="2223386"/>
        <a:ext cx="1751703" cy="1811100"/>
      </dsp:txXfrm>
    </dsp:sp>
    <dsp:sp modelId="{4820C4F9-54AE-498D-B84C-4B1DD3CAF44B}">
      <dsp:nvSpPr>
        <dsp:cNvPr id="0" name=""/>
        <dsp:cNvSpPr/>
      </dsp:nvSpPr>
      <dsp:spPr>
        <a:xfrm>
          <a:off x="4056616" y="4525400"/>
          <a:ext cx="2551925" cy="2495050"/>
        </a:xfrm>
        <a:prstGeom prst="ellipse">
          <a:avLst/>
        </a:prstGeom>
        <a:solidFill>
          <a:srgbClr val="0044B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Personal Care Attendants</a:t>
          </a:r>
        </a:p>
      </dsp:txBody>
      <dsp:txXfrm>
        <a:off x="4430337" y="4890792"/>
        <a:ext cx="1804483" cy="1764266"/>
      </dsp:txXfrm>
    </dsp:sp>
    <dsp:sp modelId="{E623ECFD-4AC4-45CA-98E2-17A599B2EFE0}">
      <dsp:nvSpPr>
        <dsp:cNvPr id="0" name=""/>
        <dsp:cNvSpPr/>
      </dsp:nvSpPr>
      <dsp:spPr>
        <a:xfrm>
          <a:off x="952155" y="1850480"/>
          <a:ext cx="2888599" cy="2750768"/>
        </a:xfrm>
        <a:prstGeom prst="ellipse">
          <a:avLst/>
        </a:prstGeom>
        <a:solidFill>
          <a:srgbClr val="0044B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Direct Support Professionals</a:t>
          </a:r>
        </a:p>
      </dsp:txBody>
      <dsp:txXfrm>
        <a:off x="1375181" y="2253321"/>
        <a:ext cx="2042547" cy="1945086"/>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3871DE9-545B-4767-AF75-923DF9A4B82D}"/>
              </a:ext>
            </a:extLst>
          </p:cNvPr>
          <p:cNvSpPr>
            <a:spLocks noGrp="1"/>
          </p:cNvSpPr>
          <p:nvPr>
            <p:ph type="hdr" sz="quarter"/>
          </p:nvPr>
        </p:nvSpPr>
        <p:spPr>
          <a:xfrm>
            <a:off x="0" y="0"/>
            <a:ext cx="3962400" cy="344488"/>
          </a:xfrm>
          <a:prstGeom prst="rect">
            <a:avLst/>
          </a:prstGeom>
        </p:spPr>
        <p:txBody>
          <a:bodyPr vert="horz" lIns="91440" tIns="45720" rIns="91440" bIns="45720" rtlCol="0"/>
          <a:lstStyle>
            <a:lvl1pPr algn="l" defTabSz="4301092"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2200EFB4-F6DB-47EA-8861-32037FDD812A}"/>
              </a:ext>
            </a:extLst>
          </p:cNvPr>
          <p:cNvSpPr>
            <a:spLocks noGrp="1"/>
          </p:cNvSpPr>
          <p:nvPr>
            <p:ph type="dt" idx="1"/>
          </p:nvPr>
        </p:nvSpPr>
        <p:spPr>
          <a:xfrm>
            <a:off x="5180013" y="0"/>
            <a:ext cx="3962400" cy="344488"/>
          </a:xfrm>
          <a:prstGeom prst="rect">
            <a:avLst/>
          </a:prstGeom>
        </p:spPr>
        <p:txBody>
          <a:bodyPr vert="horz" lIns="91440" tIns="45720" rIns="91440" bIns="45720" rtlCol="0"/>
          <a:lstStyle>
            <a:lvl1pPr algn="r" defTabSz="4301092" eaLnBrk="1" fontAlgn="auto" hangingPunct="1">
              <a:spcBef>
                <a:spcPts val="0"/>
              </a:spcBef>
              <a:spcAft>
                <a:spcPts val="0"/>
              </a:spcAft>
              <a:defRPr sz="1200" smtClean="0">
                <a:latin typeface="+mn-lt"/>
              </a:defRPr>
            </a:lvl1pPr>
          </a:lstStyle>
          <a:p>
            <a:pPr>
              <a:defRPr/>
            </a:pPr>
            <a:fld id="{28FA5273-DF3B-45D9-940D-473EDA81FA6B}" type="datetimeFigureOut">
              <a:rPr lang="en-US"/>
              <a:pPr>
                <a:defRPr/>
              </a:pPr>
              <a:t>4/28/2022</a:t>
            </a:fld>
            <a:endParaRPr lang="en-US"/>
          </a:p>
        </p:txBody>
      </p:sp>
      <p:sp>
        <p:nvSpPr>
          <p:cNvPr id="4" name="Slide Image Placeholder 3">
            <a:extLst>
              <a:ext uri="{FF2B5EF4-FFF2-40B4-BE49-F238E27FC236}">
                <a16:creationId xmlns:a16="http://schemas.microsoft.com/office/drawing/2014/main" id="{58645A2B-BBEE-4548-B1BA-C8727D249B0E}"/>
              </a:ext>
            </a:extLst>
          </p:cNvPr>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65D64EE7-35D2-4903-A3D0-964C17603F5F}"/>
              </a:ext>
            </a:extLst>
          </p:cNvPr>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3722A2A0-C864-4A72-A9CE-A3B4AADEF383}"/>
              </a:ext>
            </a:extLst>
          </p:cNvPr>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defTabSz="4301092"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B22757E7-47A5-4B5A-8E8A-7D954E0BE042}"/>
              </a:ext>
            </a:extLst>
          </p:cNvPr>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defTabSz="4301092" eaLnBrk="1" fontAlgn="auto" hangingPunct="1">
              <a:spcBef>
                <a:spcPts val="0"/>
              </a:spcBef>
              <a:spcAft>
                <a:spcPts val="0"/>
              </a:spcAft>
              <a:defRPr sz="1200" smtClean="0">
                <a:latin typeface="+mn-lt"/>
              </a:defRPr>
            </a:lvl1pPr>
          </a:lstStyle>
          <a:p>
            <a:pPr>
              <a:defRPr/>
            </a:pPr>
            <a:fld id="{8BEB829F-CB9B-4903-B783-9CF92FF577C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029" kern="1200">
        <a:solidFill>
          <a:schemeClr val="tx1"/>
        </a:solidFill>
        <a:latin typeface="+mn-lt"/>
        <a:ea typeface="+mn-ea"/>
        <a:cs typeface="+mn-cs"/>
      </a:defRPr>
    </a:lvl1pPr>
    <a:lvl2pPr marL="391866" algn="l" rtl="0" fontAlgn="base">
      <a:spcBef>
        <a:spcPct val="30000"/>
      </a:spcBef>
      <a:spcAft>
        <a:spcPct val="0"/>
      </a:spcAft>
      <a:defRPr sz="1029" kern="1200">
        <a:solidFill>
          <a:schemeClr val="tx1"/>
        </a:solidFill>
        <a:latin typeface="+mn-lt"/>
        <a:ea typeface="+mn-ea"/>
        <a:cs typeface="+mn-cs"/>
      </a:defRPr>
    </a:lvl2pPr>
    <a:lvl3pPr marL="783732" algn="l" rtl="0" fontAlgn="base">
      <a:spcBef>
        <a:spcPct val="30000"/>
      </a:spcBef>
      <a:spcAft>
        <a:spcPct val="0"/>
      </a:spcAft>
      <a:defRPr sz="1029" kern="1200">
        <a:solidFill>
          <a:schemeClr val="tx1"/>
        </a:solidFill>
        <a:latin typeface="+mn-lt"/>
        <a:ea typeface="+mn-ea"/>
        <a:cs typeface="+mn-cs"/>
      </a:defRPr>
    </a:lvl3pPr>
    <a:lvl4pPr marL="1175598" algn="l" rtl="0" fontAlgn="base">
      <a:spcBef>
        <a:spcPct val="30000"/>
      </a:spcBef>
      <a:spcAft>
        <a:spcPct val="0"/>
      </a:spcAft>
      <a:defRPr sz="1029" kern="1200">
        <a:solidFill>
          <a:schemeClr val="tx1"/>
        </a:solidFill>
        <a:latin typeface="+mn-lt"/>
        <a:ea typeface="+mn-ea"/>
        <a:cs typeface="+mn-cs"/>
      </a:defRPr>
    </a:lvl4pPr>
    <a:lvl5pPr marL="1567464" algn="l" rtl="0" fontAlgn="base">
      <a:spcBef>
        <a:spcPct val="30000"/>
      </a:spcBef>
      <a:spcAft>
        <a:spcPct val="0"/>
      </a:spcAft>
      <a:defRPr sz="1029" kern="1200">
        <a:solidFill>
          <a:schemeClr val="tx1"/>
        </a:solidFill>
        <a:latin typeface="+mn-lt"/>
        <a:ea typeface="+mn-ea"/>
        <a:cs typeface="+mn-cs"/>
      </a:defRPr>
    </a:lvl5pPr>
    <a:lvl6pPr marL="1959331" algn="l" defTabSz="783732" rtl="0" eaLnBrk="1" latinLnBrk="0" hangingPunct="1">
      <a:defRPr sz="1029" kern="1200">
        <a:solidFill>
          <a:schemeClr val="tx1"/>
        </a:solidFill>
        <a:latin typeface="+mn-lt"/>
        <a:ea typeface="+mn-ea"/>
        <a:cs typeface="+mn-cs"/>
      </a:defRPr>
    </a:lvl6pPr>
    <a:lvl7pPr marL="2351197" algn="l" defTabSz="783732" rtl="0" eaLnBrk="1" latinLnBrk="0" hangingPunct="1">
      <a:defRPr sz="1029" kern="1200">
        <a:solidFill>
          <a:schemeClr val="tx1"/>
        </a:solidFill>
        <a:latin typeface="+mn-lt"/>
        <a:ea typeface="+mn-ea"/>
        <a:cs typeface="+mn-cs"/>
      </a:defRPr>
    </a:lvl7pPr>
    <a:lvl8pPr marL="2743063" algn="l" defTabSz="783732" rtl="0" eaLnBrk="1" latinLnBrk="0" hangingPunct="1">
      <a:defRPr sz="1029" kern="1200">
        <a:solidFill>
          <a:schemeClr val="tx1"/>
        </a:solidFill>
        <a:latin typeface="+mn-lt"/>
        <a:ea typeface="+mn-ea"/>
        <a:cs typeface="+mn-cs"/>
      </a:defRPr>
    </a:lvl8pPr>
    <a:lvl9pPr marL="3134929" algn="l" defTabSz="783732" rtl="0" eaLnBrk="1" latinLnBrk="0" hangingPunct="1">
      <a:defRPr sz="1029"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DC Capstone Project">
    <p:spTree>
      <p:nvGrpSpPr>
        <p:cNvPr id="1" name=""/>
        <p:cNvGrpSpPr/>
        <p:nvPr/>
      </p:nvGrpSpPr>
      <p:grpSpPr>
        <a:xfrm>
          <a:off x="0" y="0"/>
          <a:ext cx="0" cy="0"/>
          <a:chOff x="0" y="0"/>
          <a:chExt cx="0" cy="0"/>
        </a:xfrm>
      </p:grpSpPr>
      <p:cxnSp>
        <p:nvCxnSpPr>
          <p:cNvPr id="24" name="Straight Connector 23">
            <a:extLst>
              <a:ext uri="{FF2B5EF4-FFF2-40B4-BE49-F238E27FC236}">
                <a16:creationId xmlns:a16="http://schemas.microsoft.com/office/drawing/2014/main" id="{AEB5E086-CF87-4912-87AD-8C4C50D44BD2}"/>
              </a:ext>
            </a:extLst>
          </p:cNvPr>
          <p:cNvCxnSpPr>
            <a:cxnSpLocks/>
          </p:cNvCxnSpPr>
          <p:nvPr/>
        </p:nvCxnSpPr>
        <p:spPr>
          <a:xfrm>
            <a:off x="14630400" y="5682343"/>
            <a:ext cx="0" cy="25393650"/>
          </a:xfrm>
          <a:prstGeom prst="line">
            <a:avLst/>
          </a:prstGeom>
          <a:ln w="111125">
            <a:solidFill>
              <a:schemeClr val="bg1">
                <a:lumMod val="65000"/>
                <a:alpha val="13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768BBA8-9718-4459-9BEB-7E573BAE0CDD}"/>
              </a:ext>
            </a:extLst>
          </p:cNvPr>
          <p:cNvCxnSpPr>
            <a:cxnSpLocks/>
          </p:cNvCxnSpPr>
          <p:nvPr/>
        </p:nvCxnSpPr>
        <p:spPr>
          <a:xfrm>
            <a:off x="29260800" y="5682343"/>
            <a:ext cx="0" cy="25393650"/>
          </a:xfrm>
          <a:prstGeom prst="line">
            <a:avLst/>
          </a:prstGeom>
          <a:ln w="111125">
            <a:solidFill>
              <a:schemeClr val="bg1">
                <a:lumMod val="65000"/>
                <a:alpha val="13000"/>
              </a:schemeClr>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32" name="Picture 10">
            <a:extLst>
              <a:ext uri="{FF2B5EF4-FFF2-40B4-BE49-F238E27FC236}">
                <a16:creationId xmlns:a16="http://schemas.microsoft.com/office/drawing/2014/main" id="{5B06511E-2C52-4192-A367-8FB91623CD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0664" y="5626554"/>
            <a:ext cx="11899447" cy="2378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3"/>
          <p:cNvSpPr>
            <a:spLocks noGrp="1"/>
          </p:cNvSpPr>
          <p:nvPr>
            <p:ph type="title"/>
          </p:nvPr>
        </p:nvSpPr>
        <p:spPr>
          <a:xfrm>
            <a:off x="581023" y="287561"/>
            <a:ext cx="40143795" cy="1396857"/>
          </a:xfrm>
        </p:spPr>
        <p:txBody>
          <a:bodyPr>
            <a:noAutofit/>
          </a:bodyPr>
          <a:lstStyle>
            <a:lvl1pPr>
              <a:defRPr sz="5143">
                <a:solidFill>
                  <a:schemeClr val="bg1"/>
                </a:solidFill>
              </a:defRPr>
            </a:lvl1pPr>
          </a:lstStyle>
          <a:p>
            <a:r>
              <a:rPr lang="en-US"/>
              <a:t>Click to edit Master title style</a:t>
            </a:r>
            <a:endParaRPr lang="en-US" dirty="0"/>
          </a:p>
        </p:txBody>
      </p:sp>
      <p:sp>
        <p:nvSpPr>
          <p:cNvPr id="16" name="Text Placeholder 15"/>
          <p:cNvSpPr>
            <a:spLocks noGrp="1"/>
          </p:cNvSpPr>
          <p:nvPr>
            <p:ph type="body" sz="quarter" idx="13"/>
          </p:nvPr>
        </p:nvSpPr>
        <p:spPr>
          <a:xfrm>
            <a:off x="581024" y="2429218"/>
            <a:ext cx="20103193" cy="666477"/>
          </a:xfrm>
        </p:spPr>
        <p:txBody>
          <a:bodyPr>
            <a:noAutofit/>
          </a:bodyPr>
          <a:lstStyle>
            <a:lvl1pPr marL="0" indent="0">
              <a:buNone/>
              <a:defRPr sz="4114">
                <a:solidFill>
                  <a:schemeClr val="bg1"/>
                </a:solidFill>
              </a:defRPr>
            </a:lvl1pPr>
            <a:lvl2pPr marL="1920034" indent="0">
              <a:buNone/>
              <a:defRPr sz="6171">
                <a:solidFill>
                  <a:schemeClr val="bg1"/>
                </a:solidFill>
              </a:defRPr>
            </a:lvl2pPr>
            <a:lvl3pPr marL="3840069" indent="0">
              <a:buNone/>
              <a:defRPr sz="5657">
                <a:solidFill>
                  <a:schemeClr val="bg1"/>
                </a:solidFill>
              </a:defRPr>
            </a:lvl3pPr>
            <a:lvl4pPr marL="5760103" indent="0">
              <a:buNone/>
              <a:defRPr sz="4628">
                <a:solidFill>
                  <a:schemeClr val="bg1"/>
                </a:solidFill>
              </a:defRPr>
            </a:lvl4pPr>
            <a:lvl5pPr marL="7680137" indent="0">
              <a:buNone/>
              <a:defRPr sz="4628">
                <a:solidFill>
                  <a:schemeClr val="bg1"/>
                </a:solidFill>
              </a:defRPr>
            </a:lvl5pPr>
          </a:lstStyle>
          <a:p>
            <a:pPr lvl="0"/>
            <a:r>
              <a:rPr lang="en-US"/>
              <a:t>Click to edit Master text styles</a:t>
            </a:r>
          </a:p>
        </p:txBody>
      </p:sp>
      <p:sp>
        <p:nvSpPr>
          <p:cNvPr id="18" name="Text Placeholder 17"/>
          <p:cNvSpPr>
            <a:spLocks noGrp="1"/>
          </p:cNvSpPr>
          <p:nvPr>
            <p:ph type="body" sz="quarter" idx="14"/>
          </p:nvPr>
        </p:nvSpPr>
        <p:spPr>
          <a:xfrm>
            <a:off x="581023" y="3241821"/>
            <a:ext cx="20103193" cy="666750"/>
          </a:xfrm>
        </p:spPr>
        <p:txBody>
          <a:bodyPr>
            <a:noAutofit/>
          </a:bodyPr>
          <a:lstStyle>
            <a:lvl1pPr marL="0" indent="0">
              <a:buNone/>
              <a:defRPr sz="4114">
                <a:solidFill>
                  <a:schemeClr val="bg1"/>
                </a:solidFill>
              </a:defRPr>
            </a:lvl1pPr>
            <a:lvl2pPr marL="1920034" indent="0">
              <a:buNone/>
              <a:defRPr sz="5143">
                <a:solidFill>
                  <a:schemeClr val="bg1"/>
                </a:solidFill>
              </a:defRPr>
            </a:lvl2pPr>
            <a:lvl3pPr marL="3840069" indent="0">
              <a:buNone/>
              <a:defRPr sz="4628">
                <a:solidFill>
                  <a:schemeClr val="bg1"/>
                </a:solidFill>
              </a:defRPr>
            </a:lvl3pPr>
            <a:lvl4pPr marL="5760103" indent="0">
              <a:buNone/>
              <a:defRPr sz="3771">
                <a:solidFill>
                  <a:schemeClr val="bg1"/>
                </a:solidFill>
              </a:defRPr>
            </a:lvl4pPr>
            <a:lvl5pPr marL="7680137" indent="0">
              <a:buNone/>
              <a:defRPr sz="3771">
                <a:solidFill>
                  <a:schemeClr val="bg1"/>
                </a:solidFill>
              </a:defRPr>
            </a:lvl5pPr>
          </a:lstStyle>
          <a:p>
            <a:pPr lvl="0"/>
            <a:r>
              <a:rPr lang="en-US"/>
              <a:t>Click to edit Master text styles</a:t>
            </a:r>
          </a:p>
        </p:txBody>
      </p:sp>
      <p:sp>
        <p:nvSpPr>
          <p:cNvPr id="26" name="Text Placeholder 24"/>
          <p:cNvSpPr>
            <a:spLocks noGrp="1"/>
          </p:cNvSpPr>
          <p:nvPr>
            <p:ph type="body" sz="quarter" idx="16"/>
          </p:nvPr>
        </p:nvSpPr>
        <p:spPr>
          <a:xfrm>
            <a:off x="1892889" y="27442417"/>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a:t>Click to edit Master text styles</a:t>
            </a:r>
          </a:p>
        </p:txBody>
      </p:sp>
      <p:sp>
        <p:nvSpPr>
          <p:cNvPr id="27" name="Text Placeholder 24"/>
          <p:cNvSpPr>
            <a:spLocks noGrp="1"/>
          </p:cNvSpPr>
          <p:nvPr>
            <p:ph type="body" sz="quarter" idx="17"/>
          </p:nvPr>
        </p:nvSpPr>
        <p:spPr>
          <a:xfrm>
            <a:off x="979714" y="13571765"/>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a:t>Click to edit Master text styles</a:t>
            </a:r>
          </a:p>
        </p:txBody>
      </p:sp>
      <p:sp>
        <p:nvSpPr>
          <p:cNvPr id="28" name="Text Placeholder 24"/>
          <p:cNvSpPr>
            <a:spLocks noGrp="1"/>
          </p:cNvSpPr>
          <p:nvPr>
            <p:ph type="body" sz="quarter" idx="18"/>
          </p:nvPr>
        </p:nvSpPr>
        <p:spPr>
          <a:xfrm>
            <a:off x="15022285" y="6112872"/>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a:t>Click to edit Master text styles</a:t>
            </a:r>
          </a:p>
        </p:txBody>
      </p:sp>
      <p:sp>
        <p:nvSpPr>
          <p:cNvPr id="29" name="Text Placeholder 24"/>
          <p:cNvSpPr>
            <a:spLocks noGrp="1"/>
          </p:cNvSpPr>
          <p:nvPr>
            <p:ph type="body" sz="quarter" idx="19"/>
          </p:nvPr>
        </p:nvSpPr>
        <p:spPr>
          <a:xfrm>
            <a:off x="29652685" y="6112872"/>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a:t>Click to edit Master text styles</a:t>
            </a:r>
          </a:p>
        </p:txBody>
      </p:sp>
      <p:sp>
        <p:nvSpPr>
          <p:cNvPr id="30" name="Text Placeholder 24"/>
          <p:cNvSpPr>
            <a:spLocks noGrp="1"/>
          </p:cNvSpPr>
          <p:nvPr>
            <p:ph type="body" sz="quarter" idx="20"/>
          </p:nvPr>
        </p:nvSpPr>
        <p:spPr>
          <a:xfrm>
            <a:off x="15022285" y="23629632"/>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a:t>Click to edit Master text styles</a:t>
            </a:r>
          </a:p>
        </p:txBody>
      </p:sp>
      <p:sp>
        <p:nvSpPr>
          <p:cNvPr id="31" name="Text Placeholder 24"/>
          <p:cNvSpPr>
            <a:spLocks noGrp="1"/>
          </p:cNvSpPr>
          <p:nvPr>
            <p:ph type="body" sz="quarter" idx="21"/>
          </p:nvPr>
        </p:nvSpPr>
        <p:spPr>
          <a:xfrm>
            <a:off x="29600434" y="22872518"/>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a:t>Click to edit Master text styles</a:t>
            </a:r>
          </a:p>
        </p:txBody>
      </p:sp>
      <p:sp>
        <p:nvSpPr>
          <p:cNvPr id="33" name="Text Placeholder 32"/>
          <p:cNvSpPr>
            <a:spLocks noGrp="1"/>
          </p:cNvSpPr>
          <p:nvPr>
            <p:ph type="body" sz="quarter" idx="22"/>
          </p:nvPr>
        </p:nvSpPr>
        <p:spPr>
          <a:xfrm>
            <a:off x="966105" y="8519407"/>
            <a:ext cx="13076464" cy="5205290"/>
          </a:xfrm>
        </p:spPr>
        <p:txBody>
          <a:bodyPr>
            <a:normAutofit/>
          </a:bodyPr>
          <a:lstStyle>
            <a:lvl1pPr marL="0" indent="0" algn="l">
              <a:buNone/>
              <a:defRPr sz="3086">
                <a:solidFill>
                  <a:srgbClr val="000000"/>
                </a:solidFill>
                <a:latin typeface="+mj-lt"/>
              </a:defRPr>
            </a:lvl1pPr>
            <a:lvl2pPr marL="2507833" indent="-587799" algn="l">
              <a:buFont typeface="Arial" panose="020B0604020202020204" pitchFamily="34" charset="0"/>
              <a:buChar char="•"/>
              <a:defRPr sz="3428">
                <a:solidFill>
                  <a:srgbClr val="000000"/>
                </a:solidFill>
                <a:latin typeface="+mj-lt"/>
              </a:defRPr>
            </a:lvl2pPr>
            <a:lvl3pPr marL="4427868" indent="-587799" algn="l">
              <a:buFont typeface="Arial" panose="020B0604020202020204" pitchFamily="34" charset="0"/>
              <a:buChar char="•"/>
              <a:defRPr sz="3428">
                <a:solidFill>
                  <a:srgbClr val="000000"/>
                </a:solidFill>
                <a:latin typeface="+mj-lt"/>
              </a:defRPr>
            </a:lvl3pPr>
            <a:lvl4pPr marL="6249935" indent="-489833" algn="l">
              <a:buFont typeface="Arial" panose="020B0604020202020204" pitchFamily="34" charset="0"/>
              <a:buChar char="•"/>
              <a:defRPr sz="3428">
                <a:solidFill>
                  <a:srgbClr val="000000"/>
                </a:solidFill>
                <a:latin typeface="+mj-lt"/>
              </a:defRPr>
            </a:lvl4pPr>
            <a:lvl5pPr marL="8169970" indent="-489833" algn="l">
              <a:buFont typeface="Arial" panose="020B0604020202020204" pitchFamily="34" charset="0"/>
              <a:buChar char="•"/>
              <a:defRPr sz="3428">
                <a:solidFill>
                  <a:srgbClr val="000000"/>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4" name="Text Placeholder 32"/>
          <p:cNvSpPr>
            <a:spLocks noGrp="1"/>
          </p:cNvSpPr>
          <p:nvPr>
            <p:ph type="body" sz="quarter" idx="23"/>
          </p:nvPr>
        </p:nvSpPr>
        <p:spPr>
          <a:xfrm>
            <a:off x="29652685" y="7445828"/>
            <a:ext cx="13076464" cy="5205290"/>
          </a:xfrm>
        </p:spPr>
        <p:txBody>
          <a:bodyPr>
            <a:normAutofit/>
          </a:bodyPr>
          <a:lstStyle>
            <a:lvl1pPr marL="0" indent="0" algn="l">
              <a:buNone/>
              <a:defRPr sz="3428">
                <a:solidFill>
                  <a:srgbClr val="000000"/>
                </a:solidFill>
                <a:latin typeface="+mj-lt"/>
              </a:defRPr>
            </a:lvl1pPr>
            <a:lvl2pPr marL="2507833" indent="-587799" algn="l">
              <a:buFont typeface="Arial" panose="020B0604020202020204" pitchFamily="34" charset="0"/>
              <a:buChar char="•"/>
              <a:defRPr sz="3428">
                <a:solidFill>
                  <a:srgbClr val="000000"/>
                </a:solidFill>
                <a:latin typeface="+mj-lt"/>
              </a:defRPr>
            </a:lvl2pPr>
            <a:lvl3pPr marL="4427868" indent="-587799" algn="l">
              <a:buFont typeface="Arial" panose="020B0604020202020204" pitchFamily="34" charset="0"/>
              <a:buChar char="•"/>
              <a:defRPr sz="3428">
                <a:solidFill>
                  <a:srgbClr val="000000"/>
                </a:solidFill>
                <a:latin typeface="+mj-lt"/>
              </a:defRPr>
            </a:lvl3pPr>
            <a:lvl4pPr marL="6249935" indent="-489833" algn="l">
              <a:buFont typeface="Arial" panose="020B0604020202020204" pitchFamily="34" charset="0"/>
              <a:buChar char="•"/>
              <a:defRPr sz="3428">
                <a:solidFill>
                  <a:srgbClr val="000000"/>
                </a:solidFill>
                <a:latin typeface="+mj-lt"/>
              </a:defRPr>
            </a:lvl4pPr>
            <a:lvl5pPr marL="8169970" indent="-489833" algn="l">
              <a:buFont typeface="Arial" panose="020B0604020202020204" pitchFamily="34" charset="0"/>
              <a:buChar char="•"/>
              <a:defRPr sz="3428">
                <a:solidFill>
                  <a:srgbClr val="000000"/>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7" name="SmartArt Placeholder 36"/>
          <p:cNvSpPr>
            <a:spLocks noGrp="1"/>
          </p:cNvSpPr>
          <p:nvPr>
            <p:ph type="dgm" sz="quarter" idx="25"/>
          </p:nvPr>
        </p:nvSpPr>
        <p:spPr>
          <a:xfrm>
            <a:off x="15022285" y="8576733"/>
            <a:ext cx="13076464" cy="6688714"/>
          </a:xfrm>
        </p:spPr>
        <p:txBody>
          <a:bodyPr rtlCol="0">
            <a:normAutofit/>
          </a:bodyPr>
          <a:lstStyle>
            <a:lvl1pPr marL="0" indent="0">
              <a:buNone/>
              <a:defRPr sz="4114">
                <a:solidFill>
                  <a:srgbClr val="000000"/>
                </a:solidFill>
                <a:latin typeface="+mn-lt"/>
              </a:defRPr>
            </a:lvl1pPr>
          </a:lstStyle>
          <a:p>
            <a:pPr lvl="0"/>
            <a:r>
              <a:rPr lang="en-US" noProof="0"/>
              <a:t>Click icon to add SmartArt graphic</a:t>
            </a:r>
            <a:endParaRPr lang="en-US" noProof="0" dirty="0"/>
          </a:p>
        </p:txBody>
      </p:sp>
      <p:sp>
        <p:nvSpPr>
          <p:cNvPr id="38" name="Text Placeholder 32"/>
          <p:cNvSpPr>
            <a:spLocks noGrp="1"/>
          </p:cNvSpPr>
          <p:nvPr>
            <p:ph type="body" sz="quarter" idx="26"/>
          </p:nvPr>
        </p:nvSpPr>
        <p:spPr>
          <a:xfrm>
            <a:off x="15022285" y="7497550"/>
            <a:ext cx="13076464" cy="379354"/>
          </a:xfrm>
        </p:spPr>
        <p:txBody>
          <a:bodyPr>
            <a:noAutofit/>
          </a:bodyPr>
          <a:lstStyle>
            <a:lvl1pPr marL="0" indent="0" algn="ctr">
              <a:buNone/>
              <a:defRPr sz="3771" b="0">
                <a:solidFill>
                  <a:srgbClr val="000000"/>
                </a:solidFill>
                <a:latin typeface="+mj-lt"/>
              </a:defRPr>
            </a:lvl1pPr>
            <a:lvl2pPr marL="2507833" indent="-587799" algn="l">
              <a:buFont typeface="Arial" panose="020B0604020202020204" pitchFamily="34" charset="0"/>
              <a:buChar char="•"/>
              <a:defRPr sz="4628">
                <a:solidFill>
                  <a:srgbClr val="000000"/>
                </a:solidFill>
                <a:latin typeface="+mj-lt"/>
              </a:defRPr>
            </a:lvl2pPr>
            <a:lvl3pPr marL="4427868" indent="-587799" algn="l">
              <a:buFont typeface="Arial" panose="020B0604020202020204" pitchFamily="34" charset="0"/>
              <a:buChar char="•"/>
              <a:defRPr sz="4114">
                <a:solidFill>
                  <a:srgbClr val="000000"/>
                </a:solidFill>
                <a:latin typeface="+mj-lt"/>
              </a:defRPr>
            </a:lvl3pPr>
            <a:lvl4pPr marL="6249935" indent="-489833" algn="l">
              <a:buFont typeface="Arial" panose="020B0604020202020204" pitchFamily="34" charset="0"/>
              <a:buChar char="•"/>
              <a:defRPr sz="3428">
                <a:solidFill>
                  <a:srgbClr val="000000"/>
                </a:solidFill>
                <a:latin typeface="+mj-lt"/>
              </a:defRPr>
            </a:lvl4pPr>
            <a:lvl5pPr marL="8169970" indent="-489833" algn="l">
              <a:buFont typeface="Arial" panose="020B0604020202020204" pitchFamily="34" charset="0"/>
              <a:buChar char="•"/>
              <a:defRPr sz="3428">
                <a:solidFill>
                  <a:srgbClr val="000000"/>
                </a:solidFill>
                <a:latin typeface="+mj-lt"/>
              </a:defRPr>
            </a:lvl5pPr>
          </a:lstStyle>
          <a:p>
            <a:pPr lvl="0"/>
            <a:r>
              <a:rPr lang="en-US"/>
              <a:t>Click to edit Master text styles</a:t>
            </a:r>
          </a:p>
        </p:txBody>
      </p:sp>
      <p:sp>
        <p:nvSpPr>
          <p:cNvPr id="39" name="SmartArt Placeholder 36"/>
          <p:cNvSpPr>
            <a:spLocks noGrp="1"/>
          </p:cNvSpPr>
          <p:nvPr>
            <p:ph type="dgm" sz="quarter" idx="27"/>
          </p:nvPr>
        </p:nvSpPr>
        <p:spPr>
          <a:xfrm>
            <a:off x="15022285" y="16422471"/>
            <a:ext cx="13076464" cy="6688714"/>
          </a:xfrm>
        </p:spPr>
        <p:txBody>
          <a:bodyPr rtlCol="0">
            <a:normAutofit/>
          </a:bodyPr>
          <a:lstStyle>
            <a:lvl1pPr marL="0" indent="0">
              <a:buNone/>
              <a:defRPr sz="4114">
                <a:solidFill>
                  <a:srgbClr val="000000"/>
                </a:solidFill>
                <a:latin typeface="+mn-lt"/>
              </a:defRPr>
            </a:lvl1pPr>
          </a:lstStyle>
          <a:p>
            <a:pPr lvl="0"/>
            <a:r>
              <a:rPr lang="en-US" noProof="0"/>
              <a:t>Click icon to add SmartArt graphic</a:t>
            </a:r>
            <a:endParaRPr lang="en-US" noProof="0" dirty="0"/>
          </a:p>
        </p:txBody>
      </p:sp>
      <p:sp>
        <p:nvSpPr>
          <p:cNvPr id="40" name="Text Placeholder 32"/>
          <p:cNvSpPr>
            <a:spLocks noGrp="1"/>
          </p:cNvSpPr>
          <p:nvPr>
            <p:ph type="body" sz="quarter" idx="28"/>
          </p:nvPr>
        </p:nvSpPr>
        <p:spPr>
          <a:xfrm>
            <a:off x="15022285" y="15524670"/>
            <a:ext cx="13076464" cy="379354"/>
          </a:xfrm>
        </p:spPr>
        <p:txBody>
          <a:bodyPr>
            <a:noAutofit/>
          </a:bodyPr>
          <a:lstStyle>
            <a:lvl1pPr marL="0" indent="0" algn="ctr">
              <a:buNone/>
              <a:defRPr sz="3771" b="0">
                <a:solidFill>
                  <a:srgbClr val="000000"/>
                </a:solidFill>
                <a:latin typeface="+mj-lt"/>
              </a:defRPr>
            </a:lvl1pPr>
            <a:lvl2pPr marL="2507833" indent="-587799" algn="l">
              <a:buFont typeface="Arial" panose="020B0604020202020204" pitchFamily="34" charset="0"/>
              <a:buChar char="•"/>
              <a:defRPr sz="4628">
                <a:solidFill>
                  <a:srgbClr val="000000"/>
                </a:solidFill>
                <a:latin typeface="+mj-lt"/>
              </a:defRPr>
            </a:lvl2pPr>
            <a:lvl3pPr marL="4427868" indent="-587799" algn="l">
              <a:buFont typeface="Arial" panose="020B0604020202020204" pitchFamily="34" charset="0"/>
              <a:buChar char="•"/>
              <a:defRPr sz="4114">
                <a:solidFill>
                  <a:srgbClr val="000000"/>
                </a:solidFill>
                <a:latin typeface="+mj-lt"/>
              </a:defRPr>
            </a:lvl3pPr>
            <a:lvl4pPr marL="6249935" indent="-489833" algn="l">
              <a:buFont typeface="Arial" panose="020B0604020202020204" pitchFamily="34" charset="0"/>
              <a:buChar char="•"/>
              <a:defRPr sz="3428">
                <a:solidFill>
                  <a:srgbClr val="000000"/>
                </a:solidFill>
                <a:latin typeface="+mj-lt"/>
              </a:defRPr>
            </a:lvl4pPr>
            <a:lvl5pPr marL="8169970" indent="-489833" algn="l">
              <a:buFont typeface="Arial" panose="020B0604020202020204" pitchFamily="34" charset="0"/>
              <a:buChar char="•"/>
              <a:defRPr sz="3428">
                <a:solidFill>
                  <a:srgbClr val="000000"/>
                </a:solidFill>
                <a:latin typeface="+mj-lt"/>
              </a:defRPr>
            </a:lvl5pPr>
          </a:lstStyle>
          <a:p>
            <a:pPr lvl="0"/>
            <a:r>
              <a:rPr lang="en-US"/>
              <a:t>Click to edit Master text styles</a:t>
            </a:r>
          </a:p>
        </p:txBody>
      </p:sp>
      <p:sp>
        <p:nvSpPr>
          <p:cNvPr id="41" name="Text Placeholder 32"/>
          <p:cNvSpPr>
            <a:spLocks noGrp="1"/>
          </p:cNvSpPr>
          <p:nvPr>
            <p:ph type="body" sz="quarter" idx="29"/>
          </p:nvPr>
        </p:nvSpPr>
        <p:spPr>
          <a:xfrm>
            <a:off x="29600435" y="24043054"/>
            <a:ext cx="13076464" cy="5205290"/>
          </a:xfrm>
        </p:spPr>
        <p:txBody>
          <a:bodyPr>
            <a:normAutofit/>
          </a:bodyPr>
          <a:lstStyle>
            <a:lvl1pPr marL="587799" indent="-587799" algn="l">
              <a:buFont typeface="Arial" panose="020B0604020202020204" pitchFamily="34" charset="0"/>
              <a:buChar char="•"/>
              <a:defRPr sz="3428">
                <a:solidFill>
                  <a:srgbClr val="000000"/>
                </a:solidFill>
                <a:latin typeface="+mj-lt"/>
              </a:defRPr>
            </a:lvl1pPr>
            <a:lvl2pPr marL="2507833" indent="-587799" algn="l">
              <a:buFont typeface="Arial" panose="020B0604020202020204" pitchFamily="34" charset="0"/>
              <a:buChar char="•"/>
              <a:defRPr sz="3428">
                <a:solidFill>
                  <a:srgbClr val="000000"/>
                </a:solidFill>
                <a:latin typeface="+mj-lt"/>
              </a:defRPr>
            </a:lvl2pPr>
            <a:lvl3pPr marL="4427868" indent="-587799" algn="l">
              <a:buFont typeface="Arial" panose="020B0604020202020204" pitchFamily="34" charset="0"/>
              <a:buChar char="•"/>
              <a:defRPr sz="3428">
                <a:solidFill>
                  <a:srgbClr val="000000"/>
                </a:solidFill>
                <a:latin typeface="+mj-lt"/>
              </a:defRPr>
            </a:lvl3pPr>
            <a:lvl4pPr marL="6249935" indent="-489833" algn="l">
              <a:buFont typeface="Arial" panose="020B0604020202020204" pitchFamily="34" charset="0"/>
              <a:buChar char="•"/>
              <a:defRPr sz="3428">
                <a:solidFill>
                  <a:srgbClr val="000000"/>
                </a:solidFill>
                <a:latin typeface="+mj-lt"/>
              </a:defRPr>
            </a:lvl4pPr>
            <a:lvl5pPr marL="8169970" indent="-489833" algn="l">
              <a:buFont typeface="Arial" panose="020B0604020202020204" pitchFamily="34" charset="0"/>
              <a:buChar char="•"/>
              <a:defRPr sz="3428">
                <a:solidFill>
                  <a:srgbClr val="000000"/>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2" name="Text Placeholder 32"/>
          <p:cNvSpPr>
            <a:spLocks noGrp="1"/>
          </p:cNvSpPr>
          <p:nvPr>
            <p:ph type="body" sz="quarter" idx="30"/>
          </p:nvPr>
        </p:nvSpPr>
        <p:spPr>
          <a:xfrm>
            <a:off x="15022285" y="24814827"/>
            <a:ext cx="13076464" cy="5205290"/>
          </a:xfrm>
        </p:spPr>
        <p:txBody>
          <a:bodyPr>
            <a:normAutofit/>
          </a:bodyPr>
          <a:lstStyle>
            <a:lvl1pPr marL="0" indent="0" algn="l">
              <a:buNone/>
              <a:defRPr sz="3428">
                <a:solidFill>
                  <a:srgbClr val="000000"/>
                </a:solidFill>
                <a:latin typeface="+mj-lt"/>
              </a:defRPr>
            </a:lvl1pPr>
            <a:lvl2pPr marL="2507833" indent="-587799" algn="l">
              <a:buFont typeface="Arial" panose="020B0604020202020204" pitchFamily="34" charset="0"/>
              <a:buChar char="•"/>
              <a:defRPr sz="3428">
                <a:solidFill>
                  <a:srgbClr val="000000"/>
                </a:solidFill>
                <a:latin typeface="+mj-lt"/>
              </a:defRPr>
            </a:lvl2pPr>
            <a:lvl3pPr marL="4427868" indent="-587799" algn="l">
              <a:buFont typeface="Arial" panose="020B0604020202020204" pitchFamily="34" charset="0"/>
              <a:buChar char="•"/>
              <a:defRPr sz="3428">
                <a:solidFill>
                  <a:srgbClr val="000000"/>
                </a:solidFill>
                <a:latin typeface="+mj-lt"/>
              </a:defRPr>
            </a:lvl3pPr>
            <a:lvl4pPr marL="6249935" indent="-489833" algn="l">
              <a:buFont typeface="Arial" panose="020B0604020202020204" pitchFamily="34" charset="0"/>
              <a:buChar char="•"/>
              <a:defRPr sz="3428">
                <a:solidFill>
                  <a:srgbClr val="000000"/>
                </a:solidFill>
                <a:latin typeface="+mj-lt"/>
              </a:defRPr>
            </a:lvl4pPr>
            <a:lvl5pPr marL="8169970" indent="-489833" algn="l">
              <a:buFont typeface="Arial" panose="020B0604020202020204" pitchFamily="34" charset="0"/>
              <a:buChar char="•"/>
              <a:defRPr sz="3428">
                <a:solidFill>
                  <a:srgbClr val="000000"/>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3" name="Text Placeholder 32"/>
          <p:cNvSpPr>
            <a:spLocks noGrp="1"/>
          </p:cNvSpPr>
          <p:nvPr>
            <p:ph type="body" sz="quarter" idx="31"/>
          </p:nvPr>
        </p:nvSpPr>
        <p:spPr>
          <a:xfrm>
            <a:off x="966107" y="14956455"/>
            <a:ext cx="13076464" cy="5205290"/>
          </a:xfrm>
        </p:spPr>
        <p:txBody>
          <a:bodyPr>
            <a:normAutofit/>
          </a:bodyPr>
          <a:lstStyle>
            <a:lvl1pPr marL="0" indent="0" algn="l">
              <a:buNone/>
              <a:defRPr sz="3428">
                <a:solidFill>
                  <a:srgbClr val="000000"/>
                </a:solidFill>
                <a:latin typeface="+mj-lt"/>
              </a:defRPr>
            </a:lvl1pPr>
            <a:lvl2pPr marL="2507833" indent="-587799" algn="l">
              <a:buFont typeface="Arial" panose="020B0604020202020204" pitchFamily="34" charset="0"/>
              <a:buChar char="•"/>
              <a:defRPr sz="3428">
                <a:solidFill>
                  <a:srgbClr val="000000"/>
                </a:solidFill>
                <a:latin typeface="+mj-lt"/>
              </a:defRPr>
            </a:lvl2pPr>
            <a:lvl3pPr marL="4427868" indent="-587799" algn="l">
              <a:buFont typeface="Arial" panose="020B0604020202020204" pitchFamily="34" charset="0"/>
              <a:buChar char="•"/>
              <a:defRPr sz="3428">
                <a:solidFill>
                  <a:srgbClr val="000000"/>
                </a:solidFill>
                <a:latin typeface="+mj-lt"/>
              </a:defRPr>
            </a:lvl3pPr>
            <a:lvl4pPr marL="6249935" indent="-489833" algn="l">
              <a:buFont typeface="Arial" panose="020B0604020202020204" pitchFamily="34" charset="0"/>
              <a:buChar char="•"/>
              <a:defRPr sz="3428">
                <a:solidFill>
                  <a:srgbClr val="000000"/>
                </a:solidFill>
                <a:latin typeface="+mj-lt"/>
              </a:defRPr>
            </a:lvl4pPr>
            <a:lvl5pPr marL="8169970" indent="-489833" algn="l">
              <a:buFont typeface="Arial" panose="020B0604020202020204" pitchFamily="34" charset="0"/>
              <a:buChar char="•"/>
              <a:defRPr sz="3428">
                <a:solidFill>
                  <a:srgbClr val="000000"/>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5" name="Text Placeholder 24"/>
          <p:cNvSpPr>
            <a:spLocks noGrp="1"/>
          </p:cNvSpPr>
          <p:nvPr>
            <p:ph type="body" sz="quarter" idx="32"/>
          </p:nvPr>
        </p:nvSpPr>
        <p:spPr>
          <a:xfrm>
            <a:off x="979714" y="20879687"/>
            <a:ext cx="7328263" cy="666750"/>
          </a:xfrm>
        </p:spPr>
        <p:txBody>
          <a:bodyPr>
            <a:noAutofit/>
          </a:bodyPr>
          <a:lstStyle>
            <a:lvl1pPr marL="0" indent="0">
              <a:buNone/>
              <a:defRPr sz="3771" b="0">
                <a:solidFill>
                  <a:srgbClr val="000000"/>
                </a:solidFill>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a:t>Click to edit Master text styles</a:t>
            </a:r>
          </a:p>
        </p:txBody>
      </p:sp>
      <p:sp>
        <p:nvSpPr>
          <p:cNvPr id="46" name="Text Placeholder 32"/>
          <p:cNvSpPr>
            <a:spLocks noGrp="1"/>
          </p:cNvSpPr>
          <p:nvPr>
            <p:ph type="body" sz="quarter" idx="33"/>
          </p:nvPr>
        </p:nvSpPr>
        <p:spPr>
          <a:xfrm>
            <a:off x="966107" y="21775812"/>
            <a:ext cx="13161645" cy="4245400"/>
          </a:xfrm>
        </p:spPr>
        <p:txBody>
          <a:bodyPr>
            <a:normAutofit/>
          </a:bodyPr>
          <a:lstStyle>
            <a:lvl1pPr marL="587799" indent="-587799" algn="l">
              <a:buFont typeface="Arial" panose="020B0604020202020204" pitchFamily="34" charset="0"/>
              <a:buChar char="•"/>
              <a:defRPr sz="3428">
                <a:solidFill>
                  <a:srgbClr val="000000"/>
                </a:solidFill>
                <a:latin typeface="+mj-lt"/>
              </a:defRPr>
            </a:lvl1pPr>
            <a:lvl2pPr marL="2507833" indent="-587799" algn="l">
              <a:buFont typeface="Arial" panose="020B0604020202020204" pitchFamily="34" charset="0"/>
              <a:buChar char="•"/>
              <a:defRPr sz="3428">
                <a:solidFill>
                  <a:srgbClr val="000000"/>
                </a:solidFill>
                <a:latin typeface="+mj-lt"/>
              </a:defRPr>
            </a:lvl2pPr>
            <a:lvl3pPr marL="4427868" indent="-587799" algn="l">
              <a:buFont typeface="Arial" panose="020B0604020202020204" pitchFamily="34" charset="0"/>
              <a:buChar char="•"/>
              <a:defRPr sz="3428">
                <a:solidFill>
                  <a:srgbClr val="000000"/>
                </a:solidFill>
                <a:latin typeface="+mj-lt"/>
              </a:defRPr>
            </a:lvl3pPr>
            <a:lvl4pPr marL="6249935" indent="-489833" algn="l">
              <a:buFont typeface="Arial" panose="020B0604020202020204" pitchFamily="34" charset="0"/>
              <a:buChar char="•"/>
              <a:defRPr sz="3428">
                <a:solidFill>
                  <a:srgbClr val="000000"/>
                </a:solidFill>
                <a:latin typeface="+mj-lt"/>
              </a:defRPr>
            </a:lvl4pPr>
            <a:lvl5pPr marL="8169970" indent="-489833" algn="l">
              <a:buFont typeface="Arial" panose="020B0604020202020204" pitchFamily="34" charset="0"/>
              <a:buChar char="•"/>
              <a:defRPr sz="3428">
                <a:solidFill>
                  <a:srgbClr val="000000"/>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8" name="Table Placeholder 47"/>
          <p:cNvSpPr>
            <a:spLocks noGrp="1"/>
          </p:cNvSpPr>
          <p:nvPr>
            <p:ph type="tbl" sz="quarter" idx="34"/>
          </p:nvPr>
        </p:nvSpPr>
        <p:spPr>
          <a:xfrm>
            <a:off x="29652686" y="13571764"/>
            <a:ext cx="13076465" cy="8203747"/>
          </a:xfrm>
        </p:spPr>
        <p:txBody>
          <a:bodyPr rtlCol="0">
            <a:normAutofit/>
          </a:bodyPr>
          <a:lstStyle>
            <a:lvl1pPr marL="0" indent="0">
              <a:buNone/>
              <a:defRPr sz="3771" b="0">
                <a:solidFill>
                  <a:srgbClr val="000000"/>
                </a:solidFill>
              </a:defRPr>
            </a:lvl1pPr>
          </a:lstStyle>
          <a:p>
            <a:pPr lvl="0"/>
            <a:r>
              <a:rPr lang="en-US" noProof="0"/>
              <a:t>Click icon to add table</a:t>
            </a:r>
            <a:endParaRPr lang="en-US" noProof="0" dirty="0"/>
          </a:p>
        </p:txBody>
      </p:sp>
      <p:sp>
        <p:nvSpPr>
          <p:cNvPr id="50" name="Picture Placeholder 49"/>
          <p:cNvSpPr>
            <a:spLocks noGrp="1"/>
          </p:cNvSpPr>
          <p:nvPr>
            <p:ph type="pic" sz="quarter" idx="35"/>
          </p:nvPr>
        </p:nvSpPr>
        <p:spPr>
          <a:xfrm>
            <a:off x="1051288" y="27962152"/>
            <a:ext cx="13076464" cy="3718593"/>
          </a:xfrm>
        </p:spPr>
        <p:txBody>
          <a:bodyPr rtlCol="0">
            <a:normAutofit/>
          </a:bodyPr>
          <a:lstStyle>
            <a:lvl1pPr marL="0" indent="0">
              <a:buNone/>
              <a:defRPr sz="4114"/>
            </a:lvl1pPr>
          </a:lstStyle>
          <a:p>
            <a:pPr lvl="0"/>
            <a:r>
              <a:rPr lang="en-US" noProof="0"/>
              <a:t>Click icon to add picture</a:t>
            </a:r>
            <a:endParaRPr lang="en-US" noProof="0" dirty="0"/>
          </a:p>
        </p:txBody>
      </p:sp>
    </p:spTree>
    <p:extLst>
      <p:ext uri="{BB962C8B-B14F-4D97-AF65-F5344CB8AC3E}">
        <p14:creationId xmlns:p14="http://schemas.microsoft.com/office/powerpoint/2010/main" val="652895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o Graphics">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51139449-9B31-45F5-8E05-421A9FBF345C}"/>
              </a:ext>
            </a:extLst>
          </p:cNvPr>
          <p:cNvCxnSpPr>
            <a:cxnSpLocks/>
          </p:cNvCxnSpPr>
          <p:nvPr/>
        </p:nvCxnSpPr>
        <p:spPr>
          <a:xfrm>
            <a:off x="14630400" y="5682343"/>
            <a:ext cx="0" cy="25393650"/>
          </a:xfrm>
          <a:prstGeom prst="line">
            <a:avLst/>
          </a:prstGeom>
          <a:ln w="111125">
            <a:solidFill>
              <a:schemeClr val="bg1">
                <a:lumMod val="65000"/>
                <a:alpha val="13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54CC1D8-F4D2-4443-AD4E-A5FCE093C060}"/>
              </a:ext>
            </a:extLst>
          </p:cNvPr>
          <p:cNvCxnSpPr>
            <a:cxnSpLocks/>
          </p:cNvCxnSpPr>
          <p:nvPr/>
        </p:nvCxnSpPr>
        <p:spPr>
          <a:xfrm>
            <a:off x="29260800" y="5682343"/>
            <a:ext cx="0" cy="25393650"/>
          </a:xfrm>
          <a:prstGeom prst="line">
            <a:avLst/>
          </a:prstGeom>
          <a:ln w="111125">
            <a:solidFill>
              <a:schemeClr val="bg1">
                <a:lumMod val="65000"/>
                <a:alpha val="13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979714" y="1155360"/>
            <a:ext cx="37856160" cy="666477"/>
          </a:xfrm>
        </p:spPr>
        <p:txBody>
          <a:bodyPr>
            <a:noAutofit/>
          </a:bodyPr>
          <a:lstStyle>
            <a:lvl1pPr>
              <a:defRPr sz="10714">
                <a:solidFill>
                  <a:schemeClr val="bg1"/>
                </a:solidFill>
              </a:defRPr>
            </a:lvl1pPr>
          </a:lstStyle>
          <a:p>
            <a:r>
              <a:rPr lang="en-US"/>
              <a:t>Click to edit Master title style</a:t>
            </a:r>
            <a:endParaRPr lang="en-US" dirty="0"/>
          </a:p>
        </p:txBody>
      </p:sp>
      <p:sp>
        <p:nvSpPr>
          <p:cNvPr id="16" name="Text Placeholder 15"/>
          <p:cNvSpPr>
            <a:spLocks noGrp="1"/>
          </p:cNvSpPr>
          <p:nvPr>
            <p:ph type="body" sz="quarter" idx="13"/>
          </p:nvPr>
        </p:nvSpPr>
        <p:spPr>
          <a:xfrm>
            <a:off x="979715" y="2210030"/>
            <a:ext cx="20103193" cy="666477"/>
          </a:xfrm>
        </p:spPr>
        <p:txBody>
          <a:bodyPr>
            <a:noAutofit/>
          </a:bodyPr>
          <a:lstStyle>
            <a:lvl1pPr marL="0" indent="0">
              <a:buNone/>
              <a:defRPr sz="5657">
                <a:solidFill>
                  <a:schemeClr val="bg1"/>
                </a:solidFill>
              </a:defRPr>
            </a:lvl1pPr>
            <a:lvl2pPr marL="1920034" indent="0">
              <a:buNone/>
              <a:defRPr sz="6171">
                <a:solidFill>
                  <a:schemeClr val="bg1"/>
                </a:solidFill>
              </a:defRPr>
            </a:lvl2pPr>
            <a:lvl3pPr marL="3840069" indent="0">
              <a:buNone/>
              <a:defRPr sz="5657">
                <a:solidFill>
                  <a:schemeClr val="bg1"/>
                </a:solidFill>
              </a:defRPr>
            </a:lvl3pPr>
            <a:lvl4pPr marL="5760103" indent="0">
              <a:buNone/>
              <a:defRPr sz="4628">
                <a:solidFill>
                  <a:schemeClr val="bg1"/>
                </a:solidFill>
              </a:defRPr>
            </a:lvl4pPr>
            <a:lvl5pPr marL="7680137" indent="0">
              <a:buNone/>
              <a:defRPr sz="4628">
                <a:solidFill>
                  <a:schemeClr val="bg1"/>
                </a:solidFill>
              </a:defRPr>
            </a:lvl5pPr>
          </a:lstStyle>
          <a:p>
            <a:pPr lvl="0"/>
            <a:r>
              <a:rPr lang="en-US"/>
              <a:t>Click to edit Master text styles</a:t>
            </a:r>
          </a:p>
        </p:txBody>
      </p:sp>
      <p:sp>
        <p:nvSpPr>
          <p:cNvPr id="18" name="Text Placeholder 17"/>
          <p:cNvSpPr>
            <a:spLocks noGrp="1"/>
          </p:cNvSpPr>
          <p:nvPr>
            <p:ph type="body" sz="quarter" idx="14"/>
          </p:nvPr>
        </p:nvSpPr>
        <p:spPr>
          <a:xfrm>
            <a:off x="979715" y="3153013"/>
            <a:ext cx="20103193" cy="666750"/>
          </a:xfrm>
        </p:spPr>
        <p:txBody>
          <a:bodyPr>
            <a:noAutofit/>
          </a:bodyPr>
          <a:lstStyle>
            <a:lvl1pPr marL="0" indent="0">
              <a:buNone/>
              <a:defRPr sz="5143">
                <a:solidFill>
                  <a:schemeClr val="bg1"/>
                </a:solidFill>
              </a:defRPr>
            </a:lvl1pPr>
            <a:lvl2pPr marL="1920034" indent="0">
              <a:buNone/>
              <a:defRPr sz="5143">
                <a:solidFill>
                  <a:schemeClr val="bg1"/>
                </a:solidFill>
              </a:defRPr>
            </a:lvl2pPr>
            <a:lvl3pPr marL="3840069" indent="0">
              <a:buNone/>
              <a:defRPr sz="4628">
                <a:solidFill>
                  <a:schemeClr val="bg1"/>
                </a:solidFill>
              </a:defRPr>
            </a:lvl3pPr>
            <a:lvl4pPr marL="5760103" indent="0">
              <a:buNone/>
              <a:defRPr sz="3771">
                <a:solidFill>
                  <a:schemeClr val="bg1"/>
                </a:solidFill>
              </a:defRPr>
            </a:lvl4pPr>
            <a:lvl5pPr marL="7680137" indent="0">
              <a:buNone/>
              <a:defRPr sz="3771">
                <a:solidFill>
                  <a:schemeClr val="bg1"/>
                </a:solidFill>
              </a:defRPr>
            </a:lvl5pPr>
          </a:lstStyle>
          <a:p>
            <a:pPr lvl="0"/>
            <a:r>
              <a:rPr lang="en-US"/>
              <a:t>Click to edit Master text styles</a:t>
            </a:r>
          </a:p>
        </p:txBody>
      </p:sp>
      <p:sp>
        <p:nvSpPr>
          <p:cNvPr id="26" name="Text Placeholder 24"/>
          <p:cNvSpPr>
            <a:spLocks noGrp="1"/>
          </p:cNvSpPr>
          <p:nvPr>
            <p:ph type="body" sz="quarter" idx="16"/>
          </p:nvPr>
        </p:nvSpPr>
        <p:spPr>
          <a:xfrm>
            <a:off x="979714" y="6112873"/>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a:t>Click to edit Master text styles</a:t>
            </a:r>
          </a:p>
        </p:txBody>
      </p:sp>
      <p:sp>
        <p:nvSpPr>
          <p:cNvPr id="27" name="Text Placeholder 24"/>
          <p:cNvSpPr>
            <a:spLocks noGrp="1"/>
          </p:cNvSpPr>
          <p:nvPr>
            <p:ph type="body" sz="quarter" idx="17"/>
          </p:nvPr>
        </p:nvSpPr>
        <p:spPr>
          <a:xfrm>
            <a:off x="979714" y="13571765"/>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a:t>Click to edit Master text styles</a:t>
            </a:r>
          </a:p>
        </p:txBody>
      </p:sp>
      <p:sp>
        <p:nvSpPr>
          <p:cNvPr id="28" name="Text Placeholder 24"/>
          <p:cNvSpPr>
            <a:spLocks noGrp="1"/>
          </p:cNvSpPr>
          <p:nvPr>
            <p:ph type="body" sz="quarter" idx="18"/>
          </p:nvPr>
        </p:nvSpPr>
        <p:spPr>
          <a:xfrm>
            <a:off x="15022285" y="6112872"/>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a:t>Click to edit Master text styles</a:t>
            </a:r>
          </a:p>
        </p:txBody>
      </p:sp>
      <p:sp>
        <p:nvSpPr>
          <p:cNvPr id="29" name="Text Placeholder 24"/>
          <p:cNvSpPr>
            <a:spLocks noGrp="1"/>
          </p:cNvSpPr>
          <p:nvPr>
            <p:ph type="body" sz="quarter" idx="19"/>
          </p:nvPr>
        </p:nvSpPr>
        <p:spPr>
          <a:xfrm>
            <a:off x="29652685" y="6112872"/>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a:t>Click to edit Master text styles</a:t>
            </a:r>
          </a:p>
        </p:txBody>
      </p:sp>
      <p:sp>
        <p:nvSpPr>
          <p:cNvPr id="30" name="Text Placeholder 24"/>
          <p:cNvSpPr>
            <a:spLocks noGrp="1"/>
          </p:cNvSpPr>
          <p:nvPr>
            <p:ph type="body" sz="quarter" idx="20"/>
          </p:nvPr>
        </p:nvSpPr>
        <p:spPr>
          <a:xfrm>
            <a:off x="15022285" y="23629632"/>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a:t>Click to edit Master text styles</a:t>
            </a:r>
          </a:p>
        </p:txBody>
      </p:sp>
      <p:sp>
        <p:nvSpPr>
          <p:cNvPr id="31" name="Text Placeholder 24"/>
          <p:cNvSpPr>
            <a:spLocks noGrp="1"/>
          </p:cNvSpPr>
          <p:nvPr>
            <p:ph type="body" sz="quarter" idx="21"/>
          </p:nvPr>
        </p:nvSpPr>
        <p:spPr>
          <a:xfrm>
            <a:off x="29600434" y="22872518"/>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a:t>Click to edit Master text styles</a:t>
            </a:r>
          </a:p>
        </p:txBody>
      </p:sp>
      <p:sp>
        <p:nvSpPr>
          <p:cNvPr id="33" name="Text Placeholder 32"/>
          <p:cNvSpPr>
            <a:spLocks noGrp="1"/>
          </p:cNvSpPr>
          <p:nvPr>
            <p:ph type="body" sz="quarter" idx="22"/>
          </p:nvPr>
        </p:nvSpPr>
        <p:spPr>
          <a:xfrm>
            <a:off x="966108" y="7445828"/>
            <a:ext cx="13076464" cy="5205290"/>
          </a:xfrm>
        </p:spPr>
        <p:txBody>
          <a:bodyPr>
            <a:normAutofit/>
          </a:bodyPr>
          <a:lstStyle>
            <a:lvl1pPr marL="0" indent="0" algn="l">
              <a:buNone/>
              <a:defRPr sz="3428">
                <a:solidFill>
                  <a:srgbClr val="000000"/>
                </a:solidFill>
                <a:latin typeface="+mj-lt"/>
              </a:defRPr>
            </a:lvl1pPr>
            <a:lvl2pPr marL="2507833" indent="-587799" algn="l">
              <a:buFont typeface="Arial" panose="020B0604020202020204" pitchFamily="34" charset="0"/>
              <a:buChar char="•"/>
              <a:defRPr sz="3428">
                <a:solidFill>
                  <a:srgbClr val="000000"/>
                </a:solidFill>
                <a:latin typeface="+mj-lt"/>
              </a:defRPr>
            </a:lvl2pPr>
            <a:lvl3pPr marL="4427868" indent="-587799" algn="l">
              <a:buFont typeface="Arial" panose="020B0604020202020204" pitchFamily="34" charset="0"/>
              <a:buChar char="•"/>
              <a:defRPr sz="3428">
                <a:solidFill>
                  <a:srgbClr val="000000"/>
                </a:solidFill>
                <a:latin typeface="+mj-lt"/>
              </a:defRPr>
            </a:lvl3pPr>
            <a:lvl4pPr marL="6249935" indent="-489833" algn="l">
              <a:buFont typeface="Arial" panose="020B0604020202020204" pitchFamily="34" charset="0"/>
              <a:buChar char="•"/>
              <a:defRPr sz="3428">
                <a:solidFill>
                  <a:srgbClr val="000000"/>
                </a:solidFill>
                <a:latin typeface="+mj-lt"/>
              </a:defRPr>
            </a:lvl4pPr>
            <a:lvl5pPr marL="8169970" indent="-489833" algn="l">
              <a:buFont typeface="Arial" panose="020B0604020202020204" pitchFamily="34" charset="0"/>
              <a:buChar char="•"/>
              <a:defRPr sz="3428">
                <a:solidFill>
                  <a:srgbClr val="000000"/>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4" name="Text Placeholder 32"/>
          <p:cNvSpPr>
            <a:spLocks noGrp="1"/>
          </p:cNvSpPr>
          <p:nvPr>
            <p:ph type="body" sz="quarter" idx="23"/>
          </p:nvPr>
        </p:nvSpPr>
        <p:spPr>
          <a:xfrm>
            <a:off x="29652685" y="7445828"/>
            <a:ext cx="13076464" cy="14329983"/>
          </a:xfrm>
        </p:spPr>
        <p:txBody>
          <a:bodyPr>
            <a:normAutofit/>
          </a:bodyPr>
          <a:lstStyle>
            <a:lvl1pPr marL="0" indent="0" algn="l">
              <a:buNone/>
              <a:defRPr sz="3428">
                <a:solidFill>
                  <a:srgbClr val="000000"/>
                </a:solidFill>
                <a:latin typeface="+mj-lt"/>
              </a:defRPr>
            </a:lvl1pPr>
            <a:lvl2pPr marL="2507833" indent="-587799" algn="l">
              <a:buFont typeface="Arial" panose="020B0604020202020204" pitchFamily="34" charset="0"/>
              <a:buChar char="•"/>
              <a:defRPr sz="3428">
                <a:solidFill>
                  <a:srgbClr val="000000"/>
                </a:solidFill>
                <a:latin typeface="+mj-lt"/>
              </a:defRPr>
            </a:lvl2pPr>
            <a:lvl3pPr marL="4427868" indent="-587799" algn="l">
              <a:buFont typeface="Arial" panose="020B0604020202020204" pitchFamily="34" charset="0"/>
              <a:buChar char="•"/>
              <a:defRPr sz="3428">
                <a:solidFill>
                  <a:srgbClr val="000000"/>
                </a:solidFill>
                <a:latin typeface="+mj-lt"/>
              </a:defRPr>
            </a:lvl3pPr>
            <a:lvl4pPr marL="6249935" indent="-489833" algn="l">
              <a:buFont typeface="Arial" panose="020B0604020202020204" pitchFamily="34" charset="0"/>
              <a:buChar char="•"/>
              <a:defRPr sz="3428">
                <a:solidFill>
                  <a:srgbClr val="000000"/>
                </a:solidFill>
                <a:latin typeface="+mj-lt"/>
              </a:defRPr>
            </a:lvl4pPr>
            <a:lvl5pPr marL="8169970" indent="-489833" algn="l">
              <a:buFont typeface="Arial" panose="020B0604020202020204" pitchFamily="34" charset="0"/>
              <a:buChar char="•"/>
              <a:defRPr sz="3428">
                <a:solidFill>
                  <a:srgbClr val="000000"/>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1" name="Text Placeholder 32"/>
          <p:cNvSpPr>
            <a:spLocks noGrp="1"/>
          </p:cNvSpPr>
          <p:nvPr>
            <p:ph type="body" sz="quarter" idx="29"/>
          </p:nvPr>
        </p:nvSpPr>
        <p:spPr>
          <a:xfrm>
            <a:off x="29600435" y="24043054"/>
            <a:ext cx="13076464" cy="5205290"/>
          </a:xfrm>
        </p:spPr>
        <p:txBody>
          <a:bodyPr>
            <a:normAutofit/>
          </a:bodyPr>
          <a:lstStyle>
            <a:lvl1pPr marL="587799" indent="-587799" algn="l">
              <a:buFont typeface="Arial" panose="020B0604020202020204" pitchFamily="34" charset="0"/>
              <a:buChar char="•"/>
              <a:defRPr sz="3428">
                <a:solidFill>
                  <a:srgbClr val="000000"/>
                </a:solidFill>
                <a:latin typeface="+mj-lt"/>
              </a:defRPr>
            </a:lvl1pPr>
            <a:lvl2pPr marL="2507833" indent="-587799" algn="l">
              <a:buFont typeface="Arial" panose="020B0604020202020204" pitchFamily="34" charset="0"/>
              <a:buChar char="•"/>
              <a:defRPr sz="3428">
                <a:solidFill>
                  <a:srgbClr val="000000"/>
                </a:solidFill>
                <a:latin typeface="+mj-lt"/>
              </a:defRPr>
            </a:lvl2pPr>
            <a:lvl3pPr marL="4427868" indent="-587799" algn="l">
              <a:buFont typeface="Arial" panose="020B0604020202020204" pitchFamily="34" charset="0"/>
              <a:buChar char="•"/>
              <a:defRPr sz="3428">
                <a:solidFill>
                  <a:srgbClr val="000000"/>
                </a:solidFill>
                <a:latin typeface="+mj-lt"/>
              </a:defRPr>
            </a:lvl3pPr>
            <a:lvl4pPr marL="6249935" indent="-489833" algn="l">
              <a:buFont typeface="Arial" panose="020B0604020202020204" pitchFamily="34" charset="0"/>
              <a:buChar char="•"/>
              <a:defRPr sz="3428">
                <a:solidFill>
                  <a:srgbClr val="000000"/>
                </a:solidFill>
                <a:latin typeface="+mj-lt"/>
              </a:defRPr>
            </a:lvl4pPr>
            <a:lvl5pPr marL="8169970" indent="-489833" algn="l">
              <a:buFont typeface="Arial" panose="020B0604020202020204" pitchFamily="34" charset="0"/>
              <a:buChar char="•"/>
              <a:defRPr sz="3428">
                <a:solidFill>
                  <a:srgbClr val="000000"/>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2" name="Text Placeholder 32"/>
          <p:cNvSpPr>
            <a:spLocks noGrp="1"/>
          </p:cNvSpPr>
          <p:nvPr>
            <p:ph type="body" sz="quarter" idx="30"/>
          </p:nvPr>
        </p:nvSpPr>
        <p:spPr>
          <a:xfrm>
            <a:off x="15022285" y="24814827"/>
            <a:ext cx="13076464" cy="5205290"/>
          </a:xfrm>
        </p:spPr>
        <p:txBody>
          <a:bodyPr>
            <a:normAutofit/>
          </a:bodyPr>
          <a:lstStyle>
            <a:lvl1pPr marL="0" indent="0" algn="l">
              <a:buNone/>
              <a:defRPr sz="3428">
                <a:solidFill>
                  <a:srgbClr val="000000"/>
                </a:solidFill>
                <a:latin typeface="+mj-lt"/>
              </a:defRPr>
            </a:lvl1pPr>
            <a:lvl2pPr marL="2507833" indent="-587799" algn="l">
              <a:buFont typeface="Arial" panose="020B0604020202020204" pitchFamily="34" charset="0"/>
              <a:buChar char="•"/>
              <a:defRPr sz="3428">
                <a:solidFill>
                  <a:srgbClr val="000000"/>
                </a:solidFill>
                <a:latin typeface="+mj-lt"/>
              </a:defRPr>
            </a:lvl2pPr>
            <a:lvl3pPr marL="4427868" indent="-587799" algn="l">
              <a:buFont typeface="Arial" panose="020B0604020202020204" pitchFamily="34" charset="0"/>
              <a:buChar char="•"/>
              <a:defRPr sz="3428">
                <a:solidFill>
                  <a:srgbClr val="000000"/>
                </a:solidFill>
                <a:latin typeface="+mj-lt"/>
              </a:defRPr>
            </a:lvl3pPr>
            <a:lvl4pPr marL="6249935" indent="-489833" algn="l">
              <a:buFont typeface="Arial" panose="020B0604020202020204" pitchFamily="34" charset="0"/>
              <a:buChar char="•"/>
              <a:defRPr sz="3428">
                <a:solidFill>
                  <a:srgbClr val="000000"/>
                </a:solidFill>
                <a:latin typeface="+mj-lt"/>
              </a:defRPr>
            </a:lvl4pPr>
            <a:lvl5pPr marL="8169970" indent="-489833" algn="l">
              <a:buFont typeface="Arial" panose="020B0604020202020204" pitchFamily="34" charset="0"/>
              <a:buChar char="•"/>
              <a:defRPr sz="3428">
                <a:solidFill>
                  <a:srgbClr val="000000"/>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3" name="Text Placeholder 32"/>
          <p:cNvSpPr>
            <a:spLocks noGrp="1"/>
          </p:cNvSpPr>
          <p:nvPr>
            <p:ph type="body" sz="quarter" idx="31"/>
          </p:nvPr>
        </p:nvSpPr>
        <p:spPr>
          <a:xfrm>
            <a:off x="966107" y="14956455"/>
            <a:ext cx="13076464" cy="5205290"/>
          </a:xfrm>
        </p:spPr>
        <p:txBody>
          <a:bodyPr>
            <a:normAutofit/>
          </a:bodyPr>
          <a:lstStyle>
            <a:lvl1pPr marL="0" indent="0" algn="l">
              <a:buNone/>
              <a:defRPr sz="3428">
                <a:solidFill>
                  <a:srgbClr val="000000"/>
                </a:solidFill>
                <a:latin typeface="+mj-lt"/>
              </a:defRPr>
            </a:lvl1pPr>
            <a:lvl2pPr marL="2507833" indent="-587799" algn="l">
              <a:buFont typeface="Arial" panose="020B0604020202020204" pitchFamily="34" charset="0"/>
              <a:buChar char="•"/>
              <a:defRPr sz="3428">
                <a:solidFill>
                  <a:srgbClr val="000000"/>
                </a:solidFill>
                <a:latin typeface="+mj-lt"/>
              </a:defRPr>
            </a:lvl2pPr>
            <a:lvl3pPr marL="4427868" indent="-587799" algn="l">
              <a:buFont typeface="Arial" panose="020B0604020202020204" pitchFamily="34" charset="0"/>
              <a:buChar char="•"/>
              <a:defRPr sz="3428">
                <a:solidFill>
                  <a:srgbClr val="000000"/>
                </a:solidFill>
                <a:latin typeface="+mj-lt"/>
              </a:defRPr>
            </a:lvl3pPr>
            <a:lvl4pPr marL="6249935" indent="-489833" algn="l">
              <a:buFont typeface="Arial" panose="020B0604020202020204" pitchFamily="34" charset="0"/>
              <a:buChar char="•"/>
              <a:defRPr sz="3428">
                <a:solidFill>
                  <a:srgbClr val="000000"/>
                </a:solidFill>
                <a:latin typeface="+mj-lt"/>
              </a:defRPr>
            </a:lvl4pPr>
            <a:lvl5pPr marL="8169970" indent="-489833" algn="l">
              <a:buFont typeface="Arial" panose="020B0604020202020204" pitchFamily="34" charset="0"/>
              <a:buChar char="•"/>
              <a:defRPr sz="3428">
                <a:solidFill>
                  <a:srgbClr val="000000"/>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5" name="Text Placeholder 24"/>
          <p:cNvSpPr>
            <a:spLocks noGrp="1"/>
          </p:cNvSpPr>
          <p:nvPr>
            <p:ph type="body" sz="quarter" idx="32"/>
          </p:nvPr>
        </p:nvSpPr>
        <p:spPr>
          <a:xfrm>
            <a:off x="979714" y="20879687"/>
            <a:ext cx="7328263" cy="666750"/>
          </a:xfrm>
        </p:spPr>
        <p:txBody>
          <a:bodyPr>
            <a:noAutofit/>
          </a:bodyPr>
          <a:lstStyle>
            <a:lvl1pPr marL="0" indent="0">
              <a:buNone/>
              <a:defRPr sz="3771" b="0">
                <a:solidFill>
                  <a:srgbClr val="000000"/>
                </a:solidFill>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a:t>Click to edit Master text styles</a:t>
            </a:r>
          </a:p>
        </p:txBody>
      </p:sp>
      <p:sp>
        <p:nvSpPr>
          <p:cNvPr id="46" name="Text Placeholder 32"/>
          <p:cNvSpPr>
            <a:spLocks noGrp="1"/>
          </p:cNvSpPr>
          <p:nvPr>
            <p:ph type="body" sz="quarter" idx="33"/>
          </p:nvPr>
        </p:nvSpPr>
        <p:spPr>
          <a:xfrm>
            <a:off x="966107" y="21775812"/>
            <a:ext cx="13161645" cy="4245400"/>
          </a:xfrm>
        </p:spPr>
        <p:txBody>
          <a:bodyPr>
            <a:normAutofit/>
          </a:bodyPr>
          <a:lstStyle>
            <a:lvl1pPr marL="587799" indent="-587799" algn="l">
              <a:buFont typeface="Arial" panose="020B0604020202020204" pitchFamily="34" charset="0"/>
              <a:buChar char="•"/>
              <a:defRPr sz="3428">
                <a:solidFill>
                  <a:srgbClr val="000000"/>
                </a:solidFill>
                <a:latin typeface="+mj-lt"/>
              </a:defRPr>
            </a:lvl1pPr>
            <a:lvl2pPr marL="2507833" indent="-587799" algn="l">
              <a:buFont typeface="Arial" panose="020B0604020202020204" pitchFamily="34" charset="0"/>
              <a:buChar char="•"/>
              <a:defRPr sz="3428">
                <a:solidFill>
                  <a:srgbClr val="000000"/>
                </a:solidFill>
                <a:latin typeface="+mj-lt"/>
              </a:defRPr>
            </a:lvl2pPr>
            <a:lvl3pPr marL="4427868" indent="-587799" algn="l">
              <a:buFont typeface="Arial" panose="020B0604020202020204" pitchFamily="34" charset="0"/>
              <a:buChar char="•"/>
              <a:defRPr sz="3428">
                <a:solidFill>
                  <a:srgbClr val="000000"/>
                </a:solidFill>
                <a:latin typeface="+mj-lt"/>
              </a:defRPr>
            </a:lvl3pPr>
            <a:lvl4pPr marL="6249935" indent="-489833" algn="l">
              <a:buFont typeface="Arial" panose="020B0604020202020204" pitchFamily="34" charset="0"/>
              <a:buChar char="•"/>
              <a:defRPr sz="3428">
                <a:solidFill>
                  <a:srgbClr val="000000"/>
                </a:solidFill>
                <a:latin typeface="+mj-lt"/>
              </a:defRPr>
            </a:lvl4pPr>
            <a:lvl5pPr marL="8169970" indent="-489833" algn="l">
              <a:buFont typeface="Arial" panose="020B0604020202020204" pitchFamily="34" charset="0"/>
              <a:buChar char="•"/>
              <a:defRPr sz="3428">
                <a:solidFill>
                  <a:srgbClr val="000000"/>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0" name="Picture Placeholder 49"/>
          <p:cNvSpPr>
            <a:spLocks noGrp="1"/>
          </p:cNvSpPr>
          <p:nvPr>
            <p:ph type="pic" sz="quarter" idx="35"/>
          </p:nvPr>
        </p:nvSpPr>
        <p:spPr>
          <a:xfrm>
            <a:off x="979715" y="26806072"/>
            <a:ext cx="13076464" cy="3718593"/>
          </a:xfrm>
        </p:spPr>
        <p:txBody>
          <a:bodyPr rtlCol="0">
            <a:normAutofit/>
          </a:bodyPr>
          <a:lstStyle>
            <a:lvl1pPr marL="0" indent="0">
              <a:buNone/>
              <a:defRPr sz="4114"/>
            </a:lvl1pPr>
          </a:lstStyle>
          <a:p>
            <a:pPr lvl="0"/>
            <a:r>
              <a:rPr lang="en-US" noProof="0"/>
              <a:t>Click icon to add picture</a:t>
            </a:r>
            <a:endParaRPr lang="en-US" noProof="0" dirty="0"/>
          </a:p>
        </p:txBody>
      </p:sp>
      <p:sp>
        <p:nvSpPr>
          <p:cNvPr id="32" name="Text Placeholder 32"/>
          <p:cNvSpPr>
            <a:spLocks noGrp="1"/>
          </p:cNvSpPr>
          <p:nvPr>
            <p:ph type="body" sz="quarter" idx="36"/>
          </p:nvPr>
        </p:nvSpPr>
        <p:spPr>
          <a:xfrm>
            <a:off x="15045661" y="7497549"/>
            <a:ext cx="13076464" cy="14329983"/>
          </a:xfrm>
        </p:spPr>
        <p:txBody>
          <a:bodyPr>
            <a:normAutofit/>
          </a:bodyPr>
          <a:lstStyle>
            <a:lvl1pPr marL="0" indent="0" algn="l">
              <a:buNone/>
              <a:defRPr sz="3428">
                <a:solidFill>
                  <a:srgbClr val="000000"/>
                </a:solidFill>
                <a:latin typeface="+mj-lt"/>
              </a:defRPr>
            </a:lvl1pPr>
            <a:lvl2pPr marL="2507833" indent="-587799" algn="l">
              <a:buFont typeface="Arial" panose="020B0604020202020204" pitchFamily="34" charset="0"/>
              <a:buChar char="•"/>
              <a:defRPr sz="3428">
                <a:solidFill>
                  <a:srgbClr val="000000"/>
                </a:solidFill>
                <a:latin typeface="+mj-lt"/>
              </a:defRPr>
            </a:lvl2pPr>
            <a:lvl3pPr marL="4427868" indent="-587799" algn="l">
              <a:buFont typeface="Arial" panose="020B0604020202020204" pitchFamily="34" charset="0"/>
              <a:buChar char="•"/>
              <a:defRPr sz="3428">
                <a:solidFill>
                  <a:srgbClr val="000000"/>
                </a:solidFill>
                <a:latin typeface="+mj-lt"/>
              </a:defRPr>
            </a:lvl3pPr>
            <a:lvl4pPr marL="6249935" indent="-489833" algn="l">
              <a:buFont typeface="Arial" panose="020B0604020202020204" pitchFamily="34" charset="0"/>
              <a:buChar char="•"/>
              <a:defRPr sz="3428">
                <a:solidFill>
                  <a:srgbClr val="000000"/>
                </a:solidFill>
                <a:latin typeface="+mj-lt"/>
              </a:defRPr>
            </a:lvl4pPr>
            <a:lvl5pPr marL="8169970" indent="-489833" algn="l">
              <a:buFont typeface="Arial" panose="020B0604020202020204" pitchFamily="34" charset="0"/>
              <a:buChar char="•"/>
              <a:defRPr sz="3428">
                <a:solidFill>
                  <a:srgbClr val="000000"/>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28771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4" name="Title 13"/>
          <p:cNvSpPr>
            <a:spLocks noGrp="1"/>
          </p:cNvSpPr>
          <p:nvPr>
            <p:ph type="title"/>
          </p:nvPr>
        </p:nvSpPr>
        <p:spPr>
          <a:xfrm>
            <a:off x="979714" y="1155360"/>
            <a:ext cx="37856160" cy="666477"/>
          </a:xfrm>
        </p:spPr>
        <p:txBody>
          <a:bodyPr>
            <a:noAutofit/>
          </a:bodyPr>
          <a:lstStyle>
            <a:lvl1pPr>
              <a:defRPr sz="10714">
                <a:solidFill>
                  <a:schemeClr val="bg1"/>
                </a:solidFill>
              </a:defRPr>
            </a:lvl1pPr>
          </a:lstStyle>
          <a:p>
            <a:r>
              <a:rPr lang="en-US"/>
              <a:t>Click to edit Master title style</a:t>
            </a:r>
            <a:endParaRPr lang="en-US" dirty="0"/>
          </a:p>
        </p:txBody>
      </p:sp>
      <p:sp>
        <p:nvSpPr>
          <p:cNvPr id="16" name="Text Placeholder 15"/>
          <p:cNvSpPr>
            <a:spLocks noGrp="1"/>
          </p:cNvSpPr>
          <p:nvPr>
            <p:ph type="body" sz="quarter" idx="13"/>
          </p:nvPr>
        </p:nvSpPr>
        <p:spPr>
          <a:xfrm>
            <a:off x="979715" y="2210030"/>
            <a:ext cx="20103193" cy="666477"/>
          </a:xfrm>
        </p:spPr>
        <p:txBody>
          <a:bodyPr>
            <a:noAutofit/>
          </a:bodyPr>
          <a:lstStyle>
            <a:lvl1pPr marL="0" indent="0">
              <a:buNone/>
              <a:defRPr sz="5657">
                <a:solidFill>
                  <a:schemeClr val="bg1"/>
                </a:solidFill>
              </a:defRPr>
            </a:lvl1pPr>
            <a:lvl2pPr marL="1920034" indent="0">
              <a:buNone/>
              <a:defRPr sz="6171">
                <a:solidFill>
                  <a:schemeClr val="bg1"/>
                </a:solidFill>
              </a:defRPr>
            </a:lvl2pPr>
            <a:lvl3pPr marL="3840069" indent="0">
              <a:buNone/>
              <a:defRPr sz="5657">
                <a:solidFill>
                  <a:schemeClr val="bg1"/>
                </a:solidFill>
              </a:defRPr>
            </a:lvl3pPr>
            <a:lvl4pPr marL="5760103" indent="0">
              <a:buNone/>
              <a:defRPr sz="4628">
                <a:solidFill>
                  <a:schemeClr val="bg1"/>
                </a:solidFill>
              </a:defRPr>
            </a:lvl4pPr>
            <a:lvl5pPr marL="7680137" indent="0">
              <a:buNone/>
              <a:defRPr sz="4628">
                <a:solidFill>
                  <a:schemeClr val="bg1"/>
                </a:solidFill>
              </a:defRPr>
            </a:lvl5pPr>
          </a:lstStyle>
          <a:p>
            <a:pPr lvl="0"/>
            <a:r>
              <a:rPr lang="en-US"/>
              <a:t>Click to edit Master text styles</a:t>
            </a:r>
          </a:p>
        </p:txBody>
      </p:sp>
      <p:sp>
        <p:nvSpPr>
          <p:cNvPr id="18" name="Text Placeholder 17"/>
          <p:cNvSpPr>
            <a:spLocks noGrp="1"/>
          </p:cNvSpPr>
          <p:nvPr>
            <p:ph type="body" sz="quarter" idx="14"/>
          </p:nvPr>
        </p:nvSpPr>
        <p:spPr>
          <a:xfrm>
            <a:off x="979715" y="3153013"/>
            <a:ext cx="20103193" cy="666750"/>
          </a:xfrm>
        </p:spPr>
        <p:txBody>
          <a:bodyPr>
            <a:noAutofit/>
          </a:bodyPr>
          <a:lstStyle>
            <a:lvl1pPr marL="0" indent="0">
              <a:buNone/>
              <a:defRPr sz="5143">
                <a:solidFill>
                  <a:schemeClr val="bg1"/>
                </a:solidFill>
              </a:defRPr>
            </a:lvl1pPr>
            <a:lvl2pPr marL="1920034" indent="0">
              <a:buNone/>
              <a:defRPr sz="5143">
                <a:solidFill>
                  <a:schemeClr val="bg1"/>
                </a:solidFill>
              </a:defRPr>
            </a:lvl2pPr>
            <a:lvl3pPr marL="3840069" indent="0">
              <a:buNone/>
              <a:defRPr sz="4628">
                <a:solidFill>
                  <a:schemeClr val="bg1"/>
                </a:solidFill>
              </a:defRPr>
            </a:lvl3pPr>
            <a:lvl4pPr marL="5760103" indent="0">
              <a:buNone/>
              <a:defRPr sz="3771">
                <a:solidFill>
                  <a:schemeClr val="bg1"/>
                </a:solidFill>
              </a:defRPr>
            </a:lvl4pPr>
            <a:lvl5pPr marL="7680137" indent="0">
              <a:buNone/>
              <a:defRPr sz="3771">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41862507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Placeholder 2">
            <a:extLst>
              <a:ext uri="{FF2B5EF4-FFF2-40B4-BE49-F238E27FC236}">
                <a16:creationId xmlns:a16="http://schemas.microsoft.com/office/drawing/2014/main" id="{0BEC52B2-1E78-4A88-B3C5-AFADE0AFD470}"/>
              </a:ext>
            </a:extLst>
          </p:cNvPr>
          <p:cNvSpPr>
            <a:spLocks noGrp="1" noChangeArrowheads="1"/>
          </p:cNvSpPr>
          <p:nvPr>
            <p:ph type="body" idx="1"/>
          </p:nvPr>
        </p:nvSpPr>
        <p:spPr bwMode="auto">
          <a:xfrm>
            <a:off x="3018065" y="5569404"/>
            <a:ext cx="37855071" cy="24066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6674" tIns="53337" rIns="106674" bIns="53337"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3" name="Title 1">
            <a:extLst>
              <a:ext uri="{FF2B5EF4-FFF2-40B4-BE49-F238E27FC236}">
                <a16:creationId xmlns:a16="http://schemas.microsoft.com/office/drawing/2014/main" id="{BBD68A14-7123-4E0B-9615-C771B70341D6}"/>
              </a:ext>
            </a:extLst>
          </p:cNvPr>
          <p:cNvSpPr txBox="1">
            <a:spLocks/>
          </p:cNvSpPr>
          <p:nvPr/>
        </p:nvSpPr>
        <p:spPr>
          <a:xfrm>
            <a:off x="-1" y="0"/>
            <a:ext cx="43891200" cy="4663441"/>
          </a:xfrm>
          <a:prstGeom prst="rect">
            <a:avLst/>
          </a:prstGeom>
          <a:gradFill flip="none" rotWithShape="1">
            <a:gsLst>
              <a:gs pos="0">
                <a:srgbClr val="29729F">
                  <a:shade val="30000"/>
                  <a:satMod val="115000"/>
                </a:srgbClr>
              </a:gs>
              <a:gs pos="50000">
                <a:srgbClr val="29729F">
                  <a:shade val="67500"/>
                  <a:satMod val="115000"/>
                </a:srgbClr>
              </a:gs>
              <a:gs pos="100000">
                <a:srgbClr val="29729F">
                  <a:shade val="100000"/>
                  <a:satMod val="115000"/>
                </a:srgbClr>
              </a:gs>
            </a:gsLst>
            <a:path path="circle">
              <a:fillToRect l="100000" b="100000"/>
            </a:path>
            <a:tileRect t="-100000" r="-100000"/>
          </a:gradFill>
          <a:ln w="101600" cap="flat" cmpd="sng" algn="ctr">
            <a:solidFill>
              <a:srgbClr val="002060"/>
            </a:solidFill>
            <a:prstDash val="solid"/>
            <a:miter lim="800000"/>
          </a:ln>
        </p:spPr>
        <p:style>
          <a:lnRef idx="2">
            <a:schemeClr val="dk1"/>
          </a:lnRef>
          <a:fillRef idx="1">
            <a:schemeClr val="lt1"/>
          </a:fillRef>
          <a:effectRef idx="0">
            <a:schemeClr val="dk1"/>
          </a:effectRef>
          <a:fontRef idx="minor">
            <a:schemeClr val="dk1"/>
          </a:fontRef>
        </p:style>
        <p:txBody>
          <a:bodyPr anchor="ctr">
            <a:normAutofit/>
          </a:bodyPr>
          <a:lstStyle>
            <a:lvl1pPr algn="l" defTabSz="4480304" rtl="0" eaLnBrk="1" latinLnBrk="0" hangingPunct="1">
              <a:lnSpc>
                <a:spcPct val="90000"/>
              </a:lnSpc>
              <a:spcBef>
                <a:spcPct val="0"/>
              </a:spcBef>
              <a:buNone/>
              <a:defRPr sz="216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fontAlgn="auto">
              <a:spcAft>
                <a:spcPts val="0"/>
              </a:spcAft>
              <a:defRPr/>
            </a:pPr>
            <a:r>
              <a:rPr lang="en-US" sz="7971" i="1" dirty="0">
                <a:solidFill>
                  <a:schemeClr val="bg1"/>
                </a:solidFill>
                <a:latin typeface="Myriad Pro" panose="020B0503030403020204" pitchFamily="34" charset="0"/>
                <a:cs typeface="Arial" panose="020B0604020202020204" pitchFamily="34" charset="0"/>
              </a:rPr>
              <a:t> </a:t>
            </a:r>
          </a:p>
        </p:txBody>
      </p:sp>
      <p:sp>
        <p:nvSpPr>
          <p:cNvPr id="1030" name="Title Placeholder 1">
            <a:extLst>
              <a:ext uri="{FF2B5EF4-FFF2-40B4-BE49-F238E27FC236}">
                <a16:creationId xmlns:a16="http://schemas.microsoft.com/office/drawing/2014/main" id="{C491A671-DB20-4A71-8C85-99002DE40903}"/>
              </a:ext>
            </a:extLst>
          </p:cNvPr>
          <p:cNvSpPr>
            <a:spLocks noGrp="1" noChangeArrowheads="1"/>
          </p:cNvSpPr>
          <p:nvPr>
            <p:ph type="title"/>
          </p:nvPr>
        </p:nvSpPr>
        <p:spPr bwMode="auto">
          <a:xfrm>
            <a:off x="2764971" y="1572986"/>
            <a:ext cx="37856433" cy="1517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6674" tIns="53337" rIns="106674" bIns="53337" numCol="1" anchor="ctr" anchorCtr="0" compatLnSpc="1">
            <a:prstTxWarp prst="textNoShape">
              <a:avLst/>
            </a:prstTxWarp>
          </a:bodyPr>
          <a:lstStyle/>
          <a:p>
            <a:pPr lvl="0"/>
            <a:r>
              <a:rPr lang="en-US" altLang="en-US"/>
              <a:t>Click to edit Master title style</a:t>
            </a:r>
          </a:p>
        </p:txBody>
      </p:sp>
      <p:sp>
        <p:nvSpPr>
          <p:cNvPr id="19" name="Text Placeholder 24">
            <a:extLst>
              <a:ext uri="{FF2B5EF4-FFF2-40B4-BE49-F238E27FC236}">
                <a16:creationId xmlns:a16="http://schemas.microsoft.com/office/drawing/2014/main" id="{B5D25F59-A16A-45A2-BABA-93522D344703}"/>
              </a:ext>
            </a:extLst>
          </p:cNvPr>
          <p:cNvSpPr txBox="1">
            <a:spLocks/>
          </p:cNvSpPr>
          <p:nvPr/>
        </p:nvSpPr>
        <p:spPr>
          <a:xfrm>
            <a:off x="29127450" y="31447469"/>
            <a:ext cx="13129533" cy="666750"/>
          </a:xfrm>
          <a:prstGeom prst="rect">
            <a:avLst/>
          </a:prstGeom>
        </p:spPr>
        <p:txBody>
          <a:bodyPr/>
          <a:lstStyle>
            <a:lvl1pPr marL="0" indent="0" algn="r" defTabSz="4480304" rtl="0" eaLnBrk="1" latinLnBrk="0" hangingPunct="1">
              <a:lnSpc>
                <a:spcPct val="90000"/>
              </a:lnSpc>
              <a:spcBef>
                <a:spcPts val="4900"/>
              </a:spcBef>
              <a:buFont typeface="Arial" panose="020B0604020202020204" pitchFamily="34" charset="0"/>
              <a:buNone/>
              <a:defRPr sz="4800" b="0" kern="1200">
                <a:solidFill>
                  <a:srgbClr val="000000"/>
                </a:solidFill>
                <a:latin typeface="+mn-lt"/>
                <a:ea typeface="+mn-ea"/>
                <a:cs typeface="+mn-cs"/>
              </a:defRPr>
            </a:lvl1pPr>
            <a:lvl2pPr marL="2240152" indent="0" algn="l" defTabSz="4480304" rtl="0" eaLnBrk="1" latinLnBrk="0" hangingPunct="1">
              <a:lnSpc>
                <a:spcPct val="90000"/>
              </a:lnSpc>
              <a:spcBef>
                <a:spcPts val="2450"/>
              </a:spcBef>
              <a:buFont typeface="Arial" panose="020B0604020202020204" pitchFamily="34" charset="0"/>
              <a:buNone/>
              <a:defRPr sz="7200" kern="1200">
                <a:solidFill>
                  <a:srgbClr val="000000"/>
                </a:solidFill>
                <a:latin typeface="+mj-lt"/>
                <a:ea typeface="+mn-ea"/>
                <a:cs typeface="+mn-cs"/>
              </a:defRPr>
            </a:lvl2pPr>
            <a:lvl3pPr marL="4480304" indent="0" algn="l" defTabSz="4480304" rtl="0" eaLnBrk="1" latinLnBrk="0" hangingPunct="1">
              <a:lnSpc>
                <a:spcPct val="90000"/>
              </a:lnSpc>
              <a:spcBef>
                <a:spcPts val="2450"/>
              </a:spcBef>
              <a:buFont typeface="Arial" panose="020B0604020202020204" pitchFamily="34" charset="0"/>
              <a:buNone/>
              <a:defRPr sz="6600" kern="1200">
                <a:solidFill>
                  <a:srgbClr val="000000"/>
                </a:solidFill>
                <a:latin typeface="+mj-lt"/>
                <a:ea typeface="+mn-ea"/>
                <a:cs typeface="+mn-cs"/>
              </a:defRPr>
            </a:lvl3pPr>
            <a:lvl4pPr marL="6720456" indent="0" algn="l" defTabSz="4480304" rtl="0" eaLnBrk="1" latinLnBrk="0" hangingPunct="1">
              <a:lnSpc>
                <a:spcPct val="90000"/>
              </a:lnSpc>
              <a:spcBef>
                <a:spcPts val="2450"/>
              </a:spcBef>
              <a:buFont typeface="Arial" panose="020B0604020202020204" pitchFamily="34" charset="0"/>
              <a:buNone/>
              <a:defRPr sz="5400" kern="1200">
                <a:solidFill>
                  <a:srgbClr val="000000"/>
                </a:solidFill>
                <a:latin typeface="+mj-lt"/>
                <a:ea typeface="+mn-ea"/>
                <a:cs typeface="+mn-cs"/>
              </a:defRPr>
            </a:lvl4pPr>
            <a:lvl5pPr marL="8960608" indent="0" algn="l" defTabSz="4480304" rtl="0" eaLnBrk="1" latinLnBrk="0" hangingPunct="1">
              <a:lnSpc>
                <a:spcPct val="90000"/>
              </a:lnSpc>
              <a:spcBef>
                <a:spcPts val="2450"/>
              </a:spcBef>
              <a:buFont typeface="Arial" panose="020B0604020202020204" pitchFamily="34" charset="0"/>
              <a:buNone/>
              <a:defRPr sz="5400" kern="1200">
                <a:solidFill>
                  <a:srgbClr val="000000"/>
                </a:solidFill>
                <a:latin typeface="+mj-lt"/>
                <a:ea typeface="+mn-ea"/>
                <a:cs typeface="+mn-cs"/>
              </a:defRPr>
            </a:lvl5pPr>
            <a:lvl6pPr marL="12320836"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6pPr>
            <a:lvl7pPr marL="14560988"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7pPr>
            <a:lvl8pPr marL="16801140"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8pPr>
            <a:lvl9pPr marL="19041292"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9pPr>
          </a:lstStyle>
          <a:p>
            <a:pPr fontAlgn="auto">
              <a:spcAft>
                <a:spcPts val="0"/>
              </a:spcAft>
              <a:defRPr/>
            </a:pPr>
            <a:r>
              <a:rPr lang="en-US" sz="4114" dirty="0"/>
              <a:t>iod.unh.edu/nh-me-lend</a:t>
            </a:r>
          </a:p>
        </p:txBody>
      </p:sp>
      <p:pic>
        <p:nvPicPr>
          <p:cNvPr id="5" name="Picture 4" descr="A picture containing text, clipart&#10;&#10;Description automatically generated">
            <a:extLst>
              <a:ext uri="{FF2B5EF4-FFF2-40B4-BE49-F238E27FC236}">
                <a16:creationId xmlns:a16="http://schemas.microsoft.com/office/drawing/2014/main" id="{EA0358B8-A8AF-4481-8EBE-F4A6006273AF}"/>
              </a:ext>
            </a:extLst>
          </p:cNvPr>
          <p:cNvPicPr>
            <a:picLocks noChangeAspect="1"/>
          </p:cNvPicPr>
          <p:nvPr/>
        </p:nvPicPr>
        <p:blipFill>
          <a:blip r:embed="rId5" cstate="print"/>
          <a:stretch>
            <a:fillRect/>
          </a:stretch>
        </p:blipFill>
        <p:spPr>
          <a:xfrm>
            <a:off x="34068204" y="1484540"/>
            <a:ext cx="8188779" cy="1809750"/>
          </a:xfrm>
          <a:prstGeom prst="rect">
            <a:avLst/>
          </a:prstGeom>
          <a:effectLst>
            <a:outerShdw blurRad="50800" dist="38100" dir="2700000" algn="tl" rotWithShape="0">
              <a:prstClr val="black">
                <a:alpha val="40000"/>
              </a:prstClr>
            </a:outerShdw>
          </a:effectLst>
        </p:spPr>
      </p:pic>
      <p:sp>
        <p:nvSpPr>
          <p:cNvPr id="1033" name="TextBox 11">
            <a:extLst>
              <a:ext uri="{FF2B5EF4-FFF2-40B4-BE49-F238E27FC236}">
                <a16:creationId xmlns:a16="http://schemas.microsoft.com/office/drawing/2014/main" id="{A0F6268C-57EF-4636-B024-2AE73B4CAB0D}"/>
              </a:ext>
            </a:extLst>
          </p:cNvPr>
          <p:cNvSpPr txBox="1">
            <a:spLocks noChangeArrowheads="1"/>
          </p:cNvSpPr>
          <p:nvPr/>
        </p:nvSpPr>
        <p:spPr bwMode="auto">
          <a:xfrm>
            <a:off x="1162050" y="31209343"/>
            <a:ext cx="27823886" cy="1147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500">
                <a:solidFill>
                  <a:schemeClr val="tx1"/>
                </a:solidFill>
                <a:latin typeface="Minion Pro"/>
              </a:defRPr>
            </a:lvl1pPr>
            <a:lvl2pPr marL="742950" indent="-285750">
              <a:defRPr sz="8500">
                <a:solidFill>
                  <a:schemeClr val="tx1"/>
                </a:solidFill>
                <a:latin typeface="Minion Pro"/>
              </a:defRPr>
            </a:lvl2pPr>
            <a:lvl3pPr marL="1143000" indent="-228600">
              <a:defRPr sz="8500">
                <a:solidFill>
                  <a:schemeClr val="tx1"/>
                </a:solidFill>
                <a:latin typeface="Minion Pro"/>
              </a:defRPr>
            </a:lvl3pPr>
            <a:lvl4pPr marL="1600200" indent="-228600">
              <a:defRPr sz="8500">
                <a:solidFill>
                  <a:schemeClr val="tx1"/>
                </a:solidFill>
                <a:latin typeface="Minion Pro"/>
              </a:defRPr>
            </a:lvl4pPr>
            <a:lvl5pPr marL="2057400" indent="-228600">
              <a:defRPr sz="8500">
                <a:solidFill>
                  <a:schemeClr val="tx1"/>
                </a:solidFill>
                <a:latin typeface="Minion Pro"/>
              </a:defRPr>
            </a:lvl5pPr>
            <a:lvl6pPr marL="2514600" indent="-228600" defTabSz="4300538" fontAlgn="base">
              <a:spcBef>
                <a:spcPct val="0"/>
              </a:spcBef>
              <a:spcAft>
                <a:spcPct val="0"/>
              </a:spcAft>
              <a:defRPr sz="8500">
                <a:solidFill>
                  <a:schemeClr val="tx1"/>
                </a:solidFill>
                <a:latin typeface="Minion Pro"/>
              </a:defRPr>
            </a:lvl6pPr>
            <a:lvl7pPr marL="2971800" indent="-228600" defTabSz="4300538" fontAlgn="base">
              <a:spcBef>
                <a:spcPct val="0"/>
              </a:spcBef>
              <a:spcAft>
                <a:spcPct val="0"/>
              </a:spcAft>
              <a:defRPr sz="8500">
                <a:solidFill>
                  <a:schemeClr val="tx1"/>
                </a:solidFill>
                <a:latin typeface="Minion Pro"/>
              </a:defRPr>
            </a:lvl7pPr>
            <a:lvl8pPr marL="3429000" indent="-228600" defTabSz="4300538" fontAlgn="base">
              <a:spcBef>
                <a:spcPct val="0"/>
              </a:spcBef>
              <a:spcAft>
                <a:spcPct val="0"/>
              </a:spcAft>
              <a:defRPr sz="8500">
                <a:solidFill>
                  <a:schemeClr val="tx1"/>
                </a:solidFill>
                <a:latin typeface="Minion Pro"/>
              </a:defRPr>
            </a:lvl8pPr>
            <a:lvl9pPr marL="3886200" indent="-228600" defTabSz="4300538" fontAlgn="base">
              <a:spcBef>
                <a:spcPct val="0"/>
              </a:spcBef>
              <a:spcAft>
                <a:spcPct val="0"/>
              </a:spcAft>
              <a:defRPr sz="8500">
                <a:solidFill>
                  <a:schemeClr val="tx1"/>
                </a:solidFill>
                <a:latin typeface="Minion Pro"/>
              </a:defRPr>
            </a:lvl9pPr>
          </a:lstStyle>
          <a:p>
            <a:pPr eaLnBrk="1" hangingPunct="1"/>
            <a:r>
              <a:rPr lang="en-US" altLang="en-US" sz="3428" i="1">
                <a:solidFill>
                  <a:srgbClr val="333333"/>
                </a:solidFill>
                <a:latin typeface="Source Sans Pro" panose="020B0503030403020204" pitchFamily="34" charset="0"/>
              </a:rPr>
              <a:t>NH-ME LEND is supported by a grant (#</a:t>
            </a:r>
            <a:r>
              <a:rPr lang="en-US" altLang="en-US" sz="3428">
                <a:solidFill>
                  <a:srgbClr val="333333"/>
                </a:solidFill>
                <a:latin typeface="Source Sans Pro" panose="020B0503030403020204" pitchFamily="34" charset="0"/>
              </a:rPr>
              <a:t>T73MC33246</a:t>
            </a:r>
            <a:r>
              <a:rPr lang="en-US" altLang="en-US" sz="3428" i="1">
                <a:solidFill>
                  <a:srgbClr val="333333"/>
                </a:solidFill>
                <a:latin typeface="Source Sans Pro" panose="020B0503030403020204" pitchFamily="34" charset="0"/>
              </a:rPr>
              <a:t>) from the Maternal and Child Health Bureau, Health Resources and Services Administration (HRSA), U.S. Department of Health and Human Services and administered by the Association of University Centers on Disabilities (AUCD).</a:t>
            </a:r>
            <a:endParaRPr lang="en-US" altLang="en-US" sz="3428"/>
          </a:p>
        </p:txBody>
      </p:sp>
      <p:sp>
        <p:nvSpPr>
          <p:cNvPr id="33" name="Rectangle 32">
            <a:extLst>
              <a:ext uri="{FF2B5EF4-FFF2-40B4-BE49-F238E27FC236}">
                <a16:creationId xmlns:a16="http://schemas.microsoft.com/office/drawing/2014/main" id="{BE32C32F-60A3-4279-9B83-27B9001E1C12}"/>
              </a:ext>
            </a:extLst>
          </p:cNvPr>
          <p:cNvSpPr/>
          <p:nvPr/>
        </p:nvSpPr>
        <p:spPr>
          <a:xfrm>
            <a:off x="0" y="4042683"/>
            <a:ext cx="43891200" cy="70893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686466" eaLnBrk="1" fontAlgn="auto" hangingPunct="1">
              <a:spcBef>
                <a:spcPts val="0"/>
              </a:spcBef>
              <a:spcAft>
                <a:spcPts val="0"/>
              </a:spcAft>
              <a:defRPr/>
            </a:pPr>
            <a:endParaRPr lang="en-US" sz="6244"/>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0" r:id="rId3"/>
  </p:sldLayoutIdLst>
  <p:txStyles>
    <p:titleStyle>
      <a:lvl1pPr algn="l" defTabSz="3839744" rtl="0" eaLnBrk="1" fontAlgn="base" hangingPunct="1">
        <a:lnSpc>
          <a:spcPct val="90000"/>
        </a:lnSpc>
        <a:spcBef>
          <a:spcPct val="0"/>
        </a:spcBef>
        <a:spcAft>
          <a:spcPct val="0"/>
        </a:spcAft>
        <a:defRPr sz="18513" kern="1200">
          <a:solidFill>
            <a:schemeClr val="bg1"/>
          </a:solidFill>
          <a:latin typeface="+mj-lt"/>
          <a:ea typeface="+mj-ea"/>
          <a:cs typeface="+mj-cs"/>
        </a:defRPr>
      </a:lvl1pPr>
      <a:lvl2pPr algn="l" defTabSz="3839744" rtl="0" eaLnBrk="1" fontAlgn="base" hangingPunct="1">
        <a:lnSpc>
          <a:spcPct val="90000"/>
        </a:lnSpc>
        <a:spcBef>
          <a:spcPct val="0"/>
        </a:spcBef>
        <a:spcAft>
          <a:spcPct val="0"/>
        </a:spcAft>
        <a:defRPr sz="18513">
          <a:solidFill>
            <a:schemeClr val="bg1"/>
          </a:solidFill>
          <a:latin typeface="Myriad Pro"/>
        </a:defRPr>
      </a:lvl2pPr>
      <a:lvl3pPr algn="l" defTabSz="3839744" rtl="0" eaLnBrk="1" fontAlgn="base" hangingPunct="1">
        <a:lnSpc>
          <a:spcPct val="90000"/>
        </a:lnSpc>
        <a:spcBef>
          <a:spcPct val="0"/>
        </a:spcBef>
        <a:spcAft>
          <a:spcPct val="0"/>
        </a:spcAft>
        <a:defRPr sz="18513">
          <a:solidFill>
            <a:schemeClr val="bg1"/>
          </a:solidFill>
          <a:latin typeface="Myriad Pro"/>
        </a:defRPr>
      </a:lvl3pPr>
      <a:lvl4pPr algn="l" defTabSz="3839744" rtl="0" eaLnBrk="1" fontAlgn="base" hangingPunct="1">
        <a:lnSpc>
          <a:spcPct val="90000"/>
        </a:lnSpc>
        <a:spcBef>
          <a:spcPct val="0"/>
        </a:spcBef>
        <a:spcAft>
          <a:spcPct val="0"/>
        </a:spcAft>
        <a:defRPr sz="18513">
          <a:solidFill>
            <a:schemeClr val="bg1"/>
          </a:solidFill>
          <a:latin typeface="Myriad Pro"/>
        </a:defRPr>
      </a:lvl4pPr>
      <a:lvl5pPr algn="l" defTabSz="3839744" rtl="0" eaLnBrk="1" fontAlgn="base" hangingPunct="1">
        <a:lnSpc>
          <a:spcPct val="90000"/>
        </a:lnSpc>
        <a:spcBef>
          <a:spcPct val="0"/>
        </a:spcBef>
        <a:spcAft>
          <a:spcPct val="0"/>
        </a:spcAft>
        <a:defRPr sz="18513">
          <a:solidFill>
            <a:schemeClr val="bg1"/>
          </a:solidFill>
          <a:latin typeface="Myriad Pro"/>
        </a:defRPr>
      </a:lvl5pPr>
      <a:lvl6pPr marL="391866" algn="l" defTabSz="3839744" rtl="0" eaLnBrk="1" fontAlgn="base" hangingPunct="1">
        <a:lnSpc>
          <a:spcPct val="90000"/>
        </a:lnSpc>
        <a:spcBef>
          <a:spcPct val="0"/>
        </a:spcBef>
        <a:spcAft>
          <a:spcPct val="0"/>
        </a:spcAft>
        <a:defRPr sz="18513">
          <a:solidFill>
            <a:schemeClr val="bg1"/>
          </a:solidFill>
          <a:latin typeface="Myriad Pro"/>
        </a:defRPr>
      </a:lvl6pPr>
      <a:lvl7pPr marL="783732" algn="l" defTabSz="3839744" rtl="0" eaLnBrk="1" fontAlgn="base" hangingPunct="1">
        <a:lnSpc>
          <a:spcPct val="90000"/>
        </a:lnSpc>
        <a:spcBef>
          <a:spcPct val="0"/>
        </a:spcBef>
        <a:spcAft>
          <a:spcPct val="0"/>
        </a:spcAft>
        <a:defRPr sz="18513">
          <a:solidFill>
            <a:schemeClr val="bg1"/>
          </a:solidFill>
          <a:latin typeface="Myriad Pro"/>
        </a:defRPr>
      </a:lvl7pPr>
      <a:lvl8pPr marL="1175598" algn="l" defTabSz="3839744" rtl="0" eaLnBrk="1" fontAlgn="base" hangingPunct="1">
        <a:lnSpc>
          <a:spcPct val="90000"/>
        </a:lnSpc>
        <a:spcBef>
          <a:spcPct val="0"/>
        </a:spcBef>
        <a:spcAft>
          <a:spcPct val="0"/>
        </a:spcAft>
        <a:defRPr sz="18513">
          <a:solidFill>
            <a:schemeClr val="bg1"/>
          </a:solidFill>
          <a:latin typeface="Myriad Pro"/>
        </a:defRPr>
      </a:lvl8pPr>
      <a:lvl9pPr marL="1567464" algn="l" defTabSz="3839744" rtl="0" eaLnBrk="1" fontAlgn="base" hangingPunct="1">
        <a:lnSpc>
          <a:spcPct val="90000"/>
        </a:lnSpc>
        <a:spcBef>
          <a:spcPct val="0"/>
        </a:spcBef>
        <a:spcAft>
          <a:spcPct val="0"/>
        </a:spcAft>
        <a:defRPr sz="18513">
          <a:solidFill>
            <a:schemeClr val="bg1"/>
          </a:solidFill>
          <a:latin typeface="Myriad Pro"/>
        </a:defRPr>
      </a:lvl9pPr>
    </p:titleStyle>
    <p:bodyStyle>
      <a:lvl1pPr marL="959256" indent="-959256" algn="l" defTabSz="3839744" rtl="0" eaLnBrk="1" fontAlgn="base" hangingPunct="1">
        <a:lnSpc>
          <a:spcPct val="90000"/>
        </a:lnSpc>
        <a:spcBef>
          <a:spcPts val="4200"/>
        </a:spcBef>
        <a:spcAft>
          <a:spcPct val="0"/>
        </a:spcAft>
        <a:buFont typeface="Arial" panose="020B0604020202020204" pitchFamily="34" charset="0"/>
        <a:buChar char="•"/>
        <a:defRPr sz="6171" kern="1200">
          <a:solidFill>
            <a:srgbClr val="000000"/>
          </a:solidFill>
          <a:latin typeface="+mj-lt"/>
          <a:ea typeface="+mn-ea"/>
          <a:cs typeface="+mn-cs"/>
        </a:defRPr>
      </a:lvl1pPr>
      <a:lvl2pPr marL="2879127" indent="-959256" algn="l" defTabSz="3839744" rtl="0" eaLnBrk="1" fontAlgn="base" hangingPunct="1">
        <a:lnSpc>
          <a:spcPct val="90000"/>
        </a:lnSpc>
        <a:spcBef>
          <a:spcPts val="2100"/>
        </a:spcBef>
        <a:spcAft>
          <a:spcPct val="0"/>
        </a:spcAft>
        <a:buFont typeface="Arial" panose="020B0604020202020204" pitchFamily="34" charset="0"/>
        <a:buChar char="•"/>
        <a:defRPr sz="6171" kern="1200">
          <a:solidFill>
            <a:srgbClr val="000000"/>
          </a:solidFill>
          <a:latin typeface="+mj-lt"/>
          <a:ea typeface="+mn-ea"/>
          <a:cs typeface="+mn-cs"/>
        </a:defRPr>
      </a:lvl2pPr>
      <a:lvl3pPr marL="4799000" indent="-959256" algn="l" defTabSz="3839744" rtl="0" eaLnBrk="1" fontAlgn="base" hangingPunct="1">
        <a:lnSpc>
          <a:spcPct val="90000"/>
        </a:lnSpc>
        <a:spcBef>
          <a:spcPts val="2100"/>
        </a:spcBef>
        <a:spcAft>
          <a:spcPct val="0"/>
        </a:spcAft>
        <a:buFont typeface="Arial" panose="020B0604020202020204" pitchFamily="34" charset="0"/>
        <a:buChar char="•"/>
        <a:defRPr sz="5657" kern="1200">
          <a:solidFill>
            <a:srgbClr val="000000"/>
          </a:solidFill>
          <a:latin typeface="+mj-lt"/>
          <a:ea typeface="+mn-ea"/>
          <a:cs typeface="+mn-cs"/>
        </a:defRPr>
      </a:lvl3pPr>
      <a:lvl4pPr marL="6718871" indent="-959256" algn="l" defTabSz="3839744" rtl="0" eaLnBrk="1" fontAlgn="base" hangingPunct="1">
        <a:lnSpc>
          <a:spcPct val="90000"/>
        </a:lnSpc>
        <a:spcBef>
          <a:spcPts val="2100"/>
        </a:spcBef>
        <a:spcAft>
          <a:spcPct val="0"/>
        </a:spcAft>
        <a:buFont typeface="Arial" panose="020B0604020202020204" pitchFamily="34" charset="0"/>
        <a:buChar char="•"/>
        <a:defRPr sz="4628" kern="1200">
          <a:solidFill>
            <a:srgbClr val="000000"/>
          </a:solidFill>
          <a:latin typeface="+mj-lt"/>
          <a:ea typeface="+mn-ea"/>
          <a:cs typeface="+mn-cs"/>
        </a:defRPr>
      </a:lvl4pPr>
      <a:lvl5pPr marL="8640104" indent="-959256" algn="l" defTabSz="3839744" rtl="0" eaLnBrk="1" fontAlgn="base" hangingPunct="1">
        <a:lnSpc>
          <a:spcPct val="90000"/>
        </a:lnSpc>
        <a:spcBef>
          <a:spcPts val="2100"/>
        </a:spcBef>
        <a:spcAft>
          <a:spcPct val="0"/>
        </a:spcAft>
        <a:buFont typeface="Arial" panose="020B0604020202020204" pitchFamily="34" charset="0"/>
        <a:buChar char="•"/>
        <a:defRPr sz="4628" kern="1200">
          <a:solidFill>
            <a:srgbClr val="000000"/>
          </a:solidFill>
          <a:latin typeface="+mj-lt"/>
          <a:ea typeface="+mn-ea"/>
          <a:cs typeface="+mn-cs"/>
        </a:defRPr>
      </a:lvl5pPr>
      <a:lvl6pPr marL="10560189"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6pPr>
      <a:lvl7pPr marL="12480223"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7pPr>
      <a:lvl8pPr marL="14400257"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8pPr>
      <a:lvl9pPr marL="16320291"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9pPr>
    </p:bodyStyle>
    <p:otherStyle>
      <a:defPPr>
        <a:defRPr lang="en-US"/>
      </a:defPPr>
      <a:lvl1pPr marL="0" algn="l" defTabSz="3840069" rtl="0" eaLnBrk="1" latinLnBrk="0" hangingPunct="1">
        <a:defRPr sz="7542" kern="1200">
          <a:solidFill>
            <a:schemeClr val="tx1"/>
          </a:solidFill>
          <a:latin typeface="+mn-lt"/>
          <a:ea typeface="+mn-ea"/>
          <a:cs typeface="+mn-cs"/>
        </a:defRPr>
      </a:lvl1pPr>
      <a:lvl2pPr marL="1920034" algn="l" defTabSz="3840069" rtl="0" eaLnBrk="1" latinLnBrk="0" hangingPunct="1">
        <a:defRPr sz="7542" kern="1200">
          <a:solidFill>
            <a:schemeClr val="tx1"/>
          </a:solidFill>
          <a:latin typeface="+mn-lt"/>
          <a:ea typeface="+mn-ea"/>
          <a:cs typeface="+mn-cs"/>
        </a:defRPr>
      </a:lvl2pPr>
      <a:lvl3pPr marL="3840069" algn="l" defTabSz="3840069" rtl="0" eaLnBrk="1" latinLnBrk="0" hangingPunct="1">
        <a:defRPr sz="7542" kern="1200">
          <a:solidFill>
            <a:schemeClr val="tx1"/>
          </a:solidFill>
          <a:latin typeface="+mn-lt"/>
          <a:ea typeface="+mn-ea"/>
          <a:cs typeface="+mn-cs"/>
        </a:defRPr>
      </a:lvl3pPr>
      <a:lvl4pPr marL="5760103" algn="l" defTabSz="3840069" rtl="0" eaLnBrk="1" latinLnBrk="0" hangingPunct="1">
        <a:defRPr sz="7542" kern="1200">
          <a:solidFill>
            <a:schemeClr val="tx1"/>
          </a:solidFill>
          <a:latin typeface="+mn-lt"/>
          <a:ea typeface="+mn-ea"/>
          <a:cs typeface="+mn-cs"/>
        </a:defRPr>
      </a:lvl4pPr>
      <a:lvl5pPr marL="7680137" algn="l" defTabSz="3840069" rtl="0" eaLnBrk="1" latinLnBrk="0" hangingPunct="1">
        <a:defRPr sz="7542" kern="1200">
          <a:solidFill>
            <a:schemeClr val="tx1"/>
          </a:solidFill>
          <a:latin typeface="+mn-lt"/>
          <a:ea typeface="+mn-ea"/>
          <a:cs typeface="+mn-cs"/>
        </a:defRPr>
      </a:lvl5pPr>
      <a:lvl6pPr marL="9600171" algn="l" defTabSz="3840069" rtl="0" eaLnBrk="1" latinLnBrk="0" hangingPunct="1">
        <a:defRPr sz="7542" kern="1200">
          <a:solidFill>
            <a:schemeClr val="tx1"/>
          </a:solidFill>
          <a:latin typeface="+mn-lt"/>
          <a:ea typeface="+mn-ea"/>
          <a:cs typeface="+mn-cs"/>
        </a:defRPr>
      </a:lvl6pPr>
      <a:lvl7pPr marL="11520206" algn="l" defTabSz="3840069" rtl="0" eaLnBrk="1" latinLnBrk="0" hangingPunct="1">
        <a:defRPr sz="7542" kern="1200">
          <a:solidFill>
            <a:schemeClr val="tx1"/>
          </a:solidFill>
          <a:latin typeface="+mn-lt"/>
          <a:ea typeface="+mn-ea"/>
          <a:cs typeface="+mn-cs"/>
        </a:defRPr>
      </a:lvl7pPr>
      <a:lvl8pPr marL="13440240" algn="l" defTabSz="3840069" rtl="0" eaLnBrk="1" latinLnBrk="0" hangingPunct="1">
        <a:defRPr sz="7542" kern="1200">
          <a:solidFill>
            <a:schemeClr val="tx1"/>
          </a:solidFill>
          <a:latin typeface="+mn-lt"/>
          <a:ea typeface="+mn-ea"/>
          <a:cs typeface="+mn-cs"/>
        </a:defRPr>
      </a:lvl8pPr>
      <a:lvl9pPr marL="15360274" algn="l" defTabSz="3840069" rtl="0" eaLnBrk="1" latinLnBrk="0" hangingPunct="1">
        <a:defRPr sz="754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Data" Target="../diagrams/data1.xml"/><Relationship Id="rId13" Type="http://schemas.openxmlformats.org/officeDocument/2006/relationships/image" Target="../media/image5.jpg"/><Relationship Id="rId3" Type="http://schemas.openxmlformats.org/officeDocument/2006/relationships/hyperlink" Target="https://mm.nh.gov/media/dhhs-trainings/introduction-to-centers-for-independent-living/presentation_content/external_files/PCA%20-%20Description%20(002).pdf" TargetMode="External"/><Relationship Id="rId7" Type="http://schemas.openxmlformats.org/officeDocument/2006/relationships/image" Target="../media/image4.png"/><Relationship Id="rId12" Type="http://schemas.microsoft.com/office/2007/relationships/diagramDrawing" Target="../diagrams/drawing1.xml"/><Relationship Id="rId2" Type="http://schemas.openxmlformats.org/officeDocument/2006/relationships/hyperlink" Target="https://medicaidquality.nh.gov/report-search?sq=private+duty+nursing" TargetMode="Externa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diagramColors" Target="../diagrams/colors1.xml"/><Relationship Id="rId5" Type="http://schemas.openxmlformats.org/officeDocument/2006/relationships/hyperlink" Target="https://www.nhcdd.nh.gov/" TargetMode="External"/><Relationship Id="rId10" Type="http://schemas.openxmlformats.org/officeDocument/2006/relationships/diagramQuickStyle" Target="../diagrams/quickStyle1.xml"/><Relationship Id="rId4" Type="http://schemas.openxmlformats.org/officeDocument/2006/relationships/hyperlink" Target="https://www.gencourt.state.nh.us/bill_status/billinfo.aspx?id=2065&amp;inflect=2" TargetMode="External"/><Relationship Id="rId9"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A9ACEFA3-E2BC-4AFE-9A95-2E518974F672}"/>
              </a:ext>
            </a:extLst>
          </p:cNvPr>
          <p:cNvSpPr>
            <a:spLocks noGrp="1" noChangeArrowheads="1"/>
          </p:cNvSpPr>
          <p:nvPr>
            <p:ph type="title"/>
          </p:nvPr>
        </p:nvSpPr>
        <p:spPr>
          <a:xfrm>
            <a:off x="581026" y="287111"/>
            <a:ext cx="40143793" cy="1397453"/>
          </a:xfrm>
        </p:spPr>
        <p:txBody>
          <a:bodyPr/>
          <a:lstStyle/>
          <a:p>
            <a:pPr>
              <a:lnSpc>
                <a:spcPct val="115000"/>
              </a:lnSpc>
              <a:spcAft>
                <a:spcPts val="857"/>
              </a:spcAft>
            </a:pPr>
            <a:br>
              <a:rPr lang="en-US" altLang="en-US" dirty="0">
                <a:latin typeface="Calibri" panose="020F0502020204030204" pitchFamily="34" charset="0"/>
                <a:ea typeface="Calibri" panose="020F0502020204030204" pitchFamily="34" charset="0"/>
                <a:cs typeface="Times New Roman" panose="02020603050405020304" pitchFamily="18" charset="0"/>
              </a:rPr>
            </a:br>
            <a:r>
              <a:rPr lang="en-US" altLang="en-US" sz="6171" dirty="0">
                <a:latin typeface="Calibri" panose="020F0502020204030204" pitchFamily="34" charset="0"/>
                <a:ea typeface="Calibri" panose="020F0502020204030204" pitchFamily="34" charset="0"/>
                <a:cs typeface="Times New Roman" panose="02020603050405020304" pitchFamily="18" charset="0"/>
              </a:rPr>
              <a:t>Workforce Shortage Solutions for New Hampshire Direct Care Workers: Department of Health and Human Services (DHHS) Medicaid Program for Parent Caregivers, and Educational Guidelines for Direct Support Professionals</a:t>
            </a:r>
            <a:br>
              <a:rPr lang="en-US" altLang="en-US" dirty="0">
                <a:latin typeface="Calibri" panose="020F0502020204030204" pitchFamily="34" charset="0"/>
                <a:ea typeface="Calibri" panose="020F0502020204030204" pitchFamily="34" charset="0"/>
                <a:cs typeface="Times New Roman" panose="02020603050405020304" pitchFamily="18" charset="0"/>
              </a:rPr>
            </a:br>
            <a:endParaRPr lang="en-US" altLang="en-US" dirty="0">
              <a:ea typeface="Calibri" panose="020F0502020204030204" pitchFamily="34" charset="0"/>
              <a:cs typeface="Times New Roman" panose="02020603050405020304" pitchFamily="18" charset="0"/>
            </a:endParaRPr>
          </a:p>
        </p:txBody>
      </p:sp>
      <p:sp>
        <p:nvSpPr>
          <p:cNvPr id="6147" name="Text Placeholder 2">
            <a:extLst>
              <a:ext uri="{FF2B5EF4-FFF2-40B4-BE49-F238E27FC236}">
                <a16:creationId xmlns:a16="http://schemas.microsoft.com/office/drawing/2014/main" id="{B539BC70-0141-4B72-A20F-C9F05BCA08EE}"/>
              </a:ext>
            </a:extLst>
          </p:cNvPr>
          <p:cNvSpPr>
            <a:spLocks noGrp="1" noChangeArrowheads="1"/>
          </p:cNvSpPr>
          <p:nvPr>
            <p:ph type="body" sz="quarter" idx="13"/>
          </p:nvPr>
        </p:nvSpPr>
        <p:spPr>
          <a:xfrm>
            <a:off x="581026" y="2567196"/>
            <a:ext cx="20103193" cy="666750"/>
          </a:xfrm>
        </p:spPr>
        <p:txBody>
          <a:bodyPr/>
          <a:lstStyle/>
          <a:p>
            <a:r>
              <a:rPr lang="en-US" altLang="en-US" dirty="0">
                <a:latin typeface="Calibri" panose="020F0502020204030204" pitchFamily="34" charset="0"/>
                <a:ea typeface="Calibri" panose="020F0502020204030204" pitchFamily="34" charset="0"/>
                <a:cs typeface="Times New Roman" panose="02020603050405020304" pitchFamily="18" charset="0"/>
              </a:rPr>
              <a:t>Audrey Gerkin, M Ed. Educational Disabilities, Rivier College </a:t>
            </a:r>
            <a:endParaRPr lang="en-US" altLang="en-US" dirty="0">
              <a:ea typeface="Calibri" panose="020F0502020204030204" pitchFamily="34" charset="0"/>
              <a:cs typeface="Times New Roman" panose="02020603050405020304" pitchFamily="18" charset="0"/>
            </a:endParaRPr>
          </a:p>
        </p:txBody>
      </p:sp>
      <p:sp>
        <p:nvSpPr>
          <p:cNvPr id="6148" name="Text Placeholder 3">
            <a:extLst>
              <a:ext uri="{FF2B5EF4-FFF2-40B4-BE49-F238E27FC236}">
                <a16:creationId xmlns:a16="http://schemas.microsoft.com/office/drawing/2014/main" id="{AF72C071-664B-4981-B58D-5BBA5F7A9B02}"/>
              </a:ext>
            </a:extLst>
          </p:cNvPr>
          <p:cNvSpPr>
            <a:spLocks noGrp="1" noChangeArrowheads="1"/>
          </p:cNvSpPr>
          <p:nvPr>
            <p:ph type="body" sz="quarter" idx="4294967295"/>
          </p:nvPr>
        </p:nvSpPr>
        <p:spPr>
          <a:xfrm>
            <a:off x="581026" y="3159852"/>
            <a:ext cx="20103193" cy="666750"/>
          </a:xfrm>
        </p:spPr>
        <p:txBody>
          <a:bodyPr/>
          <a:lstStyle/>
          <a:p>
            <a:pPr marL="0" indent="0">
              <a:buNone/>
            </a:pPr>
            <a:r>
              <a:rPr lang="en-US" altLang="en-US" sz="4114">
                <a:solidFill>
                  <a:schemeClr val="bg2"/>
                </a:solidFill>
                <a:latin typeface="Calibri" panose="020F0502020204030204" pitchFamily="34" charset="0"/>
                <a:ea typeface="Calibri" panose="020F0502020204030204" pitchFamily="34" charset="0"/>
                <a:cs typeface="Times New Roman" panose="02020603050405020304" pitchFamily="18" charset="0"/>
              </a:rPr>
              <a:t>NH-ME LEND, Institute of Disability, University of New Hampshire </a:t>
            </a:r>
            <a:endParaRPr lang="en-US" altLang="en-US" sz="4114">
              <a:solidFill>
                <a:schemeClr val="bg2"/>
              </a:solidFill>
              <a:ea typeface="Calibri" panose="020F0502020204030204" pitchFamily="34" charset="0"/>
              <a:cs typeface="Times New Roman" panose="02020603050405020304" pitchFamily="18" charset="0"/>
            </a:endParaRPr>
          </a:p>
        </p:txBody>
      </p:sp>
      <p:sp>
        <p:nvSpPr>
          <p:cNvPr id="6149" name="Text Placeholder 4">
            <a:extLst>
              <a:ext uri="{FF2B5EF4-FFF2-40B4-BE49-F238E27FC236}">
                <a16:creationId xmlns:a16="http://schemas.microsoft.com/office/drawing/2014/main" id="{1DAEC079-1643-4D11-916D-0648120D951F}"/>
              </a:ext>
            </a:extLst>
          </p:cNvPr>
          <p:cNvSpPr>
            <a:spLocks noGrp="1" noChangeArrowheads="1"/>
          </p:cNvSpPr>
          <p:nvPr>
            <p:ph type="body" sz="quarter" idx="16"/>
          </p:nvPr>
        </p:nvSpPr>
        <p:spPr>
          <a:xfrm>
            <a:off x="18245595" y="5206264"/>
            <a:ext cx="7328807" cy="666750"/>
          </a:xfrm>
        </p:spPr>
        <p:txBody>
          <a:bodyPr/>
          <a:lstStyle/>
          <a:p>
            <a:pPr algn="ctr"/>
            <a:r>
              <a:rPr lang="en-US" altLang="en-US" sz="4628" dirty="0"/>
              <a:t>Senate Bill 430</a:t>
            </a:r>
          </a:p>
        </p:txBody>
      </p:sp>
      <p:sp>
        <p:nvSpPr>
          <p:cNvPr id="6150" name="Text Placeholder 5">
            <a:extLst>
              <a:ext uri="{FF2B5EF4-FFF2-40B4-BE49-F238E27FC236}">
                <a16:creationId xmlns:a16="http://schemas.microsoft.com/office/drawing/2014/main" id="{27C9252F-AFA8-4DD8-B807-30AB64178A2B}"/>
              </a:ext>
            </a:extLst>
          </p:cNvPr>
          <p:cNvSpPr>
            <a:spLocks noGrp="1" noChangeArrowheads="1"/>
          </p:cNvSpPr>
          <p:nvPr>
            <p:ph type="body" sz="quarter" idx="17"/>
          </p:nvPr>
        </p:nvSpPr>
        <p:spPr>
          <a:xfrm>
            <a:off x="5279999" y="12484019"/>
            <a:ext cx="4903160" cy="666750"/>
          </a:xfrm>
        </p:spPr>
        <p:txBody>
          <a:bodyPr/>
          <a:lstStyle/>
          <a:p>
            <a:r>
              <a:rPr lang="en-US" altLang="en-US" sz="4628" dirty="0"/>
              <a:t>Project Activities</a:t>
            </a:r>
          </a:p>
        </p:txBody>
      </p:sp>
      <p:sp>
        <p:nvSpPr>
          <p:cNvPr id="6151" name="Text Placeholder 6">
            <a:extLst>
              <a:ext uri="{FF2B5EF4-FFF2-40B4-BE49-F238E27FC236}">
                <a16:creationId xmlns:a16="http://schemas.microsoft.com/office/drawing/2014/main" id="{7F221E77-7931-4485-B89D-5603D563FC3B}"/>
              </a:ext>
            </a:extLst>
          </p:cNvPr>
          <p:cNvSpPr>
            <a:spLocks noGrp="1" noChangeArrowheads="1"/>
          </p:cNvSpPr>
          <p:nvPr>
            <p:ph type="body" sz="quarter" idx="18"/>
          </p:nvPr>
        </p:nvSpPr>
        <p:spPr>
          <a:xfrm>
            <a:off x="18088655" y="11411258"/>
            <a:ext cx="7328807" cy="666750"/>
          </a:xfrm>
        </p:spPr>
        <p:txBody>
          <a:bodyPr/>
          <a:lstStyle/>
          <a:p>
            <a:pPr algn="ctr"/>
            <a:r>
              <a:rPr lang="en-US" altLang="en-US" sz="4628" dirty="0"/>
              <a:t>Data</a:t>
            </a:r>
          </a:p>
        </p:txBody>
      </p:sp>
      <p:sp>
        <p:nvSpPr>
          <p:cNvPr id="6152" name="Text Placeholder 7">
            <a:extLst>
              <a:ext uri="{FF2B5EF4-FFF2-40B4-BE49-F238E27FC236}">
                <a16:creationId xmlns:a16="http://schemas.microsoft.com/office/drawing/2014/main" id="{7EE29C22-BEE6-4097-899F-B23540009387}"/>
              </a:ext>
            </a:extLst>
          </p:cNvPr>
          <p:cNvSpPr>
            <a:spLocks noGrp="1" noChangeArrowheads="1"/>
          </p:cNvSpPr>
          <p:nvPr>
            <p:ph type="body" sz="quarter" idx="19"/>
          </p:nvPr>
        </p:nvSpPr>
        <p:spPr>
          <a:xfrm>
            <a:off x="34114973" y="11817269"/>
            <a:ext cx="4689921" cy="666750"/>
          </a:xfrm>
        </p:spPr>
        <p:txBody>
          <a:bodyPr/>
          <a:lstStyle/>
          <a:p>
            <a:r>
              <a:rPr lang="en-US" altLang="en-US" sz="4628" dirty="0"/>
              <a:t>Legislative Path </a:t>
            </a:r>
          </a:p>
        </p:txBody>
      </p:sp>
      <p:sp>
        <p:nvSpPr>
          <p:cNvPr id="6153" name="Text Placeholder 8">
            <a:extLst>
              <a:ext uri="{FF2B5EF4-FFF2-40B4-BE49-F238E27FC236}">
                <a16:creationId xmlns:a16="http://schemas.microsoft.com/office/drawing/2014/main" id="{1E907F0D-A289-4191-A3EB-32CC011E7C86}"/>
              </a:ext>
            </a:extLst>
          </p:cNvPr>
          <p:cNvSpPr>
            <a:spLocks noGrp="1" noChangeArrowheads="1"/>
          </p:cNvSpPr>
          <p:nvPr>
            <p:ph type="body" sz="quarter" idx="20"/>
          </p:nvPr>
        </p:nvSpPr>
        <p:spPr>
          <a:xfrm>
            <a:off x="34996525" y="22765392"/>
            <a:ext cx="3340012" cy="666750"/>
          </a:xfrm>
        </p:spPr>
        <p:txBody>
          <a:bodyPr/>
          <a:lstStyle/>
          <a:p>
            <a:r>
              <a:rPr lang="en-US" altLang="en-US" sz="4628" dirty="0">
                <a:cs typeface="Calibri" panose="020F0502020204030204" pitchFamily="34" charset="0"/>
              </a:rPr>
              <a:t>Next Steps</a:t>
            </a:r>
            <a:r>
              <a:rPr lang="en-US" altLang="en-US" sz="4628" dirty="0"/>
              <a:t> </a:t>
            </a:r>
          </a:p>
        </p:txBody>
      </p:sp>
      <p:sp>
        <p:nvSpPr>
          <p:cNvPr id="6154" name="Text Placeholder 9">
            <a:extLst>
              <a:ext uri="{FF2B5EF4-FFF2-40B4-BE49-F238E27FC236}">
                <a16:creationId xmlns:a16="http://schemas.microsoft.com/office/drawing/2014/main" id="{2B46361A-8C03-413B-B0FE-B5BADB47A6D1}"/>
              </a:ext>
            </a:extLst>
          </p:cNvPr>
          <p:cNvSpPr>
            <a:spLocks noGrp="1" noChangeArrowheads="1"/>
          </p:cNvSpPr>
          <p:nvPr>
            <p:ph type="body" sz="quarter" idx="21"/>
          </p:nvPr>
        </p:nvSpPr>
        <p:spPr>
          <a:xfrm>
            <a:off x="35003514" y="25502663"/>
            <a:ext cx="3060605" cy="666750"/>
          </a:xfrm>
        </p:spPr>
        <p:txBody>
          <a:bodyPr/>
          <a:lstStyle/>
          <a:p>
            <a:r>
              <a:rPr lang="en-US" altLang="en-US" sz="4628" dirty="0"/>
              <a:t>Resources</a:t>
            </a:r>
          </a:p>
        </p:txBody>
      </p:sp>
      <p:sp>
        <p:nvSpPr>
          <p:cNvPr id="11" name="Text Placeholder 10">
            <a:extLst>
              <a:ext uri="{FF2B5EF4-FFF2-40B4-BE49-F238E27FC236}">
                <a16:creationId xmlns:a16="http://schemas.microsoft.com/office/drawing/2014/main" id="{C3A98E70-0C5E-4FB9-8867-1A1A4380FDB4}"/>
              </a:ext>
            </a:extLst>
          </p:cNvPr>
          <p:cNvSpPr>
            <a:spLocks noGrp="1"/>
          </p:cNvSpPr>
          <p:nvPr>
            <p:ph type="body" sz="quarter" idx="22"/>
          </p:nvPr>
        </p:nvSpPr>
        <p:spPr>
          <a:xfrm>
            <a:off x="966109" y="8213535"/>
            <a:ext cx="12909093" cy="3795102"/>
          </a:xfrm>
        </p:spPr>
        <p:txBody>
          <a:bodyPr rtlCol="0">
            <a:noAutofit/>
          </a:bodyPr>
          <a:lstStyle/>
          <a:p>
            <a:pPr defTabSz="3840069" fontAlgn="auto">
              <a:lnSpc>
                <a:spcPct val="100000"/>
              </a:lnSpc>
              <a:spcBef>
                <a:spcPts val="0"/>
              </a:spcBef>
              <a:spcAft>
                <a:spcPts val="0"/>
              </a:spcAft>
              <a:defRPr/>
            </a:pPr>
            <a:r>
              <a:rPr lang="en-US" dirty="0">
                <a:latin typeface="Calibri" panose="020F0502020204030204" pitchFamily="34" charset="0"/>
                <a:ea typeface="Calibri" panose="020F0502020204030204" pitchFamily="34" charset="0"/>
                <a:cs typeface="Times New Roman" panose="02020603050405020304" pitchFamily="18" charset="0"/>
              </a:rPr>
              <a:t>My NH-ME LEND Leadership Placement was a 70-hour policy placement with the New Hampshire Council on Developmental Disabilities (NHCDD).</a:t>
            </a:r>
            <a:br>
              <a:rPr lang="en-US" dirty="0">
                <a:latin typeface="Calibri" panose="020F0502020204030204" pitchFamily="34" charset="0"/>
                <a:ea typeface="Calibri" panose="020F0502020204030204" pitchFamily="34" charset="0"/>
                <a:cs typeface="Times New Roman" panose="02020603050405020304" pitchFamily="18" charset="0"/>
              </a:rPr>
            </a:br>
            <a:r>
              <a:rPr lang="en-US" dirty="0">
                <a:latin typeface="Calibri" panose="020F0502020204030204" pitchFamily="34" charset="0"/>
                <a:ea typeface="Calibri" panose="020F0502020204030204" pitchFamily="34" charset="0"/>
                <a:cs typeface="Times New Roman" panose="02020603050405020304" pitchFamily="18" charset="0"/>
              </a:rPr>
              <a:t>The NHCDD is a federally funded state required agency under the Developmental Disability Act. The Council supports public policies and initiatives for people with disabilities. One way this is done is through separate Policy and Workforce committees to address current issues in New Hampshire affecting the quality of life or full equitable inclusion in the community for children and/or adults with disabilities.    </a:t>
            </a:r>
            <a:endParaRPr lang="en-US" dirty="0"/>
          </a:p>
        </p:txBody>
      </p:sp>
      <p:sp>
        <p:nvSpPr>
          <p:cNvPr id="6156" name="Text Placeholder 11">
            <a:extLst>
              <a:ext uri="{FF2B5EF4-FFF2-40B4-BE49-F238E27FC236}">
                <a16:creationId xmlns:a16="http://schemas.microsoft.com/office/drawing/2014/main" id="{3375B7DF-8BD8-4829-9165-6BD4304C745F}"/>
              </a:ext>
            </a:extLst>
          </p:cNvPr>
          <p:cNvSpPr>
            <a:spLocks noGrp="1" noChangeArrowheads="1"/>
          </p:cNvSpPr>
          <p:nvPr>
            <p:ph type="body" sz="quarter" idx="23"/>
          </p:nvPr>
        </p:nvSpPr>
        <p:spPr>
          <a:xfrm>
            <a:off x="15298159" y="27320165"/>
            <a:ext cx="13227850" cy="3624156"/>
          </a:xfrm>
        </p:spPr>
        <p:txBody>
          <a:bodyPr>
            <a:normAutofit fontScale="25000" lnSpcReduction="20000"/>
          </a:bodyPr>
          <a:lstStyle/>
          <a:p>
            <a:pPr>
              <a:lnSpc>
                <a:spcPct val="120000"/>
              </a:lnSpc>
            </a:pPr>
            <a:r>
              <a:rPr lang="en-US" altLang="en-US" sz="9600" b="1" dirty="0">
                <a:latin typeface="Calibri" panose="020F0502020204030204" pitchFamily="34" charset="0"/>
                <a:cs typeface="Calibri" panose="020F0502020204030204" pitchFamily="34" charset="0"/>
              </a:rPr>
              <a:t>*Private Duty Nurse: </a:t>
            </a:r>
            <a:r>
              <a:rPr lang="en-US" altLang="en-US" sz="9600" dirty="0">
                <a:latin typeface="Calibri" panose="020F0502020204030204" pitchFamily="34" charset="0"/>
                <a:cs typeface="Calibri" panose="020F0502020204030204" pitchFamily="34" charset="0"/>
              </a:rPr>
              <a:t>A registered or Licensed Practitioner (RN/LPN) who </a:t>
            </a:r>
            <a:r>
              <a:rPr lang="en-US" altLang="en-US" sz="9600" dirty="0">
                <a:solidFill>
                  <a:srgbClr val="393939"/>
                </a:solidFill>
                <a:latin typeface="Calibri" panose="020F0502020204030204" pitchFamily="34" charset="0"/>
                <a:cs typeface="Calibri" panose="020F0502020204030204" pitchFamily="34" charset="0"/>
              </a:rPr>
              <a:t>provides</a:t>
            </a:r>
            <a:r>
              <a:rPr lang="en-US" sz="9600" dirty="0">
                <a:solidFill>
                  <a:srgbClr val="393939"/>
                </a:solidFill>
                <a:latin typeface="Calibri" panose="020F0502020204030204" pitchFamily="34" charset="0"/>
                <a:cs typeface="Calibri" panose="020F0502020204030204" pitchFamily="34" charset="0"/>
              </a:rPr>
              <a:t> the same level of care a person would receive if they were in a skilled nursing facility or hospital, except that care is provided right in their own home. Skills can include Ventilator and/or tracheostomy care, G and/or J tube feedings and care, and other special medical equipment and technology care. </a:t>
            </a:r>
            <a:br>
              <a:rPr lang="en-US" altLang="en-US" sz="9600" dirty="0">
                <a:latin typeface="Calibri" panose="020F0502020204030204" pitchFamily="34" charset="0"/>
                <a:cs typeface="Calibri" panose="020F0502020204030204" pitchFamily="34" charset="0"/>
              </a:rPr>
            </a:br>
            <a:br>
              <a:rPr lang="en-US" altLang="en-US" sz="9600" dirty="0">
                <a:latin typeface="Calibri" panose="020F0502020204030204" pitchFamily="34" charset="0"/>
                <a:cs typeface="Calibri" panose="020F0502020204030204" pitchFamily="34" charset="0"/>
              </a:rPr>
            </a:br>
            <a:r>
              <a:rPr lang="en-US" altLang="en-US" sz="9600" dirty="0">
                <a:latin typeface="Calibri" panose="020F0502020204030204" pitchFamily="34" charset="0"/>
                <a:cs typeface="Calibri" panose="020F0502020204030204" pitchFamily="34" charset="0"/>
              </a:rPr>
              <a:t>*</a:t>
            </a:r>
            <a:r>
              <a:rPr lang="en-US" altLang="en-US" sz="9600" b="1" dirty="0">
                <a:latin typeface="Calibri" panose="020F0502020204030204" pitchFamily="34" charset="0"/>
                <a:cs typeface="Calibri" panose="020F0502020204030204" pitchFamily="34" charset="0"/>
              </a:rPr>
              <a:t>Personal Care Attendant: </a:t>
            </a:r>
            <a:r>
              <a:rPr lang="en-US" altLang="en-US" sz="9600" dirty="0">
                <a:latin typeface="Calibri" panose="020F0502020204030204" pitchFamily="34" charset="0"/>
                <a:cs typeface="Calibri" panose="020F0502020204030204" pitchFamily="34" charset="0"/>
              </a:rPr>
              <a:t>A </a:t>
            </a:r>
            <a:r>
              <a:rPr lang="en-US" sz="9600" dirty="0">
                <a:latin typeface="Calibri" panose="020F0502020204030204" pitchFamily="34" charset="0"/>
                <a:cs typeface="Calibri" panose="020F0502020204030204" pitchFamily="34" charset="0"/>
              </a:rPr>
              <a:t>nonprofessional, who is trained by the person receiving services and can provide an array of personal care services to the person. The person needs assistance with at least 2 of the 7 following activities of daily living (ADL’s): bathing/grooming, dressing/undressing, eating, mobility, passive range of motion exercise, taking medication and/or toileting.</a:t>
            </a:r>
            <a:br>
              <a:rPr lang="en-US" altLang="en-US" sz="9600" dirty="0">
                <a:latin typeface="Calibri" panose="020F0502020204030204" pitchFamily="34" charset="0"/>
                <a:cs typeface="Calibri" panose="020F0502020204030204" pitchFamily="34" charset="0"/>
              </a:rPr>
            </a:br>
            <a:br>
              <a:rPr lang="en-US" altLang="en-US" sz="12342" dirty="0">
                <a:latin typeface="Calibri" panose="020F0502020204030204" pitchFamily="34" charset="0"/>
                <a:cs typeface="Calibri" panose="020F0502020204030204" pitchFamily="34" charset="0"/>
              </a:rPr>
            </a:br>
            <a:br>
              <a:rPr lang="en-US" altLang="en-US" sz="12342" dirty="0">
                <a:latin typeface="Calibri" panose="020F0502020204030204" pitchFamily="34" charset="0"/>
                <a:cs typeface="Calibri" panose="020F0502020204030204" pitchFamily="34" charset="0"/>
              </a:rPr>
            </a:br>
            <a:br>
              <a:rPr lang="en-US" altLang="en-US" sz="12342" dirty="0">
                <a:latin typeface="Calibri" panose="020F0502020204030204" pitchFamily="34" charset="0"/>
                <a:cs typeface="Calibri" panose="020F0502020204030204" pitchFamily="34" charset="0"/>
              </a:rPr>
            </a:br>
            <a:br>
              <a:rPr lang="en-US" altLang="en-US" dirty="0"/>
            </a:br>
            <a:r>
              <a:rPr lang="en-US" altLang="en-US" dirty="0"/>
              <a:t> </a:t>
            </a:r>
          </a:p>
          <a:p>
            <a:endParaRPr lang="en-US" altLang="en-US" dirty="0"/>
          </a:p>
        </p:txBody>
      </p:sp>
      <p:sp>
        <p:nvSpPr>
          <p:cNvPr id="6158" name="Text Placeholder 13">
            <a:extLst>
              <a:ext uri="{FF2B5EF4-FFF2-40B4-BE49-F238E27FC236}">
                <a16:creationId xmlns:a16="http://schemas.microsoft.com/office/drawing/2014/main" id="{E282E977-D407-4CC8-BB35-964C47EACF82}"/>
              </a:ext>
            </a:extLst>
          </p:cNvPr>
          <p:cNvSpPr>
            <a:spLocks noGrp="1" noChangeArrowheads="1"/>
          </p:cNvSpPr>
          <p:nvPr>
            <p:ph type="body" sz="quarter" idx="26"/>
          </p:nvPr>
        </p:nvSpPr>
        <p:spPr>
          <a:xfrm>
            <a:off x="18878903" y="12145384"/>
            <a:ext cx="5999331" cy="627043"/>
          </a:xfrm>
        </p:spPr>
        <p:txBody>
          <a:bodyPr/>
          <a:lstStyle/>
          <a:p>
            <a:r>
              <a:rPr lang="en-US" altLang="en-US" b="1" dirty="0">
                <a:latin typeface="Calibri" panose="020F0502020204030204" pitchFamily="34" charset="0"/>
                <a:cs typeface="Calibri" panose="020F0502020204030204" pitchFamily="34" charset="0"/>
              </a:rPr>
              <a:t>Adult</a:t>
            </a:r>
            <a:r>
              <a:rPr lang="en-US" altLang="en-US" dirty="0">
                <a:latin typeface="Calibri" panose="020F0502020204030204" pitchFamily="34" charset="0"/>
                <a:cs typeface="Calibri" panose="020F0502020204030204" pitchFamily="34" charset="0"/>
              </a:rPr>
              <a:t> PDN Authorized Hours</a:t>
            </a:r>
          </a:p>
        </p:txBody>
      </p:sp>
      <p:sp>
        <p:nvSpPr>
          <p:cNvPr id="6160" name="Text Placeholder 15">
            <a:extLst>
              <a:ext uri="{FF2B5EF4-FFF2-40B4-BE49-F238E27FC236}">
                <a16:creationId xmlns:a16="http://schemas.microsoft.com/office/drawing/2014/main" id="{F6382DDE-8BEE-4482-AEEE-4AD8A8F9851C}"/>
              </a:ext>
            </a:extLst>
          </p:cNvPr>
          <p:cNvSpPr>
            <a:spLocks noGrp="1" noChangeArrowheads="1"/>
          </p:cNvSpPr>
          <p:nvPr>
            <p:ph type="body" sz="quarter" idx="28"/>
          </p:nvPr>
        </p:nvSpPr>
        <p:spPr>
          <a:xfrm>
            <a:off x="34914798" y="18598962"/>
            <a:ext cx="3090273" cy="704409"/>
          </a:xfrm>
        </p:spPr>
        <p:txBody>
          <a:bodyPr/>
          <a:lstStyle/>
          <a:p>
            <a:r>
              <a:rPr lang="en-US" altLang="en-US" sz="4628" b="1" dirty="0"/>
              <a:t>Testimony</a:t>
            </a:r>
          </a:p>
        </p:txBody>
      </p:sp>
      <p:sp>
        <p:nvSpPr>
          <p:cNvPr id="6161" name="Text Placeholder 16">
            <a:extLst>
              <a:ext uri="{FF2B5EF4-FFF2-40B4-BE49-F238E27FC236}">
                <a16:creationId xmlns:a16="http://schemas.microsoft.com/office/drawing/2014/main" id="{FA44AA7A-EA1D-4E3B-BDEF-139567D8ED27}"/>
              </a:ext>
            </a:extLst>
          </p:cNvPr>
          <p:cNvSpPr>
            <a:spLocks noGrp="1" noChangeArrowheads="1"/>
          </p:cNvSpPr>
          <p:nvPr>
            <p:ph type="body" sz="quarter" idx="29"/>
          </p:nvPr>
        </p:nvSpPr>
        <p:spPr>
          <a:xfrm>
            <a:off x="29600978" y="26275596"/>
            <a:ext cx="13865679" cy="5206093"/>
          </a:xfrm>
        </p:spPr>
        <p:txBody>
          <a:bodyPr>
            <a:normAutofit fontScale="85000" lnSpcReduction="20000"/>
          </a:bodyPr>
          <a:lstStyle/>
          <a:p>
            <a:pPr marL="0" indent="0">
              <a:buNone/>
            </a:pPr>
            <a:r>
              <a:rPr lang="en-US" altLang="en-US" dirty="0"/>
              <a:t>NH DHHS, NH Medicaid Quality </a:t>
            </a:r>
            <a:r>
              <a:rPr lang="en-US" altLang="en-US" dirty="0">
                <a:hlinkClick r:id="rId2"/>
              </a:rPr>
              <a:t>https://medicaidquality.nh.gov/report-search?sq=private+duty+nursing</a:t>
            </a:r>
            <a:endParaRPr lang="en-US" altLang="en-US" dirty="0"/>
          </a:p>
          <a:p>
            <a:pPr marL="0" indent="0">
              <a:buNone/>
            </a:pPr>
            <a:r>
              <a:rPr lang="en-US" altLang="en-US" dirty="0"/>
              <a:t>Granite State Independent Living </a:t>
            </a:r>
            <a:r>
              <a:rPr lang="en-US" altLang="en-US" dirty="0">
                <a:hlinkClick r:id="rId3"/>
              </a:rPr>
              <a:t>https://mm.nh.gov/media/dhhs-trainings/introduction-to-centers-for-independent-living/presentation_content/external_files/PCA%20-%20Description%20(002).pdf</a:t>
            </a:r>
            <a:endParaRPr lang="en-US" altLang="en-US" dirty="0"/>
          </a:p>
          <a:p>
            <a:pPr marL="0" indent="0">
              <a:buNone/>
            </a:pPr>
            <a:r>
              <a:rPr lang="en-US" altLang="en-US" dirty="0"/>
              <a:t>NH DHHS, Learning to Date-Emergent Support Initiative &amp; Private Duty Nursing Rate Increase, Deb Scheetz, October 27, 2016</a:t>
            </a:r>
            <a:br>
              <a:rPr lang="en-US" altLang="en-US" dirty="0"/>
            </a:br>
            <a:br>
              <a:rPr lang="en-US" altLang="en-US" dirty="0"/>
            </a:br>
            <a:r>
              <a:rPr lang="en-US" altLang="en-US" dirty="0"/>
              <a:t>SB430, NH Legislative Session (2022) </a:t>
            </a:r>
            <a:r>
              <a:rPr lang="en-US" altLang="en-US" dirty="0">
                <a:hlinkClick r:id="rId4"/>
              </a:rPr>
              <a:t>https://www.gencourt.state.nh.us/bill_status/billinfo.aspx?id=2065&amp;inflect=2</a:t>
            </a:r>
            <a:endParaRPr lang="en-US" altLang="en-US" dirty="0"/>
          </a:p>
          <a:p>
            <a:pPr marL="0" indent="0">
              <a:buNone/>
            </a:pPr>
            <a:r>
              <a:rPr lang="en-US" altLang="en-US" dirty="0"/>
              <a:t>NH Council on Developmental Disabilities (March 2022) </a:t>
            </a:r>
            <a:r>
              <a:rPr lang="en-US" altLang="en-US" dirty="0">
                <a:hlinkClick r:id="rId5"/>
              </a:rPr>
              <a:t>https://www.nhcdd.nh.gov/</a:t>
            </a:r>
            <a:endParaRPr lang="en-US" altLang="en-US" dirty="0"/>
          </a:p>
          <a:p>
            <a:pPr marL="0" indent="0">
              <a:buNone/>
            </a:pPr>
            <a:endParaRPr lang="en-US" altLang="en-US" dirty="0"/>
          </a:p>
          <a:p>
            <a:endParaRPr lang="en-US" altLang="en-US" dirty="0"/>
          </a:p>
        </p:txBody>
      </p:sp>
      <p:sp>
        <p:nvSpPr>
          <p:cNvPr id="6162" name="Text Placeholder 17">
            <a:extLst>
              <a:ext uri="{FF2B5EF4-FFF2-40B4-BE49-F238E27FC236}">
                <a16:creationId xmlns:a16="http://schemas.microsoft.com/office/drawing/2014/main" id="{4F4AEF70-123C-4DC5-B1B7-C619062CE829}"/>
              </a:ext>
            </a:extLst>
          </p:cNvPr>
          <p:cNvSpPr>
            <a:spLocks noGrp="1" noChangeArrowheads="1"/>
          </p:cNvSpPr>
          <p:nvPr>
            <p:ph type="body" sz="quarter" idx="30"/>
          </p:nvPr>
        </p:nvSpPr>
        <p:spPr>
          <a:xfrm>
            <a:off x="29677179" y="23497123"/>
            <a:ext cx="13573479" cy="2046741"/>
          </a:xfrm>
        </p:spPr>
        <p:txBody>
          <a:bodyPr>
            <a:normAutofit fontScale="92500" lnSpcReduction="10000"/>
          </a:bodyPr>
          <a:lstStyle/>
          <a:p>
            <a:pPr>
              <a:lnSpc>
                <a:spcPct val="100000"/>
              </a:lnSpc>
              <a:spcBef>
                <a:spcPts val="0"/>
              </a:spcBef>
              <a:spcAft>
                <a:spcPts val="857"/>
              </a:spcAft>
            </a:pPr>
            <a:r>
              <a:rPr lang="en-US" sz="3343" dirty="0">
                <a:latin typeface="Calibri" panose="020F0502020204030204" pitchFamily="34" charset="0"/>
                <a:ea typeface="Calibri" panose="020F0502020204030204" pitchFamily="34" charset="0"/>
                <a:cs typeface="Times New Roman" panose="02020603050405020304" pitchFamily="18" charset="0"/>
              </a:rPr>
              <a:t>At any time, CMS could approve PHE flexibility waivers rendering Section 25 of SB430 unnecessary, and enacting the parent payment program as permanent.  If denied, NH will temporarily keep the program running for 2 years (if SB430 is passed into law) to allow more time for solutions to the workforce shortage crisis.  </a:t>
            </a:r>
          </a:p>
          <a:p>
            <a:endParaRPr lang="en-US" altLang="en-US" dirty="0"/>
          </a:p>
        </p:txBody>
      </p:sp>
      <p:sp>
        <p:nvSpPr>
          <p:cNvPr id="19" name="Text Placeholder 18">
            <a:extLst>
              <a:ext uri="{FF2B5EF4-FFF2-40B4-BE49-F238E27FC236}">
                <a16:creationId xmlns:a16="http://schemas.microsoft.com/office/drawing/2014/main" id="{5261180E-B1F5-491A-90EF-B6C89C22B216}"/>
              </a:ext>
            </a:extLst>
          </p:cNvPr>
          <p:cNvSpPr>
            <a:spLocks noGrp="1"/>
          </p:cNvSpPr>
          <p:nvPr>
            <p:ph type="body" sz="quarter" idx="31"/>
          </p:nvPr>
        </p:nvSpPr>
        <p:spPr>
          <a:xfrm>
            <a:off x="581025" y="13978433"/>
            <a:ext cx="13502277" cy="6226136"/>
          </a:xfrm>
        </p:spPr>
        <p:txBody>
          <a:bodyPr>
            <a:normAutofit fontScale="85000" lnSpcReduction="10000"/>
          </a:bodyPr>
          <a:lstStyle/>
          <a:p>
            <a:pPr marL="881699" indent="-489833">
              <a:lnSpc>
                <a:spcPct val="100000"/>
              </a:lnSpc>
              <a:spcBef>
                <a:spcPts val="0"/>
              </a:spcBef>
              <a:spcAft>
                <a:spcPts val="857"/>
              </a:spcAft>
              <a:buFont typeface="Arial" panose="020B0604020202020204" pitchFamily="34" charset="0"/>
              <a:buChar char="•"/>
            </a:pPr>
            <a:r>
              <a:rPr lang="en-US" sz="3343" dirty="0">
                <a:latin typeface="Calibri" panose="020F0502020204030204" pitchFamily="34" charset="0"/>
                <a:ea typeface="Calibri" panose="020F0502020204030204" pitchFamily="34" charset="0"/>
                <a:cs typeface="Times New Roman" panose="02020603050405020304" pitchFamily="18" charset="0"/>
              </a:rPr>
              <a:t>Participated in monthly Developmental Disability Council (DDC) policy meetings.</a:t>
            </a:r>
          </a:p>
          <a:p>
            <a:pPr marL="881699" indent="-489833">
              <a:lnSpc>
                <a:spcPct val="100000"/>
              </a:lnSpc>
              <a:spcBef>
                <a:spcPts val="0"/>
              </a:spcBef>
              <a:spcAft>
                <a:spcPts val="857"/>
              </a:spcAft>
              <a:buFont typeface="Arial" panose="020B0604020202020204" pitchFamily="34" charset="0"/>
              <a:buChar char="•"/>
            </a:pPr>
            <a:r>
              <a:rPr lang="en-US" sz="3343" dirty="0">
                <a:latin typeface="Calibri" panose="020F0502020204030204" pitchFamily="34" charset="0"/>
                <a:ea typeface="Calibri" panose="020F0502020204030204" pitchFamily="34" charset="0"/>
                <a:cs typeface="Times New Roman" panose="02020603050405020304" pitchFamily="18" charset="0"/>
              </a:rPr>
              <a:t>Assisted with prioritizing legislative bills for the 2022 session and forming a draft list.</a:t>
            </a:r>
          </a:p>
          <a:p>
            <a:pPr marL="881699" indent="-489833">
              <a:lnSpc>
                <a:spcPct val="100000"/>
              </a:lnSpc>
              <a:spcBef>
                <a:spcPts val="0"/>
              </a:spcBef>
              <a:spcAft>
                <a:spcPts val="857"/>
              </a:spcAft>
              <a:buFont typeface="Arial" panose="020B0604020202020204" pitchFamily="34" charset="0"/>
              <a:buChar char="•"/>
            </a:pPr>
            <a:r>
              <a:rPr lang="en-US" sz="3343" dirty="0">
                <a:latin typeface="Calibri" panose="020F0502020204030204" pitchFamily="34" charset="0"/>
                <a:ea typeface="Calibri" panose="020F0502020204030204" pitchFamily="34" charset="0"/>
                <a:cs typeface="Times New Roman" panose="02020603050405020304" pitchFamily="18" charset="0"/>
              </a:rPr>
              <a:t>Organized pertinent legislative bills within the </a:t>
            </a:r>
            <a:r>
              <a:rPr lang="en-US" sz="3343" dirty="0" err="1">
                <a:latin typeface="Calibri" panose="020F0502020204030204" pitchFamily="34" charset="0"/>
                <a:ea typeface="Calibri" panose="020F0502020204030204" pitchFamily="34" charset="0"/>
                <a:cs typeface="Times New Roman" panose="02020603050405020304" pitchFamily="18" charset="0"/>
              </a:rPr>
              <a:t>TrackBill</a:t>
            </a:r>
            <a:r>
              <a:rPr lang="en-US" sz="3343" dirty="0">
                <a:latin typeface="Calibri" panose="020F0502020204030204" pitchFamily="34" charset="0"/>
                <a:ea typeface="Calibri" panose="020F0502020204030204" pitchFamily="34" charset="0"/>
                <a:cs typeface="Times New Roman" panose="02020603050405020304" pitchFamily="18" charset="0"/>
              </a:rPr>
              <a:t> software.</a:t>
            </a:r>
          </a:p>
          <a:p>
            <a:pPr marL="881699" indent="-489833">
              <a:lnSpc>
                <a:spcPct val="110000"/>
              </a:lnSpc>
              <a:spcBef>
                <a:spcPts val="0"/>
              </a:spcBef>
              <a:spcAft>
                <a:spcPts val="857"/>
              </a:spcAft>
              <a:buFont typeface="Arial" panose="020B0604020202020204" pitchFamily="34" charset="0"/>
              <a:buChar char="•"/>
            </a:pPr>
            <a:r>
              <a:rPr lang="en-US" sz="3343" dirty="0">
                <a:latin typeface="Calibri" panose="020F0502020204030204" pitchFamily="34" charset="0"/>
                <a:ea typeface="Calibri" panose="020F0502020204030204" pitchFamily="34" charset="0"/>
                <a:cs typeface="Times New Roman" panose="02020603050405020304" pitchFamily="18" charset="0"/>
              </a:rPr>
              <a:t>Submitted testimony on behalf of the DDC for HB1141, Relative to Special Education Services for Children in Chartered Public Schools.</a:t>
            </a:r>
          </a:p>
          <a:p>
            <a:pPr marL="881699" indent="-489833">
              <a:lnSpc>
                <a:spcPct val="100000"/>
              </a:lnSpc>
              <a:spcBef>
                <a:spcPts val="0"/>
              </a:spcBef>
              <a:spcAft>
                <a:spcPts val="857"/>
              </a:spcAft>
              <a:buFont typeface="Arial" panose="020B0604020202020204" pitchFamily="34" charset="0"/>
              <a:buChar char="•"/>
            </a:pPr>
            <a:r>
              <a:rPr lang="en-US" sz="3343" dirty="0">
                <a:latin typeface="Calibri" panose="020F0502020204030204" pitchFamily="34" charset="0"/>
                <a:ea typeface="Calibri" panose="020F0502020204030204" pitchFamily="34" charset="0"/>
                <a:cs typeface="Times New Roman" panose="02020603050405020304" pitchFamily="18" charset="0"/>
              </a:rPr>
              <a:t>Met with State Senator Jeb Bradley and State Senator Tom Sherman to discuss SB430, Relative to Health and Human Services.</a:t>
            </a:r>
          </a:p>
          <a:p>
            <a:pPr marL="881699" indent="-489833">
              <a:lnSpc>
                <a:spcPct val="100000"/>
              </a:lnSpc>
              <a:spcBef>
                <a:spcPts val="0"/>
              </a:spcBef>
              <a:spcAft>
                <a:spcPts val="857"/>
              </a:spcAft>
              <a:buFont typeface="Arial" panose="020B0604020202020204" pitchFamily="34" charset="0"/>
              <a:buChar char="•"/>
            </a:pPr>
            <a:r>
              <a:rPr lang="en-US" sz="3343" dirty="0">
                <a:latin typeface="Calibri" panose="020F0502020204030204" pitchFamily="34" charset="0"/>
                <a:ea typeface="Calibri" panose="020F0502020204030204" pitchFamily="34" charset="0"/>
                <a:cs typeface="Times New Roman" panose="02020603050405020304" pitchFamily="18" charset="0"/>
              </a:rPr>
              <a:t>Provided education to Senator Bradley on why families eligible for Private Duty Nursing (PDN) would benefit from 100% payment coverage versus 50% payment coverage.</a:t>
            </a:r>
          </a:p>
          <a:p>
            <a:pPr marL="881699" indent="-489833">
              <a:lnSpc>
                <a:spcPct val="100000"/>
              </a:lnSpc>
              <a:spcBef>
                <a:spcPts val="0"/>
              </a:spcBef>
              <a:spcAft>
                <a:spcPts val="857"/>
              </a:spcAft>
              <a:buFont typeface="Arial" panose="020B0604020202020204" pitchFamily="34" charset="0"/>
              <a:buChar char="•"/>
            </a:pPr>
            <a:r>
              <a:rPr lang="en-US" sz="3343" dirty="0">
                <a:latin typeface="Calibri" panose="020F0502020204030204" pitchFamily="34" charset="0"/>
                <a:ea typeface="Calibri" panose="020F0502020204030204" pitchFamily="34" charset="0"/>
                <a:cs typeface="Times New Roman" panose="02020603050405020304" pitchFamily="18" charset="0"/>
              </a:rPr>
              <a:t>Met with U.S. Senator Maggie Hassan’s Legislative Liaison to request clarification around 50/100% rule for PDN families. </a:t>
            </a:r>
          </a:p>
          <a:p>
            <a:pPr marL="391866">
              <a:lnSpc>
                <a:spcPct val="70000"/>
              </a:lnSpc>
              <a:spcBef>
                <a:spcPct val="0"/>
              </a:spcBef>
            </a:pPr>
            <a:endParaRPr lang="en-US" altLang="en-US" sz="3086" u="sng" dirty="0">
              <a:latin typeface="Calibri" panose="020F0502020204030204" pitchFamily="34" charset="0"/>
              <a:ea typeface="Calibri" panose="020F0502020204030204" pitchFamily="34" charset="0"/>
              <a:cs typeface="Times New Roman" panose="02020603050405020304" pitchFamily="18" charset="0"/>
            </a:endParaRPr>
          </a:p>
        </p:txBody>
      </p:sp>
      <p:sp>
        <p:nvSpPr>
          <p:cNvPr id="6164" name="Text Placeholder 19">
            <a:extLst>
              <a:ext uri="{FF2B5EF4-FFF2-40B4-BE49-F238E27FC236}">
                <a16:creationId xmlns:a16="http://schemas.microsoft.com/office/drawing/2014/main" id="{28EC3069-7C4E-4CF0-9AD2-14D7BB49F41A}"/>
              </a:ext>
            </a:extLst>
          </p:cNvPr>
          <p:cNvSpPr>
            <a:spLocks noGrp="1" noChangeArrowheads="1"/>
          </p:cNvSpPr>
          <p:nvPr>
            <p:ph type="body" sz="quarter" idx="32"/>
          </p:nvPr>
        </p:nvSpPr>
        <p:spPr>
          <a:xfrm>
            <a:off x="966108" y="13235817"/>
            <a:ext cx="7327446" cy="666750"/>
          </a:xfrm>
        </p:spPr>
        <p:txBody>
          <a:bodyPr/>
          <a:lstStyle/>
          <a:p>
            <a:r>
              <a:rPr lang="en-US" altLang="en-US" u="sng" dirty="0">
                <a:latin typeface="Calibri" panose="020F0502020204030204" pitchFamily="34" charset="0"/>
                <a:cs typeface="Calibri" panose="020F0502020204030204" pitchFamily="34" charset="0"/>
              </a:rPr>
              <a:t>Policy Committee</a:t>
            </a:r>
          </a:p>
        </p:txBody>
      </p:sp>
      <p:sp>
        <p:nvSpPr>
          <p:cNvPr id="21" name="Text Placeholder 20">
            <a:extLst>
              <a:ext uri="{FF2B5EF4-FFF2-40B4-BE49-F238E27FC236}">
                <a16:creationId xmlns:a16="http://schemas.microsoft.com/office/drawing/2014/main" id="{5945C3B7-AECD-4A10-A142-085132B9FF68}"/>
              </a:ext>
            </a:extLst>
          </p:cNvPr>
          <p:cNvSpPr>
            <a:spLocks noGrp="1"/>
          </p:cNvSpPr>
          <p:nvPr>
            <p:ph type="body" sz="quarter" idx="33"/>
          </p:nvPr>
        </p:nvSpPr>
        <p:spPr>
          <a:xfrm>
            <a:off x="898063" y="20863155"/>
            <a:ext cx="13117194" cy="3027888"/>
          </a:xfrm>
        </p:spPr>
        <p:txBody>
          <a:bodyPr rtlCol="0">
            <a:noAutofit/>
          </a:bodyPr>
          <a:lstStyle/>
          <a:p>
            <a:pPr defTabSz="3840069" fontAlgn="auto">
              <a:lnSpc>
                <a:spcPct val="100000"/>
              </a:lnSpc>
              <a:spcBef>
                <a:spcPts val="0"/>
              </a:spcBef>
              <a:spcAft>
                <a:spcPts val="0"/>
              </a:spcAft>
              <a:defRPr/>
            </a:pPr>
            <a:r>
              <a:rPr lang="en-US" sz="3086" dirty="0">
                <a:latin typeface="Calibri" panose="020F0502020204030204" pitchFamily="34" charset="0"/>
                <a:ea typeface="Calibri" panose="020F0502020204030204" pitchFamily="34" charset="0"/>
                <a:cs typeface="Times New Roman" panose="02020603050405020304" pitchFamily="18" charset="0"/>
              </a:rPr>
              <a:t>Participated in DDC Workforce meeting and workgroup subcommittee for Direct Support Professionals Education and Certificates Guidelines. </a:t>
            </a:r>
          </a:p>
          <a:p>
            <a:pPr defTabSz="3840069" fontAlgn="auto">
              <a:lnSpc>
                <a:spcPct val="100000"/>
              </a:lnSpc>
              <a:spcBef>
                <a:spcPts val="0"/>
              </a:spcBef>
              <a:spcAft>
                <a:spcPts val="0"/>
              </a:spcAft>
              <a:defRPr/>
            </a:pPr>
            <a:r>
              <a:rPr lang="en-US" sz="3086" dirty="0">
                <a:latin typeface="Calibri" panose="020F0502020204030204" pitchFamily="34" charset="0"/>
                <a:ea typeface="Calibri" panose="020F0502020204030204" pitchFamily="34" charset="0"/>
                <a:cs typeface="Times New Roman" panose="02020603050405020304" pitchFamily="18" charset="0"/>
              </a:rPr>
              <a:t>Collaborated with members to plan, write and submit a letter on behalf of the DDC to the Department of Health and Human Services (DHHS) on family concerns in relation to Direct Support Professional workforce for the</a:t>
            </a:r>
            <a:br>
              <a:rPr lang="en-US" sz="3086" dirty="0">
                <a:latin typeface="Calibri" panose="020F0502020204030204" pitchFamily="34" charset="0"/>
                <a:ea typeface="Calibri" panose="020F0502020204030204" pitchFamily="34" charset="0"/>
                <a:cs typeface="Times New Roman" panose="02020603050405020304" pitchFamily="18" charset="0"/>
              </a:rPr>
            </a:br>
            <a:r>
              <a:rPr lang="en-US" sz="3086" dirty="0">
                <a:latin typeface="Calibri" panose="020F0502020204030204" pitchFamily="34" charset="0"/>
                <a:ea typeface="Calibri" panose="020F0502020204030204" pitchFamily="34" charset="0"/>
                <a:cs typeface="Times New Roman" panose="02020603050405020304" pitchFamily="18" charset="0"/>
              </a:rPr>
              <a:t>Bureau of Developmental Service Systems Work.  </a:t>
            </a:r>
          </a:p>
        </p:txBody>
      </p:sp>
      <p:sp>
        <p:nvSpPr>
          <p:cNvPr id="6168" name="TextBox 23">
            <a:extLst>
              <a:ext uri="{FF2B5EF4-FFF2-40B4-BE49-F238E27FC236}">
                <a16:creationId xmlns:a16="http://schemas.microsoft.com/office/drawing/2014/main" id="{2B101174-5812-4538-8759-8F28F76A7879}"/>
              </a:ext>
            </a:extLst>
          </p:cNvPr>
          <p:cNvSpPr txBox="1">
            <a:spLocks noChangeArrowheads="1"/>
          </p:cNvSpPr>
          <p:nvPr/>
        </p:nvSpPr>
        <p:spPr bwMode="auto">
          <a:xfrm flipH="1">
            <a:off x="966108" y="20204569"/>
            <a:ext cx="5230586" cy="672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500">
                <a:solidFill>
                  <a:schemeClr val="tx1"/>
                </a:solidFill>
                <a:latin typeface="Minion Pro"/>
              </a:defRPr>
            </a:lvl1pPr>
            <a:lvl2pPr marL="742950" indent="-285750">
              <a:defRPr sz="8500">
                <a:solidFill>
                  <a:schemeClr val="tx1"/>
                </a:solidFill>
                <a:latin typeface="Minion Pro"/>
              </a:defRPr>
            </a:lvl2pPr>
            <a:lvl3pPr marL="1143000" indent="-228600">
              <a:defRPr sz="8500">
                <a:solidFill>
                  <a:schemeClr val="tx1"/>
                </a:solidFill>
                <a:latin typeface="Minion Pro"/>
              </a:defRPr>
            </a:lvl3pPr>
            <a:lvl4pPr marL="1600200" indent="-228600">
              <a:defRPr sz="8500">
                <a:solidFill>
                  <a:schemeClr val="tx1"/>
                </a:solidFill>
                <a:latin typeface="Minion Pro"/>
              </a:defRPr>
            </a:lvl4pPr>
            <a:lvl5pPr marL="2057400" indent="-228600">
              <a:defRPr sz="8500">
                <a:solidFill>
                  <a:schemeClr val="tx1"/>
                </a:solidFill>
                <a:latin typeface="Minion Pro"/>
              </a:defRPr>
            </a:lvl5pPr>
            <a:lvl6pPr marL="2514600" indent="-228600" defTabSz="4300538" fontAlgn="base">
              <a:spcBef>
                <a:spcPct val="0"/>
              </a:spcBef>
              <a:spcAft>
                <a:spcPct val="0"/>
              </a:spcAft>
              <a:defRPr sz="8500">
                <a:solidFill>
                  <a:schemeClr val="tx1"/>
                </a:solidFill>
                <a:latin typeface="Minion Pro"/>
              </a:defRPr>
            </a:lvl6pPr>
            <a:lvl7pPr marL="2971800" indent="-228600" defTabSz="4300538" fontAlgn="base">
              <a:spcBef>
                <a:spcPct val="0"/>
              </a:spcBef>
              <a:spcAft>
                <a:spcPct val="0"/>
              </a:spcAft>
              <a:defRPr sz="8500">
                <a:solidFill>
                  <a:schemeClr val="tx1"/>
                </a:solidFill>
                <a:latin typeface="Minion Pro"/>
              </a:defRPr>
            </a:lvl7pPr>
            <a:lvl8pPr marL="3429000" indent="-228600" defTabSz="4300538" fontAlgn="base">
              <a:spcBef>
                <a:spcPct val="0"/>
              </a:spcBef>
              <a:spcAft>
                <a:spcPct val="0"/>
              </a:spcAft>
              <a:defRPr sz="8500">
                <a:solidFill>
                  <a:schemeClr val="tx1"/>
                </a:solidFill>
                <a:latin typeface="Minion Pro"/>
              </a:defRPr>
            </a:lvl8pPr>
            <a:lvl9pPr marL="3886200" indent="-228600" defTabSz="4300538" fontAlgn="base">
              <a:spcBef>
                <a:spcPct val="0"/>
              </a:spcBef>
              <a:spcAft>
                <a:spcPct val="0"/>
              </a:spcAft>
              <a:defRPr sz="8500">
                <a:solidFill>
                  <a:schemeClr val="tx1"/>
                </a:solidFill>
                <a:latin typeface="Minion Pro"/>
              </a:defRPr>
            </a:lvl9pPr>
          </a:lstStyle>
          <a:p>
            <a:pPr eaLnBrk="1" hangingPunct="1"/>
            <a:r>
              <a:rPr lang="en-US" altLang="en-US" sz="3771" u="sng" dirty="0">
                <a:latin typeface="Calibri" panose="020F0502020204030204" pitchFamily="34" charset="0"/>
                <a:cs typeface="Calibri" panose="020F0502020204030204" pitchFamily="34" charset="0"/>
              </a:rPr>
              <a:t>Workforce Committee</a:t>
            </a:r>
          </a:p>
        </p:txBody>
      </p:sp>
      <p:sp>
        <p:nvSpPr>
          <p:cNvPr id="6169" name="TextBox 24">
            <a:extLst>
              <a:ext uri="{FF2B5EF4-FFF2-40B4-BE49-F238E27FC236}">
                <a16:creationId xmlns:a16="http://schemas.microsoft.com/office/drawing/2014/main" id="{3909E6C4-731D-481B-8932-E3C4D957BB9C}"/>
              </a:ext>
            </a:extLst>
          </p:cNvPr>
          <p:cNvSpPr txBox="1">
            <a:spLocks noChangeArrowheads="1"/>
          </p:cNvSpPr>
          <p:nvPr/>
        </p:nvSpPr>
        <p:spPr bwMode="auto">
          <a:xfrm flipH="1">
            <a:off x="15231128" y="6041331"/>
            <a:ext cx="13294881" cy="5315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500">
                <a:solidFill>
                  <a:schemeClr val="tx1"/>
                </a:solidFill>
                <a:latin typeface="Minion Pro"/>
              </a:defRPr>
            </a:lvl1pPr>
            <a:lvl2pPr marL="742950" indent="-285750">
              <a:defRPr sz="8500">
                <a:solidFill>
                  <a:schemeClr val="tx1"/>
                </a:solidFill>
                <a:latin typeface="Minion Pro"/>
              </a:defRPr>
            </a:lvl2pPr>
            <a:lvl3pPr marL="1143000" indent="-228600">
              <a:defRPr sz="8500">
                <a:solidFill>
                  <a:schemeClr val="tx1"/>
                </a:solidFill>
                <a:latin typeface="Minion Pro"/>
              </a:defRPr>
            </a:lvl3pPr>
            <a:lvl4pPr marL="1600200" indent="-228600">
              <a:defRPr sz="8500">
                <a:solidFill>
                  <a:schemeClr val="tx1"/>
                </a:solidFill>
                <a:latin typeface="Minion Pro"/>
              </a:defRPr>
            </a:lvl4pPr>
            <a:lvl5pPr marL="2057400" indent="-228600">
              <a:defRPr sz="8500">
                <a:solidFill>
                  <a:schemeClr val="tx1"/>
                </a:solidFill>
                <a:latin typeface="Minion Pro"/>
              </a:defRPr>
            </a:lvl5pPr>
            <a:lvl6pPr marL="2514600" indent="-228600" defTabSz="4300538" fontAlgn="base">
              <a:spcBef>
                <a:spcPct val="0"/>
              </a:spcBef>
              <a:spcAft>
                <a:spcPct val="0"/>
              </a:spcAft>
              <a:defRPr sz="8500">
                <a:solidFill>
                  <a:schemeClr val="tx1"/>
                </a:solidFill>
                <a:latin typeface="Minion Pro"/>
              </a:defRPr>
            </a:lvl6pPr>
            <a:lvl7pPr marL="2971800" indent="-228600" defTabSz="4300538" fontAlgn="base">
              <a:spcBef>
                <a:spcPct val="0"/>
              </a:spcBef>
              <a:spcAft>
                <a:spcPct val="0"/>
              </a:spcAft>
              <a:defRPr sz="8500">
                <a:solidFill>
                  <a:schemeClr val="tx1"/>
                </a:solidFill>
                <a:latin typeface="Minion Pro"/>
              </a:defRPr>
            </a:lvl7pPr>
            <a:lvl8pPr marL="3429000" indent="-228600" defTabSz="4300538" fontAlgn="base">
              <a:spcBef>
                <a:spcPct val="0"/>
              </a:spcBef>
              <a:spcAft>
                <a:spcPct val="0"/>
              </a:spcAft>
              <a:defRPr sz="8500">
                <a:solidFill>
                  <a:schemeClr val="tx1"/>
                </a:solidFill>
                <a:latin typeface="Minion Pro"/>
              </a:defRPr>
            </a:lvl8pPr>
            <a:lvl9pPr marL="3886200" indent="-228600" defTabSz="4300538" fontAlgn="base">
              <a:spcBef>
                <a:spcPct val="0"/>
              </a:spcBef>
              <a:spcAft>
                <a:spcPct val="0"/>
              </a:spcAft>
              <a:defRPr sz="8500">
                <a:solidFill>
                  <a:schemeClr val="tx1"/>
                </a:solidFill>
                <a:latin typeface="Minion Pro"/>
              </a:defRPr>
            </a:lvl9pPr>
          </a:lstStyle>
          <a:p>
            <a:pPr eaLnBrk="1" hangingPunct="1"/>
            <a:r>
              <a:rPr lang="en-US" altLang="en-US" sz="3086" dirty="0">
                <a:latin typeface="Calibri" panose="020F0502020204030204" pitchFamily="34" charset="0"/>
                <a:ea typeface="Calibri" panose="020F0502020204030204" pitchFamily="34" charset="0"/>
                <a:cs typeface="Times New Roman" panose="02020603050405020304" pitchFamily="18" charset="0"/>
              </a:rPr>
              <a:t>Senate Bill 430 (SB430) is a legislative bill submitted on behalf of the NH DHHS. The bill contains twenty-three different “issues” and is sponsored by Senator Jeb Bradley. </a:t>
            </a:r>
            <a:r>
              <a:rPr lang="en-US" altLang="en-US" sz="3086" i="1" dirty="0">
                <a:latin typeface="Calibri" panose="020F0502020204030204" pitchFamily="34" charset="0"/>
                <a:ea typeface="Calibri" panose="020F0502020204030204" pitchFamily="34" charset="0"/>
                <a:cs typeface="Times New Roman" panose="02020603050405020304" pitchFamily="18" charset="0"/>
              </a:rPr>
              <a:t>Section 25 </a:t>
            </a:r>
            <a:r>
              <a:rPr lang="en-US" altLang="en-US" sz="3086" dirty="0">
                <a:latin typeface="Calibri" panose="020F0502020204030204" pitchFamily="34" charset="0"/>
                <a:ea typeface="Calibri" panose="020F0502020204030204" pitchFamily="34" charset="0"/>
                <a:cs typeface="Times New Roman" panose="02020603050405020304" pitchFamily="18" charset="0"/>
              </a:rPr>
              <a:t>contains a placeholder for the 1135 and 1915j waiver submission requests by DHHS to the Center for Medicare and Medicaid Services(CMS).  These requests are looking to make a Covid-19 Public Health Emergency (PHE) Order program permanent after the Order ends. The Granite State Independent Living (GSIL) program pays parents to work as Personal Care Attendants to care for their disabled children because of the workforce shortage crisis. The state of New Hampshire will continue the program for two more years, with a fiscal note of $700,000, if the waivers are denied by CMS, hence being called a placeholder. This bill is marked as Ought to Pass as of April 22, 2022.     </a:t>
            </a:r>
            <a:endParaRPr lang="en-US" altLang="en-US" sz="3086" dirty="0"/>
          </a:p>
        </p:txBody>
      </p:sp>
      <p:pic>
        <p:nvPicPr>
          <p:cNvPr id="5" name="Picture 4">
            <a:extLst>
              <a:ext uri="{FF2B5EF4-FFF2-40B4-BE49-F238E27FC236}">
                <a16:creationId xmlns:a16="http://schemas.microsoft.com/office/drawing/2014/main" id="{44A215C2-5C19-4CF1-B73E-8DF76F94015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329498" y="12691324"/>
            <a:ext cx="11232205" cy="6468569"/>
          </a:xfrm>
          <a:prstGeom prst="rect">
            <a:avLst/>
          </a:prstGeom>
        </p:spPr>
      </p:pic>
      <p:pic>
        <p:nvPicPr>
          <p:cNvPr id="18" name="Picture Placeholder 17">
            <a:extLst>
              <a:ext uri="{FF2B5EF4-FFF2-40B4-BE49-F238E27FC236}">
                <a16:creationId xmlns:a16="http://schemas.microsoft.com/office/drawing/2014/main" id="{EED3785A-0EE5-4F66-915B-1302C50D9B5B}"/>
              </a:ext>
            </a:extLst>
          </p:cNvPr>
          <p:cNvPicPr>
            <a:picLocks noGrp="1" noChangeAspect="1"/>
          </p:cNvPicPr>
          <p:nvPr>
            <p:ph type="pic" sz="quarter" idx="35"/>
          </p:nvPr>
        </p:nvPicPr>
        <p:blipFill rotWithShape="1">
          <a:blip r:embed="rId7">
            <a:extLst>
              <a:ext uri="{28A0092B-C50C-407E-A947-70E740481C1C}">
                <a14:useLocalDpi xmlns:a14="http://schemas.microsoft.com/office/drawing/2010/main" val="0"/>
              </a:ext>
            </a:extLst>
          </a:blip>
          <a:srcRect l="-2039" t="-2885" r="-1404"/>
          <a:stretch/>
        </p:blipFill>
        <p:spPr>
          <a:xfrm>
            <a:off x="16169616" y="20050906"/>
            <a:ext cx="11489294" cy="6423433"/>
          </a:xfrm>
        </p:spPr>
      </p:pic>
      <p:sp>
        <p:nvSpPr>
          <p:cNvPr id="22" name="TextBox 21">
            <a:extLst>
              <a:ext uri="{FF2B5EF4-FFF2-40B4-BE49-F238E27FC236}">
                <a16:creationId xmlns:a16="http://schemas.microsoft.com/office/drawing/2014/main" id="{DA3311D9-4A7D-4647-B845-1A700FDA537A}"/>
              </a:ext>
            </a:extLst>
          </p:cNvPr>
          <p:cNvSpPr txBox="1"/>
          <p:nvPr/>
        </p:nvSpPr>
        <p:spPr>
          <a:xfrm>
            <a:off x="18788993" y="19549283"/>
            <a:ext cx="6313212" cy="672620"/>
          </a:xfrm>
          <a:prstGeom prst="rect">
            <a:avLst/>
          </a:prstGeom>
          <a:noFill/>
        </p:spPr>
        <p:txBody>
          <a:bodyPr wrap="square" rtlCol="0">
            <a:spAutoFit/>
          </a:bodyPr>
          <a:lstStyle/>
          <a:p>
            <a:r>
              <a:rPr lang="en-US" sz="3771" b="1" dirty="0">
                <a:latin typeface="Calibri" panose="020F0502020204030204" pitchFamily="34" charset="0"/>
                <a:cs typeface="Calibri" panose="020F0502020204030204" pitchFamily="34" charset="0"/>
              </a:rPr>
              <a:t>Children</a:t>
            </a:r>
            <a:r>
              <a:rPr lang="en-US" sz="3771" dirty="0">
                <a:latin typeface="Calibri" panose="020F0502020204030204" pitchFamily="34" charset="0"/>
                <a:cs typeface="Calibri" panose="020F0502020204030204" pitchFamily="34" charset="0"/>
              </a:rPr>
              <a:t> PDN Authorized Hours</a:t>
            </a:r>
          </a:p>
        </p:txBody>
      </p:sp>
      <p:graphicFrame>
        <p:nvGraphicFramePr>
          <p:cNvPr id="30" name="SmartArt Placeholder 29">
            <a:extLst>
              <a:ext uri="{FF2B5EF4-FFF2-40B4-BE49-F238E27FC236}">
                <a16:creationId xmlns:a16="http://schemas.microsoft.com/office/drawing/2014/main" id="{71BD6D8B-97FF-4AE5-AF4B-C9A4486A4DDE}"/>
              </a:ext>
            </a:extLst>
          </p:cNvPr>
          <p:cNvGraphicFramePr>
            <a:graphicFrameLocks noGrp="1"/>
          </p:cNvGraphicFramePr>
          <p:nvPr>
            <p:ph type="dgm" sz="quarter" idx="25"/>
            <p:extLst>
              <p:ext uri="{D42A27DB-BD31-4B8C-83A1-F6EECF244321}">
                <p14:modId xmlns:p14="http://schemas.microsoft.com/office/powerpoint/2010/main" val="582174732"/>
              </p:ext>
            </p:extLst>
          </p:nvPr>
        </p:nvGraphicFramePr>
        <p:xfrm>
          <a:off x="2246674" y="24244663"/>
          <a:ext cx="10345920" cy="669965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Rectangle 2">
            <a:extLst>
              <a:ext uri="{FF2B5EF4-FFF2-40B4-BE49-F238E27FC236}">
                <a16:creationId xmlns:a16="http://schemas.microsoft.com/office/drawing/2014/main" id="{0E6D74EE-AB92-4034-B131-D3BAD2C78E56}"/>
              </a:ext>
            </a:extLst>
          </p:cNvPr>
          <p:cNvSpPr>
            <a:spLocks noChangeArrowheads="1"/>
          </p:cNvSpPr>
          <p:nvPr/>
        </p:nvSpPr>
        <p:spPr bwMode="auto">
          <a:xfrm>
            <a:off x="29881936" y="5803793"/>
            <a:ext cx="13573478" cy="5777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8377" tIns="39189" rIns="78377" bIns="39189" numCol="1" anchor="ctr" anchorCtr="0" compatLnSpc="1">
            <a:prstTxWarp prst="textNoShape">
              <a:avLst/>
            </a:prstTxWarp>
            <a:spAutoFit/>
          </a:bodyPr>
          <a:lstStyle/>
          <a:p>
            <a:r>
              <a:rPr lang="en-US" sz="3086" dirty="0">
                <a:latin typeface="Calibri" panose="020F0502020204030204" pitchFamily="34" charset="0"/>
                <a:cs typeface="Calibri" panose="020F0502020204030204" pitchFamily="34" charset="0"/>
              </a:rPr>
              <a:t>This program is broken down into two different groups of eligibility; families who are eligible for Personal Care Attendants (PCA)* and Private Duty Nursing (PDN)*.  GSIL handles the administration of the program.  </a:t>
            </a:r>
          </a:p>
          <a:p>
            <a:pPr marL="489833" indent="-489833">
              <a:buFont typeface="Arial" panose="020B0604020202020204" pitchFamily="34" charset="0"/>
              <a:buChar char="•"/>
            </a:pPr>
            <a:r>
              <a:rPr lang="en-US" sz="3086" dirty="0">
                <a:latin typeface="Calibri" panose="020F0502020204030204" pitchFamily="34" charset="0"/>
                <a:cs typeface="Calibri" panose="020F0502020204030204" pitchFamily="34" charset="0"/>
              </a:rPr>
              <a:t>228 people participate in total; 174 as PCA’s and 54 as PCA’s receiving PDN eligibility. </a:t>
            </a:r>
          </a:p>
          <a:p>
            <a:pPr marL="489833" indent="-489833">
              <a:buFont typeface="Arial" panose="020B0604020202020204" pitchFamily="34" charset="0"/>
              <a:buChar char="•"/>
            </a:pPr>
            <a:r>
              <a:rPr lang="en-US" sz="3086" dirty="0">
                <a:latin typeface="Calibri" panose="020F0502020204030204" pitchFamily="34" charset="0"/>
                <a:cs typeface="Calibri" panose="020F0502020204030204" pitchFamily="34" charset="0"/>
              </a:rPr>
              <a:t>PDN families face on average over 50% of PDN authorized hours unfilled. </a:t>
            </a:r>
          </a:p>
          <a:p>
            <a:pPr marL="489833" indent="-489833">
              <a:buFont typeface="Arial" panose="020B0604020202020204" pitchFamily="34" charset="0"/>
              <a:buChar char="•"/>
            </a:pPr>
            <a:r>
              <a:rPr lang="en-US" sz="3086" dirty="0">
                <a:latin typeface="Calibri" panose="020F0502020204030204" pitchFamily="34" charset="0"/>
                <a:cs typeface="Calibri" panose="020F0502020204030204" pitchFamily="34" charset="0"/>
              </a:rPr>
              <a:t>Program provides more financial security and compensation for parents covering unfilled shifts of registered nurses and PCA’s. </a:t>
            </a:r>
          </a:p>
          <a:p>
            <a:pPr marL="489833" indent="-489833">
              <a:buFont typeface="Arial" panose="020B0604020202020204" pitchFamily="34" charset="0"/>
              <a:buChar char="•"/>
            </a:pPr>
            <a:r>
              <a:rPr lang="en-US" sz="3086" dirty="0">
                <a:latin typeface="Calibri" panose="020F0502020204030204" pitchFamily="34" charset="0"/>
                <a:cs typeface="Calibri" panose="020F0502020204030204" pitchFamily="34" charset="0"/>
              </a:rPr>
              <a:t>Families eligible for the PDN program portion are paid at a rate of $15.00 an hour for 50% of the hours covered for the PCA portion of defined work. Essentially, parents working a PDN shift are paid $7.50 an hour. In stark contrast, the </a:t>
            </a:r>
            <a:r>
              <a:rPr lang="en-US" sz="3086" dirty="0">
                <a:solidFill>
                  <a:srgbClr val="393939"/>
                </a:solidFill>
                <a:latin typeface="Calibri" panose="020F0502020204030204" pitchFamily="34" charset="0"/>
                <a:cs typeface="Calibri" panose="020F0502020204030204" pitchFamily="34" charset="0"/>
              </a:rPr>
              <a:t>Medicaid PDN rate is $55.07 (January 2021).</a:t>
            </a:r>
            <a:r>
              <a:rPr lang="en-US" altLang="en-US" sz="3086" dirty="0">
                <a:solidFill>
                  <a:srgbClr val="000000"/>
                </a:solidFill>
                <a:latin typeface="Calibri" panose="020F0502020204030204" pitchFamily="34" charset="0"/>
                <a:cs typeface="Calibri" panose="020F0502020204030204" pitchFamily="34" charset="0"/>
              </a:rPr>
              <a:t> </a:t>
            </a:r>
            <a:endParaRPr lang="en-US" sz="3086" dirty="0">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51506F28-08A5-450E-B09E-6C42003437F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10800000">
            <a:off x="35826925" y="12698788"/>
            <a:ext cx="7483250" cy="5612437"/>
          </a:xfrm>
          <a:prstGeom prst="rect">
            <a:avLst/>
          </a:prstGeom>
        </p:spPr>
      </p:pic>
      <p:sp>
        <p:nvSpPr>
          <p:cNvPr id="4" name="TextBox 3">
            <a:extLst>
              <a:ext uri="{FF2B5EF4-FFF2-40B4-BE49-F238E27FC236}">
                <a16:creationId xmlns:a16="http://schemas.microsoft.com/office/drawing/2014/main" id="{D9FB8484-D1F7-4FB0-B96A-B193F17E592F}"/>
              </a:ext>
            </a:extLst>
          </p:cNvPr>
          <p:cNvSpPr txBox="1"/>
          <p:nvPr/>
        </p:nvSpPr>
        <p:spPr>
          <a:xfrm flipH="1">
            <a:off x="29682551" y="12468674"/>
            <a:ext cx="5958064" cy="6740563"/>
          </a:xfrm>
          <a:prstGeom prst="rect">
            <a:avLst/>
          </a:prstGeom>
          <a:noFill/>
        </p:spPr>
        <p:txBody>
          <a:bodyPr wrap="square" rtlCol="0">
            <a:spAutoFit/>
          </a:bodyPr>
          <a:lstStyle/>
          <a:p>
            <a:r>
              <a:rPr lang="en-US" sz="3086" dirty="0">
                <a:latin typeface="Calibri" panose="020F0502020204030204" pitchFamily="34" charset="0"/>
                <a:cs typeface="Calibri" panose="020F0502020204030204" pitchFamily="34" charset="0"/>
              </a:rPr>
              <a:t>SB430 was introduced to the Senate Health and Human Services Committee and passed over to the Senate Finance Committee as Ought to Pass. Section 25 left the Senate Finance Committee untouched and moved SB430, over to the House Health, Human Services and Elderly Affairs Committee. The House committee pushed the bill over to the House Finance committee after a lengthy Executive Session. Section 25 was left intact.  </a:t>
            </a:r>
          </a:p>
        </p:txBody>
      </p:sp>
      <p:sp>
        <p:nvSpPr>
          <p:cNvPr id="10" name="TextBox 9">
            <a:extLst>
              <a:ext uri="{FF2B5EF4-FFF2-40B4-BE49-F238E27FC236}">
                <a16:creationId xmlns:a16="http://schemas.microsoft.com/office/drawing/2014/main" id="{50E246A3-5CFC-41E2-8388-395B8456343B}"/>
              </a:ext>
            </a:extLst>
          </p:cNvPr>
          <p:cNvSpPr txBox="1"/>
          <p:nvPr/>
        </p:nvSpPr>
        <p:spPr>
          <a:xfrm>
            <a:off x="32661583" y="5081588"/>
            <a:ext cx="7326071" cy="804516"/>
          </a:xfrm>
          <a:prstGeom prst="rect">
            <a:avLst/>
          </a:prstGeom>
          <a:noFill/>
        </p:spPr>
        <p:txBody>
          <a:bodyPr wrap="square" rtlCol="0">
            <a:spAutoFit/>
          </a:bodyPr>
          <a:lstStyle/>
          <a:p>
            <a:r>
              <a:rPr lang="en-US" sz="4628" b="1" dirty="0">
                <a:latin typeface="+mj-lt"/>
              </a:rPr>
              <a:t>Parent Payment Program </a:t>
            </a:r>
          </a:p>
        </p:txBody>
      </p:sp>
      <p:sp>
        <p:nvSpPr>
          <p:cNvPr id="12" name="TextBox 11">
            <a:extLst>
              <a:ext uri="{FF2B5EF4-FFF2-40B4-BE49-F238E27FC236}">
                <a16:creationId xmlns:a16="http://schemas.microsoft.com/office/drawing/2014/main" id="{668A1605-214C-4498-AF68-B73F6A614FDC}"/>
              </a:ext>
            </a:extLst>
          </p:cNvPr>
          <p:cNvSpPr txBox="1"/>
          <p:nvPr/>
        </p:nvSpPr>
        <p:spPr>
          <a:xfrm>
            <a:off x="29682551" y="19297280"/>
            <a:ext cx="13627624" cy="3416448"/>
          </a:xfrm>
          <a:prstGeom prst="rect">
            <a:avLst/>
          </a:prstGeom>
          <a:noFill/>
        </p:spPr>
        <p:txBody>
          <a:bodyPr wrap="square" rtlCol="0">
            <a:spAutoFit/>
          </a:bodyPr>
          <a:lstStyle/>
          <a:p>
            <a:r>
              <a:rPr lang="en-US" sz="3086" dirty="0">
                <a:latin typeface="Calibri" panose="020F0502020204030204" pitchFamily="34" charset="0"/>
                <a:cs typeface="Calibri" panose="020F0502020204030204" pitchFamily="34" charset="0"/>
              </a:rPr>
              <a:t>On April 12, 2022, I submitted testimony to the House HHS Committee in support of SB430, section 25 with a request to increase the pay wages for families covering private duty nursing shifts for a more equitable pay of someone providing hospital or nursing home level care in their home.  I was prepared to testify in person, but the hearing was running 3 hours behind. The Executive Session closed at 10pm with a final vote.  Currently, no amendment or fiscal note change has been made to Section 25 as the bill is in the hands of the House Finance Committee.  </a:t>
            </a:r>
          </a:p>
        </p:txBody>
      </p:sp>
      <p:sp>
        <p:nvSpPr>
          <p:cNvPr id="13" name="TextBox 12">
            <a:extLst>
              <a:ext uri="{FF2B5EF4-FFF2-40B4-BE49-F238E27FC236}">
                <a16:creationId xmlns:a16="http://schemas.microsoft.com/office/drawing/2014/main" id="{26606474-4A44-44E2-BC9F-D6A8EFD066D3}"/>
              </a:ext>
            </a:extLst>
          </p:cNvPr>
          <p:cNvSpPr txBox="1"/>
          <p:nvPr/>
        </p:nvSpPr>
        <p:spPr>
          <a:xfrm flipH="1">
            <a:off x="35826925" y="18247775"/>
            <a:ext cx="6935806" cy="408894"/>
          </a:xfrm>
          <a:prstGeom prst="rect">
            <a:avLst/>
          </a:prstGeom>
          <a:noFill/>
        </p:spPr>
        <p:txBody>
          <a:bodyPr wrap="square" rtlCol="0">
            <a:spAutoFit/>
          </a:bodyPr>
          <a:lstStyle/>
          <a:p>
            <a:r>
              <a:rPr lang="en-US" sz="2057" dirty="0">
                <a:latin typeface="+mn-lt"/>
              </a:rPr>
              <a:t>NH Director of Medicaid, Henry Lipman and Audrey Gerkin </a:t>
            </a:r>
          </a:p>
        </p:txBody>
      </p:sp>
      <p:sp>
        <p:nvSpPr>
          <p:cNvPr id="2" name="TextBox 1">
            <a:extLst>
              <a:ext uri="{FF2B5EF4-FFF2-40B4-BE49-F238E27FC236}">
                <a16:creationId xmlns:a16="http://schemas.microsoft.com/office/drawing/2014/main" id="{101E630F-1632-4282-B787-04F1373AA78D}"/>
              </a:ext>
            </a:extLst>
          </p:cNvPr>
          <p:cNvSpPr txBox="1"/>
          <p:nvPr/>
        </p:nvSpPr>
        <p:spPr>
          <a:xfrm>
            <a:off x="16271724" y="26438372"/>
            <a:ext cx="4210290" cy="408894"/>
          </a:xfrm>
          <a:prstGeom prst="rect">
            <a:avLst/>
          </a:prstGeom>
          <a:noFill/>
        </p:spPr>
        <p:txBody>
          <a:bodyPr wrap="square" rtlCol="0">
            <a:spAutoFit/>
          </a:bodyPr>
          <a:lstStyle/>
          <a:p>
            <a:r>
              <a:rPr lang="en-US" sz="2057" dirty="0"/>
              <a:t>Ch</a:t>
            </a:r>
            <a:r>
              <a:rPr lang="en-US" sz="2057" dirty="0">
                <a:latin typeface="+mn-lt"/>
              </a:rPr>
              <a:t>arts: NH DHHS, Medicaid Quality </a:t>
            </a:r>
            <a:endParaRPr lang="en-US" sz="2057" dirty="0"/>
          </a:p>
        </p:txBody>
      </p:sp>
    </p:spTree>
  </p:cSld>
  <p:clrMapOvr>
    <a:masterClrMapping/>
  </p:clrMapOvr>
</p:sld>
</file>

<file path=ppt/theme/theme1.xml><?xml version="1.0" encoding="utf-8"?>
<a:theme xmlns:a="http://schemas.openxmlformats.org/drawingml/2006/main" name="Office Theme">
  <a:themeElements>
    <a:clrScheme name="Custom 2">
      <a:dk1>
        <a:srgbClr val="000000"/>
      </a:dk1>
      <a:lt1>
        <a:sysClr val="window" lastClr="FFFFFF"/>
      </a:lt1>
      <a:dk2>
        <a:srgbClr val="013591"/>
      </a:dk2>
      <a:lt2>
        <a:srgbClr val="FFFFFF"/>
      </a:lt2>
      <a:accent1>
        <a:srgbClr val="C55A11"/>
      </a:accent1>
      <a:accent2>
        <a:srgbClr val="70AD47"/>
      </a:accent2>
      <a:accent3>
        <a:srgbClr val="013591"/>
      </a:accent3>
      <a:accent4>
        <a:srgbClr val="FFC000"/>
      </a:accent4>
      <a:accent5>
        <a:srgbClr val="0563C1"/>
      </a:accent5>
      <a:accent6>
        <a:srgbClr val="98A4AD"/>
      </a:accent6>
      <a:hlink>
        <a:srgbClr val="0563C1"/>
      </a:hlink>
      <a:folHlink>
        <a:srgbClr val="0563C1"/>
      </a:folHlink>
    </a:clrScheme>
    <a:fontScheme name="IOD fonts">
      <a:majorFont>
        <a:latin typeface="Myriad Pro"/>
        <a:ea typeface=""/>
        <a:cs typeface=""/>
      </a:majorFont>
      <a:minorFont>
        <a:latin typeface="Minion Pr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LENDCapstonePoster.pot [Compatibility Mode]" id="{E74EFF69-F1AC-478F-A1EF-38DF0F619874}" vid="{4F60017D-9C81-4B07-B12F-6CEE55B462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1966D790-D06C-4361-94B8-8BED25FA40AD}">
  <ds:schemaRefs>
    <ds:schemaRef ds:uri="ESRI.ArcGIS.Mapping.OfficeIntegration.PowerPointInfo"/>
  </ds:schemaRefs>
</ds:datastoreItem>
</file>

<file path=customXml/itemProps2.xml><?xml version="1.0" encoding="utf-8"?>
<ds:datastoreItem xmlns:ds="http://schemas.openxmlformats.org/officeDocument/2006/customXml" ds:itemID="{E8B49EBC-8012-49EB-A634-9AC004CF8E85}">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NHLENDCapstonePoster</Template>
  <TotalTime>29520</TotalTime>
  <Words>1243</Words>
  <Application>Microsoft Office PowerPoint</Application>
  <PresentationFormat>Custom</PresentationFormat>
  <Paragraphs>46</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Minion Pro</vt:lpstr>
      <vt:lpstr>Myriad Pro</vt:lpstr>
      <vt:lpstr>Source Sans Pro</vt:lpstr>
      <vt:lpstr>Office Theme</vt:lpstr>
      <vt:lpstr> Workforce Shortage Solutions for New Hampshire Direct Care Workers: Department of Health and Human Services (DHHS) Medicaid Program for Parent Caregivers, and Educational Guidelines for Direct Support Professionals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Poster Accessibility Tips</dc:title>
  <dc:creator>Audrey Gerkin</dc:creator>
  <cp:lastModifiedBy>Audrey Gerkin</cp:lastModifiedBy>
  <cp:revision>21</cp:revision>
  <dcterms:created xsi:type="dcterms:W3CDTF">2022-04-01T00:28:46Z</dcterms:created>
  <dcterms:modified xsi:type="dcterms:W3CDTF">2022-04-28T15:49:41Z</dcterms:modified>
</cp:coreProperties>
</file>