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6"/>
  </p:handoutMasterIdLst>
  <p:sldIdLst>
    <p:sldId id="259" r:id="rId5"/>
  </p:sldIdLst>
  <p:sldSz cx="43891200" cy="32918400"/>
  <p:notesSz cx="7077075" cy="9363075"/>
  <p:defaultTextStyle>
    <a:defPPr>
      <a:defRPr lang="en-US"/>
    </a:defPPr>
    <a:lvl1pPr algn="ctr" rtl="0" fontAlgn="base">
      <a:spcBef>
        <a:spcPct val="0"/>
      </a:spcBef>
      <a:spcAft>
        <a:spcPct val="0"/>
      </a:spcAft>
      <a:defRPr sz="4300" b="1" kern="1200">
        <a:solidFill>
          <a:srgbClr val="FF9900"/>
        </a:solidFill>
        <a:latin typeface="Arial" charset="0"/>
        <a:ea typeface="+mn-ea"/>
        <a:cs typeface="+mn-cs"/>
      </a:defRPr>
    </a:lvl1pPr>
    <a:lvl2pPr marL="457200" algn="ctr" rtl="0" fontAlgn="base">
      <a:spcBef>
        <a:spcPct val="0"/>
      </a:spcBef>
      <a:spcAft>
        <a:spcPct val="0"/>
      </a:spcAft>
      <a:defRPr sz="4300" b="1" kern="1200">
        <a:solidFill>
          <a:srgbClr val="FF9900"/>
        </a:solidFill>
        <a:latin typeface="Arial" charset="0"/>
        <a:ea typeface="+mn-ea"/>
        <a:cs typeface="+mn-cs"/>
      </a:defRPr>
    </a:lvl2pPr>
    <a:lvl3pPr marL="914400" algn="ctr" rtl="0" fontAlgn="base">
      <a:spcBef>
        <a:spcPct val="0"/>
      </a:spcBef>
      <a:spcAft>
        <a:spcPct val="0"/>
      </a:spcAft>
      <a:defRPr sz="4300" b="1" kern="1200">
        <a:solidFill>
          <a:srgbClr val="FF9900"/>
        </a:solidFill>
        <a:latin typeface="Arial" charset="0"/>
        <a:ea typeface="+mn-ea"/>
        <a:cs typeface="+mn-cs"/>
      </a:defRPr>
    </a:lvl3pPr>
    <a:lvl4pPr marL="1371600" algn="ctr" rtl="0" fontAlgn="base">
      <a:spcBef>
        <a:spcPct val="0"/>
      </a:spcBef>
      <a:spcAft>
        <a:spcPct val="0"/>
      </a:spcAft>
      <a:defRPr sz="4300" b="1" kern="1200">
        <a:solidFill>
          <a:srgbClr val="FF9900"/>
        </a:solidFill>
        <a:latin typeface="Arial" charset="0"/>
        <a:ea typeface="+mn-ea"/>
        <a:cs typeface="+mn-cs"/>
      </a:defRPr>
    </a:lvl4pPr>
    <a:lvl5pPr marL="1828800" algn="ctr" rtl="0" fontAlgn="base">
      <a:spcBef>
        <a:spcPct val="0"/>
      </a:spcBef>
      <a:spcAft>
        <a:spcPct val="0"/>
      </a:spcAft>
      <a:defRPr sz="4300" b="1" kern="1200">
        <a:solidFill>
          <a:srgbClr val="FF9900"/>
        </a:solidFill>
        <a:latin typeface="Arial" charset="0"/>
        <a:ea typeface="+mn-ea"/>
        <a:cs typeface="+mn-cs"/>
      </a:defRPr>
    </a:lvl5pPr>
    <a:lvl6pPr marL="2286000" algn="l" defTabSz="914400" rtl="0" eaLnBrk="1" latinLnBrk="0" hangingPunct="1">
      <a:defRPr sz="4300" b="1" kern="1200">
        <a:solidFill>
          <a:srgbClr val="FF9900"/>
        </a:solidFill>
        <a:latin typeface="Arial" charset="0"/>
        <a:ea typeface="+mn-ea"/>
        <a:cs typeface="+mn-cs"/>
      </a:defRPr>
    </a:lvl6pPr>
    <a:lvl7pPr marL="2743200" algn="l" defTabSz="914400" rtl="0" eaLnBrk="1" latinLnBrk="0" hangingPunct="1">
      <a:defRPr sz="4300" b="1" kern="1200">
        <a:solidFill>
          <a:srgbClr val="FF9900"/>
        </a:solidFill>
        <a:latin typeface="Arial" charset="0"/>
        <a:ea typeface="+mn-ea"/>
        <a:cs typeface="+mn-cs"/>
      </a:defRPr>
    </a:lvl7pPr>
    <a:lvl8pPr marL="3200400" algn="l" defTabSz="914400" rtl="0" eaLnBrk="1" latinLnBrk="0" hangingPunct="1">
      <a:defRPr sz="4300" b="1" kern="1200">
        <a:solidFill>
          <a:srgbClr val="FF9900"/>
        </a:solidFill>
        <a:latin typeface="Arial" charset="0"/>
        <a:ea typeface="+mn-ea"/>
        <a:cs typeface="+mn-cs"/>
      </a:defRPr>
    </a:lvl8pPr>
    <a:lvl9pPr marL="3657600" algn="l" defTabSz="914400" rtl="0" eaLnBrk="1" latinLnBrk="0" hangingPunct="1">
      <a:defRPr sz="4300" b="1" kern="1200">
        <a:solidFill>
          <a:srgbClr val="FF9900"/>
        </a:solidFill>
        <a:latin typeface="Arial" charset="0"/>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5552" userDrawn="1">
          <p15:clr>
            <a:srgbClr val="A4A3A4"/>
          </p15:clr>
        </p15:guide>
        <p15:guide id="3" pos="138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CCCCCC"/>
    <a:srgbClr val="999999"/>
    <a:srgbClr val="FF9900"/>
    <a:srgbClr val="990000"/>
    <a:srgbClr val="000050"/>
    <a:srgbClr val="00126A"/>
    <a:srgbClr val="0033CC"/>
    <a:srgbClr val="000622"/>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A8C8B1A-144A-4DCA-BF0A-0DFE087853DA}" v="16" dt="2022-04-18T22:39:07.1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3658" autoAdjust="0"/>
    <p:restoredTop sz="94575" autoAdjust="0"/>
  </p:normalViewPr>
  <p:slideViewPr>
    <p:cSldViewPr>
      <p:cViewPr>
        <p:scale>
          <a:sx n="17" d="100"/>
          <a:sy n="17" d="100"/>
        </p:scale>
        <p:origin x="1896" y="82"/>
      </p:cViewPr>
      <p:guideLst>
        <p:guide orient="horz" pos="10368"/>
        <p:guide pos="15552"/>
        <p:guide pos="138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8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handoutMaster" Target="handoutMasters/handout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lsey Purnomo" userId="776758772bc6fe49" providerId="LiveId" clId="{FA8C8B1A-144A-4DCA-BF0A-0DFE087853DA}"/>
    <pc:docChg chg="undo custSel modSld modMainMaster">
      <pc:chgData name="Kelsey Purnomo" userId="776758772bc6fe49" providerId="LiveId" clId="{FA8C8B1A-144A-4DCA-BF0A-0DFE087853DA}" dt="2022-04-18T22:39:38.227" v="48" actId="20577"/>
      <pc:docMkLst>
        <pc:docMk/>
      </pc:docMkLst>
      <pc:sldChg chg="modSp mod setBg">
        <pc:chgData name="Kelsey Purnomo" userId="776758772bc6fe49" providerId="LiveId" clId="{FA8C8B1A-144A-4DCA-BF0A-0DFE087853DA}" dt="2022-04-18T22:39:38.227" v="48" actId="20577"/>
        <pc:sldMkLst>
          <pc:docMk/>
          <pc:sldMk cId="0" sldId="259"/>
        </pc:sldMkLst>
        <pc:spChg chg="mod">
          <ac:chgData name="Kelsey Purnomo" userId="776758772bc6fe49" providerId="LiveId" clId="{FA8C8B1A-144A-4DCA-BF0A-0DFE087853DA}" dt="2022-04-18T22:39:38.227" v="48" actId="20577"/>
          <ac:spMkLst>
            <pc:docMk/>
            <pc:sldMk cId="0" sldId="259"/>
            <ac:spMk id="3" creationId="{55BEA51B-67D6-487B-9B10-F445CE4BA1B5}"/>
          </ac:spMkLst>
        </pc:spChg>
        <pc:spChg chg="mod">
          <ac:chgData name="Kelsey Purnomo" userId="776758772bc6fe49" providerId="LiveId" clId="{FA8C8B1A-144A-4DCA-BF0A-0DFE087853DA}" dt="2022-04-18T22:36:52.813" v="28" actId="1076"/>
          <ac:spMkLst>
            <pc:docMk/>
            <pc:sldMk cId="0" sldId="259"/>
            <ac:spMk id="9" creationId="{00000000-0000-0000-0000-000000000000}"/>
          </ac:spMkLst>
        </pc:spChg>
        <pc:spChg chg="mod">
          <ac:chgData name="Kelsey Purnomo" userId="776758772bc6fe49" providerId="LiveId" clId="{FA8C8B1A-144A-4DCA-BF0A-0DFE087853DA}" dt="2022-04-18T22:39:00.957" v="44" actId="1076"/>
          <ac:spMkLst>
            <pc:docMk/>
            <pc:sldMk cId="0" sldId="259"/>
            <ac:spMk id="19" creationId="{00000000-0000-0000-0000-000000000000}"/>
          </ac:spMkLst>
        </pc:spChg>
        <pc:spChg chg="mod">
          <ac:chgData name="Kelsey Purnomo" userId="776758772bc6fe49" providerId="LiveId" clId="{FA8C8B1A-144A-4DCA-BF0A-0DFE087853DA}" dt="2022-04-18T22:38:16.507" v="40" actId="1076"/>
          <ac:spMkLst>
            <pc:docMk/>
            <pc:sldMk cId="0" sldId="259"/>
            <ac:spMk id="21" creationId="{00000000-0000-0000-0000-000000000000}"/>
          </ac:spMkLst>
        </pc:spChg>
        <pc:spChg chg="mod">
          <ac:chgData name="Kelsey Purnomo" userId="776758772bc6fe49" providerId="LiveId" clId="{FA8C8B1A-144A-4DCA-BF0A-0DFE087853DA}" dt="2022-04-18T22:36:26.956" v="26" actId="1076"/>
          <ac:spMkLst>
            <pc:docMk/>
            <pc:sldMk cId="0" sldId="259"/>
            <ac:spMk id="24" creationId="{00000000-0000-0000-0000-000000000000}"/>
          </ac:spMkLst>
        </pc:spChg>
        <pc:spChg chg="mod">
          <ac:chgData name="Kelsey Purnomo" userId="776758772bc6fe49" providerId="LiveId" clId="{FA8C8B1A-144A-4DCA-BF0A-0DFE087853DA}" dt="2022-04-18T22:39:29.859" v="46" actId="20577"/>
          <ac:spMkLst>
            <pc:docMk/>
            <pc:sldMk cId="0" sldId="259"/>
            <ac:spMk id="29" creationId="{00000000-0000-0000-0000-000000000000}"/>
          </ac:spMkLst>
        </pc:spChg>
        <pc:spChg chg="mod">
          <ac:chgData name="Kelsey Purnomo" userId="776758772bc6fe49" providerId="LiveId" clId="{FA8C8B1A-144A-4DCA-BF0A-0DFE087853DA}" dt="2022-04-18T22:36:22.647" v="25" actId="1076"/>
          <ac:spMkLst>
            <pc:docMk/>
            <pc:sldMk cId="0" sldId="259"/>
            <ac:spMk id="74" creationId="{00000000-0000-0000-0000-000000000000}"/>
          </ac:spMkLst>
        </pc:spChg>
        <pc:spChg chg="mod">
          <ac:chgData name="Kelsey Purnomo" userId="776758772bc6fe49" providerId="LiveId" clId="{FA8C8B1A-144A-4DCA-BF0A-0DFE087853DA}" dt="2022-04-18T22:36:54.946" v="29" actId="1076"/>
          <ac:spMkLst>
            <pc:docMk/>
            <pc:sldMk cId="0" sldId="259"/>
            <ac:spMk id="2154" creationId="{00000000-0000-0000-0000-000000000000}"/>
          </ac:spMkLst>
        </pc:spChg>
        <pc:picChg chg="mod">
          <ac:chgData name="Kelsey Purnomo" userId="776758772bc6fe49" providerId="LiveId" clId="{FA8C8B1A-144A-4DCA-BF0A-0DFE087853DA}" dt="2022-04-18T22:37:50.044" v="37" actId="1076"/>
          <ac:picMkLst>
            <pc:docMk/>
            <pc:sldMk cId="0" sldId="259"/>
            <ac:picMk id="1026" creationId="{88BC71C3-F46D-45C0-8B1E-176A19B5F371}"/>
          </ac:picMkLst>
        </pc:picChg>
        <pc:picChg chg="mod">
          <ac:chgData name="Kelsey Purnomo" userId="776758772bc6fe49" providerId="LiveId" clId="{FA8C8B1A-144A-4DCA-BF0A-0DFE087853DA}" dt="2022-04-18T22:37:52.072" v="38" actId="1076"/>
          <ac:picMkLst>
            <pc:docMk/>
            <pc:sldMk cId="0" sldId="259"/>
            <ac:picMk id="1030" creationId="{8DAB986C-A598-4C21-9BD4-FF477094CA5C}"/>
          </ac:picMkLst>
        </pc:picChg>
        <pc:picChg chg="mod">
          <ac:chgData name="Kelsey Purnomo" userId="776758772bc6fe49" providerId="LiveId" clId="{FA8C8B1A-144A-4DCA-BF0A-0DFE087853DA}" dt="2022-04-18T22:37:54.451" v="39" actId="1076"/>
          <ac:picMkLst>
            <pc:docMk/>
            <pc:sldMk cId="0" sldId="259"/>
            <ac:picMk id="1032" creationId="{0F5E9201-7011-47F2-BF65-F50FC62915C8}"/>
          </ac:picMkLst>
        </pc:picChg>
      </pc:sldChg>
      <pc:sldMasterChg chg="setBg modSldLayout">
        <pc:chgData name="Kelsey Purnomo" userId="776758772bc6fe49" providerId="LiveId" clId="{FA8C8B1A-144A-4DCA-BF0A-0DFE087853DA}" dt="2022-04-18T22:31:24.208" v="2"/>
        <pc:sldMasterMkLst>
          <pc:docMk/>
          <pc:sldMasterMk cId="0" sldId="2147483648"/>
        </pc:sldMasterMkLst>
        <pc:sldLayoutChg chg="setBg">
          <pc:chgData name="Kelsey Purnomo" userId="776758772bc6fe49" providerId="LiveId" clId="{FA8C8B1A-144A-4DCA-BF0A-0DFE087853DA}" dt="2022-04-18T22:31:24.208" v="2"/>
          <pc:sldLayoutMkLst>
            <pc:docMk/>
            <pc:sldMasterMk cId="0" sldId="2147483648"/>
            <pc:sldLayoutMk cId="3879227464" sldId="2147483649"/>
          </pc:sldLayoutMkLst>
        </pc:sldLayoutChg>
        <pc:sldLayoutChg chg="setBg">
          <pc:chgData name="Kelsey Purnomo" userId="776758772bc6fe49" providerId="LiveId" clId="{FA8C8B1A-144A-4DCA-BF0A-0DFE087853DA}" dt="2022-04-18T22:31:24.208" v="2"/>
          <pc:sldLayoutMkLst>
            <pc:docMk/>
            <pc:sldMasterMk cId="0" sldId="2147483648"/>
            <pc:sldLayoutMk cId="1999017823" sldId="2147483650"/>
          </pc:sldLayoutMkLst>
        </pc:sldLayoutChg>
        <pc:sldLayoutChg chg="setBg">
          <pc:chgData name="Kelsey Purnomo" userId="776758772bc6fe49" providerId="LiveId" clId="{FA8C8B1A-144A-4DCA-BF0A-0DFE087853DA}" dt="2022-04-18T22:31:24.208" v="2"/>
          <pc:sldLayoutMkLst>
            <pc:docMk/>
            <pc:sldMasterMk cId="0" sldId="2147483648"/>
            <pc:sldLayoutMk cId="3504241769" sldId="2147483651"/>
          </pc:sldLayoutMkLst>
        </pc:sldLayoutChg>
        <pc:sldLayoutChg chg="setBg">
          <pc:chgData name="Kelsey Purnomo" userId="776758772bc6fe49" providerId="LiveId" clId="{FA8C8B1A-144A-4DCA-BF0A-0DFE087853DA}" dt="2022-04-18T22:31:24.208" v="2"/>
          <pc:sldLayoutMkLst>
            <pc:docMk/>
            <pc:sldMasterMk cId="0" sldId="2147483648"/>
            <pc:sldLayoutMk cId="3809806941" sldId="2147483652"/>
          </pc:sldLayoutMkLst>
        </pc:sldLayoutChg>
        <pc:sldLayoutChg chg="setBg">
          <pc:chgData name="Kelsey Purnomo" userId="776758772bc6fe49" providerId="LiveId" clId="{FA8C8B1A-144A-4DCA-BF0A-0DFE087853DA}" dt="2022-04-18T22:31:24.208" v="2"/>
          <pc:sldLayoutMkLst>
            <pc:docMk/>
            <pc:sldMasterMk cId="0" sldId="2147483648"/>
            <pc:sldLayoutMk cId="768859763" sldId="2147483653"/>
          </pc:sldLayoutMkLst>
        </pc:sldLayoutChg>
        <pc:sldLayoutChg chg="setBg">
          <pc:chgData name="Kelsey Purnomo" userId="776758772bc6fe49" providerId="LiveId" clId="{FA8C8B1A-144A-4DCA-BF0A-0DFE087853DA}" dt="2022-04-18T22:31:24.208" v="2"/>
          <pc:sldLayoutMkLst>
            <pc:docMk/>
            <pc:sldMasterMk cId="0" sldId="2147483648"/>
            <pc:sldLayoutMk cId="3965511533" sldId="2147483654"/>
          </pc:sldLayoutMkLst>
        </pc:sldLayoutChg>
        <pc:sldLayoutChg chg="setBg">
          <pc:chgData name="Kelsey Purnomo" userId="776758772bc6fe49" providerId="LiveId" clId="{FA8C8B1A-144A-4DCA-BF0A-0DFE087853DA}" dt="2022-04-18T22:31:24.208" v="2"/>
          <pc:sldLayoutMkLst>
            <pc:docMk/>
            <pc:sldMasterMk cId="0" sldId="2147483648"/>
            <pc:sldLayoutMk cId="489366333" sldId="2147483655"/>
          </pc:sldLayoutMkLst>
        </pc:sldLayoutChg>
        <pc:sldLayoutChg chg="setBg">
          <pc:chgData name="Kelsey Purnomo" userId="776758772bc6fe49" providerId="LiveId" clId="{FA8C8B1A-144A-4DCA-BF0A-0DFE087853DA}" dt="2022-04-18T22:31:24.208" v="2"/>
          <pc:sldLayoutMkLst>
            <pc:docMk/>
            <pc:sldMasterMk cId="0" sldId="2147483648"/>
            <pc:sldLayoutMk cId="500345950" sldId="2147483656"/>
          </pc:sldLayoutMkLst>
        </pc:sldLayoutChg>
        <pc:sldLayoutChg chg="setBg">
          <pc:chgData name="Kelsey Purnomo" userId="776758772bc6fe49" providerId="LiveId" clId="{FA8C8B1A-144A-4DCA-BF0A-0DFE087853DA}" dt="2022-04-18T22:31:24.208" v="2"/>
          <pc:sldLayoutMkLst>
            <pc:docMk/>
            <pc:sldMasterMk cId="0" sldId="2147483648"/>
            <pc:sldLayoutMk cId="3278193466" sldId="2147483657"/>
          </pc:sldLayoutMkLst>
        </pc:sldLayoutChg>
        <pc:sldLayoutChg chg="setBg">
          <pc:chgData name="Kelsey Purnomo" userId="776758772bc6fe49" providerId="LiveId" clId="{FA8C8B1A-144A-4DCA-BF0A-0DFE087853DA}" dt="2022-04-18T22:31:24.208" v="2"/>
          <pc:sldLayoutMkLst>
            <pc:docMk/>
            <pc:sldMasterMk cId="0" sldId="2147483648"/>
            <pc:sldLayoutMk cId="4159161389" sldId="2147483658"/>
          </pc:sldLayoutMkLst>
        </pc:sldLayoutChg>
        <pc:sldLayoutChg chg="setBg">
          <pc:chgData name="Kelsey Purnomo" userId="776758772bc6fe49" providerId="LiveId" clId="{FA8C8B1A-144A-4DCA-BF0A-0DFE087853DA}" dt="2022-04-18T22:31:24.208" v="2"/>
          <pc:sldLayoutMkLst>
            <pc:docMk/>
            <pc:sldMasterMk cId="0" sldId="2147483648"/>
            <pc:sldLayoutMk cId="1683777652" sldId="2147483659"/>
          </pc:sldLayoutMkLst>
        </pc:sldLayoutChg>
        <pc:sldLayoutChg chg="setBg">
          <pc:chgData name="Kelsey Purnomo" userId="776758772bc6fe49" providerId="LiveId" clId="{FA8C8B1A-144A-4DCA-BF0A-0DFE087853DA}" dt="2022-04-18T22:31:24.208" v="2"/>
          <pc:sldLayoutMkLst>
            <pc:docMk/>
            <pc:sldMasterMk cId="0" sldId="2147483648"/>
            <pc:sldLayoutMk cId="930650964" sldId="2147483660"/>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699" name="Rectangle 3"/>
          <p:cNvSpPr>
            <a:spLocks noGrp="1" noChangeArrowheads="1"/>
          </p:cNvSpPr>
          <p:nvPr>
            <p:ph type="dt" sz="quarter" idx="1"/>
          </p:nvPr>
        </p:nvSpPr>
        <p:spPr bwMode="auto">
          <a:xfrm>
            <a:off x="4008727"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r" defTabSz="942804">
              <a:defRPr sz="1200" b="0">
                <a:solidFill>
                  <a:schemeClr val="tx1"/>
                </a:solidFill>
                <a:latin typeface="Arial" pitchFamily="34" charset="0"/>
              </a:defRPr>
            </a:lvl1pPr>
          </a:lstStyle>
          <a:p>
            <a:pPr>
              <a:defRPr/>
            </a:pPr>
            <a:endParaRPr lang="en-US"/>
          </a:p>
        </p:txBody>
      </p:sp>
      <p:sp>
        <p:nvSpPr>
          <p:cNvPr id="29700" name="Rectangle 4"/>
          <p:cNvSpPr>
            <a:spLocks noGrp="1" noChangeArrowheads="1"/>
          </p:cNvSpPr>
          <p:nvPr>
            <p:ph type="ftr" sz="quarter" idx="2"/>
          </p:nvPr>
        </p:nvSpPr>
        <p:spPr bwMode="auto">
          <a:xfrm>
            <a:off x="0"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701" name="Rectangle 5"/>
          <p:cNvSpPr>
            <a:spLocks noGrp="1" noChangeArrowheads="1"/>
          </p:cNvSpPr>
          <p:nvPr>
            <p:ph type="sldNum" sz="quarter" idx="3"/>
          </p:nvPr>
        </p:nvSpPr>
        <p:spPr bwMode="auto">
          <a:xfrm>
            <a:off x="4008727"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r" defTabSz="942804">
              <a:defRPr sz="1200" b="0">
                <a:solidFill>
                  <a:schemeClr val="tx1"/>
                </a:solidFill>
                <a:latin typeface="Arial" pitchFamily="34" charset="0"/>
              </a:defRPr>
            </a:lvl1pPr>
          </a:lstStyle>
          <a:p>
            <a:pPr>
              <a:defRPr/>
            </a:pPr>
            <a:fld id="{BDCE5CEB-6363-420F-BE45-85B064B89173}" type="slidenum">
              <a:rPr lang="en-US"/>
              <a:pPr>
                <a:defRPr/>
              </a:pPr>
              <a:t>‹#›</a:t>
            </a:fld>
            <a:endParaRPr lang="en-US"/>
          </a:p>
        </p:txBody>
      </p:sp>
    </p:spTree>
    <p:extLst>
      <p:ext uri="{BB962C8B-B14F-4D97-AF65-F5344CB8AC3E}">
        <p14:creationId xmlns:p14="http://schemas.microsoft.com/office/powerpoint/2010/main" val="84852614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7" y="10226675"/>
            <a:ext cx="37306250" cy="7054850"/>
          </a:xfrm>
        </p:spPr>
        <p:txBody>
          <a:bodyPr/>
          <a:lstStyle/>
          <a:p>
            <a:r>
              <a:rPr lang="en-US"/>
              <a:t>Click to edit Master title style</a:t>
            </a:r>
          </a:p>
        </p:txBody>
      </p:sp>
      <p:sp>
        <p:nvSpPr>
          <p:cNvPr id="3" name="Subtitle 2"/>
          <p:cNvSpPr>
            <a:spLocks noGrp="1"/>
          </p:cNvSpPr>
          <p:nvPr>
            <p:ph type="subTitle" idx="1"/>
          </p:nvPr>
        </p:nvSpPr>
        <p:spPr>
          <a:xfrm>
            <a:off x="6583364" y="18653125"/>
            <a:ext cx="30724474" cy="8413750"/>
          </a:xfrm>
        </p:spPr>
        <p:txBody>
          <a:bodyPr/>
          <a:lstStyle>
            <a:lvl1pPr marL="0" indent="0" algn="ctr">
              <a:buNone/>
              <a:defRPr/>
            </a:lvl1pPr>
            <a:lvl2pPr marL="457213" indent="0" algn="ctr">
              <a:buNone/>
              <a:defRPr/>
            </a:lvl2pPr>
            <a:lvl3pPr marL="914425" indent="0" algn="ctr">
              <a:buNone/>
              <a:defRPr/>
            </a:lvl3pPr>
            <a:lvl4pPr marL="1371639" indent="0" algn="ctr">
              <a:buNone/>
              <a:defRPr/>
            </a:lvl4pPr>
            <a:lvl5pPr marL="1828851" indent="0" algn="ctr">
              <a:buNone/>
              <a:defRPr/>
            </a:lvl5pPr>
            <a:lvl6pPr marL="2286064" indent="0" algn="ctr">
              <a:buNone/>
              <a:defRPr/>
            </a:lvl6pPr>
            <a:lvl7pPr marL="2743276" indent="0" algn="ctr">
              <a:buNone/>
              <a:defRPr/>
            </a:lvl7pPr>
            <a:lvl8pPr marL="3200490" indent="0" algn="ctr">
              <a:buNone/>
              <a:defRPr/>
            </a:lvl8pPr>
            <a:lvl9pPr marL="3657703"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3D5278E-ED96-461A-883E-5FD94BC35AA3}" type="slidenum">
              <a:rPr lang="en-US"/>
              <a:pPr>
                <a:defRPr/>
              </a:pPr>
              <a:t>‹#›</a:t>
            </a:fld>
            <a:endParaRPr lang="en-US"/>
          </a:p>
        </p:txBody>
      </p:sp>
    </p:spTree>
    <p:extLst>
      <p:ext uri="{BB962C8B-B14F-4D97-AF65-F5344CB8AC3E}">
        <p14:creationId xmlns:p14="http://schemas.microsoft.com/office/powerpoint/2010/main" val="3879227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595C329-9094-49E3-ADB9-7C70C8CFFD34}" type="slidenum">
              <a:rPr lang="en-US"/>
              <a:pPr>
                <a:defRPr/>
              </a:pPr>
              <a:t>‹#›</a:t>
            </a:fld>
            <a:endParaRPr lang="en-US"/>
          </a:p>
        </p:txBody>
      </p:sp>
    </p:spTree>
    <p:extLst>
      <p:ext uri="{BB962C8B-B14F-4D97-AF65-F5344CB8AC3E}">
        <p14:creationId xmlns:p14="http://schemas.microsoft.com/office/powerpoint/2010/main" val="4159161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442" y="1317627"/>
            <a:ext cx="9875837" cy="280892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3925" y="1317627"/>
            <a:ext cx="29475113" cy="280892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CBC182-0EAC-4479-8D18-C53192F402C0}" type="slidenum">
              <a:rPr lang="en-US"/>
              <a:pPr>
                <a:defRPr/>
              </a:pPr>
              <a:t>‹#›</a:t>
            </a:fld>
            <a:endParaRPr lang="en-US"/>
          </a:p>
        </p:txBody>
      </p:sp>
    </p:spTree>
    <p:extLst>
      <p:ext uri="{BB962C8B-B14F-4D97-AF65-F5344CB8AC3E}">
        <p14:creationId xmlns:p14="http://schemas.microsoft.com/office/powerpoint/2010/main" val="16837776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2193927" y="1317625"/>
            <a:ext cx="39503350" cy="5486400"/>
          </a:xfrm>
        </p:spPr>
        <p:txBody>
          <a:bodyPr/>
          <a:lstStyle/>
          <a:p>
            <a:r>
              <a:rPr lang="en-US"/>
              <a:t>Click to edit Master title style</a:t>
            </a:r>
          </a:p>
        </p:txBody>
      </p:sp>
      <p:sp>
        <p:nvSpPr>
          <p:cNvPr id="3" name="Content Placeholder 2"/>
          <p:cNvSpPr>
            <a:spLocks noGrp="1"/>
          </p:cNvSpPr>
          <p:nvPr>
            <p:ph sz="quarter" idx="1"/>
          </p:nvPr>
        </p:nvSpPr>
        <p:spPr>
          <a:xfrm>
            <a:off x="2193929" y="7680328"/>
            <a:ext cx="19675474" cy="107870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22021804" y="7680328"/>
            <a:ext cx="19675474" cy="107870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2193929" y="18619788"/>
            <a:ext cx="19675474" cy="10787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22021804" y="18619788"/>
            <a:ext cx="19675474" cy="10787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A8E7164-4707-4A19-A6AB-6533AC9FA80C}" type="slidenum">
              <a:rPr lang="en-US"/>
              <a:pPr>
                <a:defRPr/>
              </a:pPr>
              <a:t>‹#›</a:t>
            </a:fld>
            <a:endParaRPr lang="en-US"/>
          </a:p>
        </p:txBody>
      </p:sp>
    </p:spTree>
    <p:extLst>
      <p:ext uri="{BB962C8B-B14F-4D97-AF65-F5344CB8AC3E}">
        <p14:creationId xmlns:p14="http://schemas.microsoft.com/office/powerpoint/2010/main" val="93065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9D8D97-1826-4078-ADDA-4E99B734A4D4}" type="slidenum">
              <a:rPr lang="en-US"/>
              <a:pPr>
                <a:defRPr/>
              </a:pPr>
              <a:t>‹#›</a:t>
            </a:fld>
            <a:endParaRPr lang="en-US"/>
          </a:p>
        </p:txBody>
      </p:sp>
    </p:spTree>
    <p:extLst>
      <p:ext uri="{BB962C8B-B14F-4D97-AF65-F5344CB8AC3E}">
        <p14:creationId xmlns:p14="http://schemas.microsoft.com/office/powerpoint/2010/main" val="1999017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45"/>
            <a:ext cx="37307839"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0" y="13952538"/>
            <a:ext cx="37307839" cy="7200900"/>
          </a:xfrm>
        </p:spPr>
        <p:txBody>
          <a:bodyPr anchor="b"/>
          <a:lstStyle>
            <a:lvl1pPr marL="0" indent="0">
              <a:buNone/>
              <a:defRPr sz="2000"/>
            </a:lvl1pPr>
            <a:lvl2pPr marL="457213" indent="0">
              <a:buNone/>
              <a:defRPr sz="1800"/>
            </a:lvl2pPr>
            <a:lvl3pPr marL="914425" indent="0">
              <a:buNone/>
              <a:defRPr sz="1600"/>
            </a:lvl3pPr>
            <a:lvl4pPr marL="1371639" indent="0">
              <a:buNone/>
              <a:defRPr sz="1400"/>
            </a:lvl4pPr>
            <a:lvl5pPr marL="1828851" indent="0">
              <a:buNone/>
              <a:defRPr sz="1400"/>
            </a:lvl5pPr>
            <a:lvl6pPr marL="2286064" indent="0">
              <a:buNone/>
              <a:defRPr sz="1400"/>
            </a:lvl6pPr>
            <a:lvl7pPr marL="2743276" indent="0">
              <a:buNone/>
              <a:defRPr sz="1400"/>
            </a:lvl7pPr>
            <a:lvl8pPr marL="3200490" indent="0">
              <a:buNone/>
              <a:defRPr sz="1400"/>
            </a:lvl8pPr>
            <a:lvl9pPr marL="3657703"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973675-D381-4E0E-B86F-9F9EFE05722F}" type="slidenum">
              <a:rPr lang="en-US"/>
              <a:pPr>
                <a:defRPr/>
              </a:pPr>
              <a:t>‹#›</a:t>
            </a:fld>
            <a:endParaRPr lang="en-US"/>
          </a:p>
        </p:txBody>
      </p:sp>
    </p:spTree>
    <p:extLst>
      <p:ext uri="{BB962C8B-B14F-4D97-AF65-F5344CB8AC3E}">
        <p14:creationId xmlns:p14="http://schemas.microsoft.com/office/powerpoint/2010/main" val="3504241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3929" y="7680327"/>
            <a:ext cx="19675474" cy="21726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21804" y="7680327"/>
            <a:ext cx="19675474" cy="21726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DF8DAF2-D655-47B3-A184-648194FE7E75}" type="slidenum">
              <a:rPr lang="en-US"/>
              <a:pPr>
                <a:defRPr/>
              </a:pPr>
              <a:t>‹#›</a:t>
            </a:fld>
            <a:endParaRPr lang="en-US"/>
          </a:p>
        </p:txBody>
      </p:sp>
    </p:spTree>
    <p:extLst>
      <p:ext uri="{BB962C8B-B14F-4D97-AF65-F5344CB8AC3E}">
        <p14:creationId xmlns:p14="http://schemas.microsoft.com/office/powerpoint/2010/main" val="3809806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3925" y="7369180"/>
            <a:ext cx="19392901" cy="3070225"/>
          </a:xfrm>
        </p:spPr>
        <p:txBody>
          <a:bodyPr anchor="b"/>
          <a:lstStyle>
            <a:lvl1pPr marL="0" indent="0">
              <a:buNone/>
              <a:defRPr sz="2400" b="1"/>
            </a:lvl1pPr>
            <a:lvl2pPr marL="457213" indent="0">
              <a:buNone/>
              <a:defRPr sz="2000" b="1"/>
            </a:lvl2pPr>
            <a:lvl3pPr marL="914425" indent="0">
              <a:buNone/>
              <a:defRPr sz="1800" b="1"/>
            </a:lvl3pPr>
            <a:lvl4pPr marL="1371639" indent="0">
              <a:buNone/>
              <a:defRPr sz="1600" b="1"/>
            </a:lvl4pPr>
            <a:lvl5pPr marL="1828851" indent="0">
              <a:buNone/>
              <a:defRPr sz="1600" b="1"/>
            </a:lvl5pPr>
            <a:lvl6pPr marL="2286064" indent="0">
              <a:buNone/>
              <a:defRPr sz="1600" b="1"/>
            </a:lvl6pPr>
            <a:lvl7pPr marL="2743276" indent="0">
              <a:buNone/>
              <a:defRPr sz="1600" b="1"/>
            </a:lvl7pPr>
            <a:lvl8pPr marL="3200490" indent="0">
              <a:buNone/>
              <a:defRPr sz="1600" b="1"/>
            </a:lvl8pPr>
            <a:lvl9pPr marL="3657703" indent="0">
              <a:buNone/>
              <a:defRPr sz="1600" b="1"/>
            </a:lvl9pPr>
          </a:lstStyle>
          <a:p>
            <a:pPr lvl="0"/>
            <a:r>
              <a:rPr lang="en-US"/>
              <a:t>Click to edit Master text styles</a:t>
            </a:r>
          </a:p>
        </p:txBody>
      </p:sp>
      <p:sp>
        <p:nvSpPr>
          <p:cNvPr id="4" name="Content Placeholder 3"/>
          <p:cNvSpPr>
            <a:spLocks noGrp="1"/>
          </p:cNvSpPr>
          <p:nvPr>
            <p:ph sz="half" idx="2"/>
          </p:nvPr>
        </p:nvSpPr>
        <p:spPr>
          <a:xfrm>
            <a:off x="2193925" y="10439402"/>
            <a:ext cx="19392901"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9" y="7369180"/>
            <a:ext cx="19400837" cy="3070225"/>
          </a:xfrm>
        </p:spPr>
        <p:txBody>
          <a:bodyPr anchor="b"/>
          <a:lstStyle>
            <a:lvl1pPr marL="0" indent="0">
              <a:buNone/>
              <a:defRPr sz="2400" b="1"/>
            </a:lvl1pPr>
            <a:lvl2pPr marL="457213" indent="0">
              <a:buNone/>
              <a:defRPr sz="2000" b="1"/>
            </a:lvl2pPr>
            <a:lvl3pPr marL="914425" indent="0">
              <a:buNone/>
              <a:defRPr sz="1800" b="1"/>
            </a:lvl3pPr>
            <a:lvl4pPr marL="1371639" indent="0">
              <a:buNone/>
              <a:defRPr sz="1600" b="1"/>
            </a:lvl4pPr>
            <a:lvl5pPr marL="1828851" indent="0">
              <a:buNone/>
              <a:defRPr sz="1600" b="1"/>
            </a:lvl5pPr>
            <a:lvl6pPr marL="2286064" indent="0">
              <a:buNone/>
              <a:defRPr sz="1600" b="1"/>
            </a:lvl6pPr>
            <a:lvl7pPr marL="2743276" indent="0">
              <a:buNone/>
              <a:defRPr sz="1600" b="1"/>
            </a:lvl7pPr>
            <a:lvl8pPr marL="3200490" indent="0">
              <a:buNone/>
              <a:defRPr sz="1600" b="1"/>
            </a:lvl8pPr>
            <a:lvl9pPr marL="365770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439" y="10439402"/>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41F92EC-8C3C-4F10-858C-C66E68A9ECA2}" type="slidenum">
              <a:rPr lang="en-US"/>
              <a:pPr>
                <a:defRPr/>
              </a:pPr>
              <a:t>‹#›</a:t>
            </a:fld>
            <a:endParaRPr lang="en-US"/>
          </a:p>
        </p:txBody>
      </p:sp>
    </p:spTree>
    <p:extLst>
      <p:ext uri="{BB962C8B-B14F-4D97-AF65-F5344CB8AC3E}">
        <p14:creationId xmlns:p14="http://schemas.microsoft.com/office/powerpoint/2010/main" val="768859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8AEDA9-9C5F-4252-8D07-E5D3174E9901}" type="slidenum">
              <a:rPr lang="en-US"/>
              <a:pPr>
                <a:defRPr/>
              </a:pPr>
              <a:t>‹#›</a:t>
            </a:fld>
            <a:endParaRPr lang="en-US"/>
          </a:p>
        </p:txBody>
      </p:sp>
    </p:spTree>
    <p:extLst>
      <p:ext uri="{BB962C8B-B14F-4D97-AF65-F5344CB8AC3E}">
        <p14:creationId xmlns:p14="http://schemas.microsoft.com/office/powerpoint/2010/main" val="3965511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30FBADD-EE0D-4AEE-A966-D1DAD5921D3E}" type="slidenum">
              <a:rPr lang="en-US"/>
              <a:pPr>
                <a:defRPr/>
              </a:pPr>
              <a:t>‹#›</a:t>
            </a:fld>
            <a:endParaRPr lang="en-US"/>
          </a:p>
        </p:txBody>
      </p:sp>
    </p:spTree>
    <p:extLst>
      <p:ext uri="{BB962C8B-B14F-4D97-AF65-F5344CB8AC3E}">
        <p14:creationId xmlns:p14="http://schemas.microsoft.com/office/powerpoint/2010/main" val="489366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4" y="1311275"/>
            <a:ext cx="14439901"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874"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4" y="6888163"/>
            <a:ext cx="14439901" cy="22517100"/>
          </a:xfrm>
        </p:spPr>
        <p:txBody>
          <a:bodyPr/>
          <a:lstStyle>
            <a:lvl1pPr marL="0" indent="0">
              <a:buNone/>
              <a:defRPr sz="1400"/>
            </a:lvl1pPr>
            <a:lvl2pPr marL="457213" indent="0">
              <a:buNone/>
              <a:defRPr sz="1200"/>
            </a:lvl2pPr>
            <a:lvl3pPr marL="914425" indent="0">
              <a:buNone/>
              <a:defRPr sz="1000"/>
            </a:lvl3pPr>
            <a:lvl4pPr marL="1371639" indent="0">
              <a:buNone/>
              <a:defRPr sz="900"/>
            </a:lvl4pPr>
            <a:lvl5pPr marL="1828851" indent="0">
              <a:buNone/>
              <a:defRPr sz="900"/>
            </a:lvl5pPr>
            <a:lvl6pPr marL="2286064" indent="0">
              <a:buNone/>
              <a:defRPr sz="900"/>
            </a:lvl6pPr>
            <a:lvl7pPr marL="2743276" indent="0">
              <a:buNone/>
              <a:defRPr sz="900"/>
            </a:lvl7pPr>
            <a:lvl8pPr marL="3200490" indent="0">
              <a:buNone/>
              <a:defRPr sz="900"/>
            </a:lvl8pPr>
            <a:lvl9pPr marL="3657703"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2356635-F299-487E-8478-361B2D7E66D4}" type="slidenum">
              <a:rPr lang="en-US"/>
              <a:pPr>
                <a:defRPr/>
              </a:pPr>
              <a:t>‹#›</a:t>
            </a:fld>
            <a:endParaRPr lang="en-US"/>
          </a:p>
        </p:txBody>
      </p:sp>
    </p:spTree>
    <p:extLst>
      <p:ext uri="{BB962C8B-B14F-4D97-AF65-F5344CB8AC3E}">
        <p14:creationId xmlns:p14="http://schemas.microsoft.com/office/powerpoint/2010/main" val="500345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7" y="23042570"/>
            <a:ext cx="26335037"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667" y="2941640"/>
            <a:ext cx="26335037" cy="19750087"/>
          </a:xfrm>
        </p:spPr>
        <p:txBody>
          <a:bodyPr/>
          <a:lstStyle>
            <a:lvl1pPr marL="0" indent="0">
              <a:buNone/>
              <a:defRPr sz="3200"/>
            </a:lvl1pPr>
            <a:lvl2pPr marL="457213" indent="0">
              <a:buNone/>
              <a:defRPr sz="2800"/>
            </a:lvl2pPr>
            <a:lvl3pPr marL="914425" indent="0">
              <a:buNone/>
              <a:defRPr sz="2400"/>
            </a:lvl3pPr>
            <a:lvl4pPr marL="1371639" indent="0">
              <a:buNone/>
              <a:defRPr sz="2000"/>
            </a:lvl4pPr>
            <a:lvl5pPr marL="1828851" indent="0">
              <a:buNone/>
              <a:defRPr sz="2000"/>
            </a:lvl5pPr>
            <a:lvl6pPr marL="2286064" indent="0">
              <a:buNone/>
              <a:defRPr sz="2000"/>
            </a:lvl6pPr>
            <a:lvl7pPr marL="2743276" indent="0">
              <a:buNone/>
              <a:defRPr sz="2000"/>
            </a:lvl7pPr>
            <a:lvl8pPr marL="3200490" indent="0">
              <a:buNone/>
              <a:defRPr sz="2000"/>
            </a:lvl8pPr>
            <a:lvl9pPr marL="3657703" indent="0">
              <a:buNone/>
              <a:defRPr sz="2000"/>
            </a:lvl9pPr>
          </a:lstStyle>
          <a:p>
            <a:pPr lvl="0"/>
            <a:endParaRPr lang="en-US" noProof="0"/>
          </a:p>
        </p:txBody>
      </p:sp>
      <p:sp>
        <p:nvSpPr>
          <p:cNvPr id="4" name="Text Placeholder 3"/>
          <p:cNvSpPr>
            <a:spLocks noGrp="1"/>
          </p:cNvSpPr>
          <p:nvPr>
            <p:ph type="body" sz="half" idx="2"/>
          </p:nvPr>
        </p:nvSpPr>
        <p:spPr>
          <a:xfrm>
            <a:off x="8602667" y="25763545"/>
            <a:ext cx="26335037" cy="3862387"/>
          </a:xfrm>
        </p:spPr>
        <p:txBody>
          <a:bodyPr/>
          <a:lstStyle>
            <a:lvl1pPr marL="0" indent="0">
              <a:buNone/>
              <a:defRPr sz="1400"/>
            </a:lvl1pPr>
            <a:lvl2pPr marL="457213" indent="0">
              <a:buNone/>
              <a:defRPr sz="1200"/>
            </a:lvl2pPr>
            <a:lvl3pPr marL="914425" indent="0">
              <a:buNone/>
              <a:defRPr sz="1000"/>
            </a:lvl3pPr>
            <a:lvl4pPr marL="1371639" indent="0">
              <a:buNone/>
              <a:defRPr sz="900"/>
            </a:lvl4pPr>
            <a:lvl5pPr marL="1828851" indent="0">
              <a:buNone/>
              <a:defRPr sz="900"/>
            </a:lvl5pPr>
            <a:lvl6pPr marL="2286064" indent="0">
              <a:buNone/>
              <a:defRPr sz="900"/>
            </a:lvl6pPr>
            <a:lvl7pPr marL="2743276" indent="0">
              <a:buNone/>
              <a:defRPr sz="900"/>
            </a:lvl7pPr>
            <a:lvl8pPr marL="3200490" indent="0">
              <a:buNone/>
              <a:defRPr sz="900"/>
            </a:lvl8pPr>
            <a:lvl9pPr marL="3657703"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818BA4C-6842-4480-8686-9E83B0824346}" type="slidenum">
              <a:rPr lang="en-US"/>
              <a:pPr>
                <a:defRPr/>
              </a:pPr>
              <a:t>‹#›</a:t>
            </a:fld>
            <a:endParaRPr lang="en-US"/>
          </a:p>
        </p:txBody>
      </p:sp>
    </p:spTree>
    <p:extLst>
      <p:ext uri="{BB962C8B-B14F-4D97-AF65-F5344CB8AC3E}">
        <p14:creationId xmlns:p14="http://schemas.microsoft.com/office/powerpoint/2010/main" val="3278193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194280" y="1317625"/>
            <a:ext cx="39502645"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194280" y="7680327"/>
            <a:ext cx="39502645" cy="2172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2194280" y="29978350"/>
            <a:ext cx="10241845"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algn="l" defTabSz="3762480">
              <a:defRPr sz="5700" b="0">
                <a:solidFill>
                  <a:schemeClr val="tx1"/>
                </a:solidFill>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14995880" y="29978350"/>
            <a:ext cx="13899445"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defTabSz="3762480">
              <a:defRPr sz="5700" b="0">
                <a:solidFill>
                  <a:schemeClr val="tx1"/>
                </a:solidFill>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31455080" y="29978350"/>
            <a:ext cx="10241845"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algn="r" defTabSz="3762480">
              <a:defRPr sz="5700" b="0">
                <a:solidFill>
                  <a:schemeClr val="tx1"/>
                </a:solidFill>
                <a:latin typeface="Arial" pitchFamily="34" charset="0"/>
              </a:defRPr>
            </a:lvl1pPr>
          </a:lstStyle>
          <a:p>
            <a:pPr>
              <a:defRPr/>
            </a:pPr>
            <a:fld id="{5D3B0B1D-8805-4920-9608-A1D4D0B3DD2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3762480" rtl="0" eaLnBrk="0" fontAlgn="base" hangingPunct="0">
        <a:spcBef>
          <a:spcPct val="0"/>
        </a:spcBef>
        <a:spcAft>
          <a:spcPct val="0"/>
        </a:spcAft>
        <a:defRPr sz="18201">
          <a:solidFill>
            <a:schemeClr val="tx2"/>
          </a:solidFill>
          <a:latin typeface="+mj-lt"/>
          <a:ea typeface="+mj-ea"/>
          <a:cs typeface="+mj-cs"/>
        </a:defRPr>
      </a:lvl1pPr>
      <a:lvl2pPr algn="ctr" defTabSz="3762480" rtl="0" eaLnBrk="0" fontAlgn="base" hangingPunct="0">
        <a:spcBef>
          <a:spcPct val="0"/>
        </a:spcBef>
        <a:spcAft>
          <a:spcPct val="0"/>
        </a:spcAft>
        <a:defRPr sz="18201">
          <a:solidFill>
            <a:schemeClr val="tx2"/>
          </a:solidFill>
          <a:latin typeface="Arial" pitchFamily="34" charset="0"/>
        </a:defRPr>
      </a:lvl2pPr>
      <a:lvl3pPr algn="ctr" defTabSz="3762480" rtl="0" eaLnBrk="0" fontAlgn="base" hangingPunct="0">
        <a:spcBef>
          <a:spcPct val="0"/>
        </a:spcBef>
        <a:spcAft>
          <a:spcPct val="0"/>
        </a:spcAft>
        <a:defRPr sz="18201">
          <a:solidFill>
            <a:schemeClr val="tx2"/>
          </a:solidFill>
          <a:latin typeface="Arial" pitchFamily="34" charset="0"/>
        </a:defRPr>
      </a:lvl3pPr>
      <a:lvl4pPr algn="ctr" defTabSz="3762480" rtl="0" eaLnBrk="0" fontAlgn="base" hangingPunct="0">
        <a:spcBef>
          <a:spcPct val="0"/>
        </a:spcBef>
        <a:spcAft>
          <a:spcPct val="0"/>
        </a:spcAft>
        <a:defRPr sz="18201">
          <a:solidFill>
            <a:schemeClr val="tx2"/>
          </a:solidFill>
          <a:latin typeface="Arial" pitchFamily="34" charset="0"/>
        </a:defRPr>
      </a:lvl4pPr>
      <a:lvl5pPr algn="ctr" defTabSz="3762480" rtl="0" eaLnBrk="0" fontAlgn="base" hangingPunct="0">
        <a:spcBef>
          <a:spcPct val="0"/>
        </a:spcBef>
        <a:spcAft>
          <a:spcPct val="0"/>
        </a:spcAft>
        <a:defRPr sz="18201">
          <a:solidFill>
            <a:schemeClr val="tx2"/>
          </a:solidFill>
          <a:latin typeface="Arial" pitchFamily="34" charset="0"/>
        </a:defRPr>
      </a:lvl5pPr>
      <a:lvl6pPr marL="457213" algn="ctr" defTabSz="3762480" rtl="0" fontAlgn="base">
        <a:spcBef>
          <a:spcPct val="0"/>
        </a:spcBef>
        <a:spcAft>
          <a:spcPct val="0"/>
        </a:spcAft>
        <a:defRPr sz="18201">
          <a:solidFill>
            <a:schemeClr val="tx2"/>
          </a:solidFill>
          <a:latin typeface="Arial" pitchFamily="34" charset="0"/>
        </a:defRPr>
      </a:lvl6pPr>
      <a:lvl7pPr marL="914425" algn="ctr" defTabSz="3762480" rtl="0" fontAlgn="base">
        <a:spcBef>
          <a:spcPct val="0"/>
        </a:spcBef>
        <a:spcAft>
          <a:spcPct val="0"/>
        </a:spcAft>
        <a:defRPr sz="18201">
          <a:solidFill>
            <a:schemeClr val="tx2"/>
          </a:solidFill>
          <a:latin typeface="Arial" pitchFamily="34" charset="0"/>
        </a:defRPr>
      </a:lvl7pPr>
      <a:lvl8pPr marL="1371639" algn="ctr" defTabSz="3762480" rtl="0" fontAlgn="base">
        <a:spcBef>
          <a:spcPct val="0"/>
        </a:spcBef>
        <a:spcAft>
          <a:spcPct val="0"/>
        </a:spcAft>
        <a:defRPr sz="18201">
          <a:solidFill>
            <a:schemeClr val="tx2"/>
          </a:solidFill>
          <a:latin typeface="Arial" pitchFamily="34" charset="0"/>
        </a:defRPr>
      </a:lvl8pPr>
      <a:lvl9pPr marL="1828851" algn="ctr" defTabSz="3762480" rtl="0" fontAlgn="base">
        <a:spcBef>
          <a:spcPct val="0"/>
        </a:spcBef>
        <a:spcAft>
          <a:spcPct val="0"/>
        </a:spcAft>
        <a:defRPr sz="18201">
          <a:solidFill>
            <a:schemeClr val="tx2"/>
          </a:solidFill>
          <a:latin typeface="Arial" pitchFamily="34" charset="0"/>
        </a:defRPr>
      </a:lvl9pPr>
    </p:titleStyle>
    <p:bodyStyle>
      <a:lvl1pPr marL="1409740" indent="-1409740" algn="l" defTabSz="3762480" rtl="0" eaLnBrk="0" fontAlgn="base" hangingPunct="0">
        <a:spcBef>
          <a:spcPct val="20000"/>
        </a:spcBef>
        <a:spcAft>
          <a:spcPct val="0"/>
        </a:spcAft>
        <a:buChar char="•"/>
        <a:defRPr sz="13200">
          <a:solidFill>
            <a:schemeClr val="tx1"/>
          </a:solidFill>
          <a:latin typeface="+mn-lt"/>
          <a:ea typeface="+mn-ea"/>
          <a:cs typeface="+mn-cs"/>
        </a:defRPr>
      </a:lvl1pPr>
      <a:lvl2pPr marL="3057611" indent="-1176371" algn="l" defTabSz="3762480" rtl="0" eaLnBrk="0" fontAlgn="base" hangingPunct="0">
        <a:spcBef>
          <a:spcPct val="20000"/>
        </a:spcBef>
        <a:spcAft>
          <a:spcPct val="0"/>
        </a:spcAft>
        <a:buChar char="–"/>
        <a:defRPr sz="11500">
          <a:solidFill>
            <a:schemeClr val="tx1"/>
          </a:solidFill>
          <a:latin typeface="+mn-lt"/>
        </a:defRPr>
      </a:lvl2pPr>
      <a:lvl3pPr marL="4702307" indent="-939827" algn="l" defTabSz="3762480" rtl="0" eaLnBrk="0" fontAlgn="base" hangingPunct="0">
        <a:spcBef>
          <a:spcPct val="20000"/>
        </a:spcBef>
        <a:spcAft>
          <a:spcPct val="0"/>
        </a:spcAft>
        <a:buChar char="•"/>
        <a:defRPr sz="9900">
          <a:solidFill>
            <a:schemeClr val="tx1"/>
          </a:solidFill>
          <a:latin typeface="+mn-lt"/>
        </a:defRPr>
      </a:lvl3pPr>
      <a:lvl4pPr marL="6583548" indent="-939827" algn="l" defTabSz="3762480" rtl="0" eaLnBrk="0" fontAlgn="base" hangingPunct="0">
        <a:spcBef>
          <a:spcPct val="20000"/>
        </a:spcBef>
        <a:spcAft>
          <a:spcPct val="0"/>
        </a:spcAft>
        <a:buChar char="–"/>
        <a:defRPr sz="8200">
          <a:solidFill>
            <a:schemeClr val="tx1"/>
          </a:solidFill>
          <a:latin typeface="+mn-lt"/>
        </a:defRPr>
      </a:lvl4pPr>
      <a:lvl5pPr marL="8466376" indent="-941414" algn="l" defTabSz="3762480" rtl="0" eaLnBrk="0" fontAlgn="base" hangingPunct="0">
        <a:spcBef>
          <a:spcPct val="20000"/>
        </a:spcBef>
        <a:spcAft>
          <a:spcPct val="0"/>
        </a:spcAft>
        <a:buChar char="»"/>
        <a:defRPr sz="8200">
          <a:solidFill>
            <a:schemeClr val="tx1"/>
          </a:solidFill>
          <a:latin typeface="+mn-lt"/>
        </a:defRPr>
      </a:lvl5pPr>
      <a:lvl6pPr marL="8923588" indent="-941414" algn="l" defTabSz="3762480" rtl="0" fontAlgn="base">
        <a:spcBef>
          <a:spcPct val="20000"/>
        </a:spcBef>
        <a:spcAft>
          <a:spcPct val="0"/>
        </a:spcAft>
        <a:buChar char="»"/>
        <a:defRPr sz="8200">
          <a:solidFill>
            <a:schemeClr val="tx1"/>
          </a:solidFill>
          <a:latin typeface="+mn-lt"/>
        </a:defRPr>
      </a:lvl6pPr>
      <a:lvl7pPr marL="9380801" indent="-941414" algn="l" defTabSz="3762480" rtl="0" fontAlgn="base">
        <a:spcBef>
          <a:spcPct val="20000"/>
        </a:spcBef>
        <a:spcAft>
          <a:spcPct val="0"/>
        </a:spcAft>
        <a:buChar char="»"/>
        <a:defRPr sz="8200">
          <a:solidFill>
            <a:schemeClr val="tx1"/>
          </a:solidFill>
          <a:latin typeface="+mn-lt"/>
        </a:defRPr>
      </a:lvl7pPr>
      <a:lvl8pPr marL="9838013" indent="-941414" algn="l" defTabSz="3762480" rtl="0" fontAlgn="base">
        <a:spcBef>
          <a:spcPct val="20000"/>
        </a:spcBef>
        <a:spcAft>
          <a:spcPct val="0"/>
        </a:spcAft>
        <a:buChar char="»"/>
        <a:defRPr sz="8200">
          <a:solidFill>
            <a:schemeClr val="tx1"/>
          </a:solidFill>
          <a:latin typeface="+mn-lt"/>
        </a:defRPr>
      </a:lvl8pPr>
      <a:lvl9pPr marL="10295227" indent="-941414" algn="l" defTabSz="3762480" rtl="0" fontAlgn="base">
        <a:spcBef>
          <a:spcPct val="20000"/>
        </a:spcBef>
        <a:spcAft>
          <a:spcPct val="0"/>
        </a:spcAft>
        <a:buChar char="»"/>
        <a:defRPr sz="8200">
          <a:solidFill>
            <a:schemeClr val="tx1"/>
          </a:solidFill>
          <a:latin typeface="+mn-lt"/>
        </a:defRPr>
      </a:lvl9pPr>
    </p:bodyStyle>
    <p:otherStyle>
      <a:defPPr>
        <a:defRPr lang="en-US"/>
      </a:defPPr>
      <a:lvl1pPr marL="0" algn="l" defTabSz="914425" rtl="0" eaLnBrk="1" latinLnBrk="0" hangingPunct="1">
        <a:defRPr sz="1800" kern="1200">
          <a:solidFill>
            <a:schemeClr val="tx1"/>
          </a:solidFill>
          <a:latin typeface="+mn-lt"/>
          <a:ea typeface="+mn-ea"/>
          <a:cs typeface="+mn-cs"/>
        </a:defRPr>
      </a:lvl1pPr>
      <a:lvl2pPr marL="457213" algn="l" defTabSz="914425" rtl="0" eaLnBrk="1" latinLnBrk="0" hangingPunct="1">
        <a:defRPr sz="1800" kern="1200">
          <a:solidFill>
            <a:schemeClr val="tx1"/>
          </a:solidFill>
          <a:latin typeface="+mn-lt"/>
          <a:ea typeface="+mn-ea"/>
          <a:cs typeface="+mn-cs"/>
        </a:defRPr>
      </a:lvl2pPr>
      <a:lvl3pPr marL="914425" algn="l" defTabSz="914425" rtl="0" eaLnBrk="1" latinLnBrk="0" hangingPunct="1">
        <a:defRPr sz="1800" kern="1200">
          <a:solidFill>
            <a:schemeClr val="tx1"/>
          </a:solidFill>
          <a:latin typeface="+mn-lt"/>
          <a:ea typeface="+mn-ea"/>
          <a:cs typeface="+mn-cs"/>
        </a:defRPr>
      </a:lvl3pPr>
      <a:lvl4pPr marL="1371639" algn="l" defTabSz="914425" rtl="0" eaLnBrk="1" latinLnBrk="0" hangingPunct="1">
        <a:defRPr sz="1800" kern="1200">
          <a:solidFill>
            <a:schemeClr val="tx1"/>
          </a:solidFill>
          <a:latin typeface="+mn-lt"/>
          <a:ea typeface="+mn-ea"/>
          <a:cs typeface="+mn-cs"/>
        </a:defRPr>
      </a:lvl4pPr>
      <a:lvl5pPr marL="1828851" algn="l" defTabSz="914425" rtl="0" eaLnBrk="1" latinLnBrk="0" hangingPunct="1">
        <a:defRPr sz="1800" kern="1200">
          <a:solidFill>
            <a:schemeClr val="tx1"/>
          </a:solidFill>
          <a:latin typeface="+mn-lt"/>
          <a:ea typeface="+mn-ea"/>
          <a:cs typeface="+mn-cs"/>
        </a:defRPr>
      </a:lvl5pPr>
      <a:lvl6pPr marL="2286064" algn="l" defTabSz="914425" rtl="0" eaLnBrk="1" latinLnBrk="0" hangingPunct="1">
        <a:defRPr sz="1800" kern="1200">
          <a:solidFill>
            <a:schemeClr val="tx1"/>
          </a:solidFill>
          <a:latin typeface="+mn-lt"/>
          <a:ea typeface="+mn-ea"/>
          <a:cs typeface="+mn-cs"/>
        </a:defRPr>
      </a:lvl6pPr>
      <a:lvl7pPr marL="2743276" algn="l" defTabSz="914425" rtl="0" eaLnBrk="1" latinLnBrk="0" hangingPunct="1">
        <a:defRPr sz="1800" kern="1200">
          <a:solidFill>
            <a:schemeClr val="tx1"/>
          </a:solidFill>
          <a:latin typeface="+mn-lt"/>
          <a:ea typeface="+mn-ea"/>
          <a:cs typeface="+mn-cs"/>
        </a:defRPr>
      </a:lvl7pPr>
      <a:lvl8pPr marL="3200490" algn="l" defTabSz="914425" rtl="0" eaLnBrk="1" latinLnBrk="0" hangingPunct="1">
        <a:defRPr sz="1800" kern="1200">
          <a:solidFill>
            <a:schemeClr val="tx1"/>
          </a:solidFill>
          <a:latin typeface="+mn-lt"/>
          <a:ea typeface="+mn-ea"/>
          <a:cs typeface="+mn-cs"/>
        </a:defRPr>
      </a:lvl8pPr>
      <a:lvl9pPr marL="3657703" algn="l" defTabSz="914425"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sz="quarter"/>
          </p:nvPr>
        </p:nvSpPr>
        <p:spPr>
          <a:xfrm>
            <a:off x="0" y="-1667454"/>
            <a:ext cx="43891200" cy="5486399"/>
          </a:xfrm>
          <a:gradFill>
            <a:gsLst>
              <a:gs pos="0">
                <a:schemeClr val="tx2">
                  <a:lumMod val="50000"/>
                </a:schemeClr>
              </a:gs>
              <a:gs pos="50000">
                <a:schemeClr val="tx2">
                  <a:lumMod val="75000"/>
                </a:schemeClr>
              </a:gs>
              <a:gs pos="100000">
                <a:schemeClr val="tx2">
                  <a:lumMod val="50000"/>
                </a:schemeClr>
              </a:gs>
            </a:gsLst>
            <a:lin ang="5400000" scaled="1"/>
          </a:gradFill>
          <a:ln>
            <a:solidFill>
              <a:schemeClr val="tx1"/>
            </a:solidFill>
            <a:miter lim="800000"/>
            <a:headEnd/>
            <a:tailEnd/>
          </a:ln>
        </p:spPr>
        <p:txBody>
          <a:bodyPr>
            <a:normAutofit/>
          </a:bodyPr>
          <a:lstStyle/>
          <a:p>
            <a:pPr indent="-457213" algn="l" eaLnBrk="1" hangingPunct="1">
              <a:spcBef>
                <a:spcPts val="0"/>
              </a:spcBef>
              <a:spcAft>
                <a:spcPts val="0"/>
              </a:spcAft>
            </a:pPr>
            <a:r>
              <a:rPr lang="en-US" sz="8800" dirty="0">
                <a:solidFill>
                  <a:schemeClr val="bg1"/>
                </a:solidFill>
              </a:rPr>
              <a:t>Manufacturing Center Scrapbot</a:t>
            </a:r>
            <a:br>
              <a:rPr lang="en-US" sz="9600" dirty="0"/>
            </a:br>
            <a:br>
              <a:rPr lang="en-US" sz="4000" dirty="0"/>
            </a:br>
            <a:r>
              <a:rPr lang="en-US" sz="5400" i="1" dirty="0">
                <a:solidFill>
                  <a:srgbClr val="FFFFFF"/>
                </a:solidFill>
              </a:rPr>
              <a:t>Kelsey  Purnomo, Kathleen Hanson</a:t>
            </a:r>
            <a:br>
              <a:rPr lang="en-US" sz="5400" i="1" dirty="0">
                <a:solidFill>
                  <a:srgbClr val="FFFFFF"/>
                </a:solidFill>
              </a:rPr>
            </a:br>
            <a:r>
              <a:rPr lang="en-US" sz="5400" i="1" dirty="0">
                <a:solidFill>
                  <a:srgbClr val="FFFFFF"/>
                </a:solidFill>
              </a:rPr>
              <a:t>Innovation Scholars (Advanced Manufacturing), University of New Hampshire</a:t>
            </a:r>
          </a:p>
        </p:txBody>
      </p:sp>
      <p:sp>
        <p:nvSpPr>
          <p:cNvPr id="2150" name="Text Box 161"/>
          <p:cNvSpPr txBox="1">
            <a:spLocks noChangeArrowheads="1"/>
          </p:cNvSpPr>
          <p:nvPr/>
        </p:nvSpPr>
        <p:spPr bwMode="auto">
          <a:xfrm>
            <a:off x="39852600" y="10275890"/>
            <a:ext cx="304800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300" b="1">
                <a:solidFill>
                  <a:srgbClr val="FF9900"/>
                </a:solidFill>
                <a:latin typeface="Arial" charset="0"/>
              </a:defRPr>
            </a:lvl1pPr>
            <a:lvl2pPr marL="742950" indent="-285750" eaLnBrk="0" hangingPunct="0">
              <a:defRPr sz="4300" b="1">
                <a:solidFill>
                  <a:srgbClr val="FF9900"/>
                </a:solidFill>
                <a:latin typeface="Arial" charset="0"/>
              </a:defRPr>
            </a:lvl2pPr>
            <a:lvl3pPr marL="1143000" indent="-228600" eaLnBrk="0" hangingPunct="0">
              <a:defRPr sz="4300" b="1">
                <a:solidFill>
                  <a:srgbClr val="FF9900"/>
                </a:solidFill>
                <a:latin typeface="Arial" charset="0"/>
              </a:defRPr>
            </a:lvl3pPr>
            <a:lvl4pPr marL="1600200" indent="-228600" eaLnBrk="0" hangingPunct="0">
              <a:defRPr sz="4300" b="1">
                <a:solidFill>
                  <a:srgbClr val="FF9900"/>
                </a:solidFill>
                <a:latin typeface="Arial" charset="0"/>
              </a:defRPr>
            </a:lvl4pPr>
            <a:lvl5pPr marL="2057400" indent="-228600" eaLnBrk="0" hangingPunct="0">
              <a:defRPr sz="4300" b="1">
                <a:solidFill>
                  <a:srgbClr val="FF9900"/>
                </a:solidFill>
                <a:latin typeface="Arial" charset="0"/>
              </a:defRPr>
            </a:lvl5pPr>
            <a:lvl6pPr marL="2514600" indent="-228600" algn="ctr" eaLnBrk="0" fontAlgn="base" hangingPunct="0">
              <a:spcBef>
                <a:spcPct val="0"/>
              </a:spcBef>
              <a:spcAft>
                <a:spcPct val="0"/>
              </a:spcAft>
              <a:defRPr sz="4300" b="1">
                <a:solidFill>
                  <a:srgbClr val="FF9900"/>
                </a:solidFill>
                <a:latin typeface="Arial" charset="0"/>
              </a:defRPr>
            </a:lvl6pPr>
            <a:lvl7pPr marL="2971800" indent="-228600" algn="ctr" eaLnBrk="0" fontAlgn="base" hangingPunct="0">
              <a:spcBef>
                <a:spcPct val="0"/>
              </a:spcBef>
              <a:spcAft>
                <a:spcPct val="0"/>
              </a:spcAft>
              <a:defRPr sz="4300" b="1">
                <a:solidFill>
                  <a:srgbClr val="FF9900"/>
                </a:solidFill>
                <a:latin typeface="Arial" charset="0"/>
              </a:defRPr>
            </a:lvl7pPr>
            <a:lvl8pPr marL="3429000" indent="-228600" algn="ctr" eaLnBrk="0" fontAlgn="base" hangingPunct="0">
              <a:spcBef>
                <a:spcPct val="0"/>
              </a:spcBef>
              <a:spcAft>
                <a:spcPct val="0"/>
              </a:spcAft>
              <a:defRPr sz="4300" b="1">
                <a:solidFill>
                  <a:srgbClr val="FF9900"/>
                </a:solidFill>
                <a:latin typeface="Arial" charset="0"/>
              </a:defRPr>
            </a:lvl8pPr>
            <a:lvl9pPr marL="3886200" indent="-228600" algn="ctr" eaLnBrk="0" fontAlgn="base" hangingPunct="0">
              <a:spcBef>
                <a:spcPct val="0"/>
              </a:spcBef>
              <a:spcAft>
                <a:spcPct val="0"/>
              </a:spcAft>
              <a:defRPr sz="4300" b="1">
                <a:solidFill>
                  <a:srgbClr val="FF9900"/>
                </a:solidFill>
                <a:latin typeface="Arial" charset="0"/>
              </a:defRPr>
            </a:lvl9pPr>
          </a:lstStyle>
          <a:p>
            <a:pPr algn="l" eaLnBrk="1" hangingPunct="1">
              <a:spcBef>
                <a:spcPct val="50000"/>
              </a:spcBef>
            </a:pPr>
            <a:endParaRPr lang="en-US" sz="3000" b="0">
              <a:solidFill>
                <a:schemeClr val="tx1"/>
              </a:solidFill>
            </a:endParaRPr>
          </a:p>
        </p:txBody>
      </p:sp>
      <p:sp>
        <p:nvSpPr>
          <p:cNvPr id="2152" name="Rectangle 164"/>
          <p:cNvSpPr>
            <a:spLocks noChangeArrowheads="1"/>
          </p:cNvSpPr>
          <p:nvPr/>
        </p:nvSpPr>
        <p:spPr bwMode="auto">
          <a:xfrm>
            <a:off x="15492985" y="4073236"/>
            <a:ext cx="12801600" cy="13716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480"/>
            <a:r>
              <a:rPr lang="en-US" sz="6000" dirty="0">
                <a:solidFill>
                  <a:srgbClr val="CCCCCC"/>
                </a:solidFill>
                <a:latin typeface="Times New Roman" panose="02020603050405020304" pitchFamily="18" charset="0"/>
                <a:cs typeface="Times New Roman" panose="02020603050405020304" pitchFamily="18" charset="0"/>
              </a:rPr>
              <a:t>Design Choices</a:t>
            </a:r>
            <a:endParaRPr lang="en-US" sz="6000" dirty="0">
              <a:solidFill>
                <a:schemeClr val="bg1">
                  <a:lumMod val="85000"/>
                </a:schemeClr>
              </a:solidFill>
              <a:latin typeface="Times New Roman" panose="02020603050405020304" pitchFamily="18" charset="0"/>
              <a:cs typeface="Times New Roman" panose="02020603050405020304" pitchFamily="18" charset="0"/>
            </a:endParaRPr>
          </a:p>
        </p:txBody>
      </p:sp>
      <p:sp>
        <p:nvSpPr>
          <p:cNvPr id="2154" name="Rectangle 166"/>
          <p:cNvSpPr>
            <a:spLocks noChangeArrowheads="1"/>
          </p:cNvSpPr>
          <p:nvPr/>
        </p:nvSpPr>
        <p:spPr bwMode="auto">
          <a:xfrm>
            <a:off x="719451" y="15773400"/>
            <a:ext cx="12530667" cy="13716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480"/>
            <a:r>
              <a:rPr lang="en-US" sz="6000" dirty="0">
                <a:solidFill>
                  <a:srgbClr val="CCCCCC"/>
                </a:solidFill>
              </a:rPr>
              <a:t>What it Does</a:t>
            </a:r>
          </a:p>
        </p:txBody>
      </p:sp>
      <p:sp>
        <p:nvSpPr>
          <p:cNvPr id="2155" name="Rectangle 167"/>
          <p:cNvSpPr>
            <a:spLocks noChangeArrowheads="1"/>
          </p:cNvSpPr>
          <p:nvPr/>
        </p:nvSpPr>
        <p:spPr bwMode="auto">
          <a:xfrm>
            <a:off x="654755" y="4073236"/>
            <a:ext cx="12405161" cy="13716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480"/>
            <a:r>
              <a:rPr lang="en-US" sz="6000" dirty="0">
                <a:solidFill>
                  <a:srgbClr val="CCCCCC"/>
                </a:solidFill>
                <a:latin typeface="Times New Roman" panose="02020603050405020304" pitchFamily="18" charset="0"/>
                <a:cs typeface="Times New Roman" panose="02020603050405020304" pitchFamily="18" charset="0"/>
              </a:rPr>
              <a:t>Problem Statement</a:t>
            </a:r>
            <a:endParaRPr lang="en-US" dirty="0">
              <a:solidFill>
                <a:srgbClr val="999999"/>
              </a:solidFill>
              <a:latin typeface="Times New Roman" panose="02020603050405020304" pitchFamily="18" charset="0"/>
              <a:cs typeface="Times New Roman" panose="02020603050405020304" pitchFamily="18" charset="0"/>
            </a:endParaRPr>
          </a:p>
        </p:txBody>
      </p:sp>
      <p:sp>
        <p:nvSpPr>
          <p:cNvPr id="19" name="Rectangle 165"/>
          <p:cNvSpPr>
            <a:spLocks noChangeArrowheads="1"/>
          </p:cNvSpPr>
          <p:nvPr/>
        </p:nvSpPr>
        <p:spPr bwMode="auto">
          <a:xfrm>
            <a:off x="15492985" y="25442767"/>
            <a:ext cx="13064067" cy="13716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480"/>
            <a:r>
              <a:rPr lang="en-US" sz="6000" dirty="0">
                <a:solidFill>
                  <a:srgbClr val="CCCCCC"/>
                </a:solidFill>
              </a:rPr>
              <a:t>Future</a:t>
            </a:r>
            <a:endParaRPr lang="en-US" dirty="0">
              <a:solidFill>
                <a:schemeClr val="accent1"/>
              </a:solidFill>
            </a:endParaRPr>
          </a:p>
        </p:txBody>
      </p:sp>
      <p:sp>
        <p:nvSpPr>
          <p:cNvPr id="74" name="TextBox 29"/>
          <p:cNvSpPr txBox="1">
            <a:spLocks noChangeArrowheads="1"/>
          </p:cNvSpPr>
          <p:nvPr/>
        </p:nvSpPr>
        <p:spPr bwMode="auto">
          <a:xfrm>
            <a:off x="-762665" y="26643572"/>
            <a:ext cx="15240000" cy="5498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4100">
                <a:solidFill>
                  <a:schemeClr val="tx1"/>
                </a:solidFill>
                <a:latin typeface="Arial" charset="0"/>
                <a:ea typeface="ＭＳ Ｐゴシック" pitchFamily="-105" charset="-128"/>
              </a:defRPr>
            </a:lvl1pPr>
            <a:lvl2pPr marL="742950" indent="-285750">
              <a:defRPr sz="4100">
                <a:solidFill>
                  <a:schemeClr val="tx1"/>
                </a:solidFill>
                <a:latin typeface="Arial" charset="0"/>
                <a:ea typeface="ＭＳ Ｐゴシック" pitchFamily="-105" charset="-128"/>
              </a:defRPr>
            </a:lvl2pPr>
            <a:lvl3pPr marL="1143000" indent="-228600">
              <a:defRPr sz="4100">
                <a:solidFill>
                  <a:schemeClr val="tx1"/>
                </a:solidFill>
                <a:latin typeface="Arial" charset="0"/>
                <a:ea typeface="ＭＳ Ｐゴシック" pitchFamily="-105" charset="-128"/>
              </a:defRPr>
            </a:lvl3pPr>
            <a:lvl4pPr marL="1600200" indent="-228600">
              <a:defRPr sz="4100">
                <a:solidFill>
                  <a:schemeClr val="tx1"/>
                </a:solidFill>
                <a:latin typeface="Arial" charset="0"/>
                <a:ea typeface="ＭＳ Ｐゴシック" pitchFamily="-105" charset="-128"/>
              </a:defRPr>
            </a:lvl4pPr>
            <a:lvl5pPr marL="2057400" indent="-228600">
              <a:defRPr sz="4100">
                <a:solidFill>
                  <a:schemeClr val="tx1"/>
                </a:solidFill>
                <a:latin typeface="Arial" charset="0"/>
                <a:ea typeface="ＭＳ Ｐゴシック" pitchFamily="-105" charset="-128"/>
              </a:defRPr>
            </a:lvl5pPr>
            <a:lvl6pPr marL="2514600" indent="-228600" eaLnBrk="0" fontAlgn="base" hangingPunct="0">
              <a:spcBef>
                <a:spcPct val="0"/>
              </a:spcBef>
              <a:spcAft>
                <a:spcPct val="0"/>
              </a:spcAft>
              <a:defRPr sz="4100">
                <a:solidFill>
                  <a:schemeClr val="tx1"/>
                </a:solidFill>
                <a:latin typeface="Arial" charset="0"/>
                <a:ea typeface="ＭＳ Ｐゴシック" pitchFamily="-105" charset="-128"/>
              </a:defRPr>
            </a:lvl6pPr>
            <a:lvl7pPr marL="2971800" indent="-228600" eaLnBrk="0" fontAlgn="base" hangingPunct="0">
              <a:spcBef>
                <a:spcPct val="0"/>
              </a:spcBef>
              <a:spcAft>
                <a:spcPct val="0"/>
              </a:spcAft>
              <a:defRPr sz="4100">
                <a:solidFill>
                  <a:schemeClr val="tx1"/>
                </a:solidFill>
                <a:latin typeface="Arial" charset="0"/>
                <a:ea typeface="ＭＳ Ｐゴシック" pitchFamily="-105" charset="-128"/>
              </a:defRPr>
            </a:lvl7pPr>
            <a:lvl8pPr marL="3429000" indent="-228600" eaLnBrk="0" fontAlgn="base" hangingPunct="0">
              <a:spcBef>
                <a:spcPct val="0"/>
              </a:spcBef>
              <a:spcAft>
                <a:spcPct val="0"/>
              </a:spcAft>
              <a:defRPr sz="4100">
                <a:solidFill>
                  <a:schemeClr val="tx1"/>
                </a:solidFill>
                <a:latin typeface="Arial" charset="0"/>
                <a:ea typeface="ＭＳ Ｐゴシック" pitchFamily="-105" charset="-128"/>
              </a:defRPr>
            </a:lvl8pPr>
            <a:lvl9pPr marL="3886200" indent="-228600" eaLnBrk="0" fontAlgn="base" hangingPunct="0">
              <a:spcBef>
                <a:spcPct val="0"/>
              </a:spcBef>
              <a:spcAft>
                <a:spcPct val="0"/>
              </a:spcAft>
              <a:defRPr sz="4100">
                <a:solidFill>
                  <a:schemeClr val="tx1"/>
                </a:solidFill>
                <a:latin typeface="Arial" charset="0"/>
                <a:ea typeface="ＭＳ Ｐゴシック" pitchFamily="-105" charset="-128"/>
              </a:defRPr>
            </a:lvl9pPr>
          </a:lstStyle>
          <a:p>
            <a:pPr marL="2119728" lvl="3" indent="-623449" algn="l">
              <a:lnSpc>
                <a:spcPct val="150000"/>
              </a:lnSpc>
              <a:buFont typeface="Arial" panose="020B0604020202020204" pitchFamily="34" charset="0"/>
              <a:buChar char="•"/>
            </a:pPr>
            <a:r>
              <a:rPr lang="en-US" sz="4800" b="0" dirty="0">
                <a:solidFill>
                  <a:srgbClr val="000000"/>
                </a:solidFill>
                <a:latin typeface="+mn-lt"/>
              </a:rPr>
              <a:t>Aimed at adults in a manufacturing context, but it will be appropriate for people of all ages to purchase in most settings</a:t>
            </a:r>
          </a:p>
          <a:p>
            <a:pPr marL="2119728" lvl="3" indent="-623449" algn="l">
              <a:lnSpc>
                <a:spcPct val="150000"/>
              </a:lnSpc>
              <a:buFont typeface="Arial" panose="020B0604020202020204" pitchFamily="34" charset="0"/>
              <a:buChar char="•"/>
            </a:pPr>
            <a:r>
              <a:rPr lang="en-US" sz="4800" b="0" dirty="0">
                <a:solidFill>
                  <a:srgbClr val="000000"/>
                </a:solidFill>
                <a:latin typeface="+mn-lt"/>
              </a:rPr>
              <a:t>The robot's appearance will promote customer interest in acquiring and using it.</a:t>
            </a:r>
            <a:endParaRPr lang="en-US" sz="4800" b="0" dirty="0">
              <a:latin typeface="Times New Roman" pitchFamily="18" charset="0"/>
              <a:cs typeface="Times New Roman" pitchFamily="18" charset="0"/>
            </a:endParaRPr>
          </a:p>
        </p:txBody>
      </p:sp>
      <p:sp>
        <p:nvSpPr>
          <p:cNvPr id="36" name="Rectangle 164"/>
          <p:cNvSpPr>
            <a:spLocks noChangeArrowheads="1"/>
          </p:cNvSpPr>
          <p:nvPr/>
        </p:nvSpPr>
        <p:spPr bwMode="auto">
          <a:xfrm>
            <a:off x="30073042" y="4114800"/>
            <a:ext cx="12869333" cy="13716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480"/>
            <a:r>
              <a:rPr lang="en-US" sz="6000" dirty="0">
                <a:solidFill>
                  <a:srgbClr val="CCCCCC"/>
                </a:solidFill>
                <a:latin typeface="Times New Roman" panose="02020603050405020304" pitchFamily="18" charset="0"/>
                <a:cs typeface="Times New Roman" panose="02020603050405020304" pitchFamily="18" charset="0"/>
              </a:rPr>
              <a:t>CAD Design </a:t>
            </a:r>
            <a:endParaRPr lang="en-US" sz="5400" dirty="0">
              <a:solidFill>
                <a:schemeClr val="bg1">
                  <a:lumMod val="85000"/>
                </a:schemeClr>
              </a:solidFill>
              <a:latin typeface="Times New Roman" panose="02020603050405020304" pitchFamily="18" charset="0"/>
              <a:cs typeface="Times New Roman" panose="02020603050405020304" pitchFamily="18" charset="0"/>
            </a:endParaRPr>
          </a:p>
        </p:txBody>
      </p:sp>
      <p:sp>
        <p:nvSpPr>
          <p:cNvPr id="9" name="Rectangle 8"/>
          <p:cNvSpPr/>
          <p:nvPr/>
        </p:nvSpPr>
        <p:spPr>
          <a:xfrm>
            <a:off x="719451" y="17590488"/>
            <a:ext cx="13492226" cy="6606745"/>
          </a:xfrm>
          <a:prstGeom prst="rect">
            <a:avLst/>
          </a:prstGeom>
        </p:spPr>
        <p:txBody>
          <a:bodyPr wrap="square">
            <a:spAutoFit/>
          </a:bodyPr>
          <a:lstStyle/>
          <a:p>
            <a:pPr marL="748139" indent="-748139" algn="l">
              <a:lnSpc>
                <a:spcPct val="150000"/>
              </a:lnSpc>
              <a:spcBef>
                <a:spcPts val="0"/>
              </a:spcBef>
              <a:spcAft>
                <a:spcPts val="0"/>
              </a:spcAft>
              <a:buFont typeface="Arial" panose="020B0604020202020204" pitchFamily="34" charset="0"/>
              <a:buChar char="•"/>
            </a:pPr>
            <a:r>
              <a:rPr lang="en-US" sz="4800" b="0" dirty="0">
                <a:solidFill>
                  <a:srgbClr val="000000"/>
                </a:solidFill>
                <a:latin typeface="Arial" panose="020B0604020202020204" pitchFamily="34" charset="0"/>
              </a:rPr>
              <a:t>Autonomously follows a predetermined path</a:t>
            </a:r>
          </a:p>
          <a:p>
            <a:pPr marL="748139" indent="-748139" algn="l">
              <a:lnSpc>
                <a:spcPct val="150000"/>
              </a:lnSpc>
              <a:spcBef>
                <a:spcPts val="0"/>
              </a:spcBef>
              <a:spcAft>
                <a:spcPts val="0"/>
              </a:spcAft>
              <a:buFont typeface="Arial" panose="020B0604020202020204" pitchFamily="34" charset="0"/>
              <a:buChar char="•"/>
            </a:pPr>
            <a:r>
              <a:rPr lang="en-US" sz="4800" b="0" dirty="0">
                <a:solidFill>
                  <a:srgbClr val="000000"/>
                </a:solidFill>
                <a:latin typeface="Arial" panose="020B0604020202020204" pitchFamily="34" charset="0"/>
              </a:rPr>
              <a:t>Improves the workplace's safety.</a:t>
            </a:r>
          </a:p>
          <a:p>
            <a:pPr marL="748139" indent="-748139" algn="l">
              <a:lnSpc>
                <a:spcPct val="150000"/>
              </a:lnSpc>
              <a:spcBef>
                <a:spcPts val="0"/>
              </a:spcBef>
              <a:spcAft>
                <a:spcPts val="0"/>
              </a:spcAft>
              <a:buFont typeface="Arial" panose="020B0604020202020204" pitchFamily="34" charset="0"/>
              <a:buChar char="•"/>
            </a:pPr>
            <a:r>
              <a:rPr lang="en-US" sz="4800" b="0" dirty="0">
                <a:solidFill>
                  <a:srgbClr val="000000"/>
                </a:solidFill>
                <a:latin typeface="Arial" panose="020B0604020202020204" pitchFamily="34" charset="0"/>
              </a:rPr>
              <a:t>The design provides an enjoyable experience</a:t>
            </a:r>
          </a:p>
          <a:p>
            <a:pPr marL="748139" indent="-748139" algn="l">
              <a:lnSpc>
                <a:spcPct val="150000"/>
              </a:lnSpc>
              <a:spcBef>
                <a:spcPts val="0"/>
              </a:spcBef>
              <a:spcAft>
                <a:spcPts val="0"/>
              </a:spcAft>
              <a:buFont typeface="Arial" panose="020B0604020202020204" pitchFamily="34" charset="0"/>
              <a:buChar char="•"/>
            </a:pPr>
            <a:r>
              <a:rPr lang="en-US" sz="4800" b="0" dirty="0">
                <a:solidFill>
                  <a:srgbClr val="000000"/>
                </a:solidFill>
                <a:latin typeface="Arial" panose="020B0604020202020204" pitchFamily="34" charset="0"/>
              </a:rPr>
              <a:t>It collects fragments ranging in size from needle size to 4 inches.</a:t>
            </a:r>
          </a:p>
          <a:p>
            <a:pPr marL="748139" indent="-748139" algn="l">
              <a:lnSpc>
                <a:spcPct val="150000"/>
              </a:lnSpc>
              <a:spcBef>
                <a:spcPts val="0"/>
              </a:spcBef>
              <a:spcAft>
                <a:spcPts val="0"/>
              </a:spcAft>
              <a:buFont typeface="Arial" panose="020B0604020202020204" pitchFamily="34" charset="0"/>
              <a:buChar char="•"/>
            </a:pPr>
            <a:r>
              <a:rPr lang="en-US" sz="4800" b="0" dirty="0">
                <a:solidFill>
                  <a:srgbClr val="000000"/>
                </a:solidFill>
                <a:latin typeface="Arial" panose="020B0604020202020204" pitchFamily="34" charset="0"/>
                <a:cs typeface="Times New Roman" panose="02020603050405020304" pitchFamily="18" charset="0"/>
              </a:rPr>
              <a:t>Works better on hard floor surfaces</a:t>
            </a:r>
            <a:endParaRPr lang="en-US" sz="4800" b="0" dirty="0">
              <a:solidFill>
                <a:srgbClr val="000000"/>
              </a:solidFill>
              <a:latin typeface="Times New Roman" panose="02020603050405020304" pitchFamily="18" charset="0"/>
              <a:cs typeface="Times New Roman" panose="02020603050405020304" pitchFamily="18" charset="0"/>
            </a:endParaRPr>
          </a:p>
        </p:txBody>
      </p:sp>
      <p:sp>
        <p:nvSpPr>
          <p:cNvPr id="21" name="Rectangle 20"/>
          <p:cNvSpPr/>
          <p:nvPr/>
        </p:nvSpPr>
        <p:spPr>
          <a:xfrm>
            <a:off x="15492985" y="27219273"/>
            <a:ext cx="13230335" cy="4387420"/>
          </a:xfrm>
          <a:prstGeom prst="rect">
            <a:avLst/>
          </a:prstGeom>
        </p:spPr>
        <p:txBody>
          <a:bodyPr wrap="square">
            <a:spAutoFit/>
          </a:bodyPr>
          <a:lstStyle/>
          <a:p>
            <a:pPr marL="748139" indent="-748139" algn="l">
              <a:lnSpc>
                <a:spcPct val="150000"/>
              </a:lnSpc>
              <a:buFont typeface="Arial" panose="020B0604020202020204" pitchFamily="34" charset="0"/>
              <a:buChar char="•"/>
            </a:pPr>
            <a:r>
              <a:rPr lang="en-US" sz="4800" b="0" dirty="0">
                <a:solidFill>
                  <a:srgbClr val="000000"/>
                </a:solidFill>
                <a:latin typeface="+mn-lt"/>
                <a:cs typeface="Times New Roman" panose="02020603050405020304" pitchFamily="18" charset="0"/>
              </a:rPr>
              <a:t>Complete the development of a functioning model.</a:t>
            </a:r>
          </a:p>
          <a:p>
            <a:pPr marL="623449" indent="-623449" algn="l">
              <a:lnSpc>
                <a:spcPct val="150000"/>
              </a:lnSpc>
              <a:buFont typeface="Arial" panose="020B0604020202020204" pitchFamily="34" charset="0"/>
              <a:buChar char="•"/>
            </a:pPr>
            <a:r>
              <a:rPr lang="en-US" sz="4800" b="0" dirty="0">
                <a:solidFill>
                  <a:srgbClr val="000000"/>
                </a:solidFill>
                <a:latin typeface="+mn-lt"/>
                <a:cs typeface="Times New Roman" panose="02020603050405020304" pitchFamily="18" charset="0"/>
              </a:rPr>
              <a:t>Design robot bin</a:t>
            </a:r>
          </a:p>
          <a:p>
            <a:pPr marL="623449" indent="-623449" algn="l">
              <a:lnSpc>
                <a:spcPct val="150000"/>
              </a:lnSpc>
              <a:buFont typeface="Arial" panose="020B0604020202020204" pitchFamily="34" charset="0"/>
              <a:buChar char="•"/>
            </a:pPr>
            <a:r>
              <a:rPr lang="en-US" sz="4800" b="0" dirty="0">
                <a:solidFill>
                  <a:srgbClr val="000000"/>
                </a:solidFill>
                <a:latin typeface="+mn-lt"/>
                <a:cs typeface="Times New Roman" panose="02020603050405020304" pitchFamily="18" charset="0"/>
              </a:rPr>
              <a:t>Prototyping the code</a:t>
            </a:r>
          </a:p>
        </p:txBody>
      </p:sp>
      <p:sp>
        <p:nvSpPr>
          <p:cNvPr id="24" name="Rectangle 166"/>
          <p:cNvSpPr>
            <a:spLocks noChangeArrowheads="1"/>
          </p:cNvSpPr>
          <p:nvPr/>
        </p:nvSpPr>
        <p:spPr bwMode="auto">
          <a:xfrm>
            <a:off x="1010028" y="24927392"/>
            <a:ext cx="12530667" cy="13716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480"/>
            <a:r>
              <a:rPr lang="en-US" sz="6000" dirty="0">
                <a:solidFill>
                  <a:srgbClr val="CCCCCC"/>
                </a:solidFill>
              </a:rPr>
              <a:t>Who Its for</a:t>
            </a:r>
          </a:p>
        </p:txBody>
      </p:sp>
      <p:sp>
        <p:nvSpPr>
          <p:cNvPr id="29" name="Rectangle 28"/>
          <p:cNvSpPr/>
          <p:nvPr/>
        </p:nvSpPr>
        <p:spPr>
          <a:xfrm>
            <a:off x="15018851" y="5748629"/>
            <a:ext cx="13275734" cy="20379938"/>
          </a:xfrm>
          <a:prstGeom prst="rect">
            <a:avLst/>
          </a:prstGeom>
        </p:spPr>
        <p:txBody>
          <a:bodyPr wrap="square">
            <a:spAutoFit/>
          </a:bodyPr>
          <a:lstStyle/>
          <a:p>
            <a:pPr marL="748139" indent="-748139" algn="l">
              <a:lnSpc>
                <a:spcPct val="150000"/>
              </a:lnSpc>
              <a:spcBef>
                <a:spcPts val="0"/>
              </a:spcBef>
              <a:spcAft>
                <a:spcPts val="0"/>
              </a:spcAft>
              <a:buFont typeface="Arial" panose="020B0604020202020204" pitchFamily="34" charset="0"/>
              <a:buChar char="•"/>
            </a:pPr>
            <a:r>
              <a:rPr lang="en-US" sz="4800" b="0" dirty="0">
                <a:solidFill>
                  <a:srgbClr val="000000"/>
                </a:solidFill>
                <a:latin typeface="+mj-lt"/>
              </a:rPr>
              <a:t>Bumpers are located on the front of the robot to prevent collisions (green circles)</a:t>
            </a:r>
          </a:p>
          <a:p>
            <a:pPr marL="748139" indent="-748139" algn="l">
              <a:lnSpc>
                <a:spcPct val="150000"/>
              </a:lnSpc>
              <a:spcBef>
                <a:spcPts val="0"/>
              </a:spcBef>
              <a:spcAft>
                <a:spcPts val="0"/>
              </a:spcAft>
              <a:buFont typeface="Arial" panose="020B0604020202020204" pitchFamily="34" charset="0"/>
              <a:buChar char="•"/>
            </a:pPr>
            <a:r>
              <a:rPr lang="en-US" sz="4800" b="0" dirty="0">
                <a:solidFill>
                  <a:srgbClr val="000000"/>
                </a:solidFill>
                <a:latin typeface="+mj-lt"/>
              </a:rPr>
              <a:t> Rollers are located at the front of the robot to pick up scrap metal.</a:t>
            </a:r>
          </a:p>
          <a:p>
            <a:pPr marL="2244418" lvl="3" indent="-748139" algn="l">
              <a:lnSpc>
                <a:spcPct val="150000"/>
              </a:lnSpc>
              <a:spcBef>
                <a:spcPts val="0"/>
              </a:spcBef>
              <a:spcAft>
                <a:spcPts val="0"/>
              </a:spcAft>
              <a:buFont typeface="Arial" panose="020B0604020202020204" pitchFamily="34" charset="0"/>
              <a:buChar char="•"/>
            </a:pPr>
            <a:r>
              <a:rPr lang="en-US" sz="4800" b="0" dirty="0">
                <a:solidFill>
                  <a:srgbClr val="000000"/>
                </a:solidFill>
                <a:latin typeface="+mj-lt"/>
              </a:rPr>
              <a:t>The needle-sized bristles that are meant to pick up the scrap </a:t>
            </a:r>
            <a:r>
              <a:rPr lang="en-US" sz="4800" dirty="0">
                <a:solidFill>
                  <a:srgbClr val="000000"/>
                </a:solidFill>
                <a:latin typeface="+mj-lt"/>
              </a:rPr>
              <a:t>are not visible</a:t>
            </a:r>
            <a:r>
              <a:rPr lang="en-US" sz="4800" b="0" dirty="0">
                <a:solidFill>
                  <a:srgbClr val="000000"/>
                </a:solidFill>
                <a:latin typeface="+mj-lt"/>
              </a:rPr>
              <a:t>.</a:t>
            </a:r>
          </a:p>
          <a:p>
            <a:pPr marL="748139" indent="-748139" algn="l">
              <a:lnSpc>
                <a:spcPct val="150000"/>
              </a:lnSpc>
              <a:spcBef>
                <a:spcPts val="0"/>
              </a:spcBef>
              <a:spcAft>
                <a:spcPts val="0"/>
              </a:spcAft>
              <a:buFont typeface="Arial" panose="020B0604020202020204" pitchFamily="34" charset="0"/>
              <a:buChar char="•"/>
            </a:pPr>
            <a:r>
              <a:rPr lang="en-US" sz="4800" b="0" dirty="0">
                <a:solidFill>
                  <a:srgbClr val="000000"/>
                </a:solidFill>
                <a:latin typeface="+mj-lt"/>
              </a:rPr>
              <a:t>Scraps are gathered inside the robot </a:t>
            </a:r>
          </a:p>
          <a:p>
            <a:pPr marL="2244418" lvl="3" indent="-748139" algn="l">
              <a:lnSpc>
                <a:spcPct val="150000"/>
              </a:lnSpc>
              <a:spcBef>
                <a:spcPts val="0"/>
              </a:spcBef>
              <a:spcAft>
                <a:spcPts val="0"/>
              </a:spcAft>
              <a:buFont typeface="Arial" panose="020B0604020202020204" pitchFamily="34" charset="0"/>
              <a:buChar char="•"/>
            </a:pPr>
            <a:r>
              <a:rPr lang="en-US" sz="4800" b="0" dirty="0">
                <a:solidFill>
                  <a:srgbClr val="000000"/>
                </a:solidFill>
                <a:latin typeface="+mj-lt"/>
              </a:rPr>
              <a:t>The big opening on the top gives access for the user to pick up the scraps easily </a:t>
            </a:r>
          </a:p>
          <a:p>
            <a:pPr marL="748139" indent="-748139" algn="l">
              <a:lnSpc>
                <a:spcPct val="150000"/>
              </a:lnSpc>
              <a:spcBef>
                <a:spcPts val="0"/>
              </a:spcBef>
              <a:spcAft>
                <a:spcPts val="0"/>
              </a:spcAft>
              <a:buFont typeface="Arial" panose="020B0604020202020204" pitchFamily="34" charset="0"/>
              <a:buChar char="•"/>
            </a:pPr>
            <a:r>
              <a:rPr lang="en-US" sz="4800" b="0" i="1" dirty="0">
                <a:solidFill>
                  <a:srgbClr val="000000"/>
                </a:solidFill>
                <a:latin typeface="+mj-lt"/>
              </a:rPr>
              <a:t>Not shown in design </a:t>
            </a:r>
            <a:r>
              <a:rPr lang="en-US" sz="4800" b="0" dirty="0">
                <a:solidFill>
                  <a:srgbClr val="000000"/>
                </a:solidFill>
                <a:latin typeface="+mj-lt"/>
              </a:rPr>
              <a:t>A bin and trash bag will be placed inside to collect the scrap metal</a:t>
            </a:r>
          </a:p>
          <a:p>
            <a:pPr marL="748139" indent="-748139" algn="l">
              <a:lnSpc>
                <a:spcPct val="150000"/>
              </a:lnSpc>
              <a:spcBef>
                <a:spcPts val="0"/>
              </a:spcBef>
              <a:spcAft>
                <a:spcPts val="0"/>
              </a:spcAft>
              <a:buFont typeface="Arial" panose="020B0604020202020204" pitchFamily="34" charset="0"/>
              <a:buChar char="•"/>
            </a:pPr>
            <a:r>
              <a:rPr lang="en-US" sz="4800" b="0" dirty="0">
                <a:solidFill>
                  <a:srgbClr val="000000"/>
                </a:solidFill>
                <a:latin typeface="+mj-lt"/>
              </a:rPr>
              <a:t>Removable interactive parts to make the Scrapbot look like Wall*E (</a:t>
            </a:r>
            <a:r>
              <a:rPr lang="en-US" sz="4800" b="0" dirty="0">
                <a:solidFill>
                  <a:srgbClr val="000000"/>
                </a:solidFill>
                <a:latin typeface="+mn-lt"/>
              </a:rPr>
              <a:t>Entertaining and innovative way to clean up scrap)</a:t>
            </a:r>
            <a:endParaRPr lang="en-US" sz="4800" b="0" dirty="0">
              <a:solidFill>
                <a:srgbClr val="000000"/>
              </a:solidFill>
              <a:latin typeface="+mj-lt"/>
            </a:endParaRPr>
          </a:p>
          <a:p>
            <a:pPr marL="748139" indent="-748139" algn="l">
              <a:lnSpc>
                <a:spcPct val="150000"/>
              </a:lnSpc>
              <a:spcBef>
                <a:spcPts val="0"/>
              </a:spcBef>
              <a:spcAft>
                <a:spcPts val="0"/>
              </a:spcAft>
              <a:buFont typeface="Arial" panose="020B0604020202020204" pitchFamily="34" charset="0"/>
              <a:buChar char="•"/>
            </a:pPr>
            <a:r>
              <a:rPr lang="en-US" sz="4800" b="0" dirty="0">
                <a:solidFill>
                  <a:srgbClr val="000000"/>
                </a:solidFill>
                <a:latin typeface="+mn-lt"/>
              </a:rPr>
              <a:t>Built to be approximately 14" x 14" x 13”</a:t>
            </a:r>
          </a:p>
          <a:p>
            <a:pPr marL="748139" indent="-748139" algn="l">
              <a:lnSpc>
                <a:spcPct val="150000"/>
              </a:lnSpc>
              <a:spcBef>
                <a:spcPts val="0"/>
              </a:spcBef>
              <a:spcAft>
                <a:spcPts val="0"/>
              </a:spcAft>
              <a:buFont typeface="Arial" panose="020B0604020202020204" pitchFamily="34" charset="0"/>
              <a:buChar char="•"/>
            </a:pPr>
            <a:endParaRPr lang="en-US" sz="5236" b="0" dirty="0">
              <a:solidFill>
                <a:srgbClr val="000000"/>
              </a:solidFill>
              <a:latin typeface="+mj-lt"/>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814491" y="-293919"/>
            <a:ext cx="10058400" cy="2929063"/>
          </a:xfrm>
          <a:prstGeom prst="rect">
            <a:avLst/>
          </a:prstGeom>
        </p:spPr>
      </p:pic>
      <p:pic>
        <p:nvPicPr>
          <p:cNvPr id="1030" name="Picture 6">
            <a:extLst>
              <a:ext uri="{FF2B5EF4-FFF2-40B4-BE49-F238E27FC236}">
                <a16:creationId xmlns:a16="http://schemas.microsoft.com/office/drawing/2014/main" id="{8DAB986C-A598-4C21-9BD4-FF477094CA5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4651" t="6085" r="3894" b="3165"/>
          <a:stretch/>
        </p:blipFill>
        <p:spPr bwMode="auto">
          <a:xfrm>
            <a:off x="31591108" y="14064486"/>
            <a:ext cx="9833200" cy="8584540"/>
          </a:xfrm>
          <a:prstGeom prst="rect">
            <a:avLst/>
          </a:prstGeom>
          <a:noFill/>
          <a:ln w="28575">
            <a:solidFill>
              <a:schemeClr val="tx1"/>
            </a:solidFill>
          </a:ln>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0F5E9201-7011-47F2-BF65-F50FC62915C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621587" y="23540774"/>
            <a:ext cx="9914277" cy="8516109"/>
          </a:xfrm>
          <a:prstGeom prst="rect">
            <a:avLst/>
          </a:prstGeom>
          <a:noFill/>
          <a:ln w="28575">
            <a:solidFill>
              <a:schemeClr val="tx1"/>
            </a:solidFill>
          </a:ln>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88BC71C3-F46D-45C0-8B1E-176A19B5F37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591107" y="6029038"/>
            <a:ext cx="9833201" cy="7422175"/>
          </a:xfrm>
          <a:prstGeom prst="rect">
            <a:avLst/>
          </a:prstGeom>
          <a:noFill/>
          <a:ln w="28575">
            <a:solidFill>
              <a:schemeClr val="tx1"/>
            </a:solidFill>
          </a:ln>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55BEA51B-67D6-487B-9B10-F445CE4BA1B5}"/>
              </a:ext>
            </a:extLst>
          </p:cNvPr>
          <p:cNvSpPr txBox="1"/>
          <p:nvPr/>
        </p:nvSpPr>
        <p:spPr>
          <a:xfrm>
            <a:off x="646399" y="5748629"/>
            <a:ext cx="13692805" cy="11057514"/>
          </a:xfrm>
          <a:prstGeom prst="rect">
            <a:avLst/>
          </a:prstGeom>
          <a:noFill/>
        </p:spPr>
        <p:txBody>
          <a:bodyPr wrap="square" rtlCol="0">
            <a:spAutoFit/>
          </a:bodyPr>
          <a:lstStyle/>
          <a:p>
            <a:pPr algn="l">
              <a:lnSpc>
                <a:spcPct val="150000"/>
              </a:lnSpc>
            </a:pPr>
            <a:r>
              <a:rPr lang="en-US" sz="4800" b="0" dirty="0">
                <a:solidFill>
                  <a:schemeClr val="tx1"/>
                </a:solidFill>
              </a:rPr>
              <a:t>Many hazards can occur in the manufacturing work environment, the most serious of which is scrap metal that cannot be seen with the naked eye. Workplace injuries are widespread in factories, particularly among employees in their first year of employment. Minor mishaps can result in major damage. This Scrapbot will assist in removing part of the danger and lowering the rate of accidents.</a:t>
            </a:r>
            <a:br>
              <a:rPr lang="en-US" sz="4909" dirty="0"/>
            </a:br>
            <a:endParaRPr lang="en-US" sz="4909" dirty="0"/>
          </a:p>
        </p:txBody>
      </p:sp>
    </p:spTree>
  </p:cSld>
  <p:clrMapOvr>
    <a:masterClrMapping/>
  </p:clrMapOvr>
</p:sld>
</file>

<file path=ppt/theme/theme1.xml><?xml version="1.0" encoding="utf-8"?>
<a:theme xmlns:a="http://schemas.openxmlformats.org/drawingml/2006/main" name="Default Design">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spDef>
    <a:ln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90532B65F29A14881AB45500F9E025D" ma:contentTypeVersion="2" ma:contentTypeDescription="Create a new document." ma:contentTypeScope="" ma:versionID="390a06528a62574f6eefab9fd13ccce2">
  <xsd:schema xmlns:xsd="http://www.w3.org/2001/XMLSchema" xmlns:xs="http://www.w3.org/2001/XMLSchema" xmlns:p="http://schemas.microsoft.com/office/2006/metadata/properties" xmlns:ns3="e87a8c3d-f33b-4c7c-9eb8-e0e3e002425d" targetNamespace="http://schemas.microsoft.com/office/2006/metadata/properties" ma:root="true" ma:fieldsID="a0e7b97294ef767078ba0e73b53e0e71" ns3:_="">
    <xsd:import namespace="e87a8c3d-f33b-4c7c-9eb8-e0e3e002425d"/>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7a8c3d-f33b-4c7c-9eb8-e0e3e00242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29EEE13-474D-410A-A7D7-01F96BD98529}">
  <ds:schemaRefs>
    <ds:schemaRef ds:uri="http://schemas.microsoft.com/sharepoint/v3/contenttype/forms"/>
  </ds:schemaRefs>
</ds:datastoreItem>
</file>

<file path=customXml/itemProps2.xml><?xml version="1.0" encoding="utf-8"?>
<ds:datastoreItem xmlns:ds="http://schemas.openxmlformats.org/officeDocument/2006/customXml" ds:itemID="{FA6685E9-C90E-4192-80BA-0599D3CE56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87a8c3d-f33b-4c7c-9eb8-e0e3e002425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19708E2-E506-44A0-AADB-E01682EAFBE5}">
  <ds:schemaRefs>
    <ds:schemaRef ds:uri="http://purl.org/dc/elements/1.1/"/>
    <ds:schemaRef ds:uri="http://purl.org/dc/terms/"/>
    <ds:schemaRef ds:uri="http://schemas.microsoft.com/office/2006/metadata/properties"/>
    <ds:schemaRef ds:uri="e87a8c3d-f33b-4c7c-9eb8-e0e3e002425d"/>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21010</TotalTime>
  <Words>311</Words>
  <Application>Microsoft Office PowerPoint</Application>
  <PresentationFormat>Custom</PresentationFormat>
  <Paragraphs>26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Times New Roman</vt:lpstr>
      <vt:lpstr>Default Design</vt:lpstr>
      <vt:lpstr>Manufacturing Center Scrapbot  Kelsey  Purnomo, Kathleen Hanson Innovation Scholars (Advanced Manufacturing), University of New Hampshire</vt:lpstr>
    </vt:vector>
  </TitlesOfParts>
  <Company>Graphicsland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poster example</dc:title>
  <dc:subject>Free Research Poster</dc:subject>
  <dc:creator>Graphicsland/MakeSigns.com</dc:creator>
  <cp:keywords>scientific, research, template, custom, poster, presentation, symposium, printing, PowerPoint, create, design, example, sample, download</cp:keywords>
  <dc:description>These templates are offered for free to help your create a poster ranging from nursing research posters to psychology research posters.</dc:description>
  <cp:lastModifiedBy>Kelsey Purnomo</cp:lastModifiedBy>
  <cp:revision>295</cp:revision>
  <cp:lastPrinted>2014-02-24T14:53:09Z</cp:lastPrinted>
  <dcterms:created xsi:type="dcterms:W3CDTF">2004-07-26T21:45:23Z</dcterms:created>
  <dcterms:modified xsi:type="dcterms:W3CDTF">2022-04-18T22:39:47Z</dcterms:modified>
  <cp:category>science research poster</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0x010100090532B65F29A14881AB45500F9E025D</vt:lpwstr>
  </property>
</Properties>
</file>