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68C49C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6" r:id="rId2"/>
    <p:sldId id="257" r:id="rId3"/>
  </p:sldIdLst>
  <p:sldSz cx="43891200" cy="3291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9B8722-EDA9-6E8E-1EF5-7B75B835E656}" name="Meaghan Wiggin" initials="MW" userId="9UGYbzDp4YhZUa732z2bvz8qkDjbUglERG2qJj3OvFs=" providerId="None"/>
  <p188:author id="{0D131952-2A5C-12C1-1DFC-BD3426D500A1}" name="Alexander Charest" initials="AC" userId="XCl5eqjRwrDpeLi0TKWQmJwS1haf5AM4CWtO+cf4rvw=" providerId="None"/>
  <p188:author id="{7470D78C-89CC-60C3-87DF-17FAD9F0C34A}" name="Sam Williams" initials="SW" userId="DR9uBCVGdBAQhi3kshcrgZX9y6rrV8OAcDHVnv2vYwk=" providerId="None"/>
  <p188:author id="{8DD75295-A945-1041-3B26-706D82374A7F}" name="Tori Sweet" initials="TS" userId="xWx0WYjQpX/p/3AP63ocKHJnlGD5d648pa30SpM6+9M=" providerId="None"/>
  <p188:author id="{5A3CBAB4-1718-8428-9B45-389812D2AC19}" name="Andrew LePage" initials="AL" userId="Q4qqldfBkm81C3xtuaX8E0jR7fUhBfkhy5gWA2yOEoE=" providerId="None"/>
  <p188:author id="{C87BC8D4-7F62-C012-8571-29A25F783112}" name="Joseph Camobreco" initials="JC" userId="TNl9OEU2m3FQmXdf0mHgW9x1NMNLFCZG0bstdAwlp+w=" providerId="None"/>
  <p188:author id="{5A571AE8-1D18-C2F5-CB2B-EB0C11E033AC}" name="Devan Sack" initials="DS" userId="D2J4RzQmSrCgzsj2vONdGI+vLrwUFo/Ka/P9J7b8UF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1E3"/>
    <a:srgbClr val="1E00FF"/>
    <a:srgbClr val="FF00FF"/>
    <a:srgbClr val="FFD000"/>
    <a:srgbClr val="FF0000"/>
    <a:srgbClr val="00D0FF"/>
    <a:srgbClr val="0040FF"/>
    <a:srgbClr val="0055FF"/>
    <a:srgbClr val="00BFFF"/>
    <a:srgbClr val="25C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332AB-056B-4C84-B19C-236AFD79C703}" v="130" dt="2022-04-11T18:08:35.869"/>
    <p1510:client id="{04E8D4DD-4131-450F-9F7B-02D3B6DD0350}" v="7" dt="2022-04-12T02:32:54.234"/>
    <p1510:client id="{0C4F69D6-6F6A-47B6-B198-C48EEF1489EA}" v="339" dt="2022-04-11T17:59:00.147"/>
    <p1510:client id="{1137B6D4-5FF3-40A5-9137-DC1058D1FE02}" v="231" dt="2022-03-22T17:32:39.163"/>
    <p1510:client id="{1188D59C-A777-4917-AC5A-60D5650E8E27}" v="114" dt="2022-04-11T19:25:06.515"/>
    <p1510:client id="{12B34168-3D04-42CC-9C8F-87AACCBA2B98}" v="15" dt="2022-04-13T18:16:10.871"/>
    <p1510:client id="{158A4AA6-B456-4793-B25D-28B79B06B39B}" v="348" dt="2022-04-11T18:29:29.856"/>
    <p1510:client id="{1ACA4230-4CBF-4810-B27D-D8CBE1606A9B}" v="73" dt="2022-04-16T16:22:40.391"/>
    <p1510:client id="{211A42DA-F835-4FDD-A74A-665DD1DFBED2}" v="22" dt="2022-04-13T19:03:57.419"/>
    <p1510:client id="{245C2C77-E26E-40DC-882D-D7B7C8B2F5E2}" v="684" dt="2022-03-22T20:42:59.389"/>
    <p1510:client id="{28B7DA40-2593-4F43-B57E-827FCDF8AAD9}" v="19" dt="2022-04-18T19:10:31.275"/>
    <p1510:client id="{34F119F1-841C-494C-B102-7B18307AE502}" v="5" dt="2022-04-18T18:16:35.216"/>
    <p1510:client id="{369DCF57-D446-4CA1-B7D2-72605A5589AC}" v="6" dt="2022-04-11T17:46:54.150"/>
    <p1510:client id="{37C15993-16A3-466C-B284-67ADF965C7F1}" v="1" dt="2022-04-16T17:52:24.960"/>
    <p1510:client id="{49BA7C4A-5B50-41B9-BA6E-2E6539404642}" v="7" dt="2022-04-01T16:24:14.276"/>
    <p1510:client id="{4AA77088-9353-42DA-B1D7-6A79C513EB40}" v="227" dt="2022-04-13T18:44:29.102"/>
    <p1510:client id="{4D081B4D-258C-4C12-B4D4-1D49B74B5622}" v="106" dt="2022-03-29T16:12:24.762"/>
    <p1510:client id="{539D500D-B832-4FEF-9C17-FABCFA88CEAC}" v="48" dt="2022-04-07T20:58:01.918"/>
    <p1510:client id="{5B4AA5F2-099E-41A9-8C06-29D2D0DB5CF2}" v="25" dt="2022-04-15T16:15:11.883"/>
    <p1510:client id="{63A5C1F7-B9AB-426D-9FC5-E0AF80C11537}" v="26" dt="2022-04-08T15:46:05.589"/>
    <p1510:client id="{67891DEC-DD18-43AA-B435-F897E9F1CDE5}" v="76" dt="2022-04-11T16:22:06.219"/>
    <p1510:client id="{6B8588C9-C248-45A8-B536-9B7022352E88}" v="73" dt="2022-04-08T13:58:09.759"/>
    <p1510:client id="{6FB8083D-CEB7-4D55-AD16-299CDC09D4E8}" v="1143" dt="2022-04-11T18:41:27.776"/>
    <p1510:client id="{718315E3-C563-478C-A409-92D1334F463F}" v="3057" dt="2022-03-22T20:21:34.570"/>
    <p1510:client id="{7A2506F2-C2F5-4694-81D5-C4D447505BC2}" v="91" dt="2022-04-11T18:38:11.119"/>
    <p1510:client id="{7D7ACC19-410A-4585-815E-571ADD679D21}" v="274" dt="2022-04-11T15:44:18.726"/>
    <p1510:client id="{7F19BE5B-674E-4D7B-9EDD-020DD7B46293}" v="194" dt="2022-04-11T23:59:48.042"/>
    <p1510:client id="{8296FA91-62BA-4787-B2FE-966C4DC16510}" v="3" dt="2022-04-13T18:34:05.916"/>
    <p1510:client id="{86EE2787-D21B-49F1-A1DE-26E9F3134F66}" v="3" dt="2022-04-13T19:01:46.030"/>
    <p1510:client id="{894DDFE2-A0BE-4A0A-9047-A2F985E535DF}" v="748" dt="2022-03-31T12:45:17.658"/>
    <p1510:client id="{8B8B768B-80B1-423E-85E5-38BC9BD52FA3}" v="515" dt="2022-04-01T00:00:35.529"/>
    <p1510:client id="{8C784F89-F79A-43C1-8A3F-62280A9EE2C3}" v="431" dt="2022-04-15T20:29:43.251"/>
    <p1510:client id="{8EEA8004-E3B8-42B9-868D-AF4BD526942F}" v="2" dt="2022-04-16T17:49:09.587"/>
    <p1510:client id="{90C5BA40-AEE5-4A52-8496-06112063DE57}" v="790" dt="2022-03-17T17:22:48.824"/>
    <p1510:client id="{9271A26B-2596-41D6-93B0-2557A0E211FE}" v="985" dt="2022-04-13T18:14:08.071"/>
    <p1510:client id="{97650B62-9541-4AC2-8803-D4CA61E07EB7}" v="2" dt="2022-04-13T19:04:39.757"/>
    <p1510:client id="{9EA7A7D5-FB8F-4DDA-AD35-A5510BF7B520}" v="12" dt="2022-04-10T23:35:06.667"/>
    <p1510:client id="{9EC1EE11-CA91-4DE0-9986-D1C69903A467}" v="859" dt="2022-04-11T17:40:52.792"/>
    <p1510:client id="{A0515634-DDFB-42EE-887E-C13F55F1D320}" v="276" dt="2022-04-15T16:20:58.105"/>
    <p1510:client id="{A65134F3-9A73-4230-814E-BFDCE6944F53}" v="2" dt="2022-04-13T18:24:03.490"/>
    <p1510:client id="{ABC6037B-C967-4272-991D-E9CD4E94DF6E}" v="4" dt="2022-04-08T00:17:20.008"/>
    <p1510:client id="{AD149D85-A66A-4920-BBA4-C33FD4B2AF16}" v="436" dt="2022-04-13T19:00:17.095"/>
    <p1510:client id="{AFE212BB-4320-4AED-AC44-11B55E0C84A4}" v="1301" dt="2022-04-07T21:52:30.394"/>
    <p1510:client id="{BA75A4EC-A93B-4DA0-A12F-2D68AB412384}" v="7" dt="2022-04-13T18:24:48.673"/>
    <p1510:client id="{BB97E7BE-284F-4A7B-9E90-91A00BEE27F6}" v="9" dt="2022-04-18T18:20:06.965"/>
    <p1510:client id="{BDA362F9-BA1C-42EC-8973-BDCEDC0B4242}" v="630" dt="2022-03-09T22:32:33.433"/>
    <p1510:client id="{BED3ABED-D03C-4F90-B1D3-5FEA429B159D}" v="344" dt="2022-04-11T19:12:42.398"/>
    <p1510:client id="{BF4CD50A-175C-47C9-95DF-1F1012AB7206}" v="292" dt="2022-04-13T18:23:37.841"/>
    <p1510:client id="{C00D1795-8509-41EF-9DFD-5D643115ACDB}" v="6" dt="2022-04-10T20:20:50.697"/>
    <p1510:client id="{C03A24D0-30AA-49B8-967C-B0DFB94DA1A9}" v="15" dt="2022-04-15T22:09:31.840"/>
    <p1510:client id="{C37968C2-0982-4DA9-9CF3-731327F1896F}" v="1" dt="2022-04-16T18:05:49.073"/>
    <p1510:client id="{CA296897-6C28-4D34-82D6-6485601814F6}" v="1" dt="2022-04-13T20:26:44.582"/>
    <p1510:client id="{CD3CFC08-B493-47F8-855C-A20309719AE6}" v="8" dt="2022-04-13T18:04:21.892"/>
    <p1510:client id="{D344B87A-1778-4B42-9785-62C92152B77E}" v="359" dt="2022-03-17T21:57:07.297"/>
    <p1510:client id="{D5672017-AC55-408A-BEF4-E8AE9804D450}" v="37" dt="2022-04-13T18:31:36.418"/>
    <p1510:client id="{DEE9A88C-7D0F-40B4-A021-FC38AD69BDAC}" v="2" dt="2022-04-14T14:04:01.240"/>
    <p1510:client id="{EDDCC13A-5D71-42E1-AD58-089A0F7C371C}" v="64" dt="2022-04-18T18:26:46.474"/>
    <p1510:client id="{F5B96C51-1CDB-4CD0-9DDF-5079127DF096}" v="1882" dt="2022-03-31T14:55:27.459"/>
    <p1510:client id="{FB8FC140-6646-4C44-8ECC-F3F298222740}" v="9" dt="2022-03-10T01:02:33.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9" d="100"/>
          <a:sy n="19"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microsoft.com/office/2018/10/relationships/authors" Target="author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Charest" userId="XCl5eqjRwrDpeLi0TKWQmJwS1haf5AM4CWtO+cf4rvw=" providerId="None" clId="Web-{4D081B4D-258C-4C12-B4D4-1D49B74B5622}"/>
    <pc:docChg chg="modSld">
      <pc:chgData name="Alexander Charest" userId="XCl5eqjRwrDpeLi0TKWQmJwS1haf5AM4CWtO+cf4rvw=" providerId="None" clId="Web-{4D081B4D-258C-4C12-B4D4-1D49B74B5622}" dt="2022-03-29T16:12:24.762" v="77" actId="14100"/>
      <pc:docMkLst>
        <pc:docMk/>
      </pc:docMkLst>
      <pc:sldChg chg="addSp delSp modSp">
        <pc:chgData name="Alexander Charest" userId="XCl5eqjRwrDpeLi0TKWQmJwS1haf5AM4CWtO+cf4rvw=" providerId="None" clId="Web-{4D081B4D-258C-4C12-B4D4-1D49B74B5622}" dt="2022-03-29T16:12:24.762" v="77" actId="14100"/>
        <pc:sldMkLst>
          <pc:docMk/>
          <pc:sldMk cId="109857222" sldId="256"/>
        </pc:sldMkLst>
        <pc:spChg chg="add del mod">
          <ac:chgData name="Alexander Charest" userId="XCl5eqjRwrDpeLi0TKWQmJwS1haf5AM4CWtO+cf4rvw=" providerId="None" clId="Web-{4D081B4D-258C-4C12-B4D4-1D49B74B5622}" dt="2022-03-29T15:56:40.843" v="2"/>
          <ac:spMkLst>
            <pc:docMk/>
            <pc:sldMk cId="109857222" sldId="256"/>
            <ac:spMk id="3" creationId="{40E2C945-F410-512E-38DB-CE18FC592F29}"/>
          </ac:spMkLst>
        </pc:spChg>
        <pc:spChg chg="mod">
          <ac:chgData name="Alexander Charest" userId="XCl5eqjRwrDpeLi0TKWQmJwS1haf5AM4CWtO+cf4rvw=" providerId="None" clId="Web-{4D081B4D-258C-4C12-B4D4-1D49B74B5622}" dt="2022-03-29T16:02:39.479" v="22" actId="1076"/>
          <ac:spMkLst>
            <pc:docMk/>
            <pc:sldMk cId="109857222" sldId="256"/>
            <ac:spMk id="20" creationId="{EB4FDA3A-9308-4462-A2E4-3358633A74EA}"/>
          </ac:spMkLst>
        </pc:spChg>
        <pc:spChg chg="mod">
          <ac:chgData name="Alexander Charest" userId="XCl5eqjRwrDpeLi0TKWQmJwS1haf5AM4CWtO+cf4rvw=" providerId="None" clId="Web-{4D081B4D-258C-4C12-B4D4-1D49B74B5622}" dt="2022-03-29T16:04:26.576" v="76" actId="20577"/>
          <ac:spMkLst>
            <pc:docMk/>
            <pc:sldMk cId="109857222" sldId="256"/>
            <ac:spMk id="36" creationId="{2772A3BC-7B80-0E76-774E-3083CDBB5FA0}"/>
          </ac:spMkLst>
        </pc:spChg>
        <pc:spChg chg="mod">
          <ac:chgData name="Alexander Charest" userId="XCl5eqjRwrDpeLi0TKWQmJwS1haf5AM4CWtO+cf4rvw=" providerId="None" clId="Web-{4D081B4D-258C-4C12-B4D4-1D49B74B5622}" dt="2022-03-29T16:04:19.373" v="58" actId="20577"/>
          <ac:spMkLst>
            <pc:docMk/>
            <pc:sldMk cId="109857222" sldId="256"/>
            <ac:spMk id="38" creationId="{D9AE77D7-1387-3E80-2B2B-20D5755E979D}"/>
          </ac:spMkLst>
        </pc:spChg>
        <pc:picChg chg="add mod modCrop">
          <ac:chgData name="Alexander Charest" userId="XCl5eqjRwrDpeLi0TKWQmJwS1haf5AM4CWtO+cf4rvw=" providerId="None" clId="Web-{4D081B4D-258C-4C12-B4D4-1D49B74B5622}" dt="2022-03-29T16:12:24.762" v="77" actId="14100"/>
          <ac:picMkLst>
            <pc:docMk/>
            <pc:sldMk cId="109857222" sldId="256"/>
            <ac:picMk id="6" creationId="{7E8FCE10-0D9D-42E0-B3A6-F86F93154622}"/>
          </ac:picMkLst>
        </pc:picChg>
        <pc:picChg chg="add del mod">
          <ac:chgData name="Alexander Charest" userId="XCl5eqjRwrDpeLi0TKWQmJwS1haf5AM4CWtO+cf4rvw=" providerId="None" clId="Web-{4D081B4D-258C-4C12-B4D4-1D49B74B5622}" dt="2022-03-29T15:57:07.657" v="6"/>
          <ac:picMkLst>
            <pc:docMk/>
            <pc:sldMk cId="109857222" sldId="256"/>
            <ac:picMk id="7" creationId="{DFCF7CB0-DF3A-42D0-AA0B-F9DF5C99A2DC}"/>
          </ac:picMkLst>
        </pc:picChg>
        <pc:picChg chg="add mod ord modCrop">
          <ac:chgData name="Alexander Charest" userId="XCl5eqjRwrDpeLi0TKWQmJwS1haf5AM4CWtO+cf4rvw=" providerId="None" clId="Web-{4D081B4D-258C-4C12-B4D4-1D49B74B5622}" dt="2022-03-29T16:02:45.948" v="24"/>
          <ac:picMkLst>
            <pc:docMk/>
            <pc:sldMk cId="109857222" sldId="256"/>
            <ac:picMk id="9" creationId="{8A8596BF-0741-5722-F006-B8CC0109545E}"/>
          </ac:picMkLst>
        </pc:picChg>
      </pc:sldChg>
    </pc:docChg>
  </pc:docChgLst>
  <pc:docChgLst>
    <pc:chgData name="Alexander Charest" userId="XCl5eqjRwrDpeLi0TKWQmJwS1haf5AM4CWtO+cf4rvw=" providerId="None" clId="Web-{BDA362F9-BA1C-42EC-8973-BDCEDC0B4242}"/>
    <pc:docChg chg="mod modSld addMainMaster delMainMaster modMainMaster setSldSz">
      <pc:chgData name="Alexander Charest" userId="XCl5eqjRwrDpeLi0TKWQmJwS1haf5AM4CWtO+cf4rvw=" providerId="None" clId="Web-{BDA362F9-BA1C-42EC-8973-BDCEDC0B4242}" dt="2022-03-09T22:32:33.433" v="398" actId="1076"/>
      <pc:docMkLst>
        <pc:docMk/>
      </pc:docMkLst>
      <pc:sldChg chg="addSp delSp modSp mod setBg modClrScheme chgLayout">
        <pc:chgData name="Alexander Charest" userId="XCl5eqjRwrDpeLi0TKWQmJwS1haf5AM4CWtO+cf4rvw=" providerId="None" clId="Web-{BDA362F9-BA1C-42EC-8973-BDCEDC0B4242}" dt="2022-03-09T22:32:33.433" v="398" actId="1076"/>
        <pc:sldMkLst>
          <pc:docMk/>
          <pc:sldMk cId="109857222" sldId="256"/>
        </pc:sldMkLst>
        <pc:spChg chg="del">
          <ac:chgData name="Alexander Charest" userId="XCl5eqjRwrDpeLi0TKWQmJwS1haf5AM4CWtO+cf4rvw=" providerId="None" clId="Web-{BDA362F9-BA1C-42EC-8973-BDCEDC0B4242}" dt="2022-03-09T21:44:19.121" v="1"/>
          <ac:spMkLst>
            <pc:docMk/>
            <pc:sldMk cId="109857222" sldId="256"/>
            <ac:spMk id="2" creationId="{00000000-0000-0000-0000-000000000000}"/>
          </ac:spMkLst>
        </pc:spChg>
        <pc:spChg chg="del">
          <ac:chgData name="Alexander Charest" userId="XCl5eqjRwrDpeLi0TKWQmJwS1haf5AM4CWtO+cf4rvw=" providerId="None" clId="Web-{BDA362F9-BA1C-42EC-8973-BDCEDC0B4242}" dt="2022-03-09T21:44:19.121" v="0"/>
          <ac:spMkLst>
            <pc:docMk/>
            <pc:sldMk cId="109857222" sldId="256"/>
            <ac:spMk id="3" creationId="{00000000-0000-0000-0000-000000000000}"/>
          </ac:spMkLst>
        </pc:spChg>
        <pc:spChg chg="add mod">
          <ac:chgData name="Alexander Charest" userId="XCl5eqjRwrDpeLi0TKWQmJwS1haf5AM4CWtO+cf4rvw=" providerId="None" clId="Web-{BDA362F9-BA1C-42EC-8973-BDCEDC0B4242}" dt="2022-03-09T22:25:38.031" v="374" actId="1076"/>
          <ac:spMkLst>
            <pc:docMk/>
            <pc:sldMk cId="109857222" sldId="256"/>
            <ac:spMk id="4" creationId="{3C701E0A-6D0C-441D-A22A-8A7D6100B93E}"/>
          </ac:spMkLst>
        </pc:spChg>
        <pc:spChg chg="add del">
          <ac:chgData name="Alexander Charest" userId="XCl5eqjRwrDpeLi0TKWQmJwS1haf5AM4CWtO+cf4rvw=" providerId="None" clId="Web-{BDA362F9-BA1C-42EC-8973-BDCEDC0B4242}" dt="2022-03-09T21:48:44.753" v="9"/>
          <ac:spMkLst>
            <pc:docMk/>
            <pc:sldMk cId="109857222" sldId="256"/>
            <ac:spMk id="5" creationId="{C3C3F365-0F35-45E0-B86C-40186CEBBA3C}"/>
          </ac:spMkLst>
        </pc:spChg>
        <pc:spChg chg="add del">
          <ac:chgData name="Alexander Charest" userId="XCl5eqjRwrDpeLi0TKWQmJwS1haf5AM4CWtO+cf4rvw=" providerId="None" clId="Web-{BDA362F9-BA1C-42EC-8973-BDCEDC0B4242}" dt="2022-03-09T21:48:42.893" v="8"/>
          <ac:spMkLst>
            <pc:docMk/>
            <pc:sldMk cId="109857222" sldId="256"/>
            <ac:spMk id="6" creationId="{D8B466DD-0A0F-44A7-B5B8-3CB1E830F061}"/>
          </ac:spMkLst>
        </pc:spChg>
        <pc:spChg chg="add del mod">
          <ac:chgData name="Alexander Charest" userId="XCl5eqjRwrDpeLi0TKWQmJwS1haf5AM4CWtO+cf4rvw=" providerId="None" clId="Web-{BDA362F9-BA1C-42EC-8973-BDCEDC0B4242}" dt="2022-03-09T22:02:48.963" v="156"/>
          <ac:spMkLst>
            <pc:docMk/>
            <pc:sldMk cId="109857222" sldId="256"/>
            <ac:spMk id="7" creationId="{7EC9A042-85D7-41E9-B1C0-0748693AE527}"/>
          </ac:spMkLst>
        </pc:spChg>
        <pc:spChg chg="add mod">
          <ac:chgData name="Alexander Charest" userId="XCl5eqjRwrDpeLi0TKWQmJwS1haf5AM4CWtO+cf4rvw=" providerId="None" clId="Web-{BDA362F9-BA1C-42EC-8973-BDCEDC0B4242}" dt="2022-03-09T22:19:37.537" v="240" actId="1076"/>
          <ac:spMkLst>
            <pc:docMk/>
            <pc:sldMk cId="109857222" sldId="256"/>
            <ac:spMk id="8" creationId="{D5B6F774-5783-4945-AB4F-B3255737C203}"/>
          </ac:spMkLst>
        </pc:spChg>
        <pc:spChg chg="add mod">
          <ac:chgData name="Alexander Charest" userId="XCl5eqjRwrDpeLi0TKWQmJwS1haf5AM4CWtO+cf4rvw=" providerId="None" clId="Web-{BDA362F9-BA1C-42EC-8973-BDCEDC0B4242}" dt="2022-03-09T22:19:34.052" v="235" actId="1076"/>
          <ac:spMkLst>
            <pc:docMk/>
            <pc:sldMk cId="109857222" sldId="256"/>
            <ac:spMk id="9" creationId="{21561038-7832-4FAB-AEF3-13CF39EFF2A8}"/>
          </ac:spMkLst>
        </pc:spChg>
        <pc:spChg chg="add del mod">
          <ac:chgData name="Alexander Charest" userId="XCl5eqjRwrDpeLi0TKWQmJwS1haf5AM4CWtO+cf4rvw=" providerId="None" clId="Web-{BDA362F9-BA1C-42EC-8973-BDCEDC0B4242}" dt="2022-03-09T22:05:20.420" v="212"/>
          <ac:spMkLst>
            <pc:docMk/>
            <pc:sldMk cId="109857222" sldId="256"/>
            <ac:spMk id="10" creationId="{50A8F148-6F68-4961-91AA-F399A6E763CD}"/>
          </ac:spMkLst>
        </pc:spChg>
        <pc:spChg chg="add mod">
          <ac:chgData name="Alexander Charest" userId="XCl5eqjRwrDpeLi0TKWQmJwS1haf5AM4CWtO+cf4rvw=" providerId="None" clId="Web-{BDA362F9-BA1C-42EC-8973-BDCEDC0B4242}" dt="2022-03-09T22:30:54.883" v="384" actId="1076"/>
          <ac:spMkLst>
            <pc:docMk/>
            <pc:sldMk cId="109857222" sldId="256"/>
            <ac:spMk id="11" creationId="{C1731D7D-DCDF-4FDF-91F1-6723861687E4}"/>
          </ac:spMkLst>
        </pc:spChg>
        <pc:spChg chg="add mod">
          <ac:chgData name="Alexander Charest" userId="XCl5eqjRwrDpeLi0TKWQmJwS1haf5AM4CWtO+cf4rvw=" providerId="None" clId="Web-{BDA362F9-BA1C-42EC-8973-BDCEDC0B4242}" dt="2022-03-09T22:19:37.552" v="241" actId="1076"/>
          <ac:spMkLst>
            <pc:docMk/>
            <pc:sldMk cId="109857222" sldId="256"/>
            <ac:spMk id="12" creationId="{C1731D7D-DCDF-4FDF-91F1-6723861687E4}"/>
          </ac:spMkLst>
        </pc:spChg>
        <pc:spChg chg="add mod">
          <ac:chgData name="Alexander Charest" userId="XCl5eqjRwrDpeLi0TKWQmJwS1haf5AM4CWtO+cf4rvw=" providerId="None" clId="Web-{BDA362F9-BA1C-42EC-8973-BDCEDC0B4242}" dt="2022-03-09T22:19:37.568" v="242" actId="1076"/>
          <ac:spMkLst>
            <pc:docMk/>
            <pc:sldMk cId="109857222" sldId="256"/>
            <ac:spMk id="13" creationId="{E58E615F-F19F-4B38-8C79-44004F30F99C}"/>
          </ac:spMkLst>
        </pc:spChg>
        <pc:spChg chg="add mod">
          <ac:chgData name="Alexander Charest" userId="XCl5eqjRwrDpeLi0TKWQmJwS1haf5AM4CWtO+cf4rvw=" providerId="None" clId="Web-{BDA362F9-BA1C-42EC-8973-BDCEDC0B4242}" dt="2022-03-09T22:19:34.052" v="236" actId="1076"/>
          <ac:spMkLst>
            <pc:docMk/>
            <pc:sldMk cId="109857222" sldId="256"/>
            <ac:spMk id="14" creationId="{B57AC90D-A6F9-4DE9-989C-0EB0AC837F4F}"/>
          </ac:spMkLst>
        </pc:spChg>
        <pc:spChg chg="add mod">
          <ac:chgData name="Alexander Charest" userId="XCl5eqjRwrDpeLi0TKWQmJwS1haf5AM4CWtO+cf4rvw=" providerId="None" clId="Web-{BDA362F9-BA1C-42EC-8973-BDCEDC0B4242}" dt="2022-03-09T22:19:34.068" v="237" actId="1076"/>
          <ac:spMkLst>
            <pc:docMk/>
            <pc:sldMk cId="109857222" sldId="256"/>
            <ac:spMk id="15" creationId="{53AF016C-7BE1-4716-B341-605D2A743EFB}"/>
          </ac:spMkLst>
        </pc:spChg>
        <pc:spChg chg="add mod">
          <ac:chgData name="Alexander Charest" userId="XCl5eqjRwrDpeLi0TKWQmJwS1haf5AM4CWtO+cf4rvw=" providerId="None" clId="Web-{BDA362F9-BA1C-42EC-8973-BDCEDC0B4242}" dt="2022-03-09T22:30:56.586" v="385" actId="1076"/>
          <ac:spMkLst>
            <pc:docMk/>
            <pc:sldMk cId="109857222" sldId="256"/>
            <ac:spMk id="16" creationId="{73D9A980-693C-4150-9945-38772C9F2844}"/>
          </ac:spMkLst>
        </pc:spChg>
        <pc:spChg chg="add mod">
          <ac:chgData name="Alexander Charest" userId="XCl5eqjRwrDpeLi0TKWQmJwS1haf5AM4CWtO+cf4rvw=" providerId="None" clId="Web-{BDA362F9-BA1C-42EC-8973-BDCEDC0B4242}" dt="2022-03-09T22:30:48.602" v="382" actId="1076"/>
          <ac:spMkLst>
            <pc:docMk/>
            <pc:sldMk cId="109857222" sldId="256"/>
            <ac:spMk id="17" creationId="{830309F0-6E7B-44F4-8801-24572938B23D}"/>
          </ac:spMkLst>
        </pc:spChg>
        <pc:spChg chg="add mod">
          <ac:chgData name="Alexander Charest" userId="XCl5eqjRwrDpeLi0TKWQmJwS1haf5AM4CWtO+cf4rvw=" providerId="None" clId="Web-{BDA362F9-BA1C-42EC-8973-BDCEDC0B4242}" dt="2022-03-09T22:19:34.083" v="238" actId="1076"/>
          <ac:spMkLst>
            <pc:docMk/>
            <pc:sldMk cId="109857222" sldId="256"/>
            <ac:spMk id="18" creationId="{F80E868B-34BE-40CE-B164-518878E18EC9}"/>
          </ac:spMkLst>
        </pc:spChg>
        <pc:spChg chg="add del mod">
          <ac:chgData name="Alexander Charest" userId="XCl5eqjRwrDpeLi0TKWQmJwS1haf5AM4CWtO+cf4rvw=" providerId="None" clId="Web-{BDA362F9-BA1C-42EC-8973-BDCEDC0B4242}" dt="2022-03-09T22:04:02.184" v="183"/>
          <ac:spMkLst>
            <pc:docMk/>
            <pc:sldMk cId="109857222" sldId="256"/>
            <ac:spMk id="19" creationId="{C9500E64-D3B9-4627-B879-37FFBE5B86F9}"/>
          </ac:spMkLst>
        </pc:spChg>
        <pc:spChg chg="add mod">
          <ac:chgData name="Alexander Charest" userId="XCl5eqjRwrDpeLi0TKWQmJwS1haf5AM4CWtO+cf4rvw=" providerId="None" clId="Web-{BDA362F9-BA1C-42EC-8973-BDCEDC0B4242}" dt="2022-03-09T22:19:34.083" v="239" actId="1076"/>
          <ac:spMkLst>
            <pc:docMk/>
            <pc:sldMk cId="109857222" sldId="256"/>
            <ac:spMk id="20" creationId="{EB4FDA3A-9308-4462-A2E4-3358633A74EA}"/>
          </ac:spMkLst>
        </pc:spChg>
        <pc:spChg chg="add del mod ord">
          <ac:chgData name="Alexander Charest" userId="XCl5eqjRwrDpeLi0TKWQmJwS1haf5AM4CWtO+cf4rvw=" providerId="None" clId="Web-{BDA362F9-BA1C-42EC-8973-BDCEDC0B4242}" dt="2022-03-09T22:20:10.538" v="248"/>
          <ac:spMkLst>
            <pc:docMk/>
            <pc:sldMk cId="109857222" sldId="256"/>
            <ac:spMk id="22" creationId="{403C906C-35A9-4788-A5F1-B72318D50430}"/>
          </ac:spMkLst>
        </pc:spChg>
        <pc:spChg chg="add mod ord">
          <ac:chgData name="Alexander Charest" userId="XCl5eqjRwrDpeLi0TKWQmJwS1haf5AM4CWtO+cf4rvw=" providerId="None" clId="Web-{BDA362F9-BA1C-42EC-8973-BDCEDC0B4242}" dt="2022-03-09T22:20:35.226" v="254" actId="14100"/>
          <ac:spMkLst>
            <pc:docMk/>
            <pc:sldMk cId="109857222" sldId="256"/>
            <ac:spMk id="23" creationId="{0EB863AE-AC68-4575-BCB4-7D2870F388E8}"/>
          </ac:spMkLst>
        </pc:spChg>
        <pc:spChg chg="add del mod">
          <ac:chgData name="Alexander Charest" userId="XCl5eqjRwrDpeLi0TKWQmJwS1haf5AM4CWtO+cf4rvw=" providerId="None" clId="Web-{BDA362F9-BA1C-42EC-8973-BDCEDC0B4242}" dt="2022-03-09T22:20:54.507" v="259"/>
          <ac:spMkLst>
            <pc:docMk/>
            <pc:sldMk cId="109857222" sldId="256"/>
            <ac:spMk id="24" creationId="{75114A50-60B6-4396-8EE1-B9B1BCA3BC90}"/>
          </ac:spMkLst>
        </pc:spChg>
        <pc:spChg chg="add mod">
          <ac:chgData name="Alexander Charest" userId="XCl5eqjRwrDpeLi0TKWQmJwS1haf5AM4CWtO+cf4rvw=" providerId="None" clId="Web-{BDA362F9-BA1C-42EC-8973-BDCEDC0B4242}" dt="2022-03-09T22:25:41.813" v="375" actId="1076"/>
          <ac:spMkLst>
            <pc:docMk/>
            <pc:sldMk cId="109857222" sldId="256"/>
            <ac:spMk id="25" creationId="{B82D372F-90D9-4372-BD8C-D06BDCB1F71E}"/>
          </ac:spMkLst>
        </pc:spChg>
        <pc:spChg chg="add mod">
          <ac:chgData name="Alexander Charest" userId="XCl5eqjRwrDpeLi0TKWQmJwS1haf5AM4CWtO+cf4rvw=" providerId="None" clId="Web-{BDA362F9-BA1C-42EC-8973-BDCEDC0B4242}" dt="2022-03-09T22:23:44.388" v="328" actId="20577"/>
          <ac:spMkLst>
            <pc:docMk/>
            <pc:sldMk cId="109857222" sldId="256"/>
            <ac:spMk id="26" creationId="{F67AC82F-DA6B-4361-9FC9-0130C2C116CB}"/>
          </ac:spMkLst>
        </pc:spChg>
        <pc:grpChg chg="add mod">
          <ac:chgData name="Alexander Charest" userId="XCl5eqjRwrDpeLi0TKWQmJwS1haf5AM4CWtO+cf4rvw=" providerId="None" clId="Web-{BDA362F9-BA1C-42EC-8973-BDCEDC0B4242}" dt="2022-03-09T22:26:22.876" v="380" actId="1076"/>
          <ac:grpSpMkLst>
            <pc:docMk/>
            <pc:sldMk cId="109857222" sldId="256"/>
            <ac:grpSpMk id="27" creationId="{F078FE50-2DE0-45E1-965B-2CACC26F26F1}"/>
          </ac:grpSpMkLst>
        </pc:grpChg>
        <pc:picChg chg="add mod">
          <ac:chgData name="Alexander Charest" userId="XCl5eqjRwrDpeLi0TKWQmJwS1haf5AM4CWtO+cf4rvw=" providerId="None" clId="Web-{BDA362F9-BA1C-42EC-8973-BDCEDC0B4242}" dt="2022-03-09T22:26:29.470" v="381" actId="1076"/>
          <ac:picMkLst>
            <pc:docMk/>
            <pc:sldMk cId="109857222" sldId="256"/>
            <ac:picMk id="21" creationId="{6BD90832-E5F3-422C-AD4D-74CF61EC210E}"/>
          </ac:picMkLst>
        </pc:picChg>
        <pc:cxnChg chg="add del mod">
          <ac:chgData name="Alexander Charest" userId="XCl5eqjRwrDpeLi0TKWQmJwS1haf5AM4CWtO+cf4rvw=" providerId="None" clId="Web-{BDA362F9-BA1C-42EC-8973-BDCEDC0B4242}" dt="2022-03-09T22:31:29.181" v="391"/>
          <ac:cxnSpMkLst>
            <pc:docMk/>
            <pc:sldMk cId="109857222" sldId="256"/>
            <ac:cxnSpMk id="28" creationId="{AF75F5CE-AE28-488C-B783-FBDCA702D01E}"/>
          </ac:cxnSpMkLst>
        </pc:cxnChg>
        <pc:cxnChg chg="add mod">
          <ac:chgData name="Alexander Charest" userId="XCl5eqjRwrDpeLi0TKWQmJwS1haf5AM4CWtO+cf4rvw=" providerId="None" clId="Web-{BDA362F9-BA1C-42EC-8973-BDCEDC0B4242}" dt="2022-03-09T22:32:33.433" v="398" actId="1076"/>
          <ac:cxnSpMkLst>
            <pc:docMk/>
            <pc:sldMk cId="109857222" sldId="256"/>
            <ac:cxnSpMk id="29" creationId="{6BDD78CF-8E55-437D-9D22-B12B11C4F699}"/>
          </ac:cxnSpMkLst>
        </pc:cxnChg>
        <pc:cxnChg chg="add mod">
          <ac:chgData name="Alexander Charest" userId="XCl5eqjRwrDpeLi0TKWQmJwS1haf5AM4CWtO+cf4rvw=" providerId="None" clId="Web-{BDA362F9-BA1C-42EC-8973-BDCEDC0B4242}" dt="2022-03-09T22:32:19.526" v="396"/>
          <ac:cxnSpMkLst>
            <pc:docMk/>
            <pc:sldMk cId="109857222" sldId="256"/>
            <ac:cxnSpMk id="30" creationId="{85003152-983A-473F-885D-5A5A08A76CA7}"/>
          </ac:cxnSpMkLst>
        </pc:cxnChg>
      </pc:sldChg>
      <pc:sldMasterChg chg="modSp del delSldLayout modSldLayout">
        <pc:chgData name="Alexander Charest" userId="XCl5eqjRwrDpeLi0TKWQmJwS1haf5AM4CWtO+cf4rvw=" providerId="None" clId="Web-{BDA362F9-BA1C-42EC-8973-BDCEDC0B4242}" dt="2022-03-09T21:46:18.218" v="4"/>
        <pc:sldMasterMkLst>
          <pc:docMk/>
          <pc:sldMasterMk cId="2460954070" sldId="2147483660"/>
        </pc:sldMasterMkLst>
        <pc:spChg chg="mod">
          <ac:chgData name="Alexander Charest" userId="XCl5eqjRwrDpeLi0TKWQmJwS1haf5AM4CWtO+cf4rvw=" providerId="None" clId="Web-{BDA362F9-BA1C-42EC-8973-BDCEDC0B4242}" dt="2022-03-09T21:46:18.155" v="3"/>
          <ac:spMkLst>
            <pc:docMk/>
            <pc:sldMasterMk cId="2460954070" sldId="2147483660"/>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ac:spMk id="3"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ac:spMk id="4"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ac:spMk id="5"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ac:spMk id="6" creationId="{00000000-0000-0000-0000-000000000000}"/>
          </ac:spMkLst>
        </pc:spChg>
        <pc:sldLayoutChg chg="modSp del">
          <pc:chgData name="Alexander Charest" userId="XCl5eqjRwrDpeLi0TKWQmJwS1haf5AM4CWtO+cf4rvw=" providerId="None" clId="Web-{BDA362F9-BA1C-42EC-8973-BDCEDC0B4242}" dt="2022-03-09T21:46:18.218" v="4"/>
          <pc:sldLayoutMkLst>
            <pc:docMk/>
            <pc:sldMasterMk cId="2460954070" sldId="2147483660"/>
            <pc:sldLayoutMk cId="2385387890" sldId="2147483661"/>
          </pc:sldLayoutMkLst>
          <pc:spChg chg="mod">
            <ac:chgData name="Alexander Charest" userId="XCl5eqjRwrDpeLi0TKWQmJwS1haf5AM4CWtO+cf4rvw=" providerId="None" clId="Web-{BDA362F9-BA1C-42EC-8973-BDCEDC0B4242}" dt="2022-03-09T21:46:18.155" v="3"/>
            <ac:spMkLst>
              <pc:docMk/>
              <pc:sldMasterMk cId="2460954070" sldId="2147483660"/>
              <pc:sldLayoutMk cId="2385387890" sldId="2147483661"/>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2385387890" sldId="2147483661"/>
              <ac:spMk id="3" creationId="{00000000-0000-0000-0000-000000000000}"/>
            </ac:spMkLst>
          </pc:spChg>
        </pc:sldLayoutChg>
        <pc:sldLayoutChg chg="del">
          <pc:chgData name="Alexander Charest" userId="XCl5eqjRwrDpeLi0TKWQmJwS1haf5AM4CWtO+cf4rvw=" providerId="None" clId="Web-{BDA362F9-BA1C-42EC-8973-BDCEDC0B4242}" dt="2022-03-09T21:46:18.218" v="4"/>
          <pc:sldLayoutMkLst>
            <pc:docMk/>
            <pc:sldMasterMk cId="2460954070" sldId="2147483660"/>
            <pc:sldLayoutMk cId="949138452" sldId="2147483662"/>
          </pc:sldLayoutMkLst>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2591524520" sldId="2147483663"/>
          </pc:sldLayoutMkLst>
          <pc:spChg chg="mod">
            <ac:chgData name="Alexander Charest" userId="XCl5eqjRwrDpeLi0TKWQmJwS1haf5AM4CWtO+cf4rvw=" providerId="None" clId="Web-{BDA362F9-BA1C-42EC-8973-BDCEDC0B4242}" dt="2022-03-09T21:46:18.155" v="3"/>
            <ac:spMkLst>
              <pc:docMk/>
              <pc:sldMasterMk cId="2460954070" sldId="2147483660"/>
              <pc:sldLayoutMk cId="2591524520" sldId="2147483663"/>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2591524520" sldId="2147483663"/>
              <ac:spMk id="3" creationId="{00000000-0000-0000-0000-000000000000}"/>
            </ac:spMkLst>
          </pc:spChg>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1203092039" sldId="2147483664"/>
          </pc:sldLayoutMkLst>
          <pc:spChg chg="mod">
            <ac:chgData name="Alexander Charest" userId="XCl5eqjRwrDpeLi0TKWQmJwS1haf5AM4CWtO+cf4rvw=" providerId="None" clId="Web-{BDA362F9-BA1C-42EC-8973-BDCEDC0B4242}" dt="2022-03-09T21:46:18.155" v="3"/>
            <ac:spMkLst>
              <pc:docMk/>
              <pc:sldMasterMk cId="2460954070" sldId="2147483660"/>
              <pc:sldLayoutMk cId="1203092039" sldId="2147483664"/>
              <ac:spMk id="3"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1203092039" sldId="2147483664"/>
              <ac:spMk id="4" creationId="{00000000-0000-0000-0000-000000000000}"/>
            </ac:spMkLst>
          </pc:spChg>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3733172339" sldId="2147483665"/>
          </pc:sldLayoutMkLst>
          <pc:spChg chg="mod">
            <ac:chgData name="Alexander Charest" userId="XCl5eqjRwrDpeLi0TKWQmJwS1haf5AM4CWtO+cf4rvw=" providerId="None" clId="Web-{BDA362F9-BA1C-42EC-8973-BDCEDC0B4242}" dt="2022-03-09T21:46:18.155" v="3"/>
            <ac:spMkLst>
              <pc:docMk/>
              <pc:sldMasterMk cId="2460954070" sldId="2147483660"/>
              <pc:sldLayoutMk cId="3733172339" sldId="2147483665"/>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733172339" sldId="2147483665"/>
              <ac:spMk id="3"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733172339" sldId="2147483665"/>
              <ac:spMk id="4"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733172339" sldId="2147483665"/>
              <ac:spMk id="5"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733172339" sldId="2147483665"/>
              <ac:spMk id="6" creationId="{00000000-0000-0000-0000-000000000000}"/>
            </ac:spMkLst>
          </pc:spChg>
        </pc:sldLayoutChg>
        <pc:sldLayoutChg chg="del">
          <pc:chgData name="Alexander Charest" userId="XCl5eqjRwrDpeLi0TKWQmJwS1haf5AM4CWtO+cf4rvw=" providerId="None" clId="Web-{BDA362F9-BA1C-42EC-8973-BDCEDC0B4242}" dt="2022-03-09T21:46:18.218" v="4"/>
          <pc:sldLayoutMkLst>
            <pc:docMk/>
            <pc:sldMasterMk cId="2460954070" sldId="2147483660"/>
            <pc:sldLayoutMk cId="3210312558" sldId="2147483666"/>
          </pc:sldLayoutMkLst>
        </pc:sldLayoutChg>
        <pc:sldLayoutChg chg="del">
          <pc:chgData name="Alexander Charest" userId="XCl5eqjRwrDpeLi0TKWQmJwS1haf5AM4CWtO+cf4rvw=" providerId="None" clId="Web-{BDA362F9-BA1C-42EC-8973-BDCEDC0B4242}" dt="2022-03-09T21:46:18.218" v="4"/>
          <pc:sldLayoutMkLst>
            <pc:docMk/>
            <pc:sldMasterMk cId="2460954070" sldId="2147483660"/>
            <pc:sldLayoutMk cId="3146388984" sldId="2147483667"/>
          </pc:sldLayoutMkLst>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3171841454" sldId="2147483668"/>
          </pc:sldLayoutMkLst>
          <pc:spChg chg="mod">
            <ac:chgData name="Alexander Charest" userId="XCl5eqjRwrDpeLi0TKWQmJwS1haf5AM4CWtO+cf4rvw=" providerId="None" clId="Web-{BDA362F9-BA1C-42EC-8973-BDCEDC0B4242}" dt="2022-03-09T21:46:18.155" v="3"/>
            <ac:spMkLst>
              <pc:docMk/>
              <pc:sldMasterMk cId="2460954070" sldId="2147483660"/>
              <pc:sldLayoutMk cId="3171841454" sldId="2147483668"/>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171841454" sldId="2147483668"/>
              <ac:spMk id="3"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171841454" sldId="2147483668"/>
              <ac:spMk id="4" creationId="{00000000-0000-0000-0000-000000000000}"/>
            </ac:spMkLst>
          </pc:spChg>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1718958274" sldId="2147483669"/>
          </pc:sldLayoutMkLst>
          <pc:spChg chg="mod">
            <ac:chgData name="Alexander Charest" userId="XCl5eqjRwrDpeLi0TKWQmJwS1haf5AM4CWtO+cf4rvw=" providerId="None" clId="Web-{BDA362F9-BA1C-42EC-8973-BDCEDC0B4242}" dt="2022-03-09T21:46:18.155" v="3"/>
            <ac:spMkLst>
              <pc:docMk/>
              <pc:sldMasterMk cId="2460954070" sldId="2147483660"/>
              <pc:sldLayoutMk cId="1718958274" sldId="2147483669"/>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1718958274" sldId="2147483669"/>
              <ac:spMk id="3"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1718958274" sldId="2147483669"/>
              <ac:spMk id="4" creationId="{00000000-0000-0000-0000-000000000000}"/>
            </ac:spMkLst>
          </pc:spChg>
        </pc:sldLayoutChg>
        <pc:sldLayoutChg chg="del">
          <pc:chgData name="Alexander Charest" userId="XCl5eqjRwrDpeLi0TKWQmJwS1haf5AM4CWtO+cf4rvw=" providerId="None" clId="Web-{BDA362F9-BA1C-42EC-8973-BDCEDC0B4242}" dt="2022-03-09T21:46:18.218" v="4"/>
          <pc:sldLayoutMkLst>
            <pc:docMk/>
            <pc:sldMasterMk cId="2460954070" sldId="2147483660"/>
            <pc:sldLayoutMk cId="2202905451" sldId="2147483670"/>
          </pc:sldLayoutMkLst>
        </pc:sldLayoutChg>
        <pc:sldLayoutChg chg="modSp del">
          <pc:chgData name="Alexander Charest" userId="XCl5eqjRwrDpeLi0TKWQmJwS1haf5AM4CWtO+cf4rvw=" providerId="None" clId="Web-{BDA362F9-BA1C-42EC-8973-BDCEDC0B4242}" dt="2022-03-09T21:46:18.218" v="4"/>
          <pc:sldLayoutMkLst>
            <pc:docMk/>
            <pc:sldMasterMk cId="2460954070" sldId="2147483660"/>
            <pc:sldLayoutMk cId="3479445657" sldId="2147483671"/>
          </pc:sldLayoutMkLst>
          <pc:spChg chg="mod">
            <ac:chgData name="Alexander Charest" userId="XCl5eqjRwrDpeLi0TKWQmJwS1haf5AM4CWtO+cf4rvw=" providerId="None" clId="Web-{BDA362F9-BA1C-42EC-8973-BDCEDC0B4242}" dt="2022-03-09T21:46:18.155" v="3"/>
            <ac:spMkLst>
              <pc:docMk/>
              <pc:sldMasterMk cId="2460954070" sldId="2147483660"/>
              <pc:sldLayoutMk cId="3479445657" sldId="2147483671"/>
              <ac:spMk id="2" creationId="{00000000-0000-0000-0000-000000000000}"/>
            </ac:spMkLst>
          </pc:spChg>
          <pc:spChg chg="mod">
            <ac:chgData name="Alexander Charest" userId="XCl5eqjRwrDpeLi0TKWQmJwS1haf5AM4CWtO+cf4rvw=" providerId="None" clId="Web-{BDA362F9-BA1C-42EC-8973-BDCEDC0B4242}" dt="2022-03-09T21:46:18.155" v="3"/>
            <ac:spMkLst>
              <pc:docMk/>
              <pc:sldMasterMk cId="2460954070" sldId="2147483660"/>
              <pc:sldLayoutMk cId="3479445657" sldId="2147483671"/>
              <ac:spMk id="3" creationId="{00000000-0000-0000-0000-000000000000}"/>
            </ac:spMkLst>
          </pc:spChg>
        </pc:sldLayoutChg>
      </pc:sldMasterChg>
      <pc:sldMasterChg chg="add addSldLayout modSldLayout">
        <pc:chgData name="Alexander Charest" userId="XCl5eqjRwrDpeLi0TKWQmJwS1haf5AM4CWtO+cf4rvw=" providerId="None" clId="Web-{BDA362F9-BA1C-42EC-8973-BDCEDC0B4242}" dt="2022-03-09T21:46:18.218" v="4"/>
        <pc:sldMasterMkLst>
          <pc:docMk/>
          <pc:sldMasterMk cId="2662820162" sldId="2147483672"/>
        </pc:sldMasterMkLst>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550228356" sldId="2147483673"/>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2523105084" sldId="2147483674"/>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4182671401" sldId="2147483675"/>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570923699" sldId="2147483676"/>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2557218640" sldId="2147483677"/>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034417208" sldId="2147483678"/>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526303697" sldId="2147483679"/>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81429291" sldId="2147483680"/>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826707825" sldId="2147483681"/>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740022565" sldId="2147483682"/>
          </pc:sldLayoutMkLst>
        </pc:sldLayoutChg>
        <pc:sldLayoutChg chg="add mod replId">
          <pc:chgData name="Alexander Charest" userId="XCl5eqjRwrDpeLi0TKWQmJwS1haf5AM4CWtO+cf4rvw=" providerId="None" clId="Web-{BDA362F9-BA1C-42EC-8973-BDCEDC0B4242}" dt="2022-03-09T21:46:18.218" v="4"/>
          <pc:sldLayoutMkLst>
            <pc:docMk/>
            <pc:sldMasterMk cId="2662820162" sldId="2147483672"/>
            <pc:sldLayoutMk cId="1888879985" sldId="2147483683"/>
          </pc:sldLayoutMkLst>
        </pc:sldLayoutChg>
      </pc:sldMasterChg>
    </pc:docChg>
  </pc:docChgLst>
  <pc:docChgLst>
    <pc:chgData name="Devan Sack" userId="D2J4RzQmSrCgzsj2vONdGI+vLrwUFo/Ka/P9J7b8UFw=" providerId="None" clId="Web-{BED3ABED-D03C-4F90-B1D3-5FEA429B159D}"/>
    <pc:docChg chg="modSld">
      <pc:chgData name="Devan Sack" userId="D2J4RzQmSrCgzsj2vONdGI+vLrwUFo/Ka/P9J7b8UFw=" providerId="None" clId="Web-{BED3ABED-D03C-4F90-B1D3-5FEA429B159D}" dt="2022-04-11T18:39:35.521" v="174" actId="20577"/>
      <pc:docMkLst>
        <pc:docMk/>
      </pc:docMkLst>
      <pc:sldChg chg="addSp delSp modSp">
        <pc:chgData name="Devan Sack" userId="D2J4RzQmSrCgzsj2vONdGI+vLrwUFo/Ka/P9J7b8UFw=" providerId="None" clId="Web-{BED3ABED-D03C-4F90-B1D3-5FEA429B159D}" dt="2022-04-11T18:39:35.521" v="174" actId="20577"/>
        <pc:sldMkLst>
          <pc:docMk/>
          <pc:sldMk cId="109857222" sldId="256"/>
        </pc:sldMkLst>
        <pc:spChg chg="add del">
          <ac:chgData name="Devan Sack" userId="D2J4RzQmSrCgzsj2vONdGI+vLrwUFo/Ka/P9J7b8UFw=" providerId="None" clId="Web-{BED3ABED-D03C-4F90-B1D3-5FEA429B159D}" dt="2022-04-11T18:33:03.714" v="125"/>
          <ac:spMkLst>
            <pc:docMk/>
            <pc:sldMk cId="109857222" sldId="256"/>
            <ac:spMk id="2" creationId="{A4733ADF-92D9-5356-864F-951F74C41E2B}"/>
          </ac:spMkLst>
        </pc:spChg>
        <pc:spChg chg="add mod">
          <ac:chgData name="Devan Sack" userId="D2J4RzQmSrCgzsj2vONdGI+vLrwUFo/Ka/P9J7b8UFw=" providerId="None" clId="Web-{BED3ABED-D03C-4F90-B1D3-5FEA429B159D}" dt="2022-04-11T18:34:50.998" v="168" actId="20577"/>
          <ac:spMkLst>
            <pc:docMk/>
            <pc:sldMk cId="109857222" sldId="256"/>
            <ac:spMk id="3" creationId="{38D8EE8E-FC8B-B5F3-F887-39393018496F}"/>
          </ac:spMkLst>
        </pc:spChg>
        <pc:spChg chg="add mod">
          <ac:chgData name="Devan Sack" userId="D2J4RzQmSrCgzsj2vONdGI+vLrwUFo/Ka/P9J7b8UFw=" providerId="None" clId="Web-{BED3ABED-D03C-4F90-B1D3-5FEA429B159D}" dt="2022-04-11T18:36:57.126" v="171" actId="1076"/>
          <ac:spMkLst>
            <pc:docMk/>
            <pc:sldMk cId="109857222" sldId="256"/>
            <ac:spMk id="12" creationId="{15FB1007-3799-F010-BFB0-7AC59C6EF496}"/>
          </ac:spMkLst>
        </pc:spChg>
        <pc:spChg chg="add mod">
          <ac:chgData name="Devan Sack" userId="D2J4RzQmSrCgzsj2vONdGI+vLrwUFo/Ka/P9J7b8UFw=" providerId="None" clId="Web-{BED3ABED-D03C-4F90-B1D3-5FEA429B159D}" dt="2022-04-11T18:36:59.017" v="172" actId="1076"/>
          <ac:spMkLst>
            <pc:docMk/>
            <pc:sldMk cId="109857222" sldId="256"/>
            <ac:spMk id="16" creationId="{EB972D19-15B2-084E-B498-89AE5870E268}"/>
          </ac:spMkLst>
        </pc:spChg>
        <pc:spChg chg="mod">
          <ac:chgData name="Devan Sack" userId="D2J4RzQmSrCgzsj2vONdGI+vLrwUFo/Ka/P9J7b8UFw=" providerId="None" clId="Web-{BED3ABED-D03C-4F90-B1D3-5FEA429B159D}" dt="2022-04-11T18:36:35.548" v="170" actId="20577"/>
          <ac:spMkLst>
            <pc:docMk/>
            <pc:sldMk cId="109857222" sldId="256"/>
            <ac:spMk id="38" creationId="{D9AE77D7-1387-3E80-2B2B-20D5755E979D}"/>
          </ac:spMkLst>
        </pc:spChg>
        <pc:spChg chg="mod">
          <ac:chgData name="Devan Sack" userId="D2J4RzQmSrCgzsj2vONdGI+vLrwUFo/Ka/P9J7b8UFw=" providerId="None" clId="Web-{BED3ABED-D03C-4F90-B1D3-5FEA429B159D}" dt="2022-04-11T18:15:40.702" v="79" actId="20577"/>
          <ac:spMkLst>
            <pc:docMk/>
            <pc:sldMk cId="109857222" sldId="256"/>
            <ac:spMk id="39" creationId="{0DDE4D37-FE93-068D-B69F-6E3CF0BAD28E}"/>
          </ac:spMkLst>
        </pc:spChg>
        <pc:spChg chg="mod">
          <ac:chgData name="Devan Sack" userId="D2J4RzQmSrCgzsj2vONdGI+vLrwUFo/Ka/P9J7b8UFw=" providerId="None" clId="Web-{BED3ABED-D03C-4F90-B1D3-5FEA429B159D}" dt="2022-04-11T18:39:35.521" v="174" actId="20577"/>
          <ac:spMkLst>
            <pc:docMk/>
            <pc:sldMk cId="109857222" sldId="256"/>
            <ac:spMk id="46" creationId="{3137DA76-96A2-0560-4B8B-9DE1F39FCD5F}"/>
          </ac:spMkLst>
        </pc:spChg>
        <pc:picChg chg="del">
          <ac:chgData name="Devan Sack" userId="D2J4RzQmSrCgzsj2vONdGI+vLrwUFo/Ka/P9J7b8UFw=" providerId="None" clId="Web-{BED3ABED-D03C-4F90-B1D3-5FEA429B159D}" dt="2022-04-11T18:16:26.515" v="81"/>
          <ac:picMkLst>
            <pc:docMk/>
            <pc:sldMk cId="109857222" sldId="256"/>
            <ac:picMk id="29" creationId="{EFA6C9F4-A68A-296F-943F-4071EB1EB907}"/>
          </ac:picMkLst>
        </pc:picChg>
        <pc:picChg chg="mod">
          <ac:chgData name="Devan Sack" userId="D2J4RzQmSrCgzsj2vONdGI+vLrwUFo/Ka/P9J7b8UFw=" providerId="None" clId="Web-{BED3ABED-D03C-4F90-B1D3-5FEA429B159D}" dt="2022-04-11T18:26:09.953" v="113" actId="14100"/>
          <ac:picMkLst>
            <pc:docMk/>
            <pc:sldMk cId="109857222" sldId="256"/>
            <ac:picMk id="40" creationId="{EF470DC5-1E4D-8E0A-CB07-97596272B599}"/>
          </ac:picMkLst>
        </pc:picChg>
        <pc:picChg chg="mod">
          <ac:chgData name="Devan Sack" userId="D2J4RzQmSrCgzsj2vONdGI+vLrwUFo/Ka/P9J7b8UFw=" providerId="None" clId="Web-{BED3ABED-D03C-4F90-B1D3-5FEA429B159D}" dt="2022-04-11T18:26:06.203" v="112" actId="14100"/>
          <ac:picMkLst>
            <pc:docMk/>
            <pc:sldMk cId="109857222" sldId="256"/>
            <ac:picMk id="41" creationId="{717E79F8-768D-33AF-F1F4-0A3D48DECEA3}"/>
          </ac:picMkLst>
        </pc:picChg>
      </pc:sldChg>
      <pc:sldChg chg="addSp modSp">
        <pc:chgData name="Devan Sack" userId="D2J4RzQmSrCgzsj2vONdGI+vLrwUFo/Ka/P9J7b8UFw=" providerId="None" clId="Web-{BED3ABED-D03C-4F90-B1D3-5FEA429B159D}" dt="2022-04-11T18:11:52.336" v="7" actId="20577"/>
        <pc:sldMkLst>
          <pc:docMk/>
          <pc:sldMk cId="2983267602" sldId="257"/>
        </pc:sldMkLst>
        <pc:spChg chg="add">
          <ac:chgData name="Devan Sack" userId="D2J4RzQmSrCgzsj2vONdGI+vLrwUFo/Ka/P9J7b8UFw=" providerId="None" clId="Web-{BED3ABED-D03C-4F90-B1D3-5FEA429B159D}" dt="2022-04-11T18:11:42.430" v="2"/>
          <ac:spMkLst>
            <pc:docMk/>
            <pc:sldMk cId="2983267602" sldId="257"/>
            <ac:spMk id="4" creationId="{86F5698A-31A8-2847-041F-7D2123EADB02}"/>
          </ac:spMkLst>
        </pc:spChg>
        <pc:spChg chg="add mod">
          <ac:chgData name="Devan Sack" userId="D2J4RzQmSrCgzsj2vONdGI+vLrwUFo/Ka/P9J7b8UFw=" providerId="None" clId="Web-{BED3ABED-D03C-4F90-B1D3-5FEA429B159D}" dt="2022-04-11T18:11:52.336" v="7" actId="20577"/>
          <ac:spMkLst>
            <pc:docMk/>
            <pc:sldMk cId="2983267602" sldId="257"/>
            <ac:spMk id="5" creationId="{B861F21C-D6DE-E429-0C97-B423361E717E}"/>
          </ac:spMkLst>
        </pc:spChg>
      </pc:sldChg>
    </pc:docChg>
  </pc:docChgLst>
  <pc:docChgLst>
    <pc:chgData name="Joseph Camobreco" userId="TNl9OEU2m3FQmXdf0mHgW9x1NMNLFCZG0bstdAwlp+w=" providerId="None" clId="Web-{C37968C2-0982-4DA9-9CF3-731327F1896F}"/>
    <pc:docChg chg="modSld">
      <pc:chgData name="Joseph Camobreco" userId="TNl9OEU2m3FQmXdf0mHgW9x1NMNLFCZG0bstdAwlp+w=" providerId="None" clId="Web-{C37968C2-0982-4DA9-9CF3-731327F1896F}" dt="2022-04-16T18:05:49.073" v="0" actId="1076"/>
      <pc:docMkLst>
        <pc:docMk/>
      </pc:docMkLst>
      <pc:sldChg chg="modSp">
        <pc:chgData name="Joseph Camobreco" userId="TNl9OEU2m3FQmXdf0mHgW9x1NMNLFCZG0bstdAwlp+w=" providerId="None" clId="Web-{C37968C2-0982-4DA9-9CF3-731327F1896F}" dt="2022-04-16T18:05:49.073" v="0" actId="1076"/>
        <pc:sldMkLst>
          <pc:docMk/>
          <pc:sldMk cId="109857222" sldId="256"/>
        </pc:sldMkLst>
        <pc:picChg chg="mod">
          <ac:chgData name="Joseph Camobreco" userId="TNl9OEU2m3FQmXdf0mHgW9x1NMNLFCZG0bstdAwlp+w=" providerId="None" clId="Web-{C37968C2-0982-4DA9-9CF3-731327F1896F}" dt="2022-04-16T18:05:49.073" v="0" actId="1076"/>
          <ac:picMkLst>
            <pc:docMk/>
            <pc:sldMk cId="109857222" sldId="256"/>
            <ac:picMk id="59" creationId="{1BC4B113-B32A-55B1-5606-6251DACCB82A}"/>
          </ac:picMkLst>
        </pc:picChg>
      </pc:sldChg>
    </pc:docChg>
  </pc:docChgLst>
  <pc:docChgLst>
    <pc:chgData name="Sam Williams" userId="DR9uBCVGdBAQhi3kshcrgZX9y6rrV8OAcDHVnv2vYwk=" providerId="None" clId="Web-{ABC6037B-C967-4272-991D-E9CD4E94DF6E}"/>
    <pc:docChg chg="modSld">
      <pc:chgData name="Sam Williams" userId="DR9uBCVGdBAQhi3kshcrgZX9y6rrV8OAcDHVnv2vYwk=" providerId="None" clId="Web-{ABC6037B-C967-4272-991D-E9CD4E94DF6E}" dt="2022-04-08T00:17:19.993" v="1" actId="20577"/>
      <pc:docMkLst>
        <pc:docMk/>
      </pc:docMkLst>
      <pc:sldChg chg="modSp">
        <pc:chgData name="Sam Williams" userId="DR9uBCVGdBAQhi3kshcrgZX9y6rrV8OAcDHVnv2vYwk=" providerId="None" clId="Web-{ABC6037B-C967-4272-991D-E9CD4E94DF6E}" dt="2022-04-08T00:17:19.993" v="1" actId="20577"/>
        <pc:sldMkLst>
          <pc:docMk/>
          <pc:sldMk cId="109857222" sldId="256"/>
        </pc:sldMkLst>
        <pc:spChg chg="mod">
          <ac:chgData name="Sam Williams" userId="DR9uBCVGdBAQhi3kshcrgZX9y6rrV8OAcDHVnv2vYwk=" providerId="None" clId="Web-{ABC6037B-C967-4272-991D-E9CD4E94DF6E}" dt="2022-04-08T00:17:19.993" v="1" actId="20577"/>
          <ac:spMkLst>
            <pc:docMk/>
            <pc:sldMk cId="109857222" sldId="256"/>
            <ac:spMk id="38" creationId="{D9AE77D7-1387-3E80-2B2B-20D5755E979D}"/>
          </ac:spMkLst>
        </pc:spChg>
      </pc:sldChg>
    </pc:docChg>
  </pc:docChgLst>
  <pc:docChgLst>
    <pc:chgData name="Devan Sack" userId="D2J4RzQmSrCgzsj2vONdGI+vLrwUFo/Ka/P9J7b8UFw=" providerId="None" clId="Web-{039332AB-056B-4C84-B19C-236AFD79C703}"/>
    <pc:docChg chg="modSld">
      <pc:chgData name="Devan Sack" userId="D2J4RzQmSrCgzsj2vONdGI+vLrwUFo/Ka/P9J7b8UFw=" providerId="None" clId="Web-{039332AB-056B-4C84-B19C-236AFD79C703}" dt="2022-04-11T18:08:32.760" v="59" actId="20577"/>
      <pc:docMkLst>
        <pc:docMk/>
      </pc:docMkLst>
      <pc:sldChg chg="modSp">
        <pc:chgData name="Devan Sack" userId="D2J4RzQmSrCgzsj2vONdGI+vLrwUFo/Ka/P9J7b8UFw=" providerId="None" clId="Web-{039332AB-056B-4C84-B19C-236AFD79C703}" dt="2022-04-11T18:08:32.760" v="59" actId="20577"/>
        <pc:sldMkLst>
          <pc:docMk/>
          <pc:sldMk cId="109857222" sldId="256"/>
        </pc:sldMkLst>
        <pc:spChg chg="mod">
          <ac:chgData name="Devan Sack" userId="D2J4RzQmSrCgzsj2vONdGI+vLrwUFo/Ka/P9J7b8UFw=" providerId="None" clId="Web-{039332AB-056B-4C84-B19C-236AFD79C703}" dt="2022-04-11T18:08:32.760" v="59" actId="20577"/>
          <ac:spMkLst>
            <pc:docMk/>
            <pc:sldMk cId="109857222" sldId="256"/>
            <ac:spMk id="15" creationId="{53AF016C-7BE1-4716-B341-605D2A743EFB}"/>
          </ac:spMkLst>
        </pc:spChg>
        <pc:spChg chg="mod">
          <ac:chgData name="Devan Sack" userId="D2J4RzQmSrCgzsj2vONdGI+vLrwUFo/Ka/P9J7b8UFw=" providerId="None" clId="Web-{039332AB-056B-4C84-B19C-236AFD79C703}" dt="2022-04-11T18:08:04.712" v="55" actId="1076"/>
          <ac:spMkLst>
            <pc:docMk/>
            <pc:sldMk cId="109857222" sldId="256"/>
            <ac:spMk id="20" creationId="{5C6B027B-2DB5-0E0C-486A-296BEA8E9106}"/>
          </ac:spMkLst>
        </pc:spChg>
        <pc:spChg chg="mod">
          <ac:chgData name="Devan Sack" userId="D2J4RzQmSrCgzsj2vONdGI+vLrwUFo/Ka/P9J7b8UFw=" providerId="None" clId="Web-{039332AB-056B-4C84-B19C-236AFD79C703}" dt="2022-04-11T18:08:14.509" v="56" actId="1076"/>
          <ac:spMkLst>
            <pc:docMk/>
            <pc:sldMk cId="109857222" sldId="256"/>
            <ac:spMk id="55" creationId="{FC62A197-1BCF-4ECB-A599-94F2F53C49C2}"/>
          </ac:spMkLst>
        </pc:spChg>
      </pc:sldChg>
    </pc:docChg>
  </pc:docChgLst>
  <pc:docChgLst>
    <pc:chgData name="Meaghan Wiggin" userId="9UGYbzDp4YhZUa732z2bvz8qkDjbUglERG2qJj3OvFs=" providerId="None" clId="Web-{C03A24D0-30AA-49B8-967C-B0DFB94DA1A9}"/>
    <pc:docChg chg="mod modSld">
      <pc:chgData name="Meaghan Wiggin" userId="9UGYbzDp4YhZUa732z2bvz8qkDjbUglERG2qJj3OvFs=" providerId="None" clId="Web-{C03A24D0-30AA-49B8-967C-B0DFB94DA1A9}" dt="2022-04-15T22:09:31.840" v="10"/>
      <pc:docMkLst>
        <pc:docMk/>
      </pc:docMkLst>
      <pc:sldChg chg="modSp modCm">
        <pc:chgData name="Meaghan Wiggin" userId="9UGYbzDp4YhZUa732z2bvz8qkDjbUglERG2qJj3OvFs=" providerId="None" clId="Web-{C03A24D0-30AA-49B8-967C-B0DFB94DA1A9}" dt="2022-04-15T22:09:31.840" v="10"/>
        <pc:sldMkLst>
          <pc:docMk/>
          <pc:sldMk cId="109857222" sldId="256"/>
        </pc:sldMkLst>
        <pc:spChg chg="mod">
          <ac:chgData name="Meaghan Wiggin" userId="9UGYbzDp4YhZUa732z2bvz8qkDjbUglERG2qJj3OvFs=" providerId="None" clId="Web-{C03A24D0-30AA-49B8-967C-B0DFB94DA1A9}" dt="2022-04-15T22:08:16.101" v="1" actId="20577"/>
          <ac:spMkLst>
            <pc:docMk/>
            <pc:sldMk cId="109857222" sldId="256"/>
            <ac:spMk id="33" creationId="{1897DD5F-3596-F996-CB35-B821AB950289}"/>
          </ac:spMkLst>
        </pc:spChg>
        <pc:spChg chg="mod">
          <ac:chgData name="Meaghan Wiggin" userId="9UGYbzDp4YhZUa732z2bvz8qkDjbUglERG2qJj3OvFs=" providerId="None" clId="Web-{C03A24D0-30AA-49B8-967C-B0DFB94DA1A9}" dt="2022-04-15T22:08:35.588" v="8" actId="20577"/>
          <ac:spMkLst>
            <pc:docMk/>
            <pc:sldMk cId="109857222" sldId="256"/>
            <ac:spMk id="38" creationId="{D9AE77D7-1387-3E80-2B2B-20D5755E979D}"/>
          </ac:spMkLst>
        </pc:spChg>
      </pc:sldChg>
    </pc:docChg>
  </pc:docChgLst>
  <pc:docChgLst>
    <pc:chgData name="Joseph Camobreco" userId="TNl9OEU2m3FQmXdf0mHgW9x1NMNLFCZG0bstdAwlp+w=" providerId="None" clId="Web-{9271A26B-2596-41D6-93B0-2557A0E211FE}"/>
    <pc:docChg chg="modSld">
      <pc:chgData name="Joseph Camobreco" userId="TNl9OEU2m3FQmXdf0mHgW9x1NMNLFCZG0bstdAwlp+w=" providerId="None" clId="Web-{9271A26B-2596-41D6-93B0-2557A0E211FE}" dt="2022-04-13T18:14:08.071" v="574"/>
      <pc:docMkLst>
        <pc:docMk/>
      </pc:docMkLst>
      <pc:sldChg chg="addSp delSp modSp">
        <pc:chgData name="Joseph Camobreco" userId="TNl9OEU2m3FQmXdf0mHgW9x1NMNLFCZG0bstdAwlp+w=" providerId="None" clId="Web-{9271A26B-2596-41D6-93B0-2557A0E211FE}" dt="2022-04-13T18:14:08.071" v="574"/>
        <pc:sldMkLst>
          <pc:docMk/>
          <pc:sldMk cId="109857222" sldId="256"/>
        </pc:sldMkLst>
        <pc:spChg chg="mod">
          <ac:chgData name="Joseph Camobreco" userId="TNl9OEU2m3FQmXdf0mHgW9x1NMNLFCZG0bstdAwlp+w=" providerId="None" clId="Web-{9271A26B-2596-41D6-93B0-2557A0E211FE}" dt="2022-04-13T17:32:11.348" v="63" actId="20577"/>
          <ac:spMkLst>
            <pc:docMk/>
            <pc:sldMk cId="109857222" sldId="256"/>
            <ac:spMk id="2" creationId="{C6B569F1-BDDC-7242-AFA4-D1521310CBE0}"/>
          </ac:spMkLst>
        </pc:spChg>
        <pc:spChg chg="mod">
          <ac:chgData name="Joseph Camobreco" userId="TNl9OEU2m3FQmXdf0mHgW9x1NMNLFCZG0bstdAwlp+w=" providerId="None" clId="Web-{9271A26B-2596-41D6-93B0-2557A0E211FE}" dt="2022-04-13T17:45:21.025" v="431" actId="1076"/>
          <ac:spMkLst>
            <pc:docMk/>
            <pc:sldMk cId="109857222" sldId="256"/>
            <ac:spMk id="3" creationId="{38D8EE8E-FC8B-B5F3-F887-39393018496F}"/>
          </ac:spMkLst>
        </pc:spChg>
        <pc:spChg chg="mod">
          <ac:chgData name="Joseph Camobreco" userId="TNl9OEU2m3FQmXdf0mHgW9x1NMNLFCZG0bstdAwlp+w=" providerId="None" clId="Web-{9271A26B-2596-41D6-93B0-2557A0E211FE}" dt="2022-04-13T18:14:08.071" v="573"/>
          <ac:spMkLst>
            <pc:docMk/>
            <pc:sldMk cId="109857222" sldId="256"/>
            <ac:spMk id="4" creationId="{3C701E0A-6D0C-441D-A22A-8A7D6100B93E}"/>
          </ac:spMkLst>
        </pc:spChg>
        <pc:spChg chg="mod">
          <ac:chgData name="Joseph Camobreco" userId="TNl9OEU2m3FQmXdf0mHgW9x1NMNLFCZG0bstdAwlp+w=" providerId="None" clId="Web-{9271A26B-2596-41D6-93B0-2557A0E211FE}" dt="2022-04-13T17:38:18.561" v="271" actId="1076"/>
          <ac:spMkLst>
            <pc:docMk/>
            <pc:sldMk cId="109857222" sldId="256"/>
            <ac:spMk id="8" creationId="{D5B6F774-5783-4945-AB4F-B3255737C203}"/>
          </ac:spMkLst>
        </pc:spChg>
        <pc:spChg chg="mod">
          <ac:chgData name="Joseph Camobreco" userId="TNl9OEU2m3FQmXdf0mHgW9x1NMNLFCZG0bstdAwlp+w=" providerId="None" clId="Web-{9271A26B-2596-41D6-93B0-2557A0E211FE}" dt="2022-04-13T17:41:17.878" v="305" actId="14100"/>
          <ac:spMkLst>
            <pc:docMk/>
            <pc:sldMk cId="109857222" sldId="256"/>
            <ac:spMk id="12" creationId="{15FB1007-3799-F010-BFB0-7AC59C6EF496}"/>
          </ac:spMkLst>
        </pc:spChg>
        <pc:spChg chg="mod">
          <ac:chgData name="Joseph Camobreco" userId="TNl9OEU2m3FQmXdf0mHgW9x1NMNLFCZG0bstdAwlp+w=" providerId="None" clId="Web-{9271A26B-2596-41D6-93B0-2557A0E211FE}" dt="2022-04-13T17:38:27.748" v="272" actId="1076"/>
          <ac:spMkLst>
            <pc:docMk/>
            <pc:sldMk cId="109857222" sldId="256"/>
            <ac:spMk id="15" creationId="{53AF016C-7BE1-4716-B341-605D2A743EFB}"/>
          </ac:spMkLst>
        </pc:spChg>
        <pc:spChg chg="mod">
          <ac:chgData name="Joseph Camobreco" userId="TNl9OEU2m3FQmXdf0mHgW9x1NMNLFCZG0bstdAwlp+w=" providerId="None" clId="Web-{9271A26B-2596-41D6-93B0-2557A0E211FE}" dt="2022-04-13T17:41:17.456" v="299" actId="14100"/>
          <ac:spMkLst>
            <pc:docMk/>
            <pc:sldMk cId="109857222" sldId="256"/>
            <ac:spMk id="16" creationId="{EB972D19-15B2-084E-B498-89AE5870E268}"/>
          </ac:spMkLst>
        </pc:spChg>
        <pc:spChg chg="mod">
          <ac:chgData name="Joseph Camobreco" userId="TNl9OEU2m3FQmXdf0mHgW9x1NMNLFCZG0bstdAwlp+w=" providerId="None" clId="Web-{9271A26B-2596-41D6-93B0-2557A0E211FE}" dt="2022-04-13T17:23:32.021" v="6" actId="1076"/>
          <ac:spMkLst>
            <pc:docMk/>
            <pc:sldMk cId="109857222" sldId="256"/>
            <ac:spMk id="20" creationId="{5C6B027B-2DB5-0E0C-486A-296BEA8E9106}"/>
          </ac:spMkLst>
        </pc:spChg>
        <pc:spChg chg="mod">
          <ac:chgData name="Joseph Camobreco" userId="TNl9OEU2m3FQmXdf0mHgW9x1NMNLFCZG0bstdAwlp+w=" providerId="None" clId="Web-{9271A26B-2596-41D6-93B0-2557A0E211FE}" dt="2022-04-13T18:14:08.071" v="574"/>
          <ac:spMkLst>
            <pc:docMk/>
            <pc:sldMk cId="109857222" sldId="256"/>
            <ac:spMk id="23" creationId="{0EB863AE-AC68-4575-BCB4-7D2870F388E8}"/>
          </ac:spMkLst>
        </pc:spChg>
        <pc:spChg chg="mod">
          <ac:chgData name="Joseph Camobreco" userId="TNl9OEU2m3FQmXdf0mHgW9x1NMNLFCZG0bstdAwlp+w=" providerId="None" clId="Web-{9271A26B-2596-41D6-93B0-2557A0E211FE}" dt="2022-04-13T17:38:15.857" v="270" actId="1076"/>
          <ac:spMkLst>
            <pc:docMk/>
            <pc:sldMk cId="109857222" sldId="256"/>
            <ac:spMk id="24" creationId="{DFA82480-1D8E-FFBD-E91D-E857A339C360}"/>
          </ac:spMkLst>
        </pc:spChg>
        <pc:spChg chg="mod">
          <ac:chgData name="Joseph Camobreco" userId="TNl9OEU2m3FQmXdf0mHgW9x1NMNLFCZG0bstdAwlp+w=" providerId="None" clId="Web-{9271A26B-2596-41D6-93B0-2557A0E211FE}" dt="2022-04-13T18:14:08.055" v="572"/>
          <ac:spMkLst>
            <pc:docMk/>
            <pc:sldMk cId="109857222" sldId="256"/>
            <ac:spMk id="25" creationId="{B82D372F-90D9-4372-BD8C-D06BDCB1F71E}"/>
          </ac:spMkLst>
        </pc:spChg>
        <pc:spChg chg="del mod">
          <ac:chgData name="Joseph Camobreco" userId="TNl9OEU2m3FQmXdf0mHgW9x1NMNLFCZG0bstdAwlp+w=" providerId="None" clId="Web-{9271A26B-2596-41D6-93B0-2557A0E211FE}" dt="2022-04-13T17:41:22.987" v="307"/>
          <ac:spMkLst>
            <pc:docMk/>
            <pc:sldMk cId="109857222" sldId="256"/>
            <ac:spMk id="29" creationId="{16BE8261-E7D2-D8C9-4B34-44F0182B0882}"/>
          </ac:spMkLst>
        </pc:spChg>
        <pc:spChg chg="mod">
          <ac:chgData name="Joseph Camobreco" userId="TNl9OEU2m3FQmXdf0mHgW9x1NMNLFCZG0bstdAwlp+w=" providerId="None" clId="Web-{9271A26B-2596-41D6-93B0-2557A0E211FE}" dt="2022-04-13T17:33:16.865" v="114" actId="20577"/>
          <ac:spMkLst>
            <pc:docMk/>
            <pc:sldMk cId="109857222" sldId="256"/>
            <ac:spMk id="33" creationId="{1897DD5F-3596-F996-CB35-B821AB950289}"/>
          </ac:spMkLst>
        </pc:spChg>
        <pc:spChg chg="mod">
          <ac:chgData name="Joseph Camobreco" userId="TNl9OEU2m3FQmXdf0mHgW9x1NMNLFCZG0bstdAwlp+w=" providerId="None" clId="Web-{9271A26B-2596-41D6-93B0-2557A0E211FE}" dt="2022-04-13T17:49:19.813" v="533" actId="1076"/>
          <ac:spMkLst>
            <pc:docMk/>
            <pc:sldMk cId="109857222" sldId="256"/>
            <ac:spMk id="38" creationId="{D9AE77D7-1387-3E80-2B2B-20D5755E979D}"/>
          </ac:spMkLst>
        </pc:spChg>
        <pc:spChg chg="del mod">
          <ac:chgData name="Joseph Camobreco" userId="TNl9OEU2m3FQmXdf0mHgW9x1NMNLFCZG0bstdAwlp+w=" providerId="None" clId="Web-{9271A26B-2596-41D6-93B0-2557A0E211FE}" dt="2022-04-13T17:41:22.987" v="306"/>
          <ac:spMkLst>
            <pc:docMk/>
            <pc:sldMk cId="109857222" sldId="256"/>
            <ac:spMk id="42" creationId="{53484ACD-CCF1-EDA8-5830-48CF860AB61C}"/>
          </ac:spMkLst>
        </pc:spChg>
        <pc:spChg chg="mod">
          <ac:chgData name="Joseph Camobreco" userId="TNl9OEU2m3FQmXdf0mHgW9x1NMNLFCZG0bstdAwlp+w=" providerId="None" clId="Web-{9271A26B-2596-41D6-93B0-2557A0E211FE}" dt="2022-04-13T17:44:11.992" v="413" actId="14100"/>
          <ac:spMkLst>
            <pc:docMk/>
            <pc:sldMk cId="109857222" sldId="256"/>
            <ac:spMk id="45" creationId="{2BF25E49-F14B-D703-78F7-60D98E1F3E54}"/>
          </ac:spMkLst>
        </pc:spChg>
        <pc:spChg chg="mod">
          <ac:chgData name="Joseph Camobreco" userId="TNl9OEU2m3FQmXdf0mHgW9x1NMNLFCZG0bstdAwlp+w=" providerId="None" clId="Web-{9271A26B-2596-41D6-93B0-2557A0E211FE}" dt="2022-04-13T17:37:22.762" v="263" actId="1076"/>
          <ac:spMkLst>
            <pc:docMk/>
            <pc:sldMk cId="109857222" sldId="256"/>
            <ac:spMk id="46" creationId="{3137DA76-96A2-0560-4B8B-9DE1F39FCD5F}"/>
          </ac:spMkLst>
        </pc:spChg>
        <pc:spChg chg="mod">
          <ac:chgData name="Joseph Camobreco" userId="TNl9OEU2m3FQmXdf0mHgW9x1NMNLFCZG0bstdAwlp+w=" providerId="None" clId="Web-{9271A26B-2596-41D6-93B0-2557A0E211FE}" dt="2022-04-13T17:23:35.006" v="7" actId="1076"/>
          <ac:spMkLst>
            <pc:docMk/>
            <pc:sldMk cId="109857222" sldId="256"/>
            <ac:spMk id="55" creationId="{FC62A197-1BCF-4ECB-A599-94F2F53C49C2}"/>
          </ac:spMkLst>
        </pc:spChg>
        <pc:spChg chg="add mod">
          <ac:chgData name="Joseph Camobreco" userId="TNl9OEU2m3FQmXdf0mHgW9x1NMNLFCZG0bstdAwlp+w=" providerId="None" clId="Web-{9271A26B-2596-41D6-93B0-2557A0E211FE}" dt="2022-04-13T17:53:58.523" v="568" actId="1076"/>
          <ac:spMkLst>
            <pc:docMk/>
            <pc:sldMk cId="109857222" sldId="256"/>
            <ac:spMk id="63" creationId="{623A6595-955C-0D9D-4C33-CCF8F55EA9FE}"/>
          </ac:spMkLst>
        </pc:spChg>
        <pc:spChg chg="add del">
          <ac:chgData name="Joseph Camobreco" userId="TNl9OEU2m3FQmXdf0mHgW9x1NMNLFCZG0bstdAwlp+w=" providerId="None" clId="Web-{9271A26B-2596-41D6-93B0-2557A0E211FE}" dt="2022-04-13T17:53:23.022" v="555"/>
          <ac:spMkLst>
            <pc:docMk/>
            <pc:sldMk cId="109857222" sldId="256"/>
            <ac:spMk id="64" creationId="{E2F07DDD-184B-0AF7-FCDC-64D1DEB66F07}"/>
          </ac:spMkLst>
        </pc:spChg>
        <pc:grpChg chg="mod">
          <ac:chgData name="Joseph Camobreco" userId="TNl9OEU2m3FQmXdf0mHgW9x1NMNLFCZG0bstdAwlp+w=" providerId="None" clId="Web-{9271A26B-2596-41D6-93B0-2557A0E211FE}" dt="2022-04-13T17:23:04.130" v="3" actId="14100"/>
          <ac:grpSpMkLst>
            <pc:docMk/>
            <pc:sldMk cId="109857222" sldId="256"/>
            <ac:grpSpMk id="19" creationId="{43B1E8EF-9AD3-F168-F29B-8AF2D73E27D5}"/>
          </ac:grpSpMkLst>
        </pc:grpChg>
        <pc:grpChg chg="mod">
          <ac:chgData name="Joseph Camobreco" userId="TNl9OEU2m3FQmXdf0mHgW9x1NMNLFCZG0bstdAwlp+w=" providerId="None" clId="Web-{9271A26B-2596-41D6-93B0-2557A0E211FE}" dt="2022-04-13T17:37:34.841" v="264" actId="14100"/>
          <ac:grpSpMkLst>
            <pc:docMk/>
            <pc:sldMk cId="109857222" sldId="256"/>
            <ac:grpSpMk id="32" creationId="{55EA6004-FCDB-5AB6-AA81-464A2BE7EE54}"/>
          </ac:grpSpMkLst>
        </pc:grpChg>
        <pc:grpChg chg="mod">
          <ac:chgData name="Joseph Camobreco" userId="TNl9OEU2m3FQmXdf0mHgW9x1NMNLFCZG0bstdAwlp+w=" providerId="None" clId="Web-{9271A26B-2596-41D6-93B0-2557A0E211FE}" dt="2022-04-13T17:23:43.944" v="8" actId="14100"/>
          <ac:grpSpMkLst>
            <pc:docMk/>
            <pc:sldMk cId="109857222" sldId="256"/>
            <ac:grpSpMk id="35" creationId="{87C36FA7-48DB-AE02-C856-43CC2BF29842}"/>
          </ac:grpSpMkLst>
        </pc:grpChg>
        <pc:grpChg chg="mod">
          <ac:chgData name="Joseph Camobreco" userId="TNl9OEU2m3FQmXdf0mHgW9x1NMNLFCZG0bstdAwlp+w=" providerId="None" clId="Web-{9271A26B-2596-41D6-93B0-2557A0E211FE}" dt="2022-04-13T17:44:14.211" v="414" actId="14100"/>
          <ac:grpSpMkLst>
            <pc:docMk/>
            <pc:sldMk cId="109857222" sldId="256"/>
            <ac:grpSpMk id="44" creationId="{98EC7584-0AF9-15B2-5DB9-284E1782AC7E}"/>
          </ac:grpSpMkLst>
        </pc:grpChg>
        <pc:grpChg chg="mod">
          <ac:chgData name="Joseph Camobreco" userId="TNl9OEU2m3FQmXdf0mHgW9x1NMNLFCZG0bstdAwlp+w=" providerId="None" clId="Web-{9271A26B-2596-41D6-93B0-2557A0E211FE}" dt="2022-04-13T17:23:50.506" v="9" actId="14100"/>
          <ac:grpSpMkLst>
            <pc:docMk/>
            <pc:sldMk cId="109857222" sldId="256"/>
            <ac:grpSpMk id="47" creationId="{699000DD-9CB2-B6D8-E73A-283082D232CE}"/>
          </ac:grpSpMkLst>
        </pc:grpChg>
        <pc:graphicFrameChg chg="mod modGraphic">
          <ac:chgData name="Joseph Camobreco" userId="TNl9OEU2m3FQmXdf0mHgW9x1NMNLFCZG0bstdAwlp+w=" providerId="None" clId="Web-{9271A26B-2596-41D6-93B0-2557A0E211FE}" dt="2022-04-13T17:31:04.471" v="50" actId="1076"/>
          <ac:graphicFrameMkLst>
            <pc:docMk/>
            <pc:sldMk cId="109857222" sldId="256"/>
            <ac:graphicFrameMk id="21" creationId="{D138FB93-89D5-4862-2437-DE774BD4E757}"/>
          </ac:graphicFrameMkLst>
        </pc:graphicFrameChg>
        <pc:picChg chg="mod">
          <ac:chgData name="Joseph Camobreco" userId="TNl9OEU2m3FQmXdf0mHgW9x1NMNLFCZG0bstdAwlp+w=" providerId="None" clId="Web-{9271A26B-2596-41D6-93B0-2557A0E211FE}" dt="2022-04-13T17:38:32.952" v="273" actId="1076"/>
          <ac:picMkLst>
            <pc:docMk/>
            <pc:sldMk cId="109857222" sldId="256"/>
            <ac:picMk id="17" creationId="{66BAA0C8-4295-5A54-2960-E535A6747228}"/>
          </ac:picMkLst>
        </pc:picChg>
        <pc:picChg chg="mod">
          <ac:chgData name="Joseph Camobreco" userId="TNl9OEU2m3FQmXdf0mHgW9x1NMNLFCZG0bstdAwlp+w=" providerId="None" clId="Web-{9271A26B-2596-41D6-93B0-2557A0E211FE}" dt="2022-04-13T17:30:17.173" v="40" actId="1076"/>
          <ac:picMkLst>
            <pc:docMk/>
            <pc:sldMk cId="109857222" sldId="256"/>
            <ac:picMk id="18" creationId="{ED84C0B6-C706-9EEE-F6BF-90CE49F031A2}"/>
          </ac:picMkLst>
        </pc:picChg>
        <pc:picChg chg="mod">
          <ac:chgData name="Joseph Camobreco" userId="TNl9OEU2m3FQmXdf0mHgW9x1NMNLFCZG0bstdAwlp+w=" providerId="None" clId="Web-{9271A26B-2596-41D6-93B0-2557A0E211FE}" dt="2022-04-13T17:38:34.108" v="274" actId="1076"/>
          <ac:picMkLst>
            <pc:docMk/>
            <pc:sldMk cId="109857222" sldId="256"/>
            <ac:picMk id="26" creationId="{EDA50638-BD73-9869-F43E-75303E978F1B}"/>
          </ac:picMkLst>
        </pc:picChg>
        <pc:picChg chg="add del mod">
          <ac:chgData name="Joseph Camobreco" userId="TNl9OEU2m3FQmXdf0mHgW9x1NMNLFCZG0bstdAwlp+w=" providerId="None" clId="Web-{9271A26B-2596-41D6-93B0-2557A0E211FE}" dt="2022-04-13T17:26:30.167" v="15"/>
          <ac:picMkLst>
            <pc:docMk/>
            <pc:sldMk cId="109857222" sldId="256"/>
            <ac:picMk id="31" creationId="{6B34D94C-11C4-89AD-45F7-DD885EFD7AFB}"/>
          </ac:picMkLst>
        </pc:picChg>
        <pc:picChg chg="add del mod">
          <ac:chgData name="Joseph Camobreco" userId="TNl9OEU2m3FQmXdf0mHgW9x1NMNLFCZG0bstdAwlp+w=" providerId="None" clId="Web-{9271A26B-2596-41D6-93B0-2557A0E211FE}" dt="2022-04-13T17:28:15.701" v="20"/>
          <ac:picMkLst>
            <pc:docMk/>
            <pc:sldMk cId="109857222" sldId="256"/>
            <ac:picMk id="39" creationId="{9D9AD04C-4390-1EF4-E051-6BA36A396AC2}"/>
          </ac:picMkLst>
        </pc:picChg>
        <pc:picChg chg="mod">
          <ac:chgData name="Joseph Camobreco" userId="TNl9OEU2m3FQmXdf0mHgW9x1NMNLFCZG0bstdAwlp+w=" providerId="None" clId="Web-{9271A26B-2596-41D6-93B0-2557A0E211FE}" dt="2022-04-13T17:33:22.537" v="116" actId="1076"/>
          <ac:picMkLst>
            <pc:docMk/>
            <pc:sldMk cId="109857222" sldId="256"/>
            <ac:picMk id="40" creationId="{EF470DC5-1E4D-8E0A-CB07-97596272B599}"/>
          </ac:picMkLst>
        </pc:picChg>
        <pc:picChg chg="mod">
          <ac:chgData name="Joseph Camobreco" userId="TNl9OEU2m3FQmXdf0mHgW9x1NMNLFCZG0bstdAwlp+w=" providerId="None" clId="Web-{9271A26B-2596-41D6-93B0-2557A0E211FE}" dt="2022-04-13T17:33:20.146" v="115" actId="1076"/>
          <ac:picMkLst>
            <pc:docMk/>
            <pc:sldMk cId="109857222" sldId="256"/>
            <ac:picMk id="41" creationId="{717E79F8-768D-33AF-F1F4-0A3D48DECEA3}"/>
          </ac:picMkLst>
        </pc:picChg>
        <pc:picChg chg="mod">
          <ac:chgData name="Joseph Camobreco" userId="TNl9OEU2m3FQmXdf0mHgW9x1NMNLFCZG0bstdAwlp+w=" providerId="None" clId="Web-{9271A26B-2596-41D6-93B0-2557A0E211FE}" dt="2022-04-13T17:30:22.954" v="42" actId="1076"/>
          <ac:picMkLst>
            <pc:docMk/>
            <pc:sldMk cId="109857222" sldId="256"/>
            <ac:picMk id="50" creationId="{46E24513-EB87-EABE-1B9D-DC620425B1EA}"/>
          </ac:picMkLst>
        </pc:picChg>
        <pc:picChg chg="mod">
          <ac:chgData name="Joseph Camobreco" userId="TNl9OEU2m3FQmXdf0mHgW9x1NMNLFCZG0bstdAwlp+w=" providerId="None" clId="Web-{9271A26B-2596-41D6-93B0-2557A0E211FE}" dt="2022-04-13T17:31:47.816" v="56" actId="1076"/>
          <ac:picMkLst>
            <pc:docMk/>
            <pc:sldMk cId="109857222" sldId="256"/>
            <ac:picMk id="52" creationId="{85C38A5A-E281-CD99-E0A3-F0D4B1953752}"/>
          </ac:picMkLst>
        </pc:picChg>
        <pc:picChg chg="mod">
          <ac:chgData name="Joseph Camobreco" userId="TNl9OEU2m3FQmXdf0mHgW9x1NMNLFCZG0bstdAwlp+w=" providerId="None" clId="Web-{9271A26B-2596-41D6-93B0-2557A0E211FE}" dt="2022-04-13T17:31:45.159" v="55" actId="14100"/>
          <ac:picMkLst>
            <pc:docMk/>
            <pc:sldMk cId="109857222" sldId="256"/>
            <ac:picMk id="53" creationId="{BF23C20A-04BF-066A-EE28-BAD32F862BE0}"/>
          </ac:picMkLst>
        </pc:picChg>
        <pc:picChg chg="add del mod">
          <ac:chgData name="Joseph Camobreco" userId="TNl9OEU2m3FQmXdf0mHgW9x1NMNLFCZG0bstdAwlp+w=" providerId="None" clId="Web-{9271A26B-2596-41D6-93B0-2557A0E211FE}" dt="2022-04-13T17:28:21.373" v="22"/>
          <ac:picMkLst>
            <pc:docMk/>
            <pc:sldMk cId="109857222" sldId="256"/>
            <ac:picMk id="56" creationId="{CBBCD820-CFC7-2566-32F0-A436F84A4D53}"/>
          </ac:picMkLst>
        </pc:picChg>
        <pc:picChg chg="mod">
          <ac:chgData name="Joseph Camobreco" userId="TNl9OEU2m3FQmXdf0mHgW9x1NMNLFCZG0bstdAwlp+w=" providerId="None" clId="Web-{9271A26B-2596-41D6-93B0-2557A0E211FE}" dt="2022-04-13T17:41:17.675" v="302" actId="14100"/>
          <ac:picMkLst>
            <pc:docMk/>
            <pc:sldMk cId="109857222" sldId="256"/>
            <ac:picMk id="57" creationId="{C70502B0-AD58-CEAB-A6F2-BFE6892AB400}"/>
          </ac:picMkLst>
        </pc:picChg>
        <pc:picChg chg="mod">
          <ac:chgData name="Joseph Camobreco" userId="TNl9OEU2m3FQmXdf0mHgW9x1NMNLFCZG0bstdAwlp+w=" providerId="None" clId="Web-{9271A26B-2596-41D6-93B0-2557A0E211FE}" dt="2022-04-13T17:41:17.737" v="303" actId="14100"/>
          <ac:picMkLst>
            <pc:docMk/>
            <pc:sldMk cId="109857222" sldId="256"/>
            <ac:picMk id="58" creationId="{9049C847-C6FF-7DBE-10B4-436EE732BD0C}"/>
          </ac:picMkLst>
        </pc:picChg>
        <pc:picChg chg="add del">
          <ac:chgData name="Joseph Camobreco" userId="TNl9OEU2m3FQmXdf0mHgW9x1NMNLFCZG0bstdAwlp+w=" providerId="None" clId="Web-{9271A26B-2596-41D6-93B0-2557A0E211FE}" dt="2022-04-13T17:26:12.291" v="12"/>
          <ac:picMkLst>
            <pc:docMk/>
            <pc:sldMk cId="109857222" sldId="256"/>
            <ac:picMk id="59" creationId="{4526B893-A544-93BB-D201-FE8D8566A974}"/>
          </ac:picMkLst>
        </pc:picChg>
        <pc:picChg chg="add mod">
          <ac:chgData name="Joseph Camobreco" userId="TNl9OEU2m3FQmXdf0mHgW9x1NMNLFCZG0bstdAwlp+w=" providerId="None" clId="Web-{9271A26B-2596-41D6-93B0-2557A0E211FE}" dt="2022-04-13T17:30:28.376" v="43" actId="1076"/>
          <ac:picMkLst>
            <pc:docMk/>
            <pc:sldMk cId="109857222" sldId="256"/>
            <ac:picMk id="62" creationId="{7494A898-0D0F-3B33-1AD0-48F121952453}"/>
          </ac:picMkLst>
        </pc:picChg>
      </pc:sldChg>
      <pc:sldChg chg="modSp">
        <pc:chgData name="Joseph Camobreco" userId="TNl9OEU2m3FQmXdf0mHgW9x1NMNLFCZG0bstdAwlp+w=" providerId="None" clId="Web-{9271A26B-2596-41D6-93B0-2557A0E211FE}" dt="2022-04-13T17:52:14.833" v="552" actId="14100"/>
        <pc:sldMkLst>
          <pc:docMk/>
          <pc:sldMk cId="2983267602" sldId="257"/>
        </pc:sldMkLst>
        <pc:spChg chg="mod">
          <ac:chgData name="Joseph Camobreco" userId="TNl9OEU2m3FQmXdf0mHgW9x1NMNLFCZG0bstdAwlp+w=" providerId="None" clId="Web-{9271A26B-2596-41D6-93B0-2557A0E211FE}" dt="2022-04-13T17:52:14.833" v="552" actId="14100"/>
          <ac:spMkLst>
            <pc:docMk/>
            <pc:sldMk cId="2983267602" sldId="257"/>
            <ac:spMk id="6" creationId="{25C99BFA-CD07-9E1F-158D-393B38655E4E}"/>
          </ac:spMkLst>
        </pc:spChg>
      </pc:sldChg>
    </pc:docChg>
  </pc:docChgLst>
  <pc:docChgLst>
    <pc:chgData name="Chelsea Kimball" userId="5Oj9LcRoFCMXF+L+XJKBOCC9rEAiya5fSKEgp5xw/ss=" providerId="None" clId="Web-{158A4AA6-B456-4793-B25D-28B79B06B39B}"/>
    <pc:docChg chg="modSld">
      <pc:chgData name="Chelsea Kimball" userId="5Oj9LcRoFCMXF+L+XJKBOCC9rEAiya5fSKEgp5xw/ss=" providerId="None" clId="Web-{158A4AA6-B456-4793-B25D-28B79B06B39B}" dt="2022-04-11T18:29:29.856" v="189" actId="1076"/>
      <pc:docMkLst>
        <pc:docMk/>
      </pc:docMkLst>
      <pc:sldChg chg="addSp delSp modSp">
        <pc:chgData name="Chelsea Kimball" userId="5Oj9LcRoFCMXF+L+XJKBOCC9rEAiya5fSKEgp5xw/ss=" providerId="None" clId="Web-{158A4AA6-B456-4793-B25D-28B79B06B39B}" dt="2022-04-11T18:29:29.856" v="189" actId="1076"/>
        <pc:sldMkLst>
          <pc:docMk/>
          <pc:sldMk cId="109857222" sldId="256"/>
        </pc:sldMkLst>
        <pc:spChg chg="mod">
          <ac:chgData name="Chelsea Kimball" userId="5Oj9LcRoFCMXF+L+XJKBOCC9rEAiya5fSKEgp5xw/ss=" providerId="None" clId="Web-{158A4AA6-B456-4793-B25D-28B79B06B39B}" dt="2022-04-11T18:27:20.461" v="175" actId="20577"/>
          <ac:spMkLst>
            <pc:docMk/>
            <pc:sldMk cId="109857222" sldId="256"/>
            <ac:spMk id="8" creationId="{D5B6F774-5783-4945-AB4F-B3255737C203}"/>
          </ac:spMkLst>
        </pc:spChg>
        <pc:picChg chg="del">
          <ac:chgData name="Chelsea Kimball" userId="5Oj9LcRoFCMXF+L+XJKBOCC9rEAiya5fSKEgp5xw/ss=" providerId="None" clId="Web-{158A4AA6-B456-4793-B25D-28B79B06B39B}" dt="2022-04-11T18:18:12.147" v="3"/>
          <ac:picMkLst>
            <pc:docMk/>
            <pc:sldMk cId="109857222" sldId="256"/>
            <ac:picMk id="18" creationId="{4096EFD9-C910-12AF-1383-C3B01F63CCEF}"/>
          </ac:picMkLst>
        </pc:picChg>
        <pc:picChg chg="add del mod">
          <ac:chgData name="Chelsea Kimball" userId="5Oj9LcRoFCMXF+L+XJKBOCC9rEAiya5fSKEgp5xw/ss=" providerId="None" clId="Web-{158A4AA6-B456-4793-B25D-28B79B06B39B}" dt="2022-04-11T18:25:27.786" v="155"/>
          <ac:picMkLst>
            <pc:docMk/>
            <pc:sldMk cId="109857222" sldId="256"/>
            <ac:picMk id="21" creationId="{FABF37DB-969A-A71A-3F02-3560454BBC8F}"/>
          </ac:picMkLst>
        </pc:picChg>
        <pc:picChg chg="add del mod">
          <ac:chgData name="Chelsea Kimball" userId="5Oj9LcRoFCMXF+L+XJKBOCC9rEAiya5fSKEgp5xw/ss=" providerId="None" clId="Web-{158A4AA6-B456-4793-B25D-28B79B06B39B}" dt="2022-04-11T18:25:41.802" v="159"/>
          <ac:picMkLst>
            <pc:docMk/>
            <pc:sldMk cId="109857222" sldId="256"/>
            <ac:picMk id="29" creationId="{225F9C88-C2D3-6CF9-F4EC-BDAD8FFEA34B}"/>
          </ac:picMkLst>
        </pc:picChg>
        <pc:picChg chg="add del mod">
          <ac:chgData name="Chelsea Kimball" userId="5Oj9LcRoFCMXF+L+XJKBOCC9rEAiya5fSKEgp5xw/ss=" providerId="None" clId="Web-{158A4AA6-B456-4793-B25D-28B79B06B39B}" dt="2022-04-11T18:25:40.395" v="158"/>
          <ac:picMkLst>
            <pc:docMk/>
            <pc:sldMk cId="109857222" sldId="256"/>
            <ac:picMk id="42" creationId="{7D85C4E2-C690-FE9D-F990-0D50383E59B7}"/>
          </ac:picMkLst>
        </pc:picChg>
        <pc:picChg chg="add mod">
          <ac:chgData name="Chelsea Kimball" userId="5Oj9LcRoFCMXF+L+XJKBOCC9rEAiya5fSKEgp5xw/ss=" providerId="None" clId="Web-{158A4AA6-B456-4793-B25D-28B79B06B39B}" dt="2022-04-11T18:29:29.856" v="189" actId="1076"/>
          <ac:picMkLst>
            <pc:docMk/>
            <pc:sldMk cId="109857222" sldId="256"/>
            <ac:picMk id="52" creationId="{85C38A5A-E281-CD99-E0A3-F0D4B1953752}"/>
          </ac:picMkLst>
        </pc:picChg>
        <pc:picChg chg="add mod">
          <ac:chgData name="Chelsea Kimball" userId="5Oj9LcRoFCMXF+L+XJKBOCC9rEAiya5fSKEgp5xw/ss=" providerId="None" clId="Web-{158A4AA6-B456-4793-B25D-28B79B06B39B}" dt="2022-04-11T18:29:12.246" v="186" actId="1076"/>
          <ac:picMkLst>
            <pc:docMk/>
            <pc:sldMk cId="109857222" sldId="256"/>
            <ac:picMk id="53" creationId="{BF23C20A-04BF-066A-EE28-BAD32F862BE0}"/>
          </ac:picMkLst>
        </pc:picChg>
      </pc:sldChg>
      <pc:sldChg chg="addSp modSp">
        <pc:chgData name="Chelsea Kimball" userId="5Oj9LcRoFCMXF+L+XJKBOCC9rEAiya5fSKEgp5xw/ss=" providerId="None" clId="Web-{158A4AA6-B456-4793-B25D-28B79B06B39B}" dt="2022-04-11T18:18:05.678" v="2" actId="1076"/>
        <pc:sldMkLst>
          <pc:docMk/>
          <pc:sldMk cId="2983267602" sldId="257"/>
        </pc:sldMkLst>
        <pc:spChg chg="add mod">
          <ac:chgData name="Chelsea Kimball" userId="5Oj9LcRoFCMXF+L+XJKBOCC9rEAiya5fSKEgp5xw/ss=" providerId="None" clId="Web-{158A4AA6-B456-4793-B25D-28B79B06B39B}" dt="2022-04-11T18:18:05.678" v="2" actId="1076"/>
          <ac:spMkLst>
            <pc:docMk/>
            <pc:sldMk cId="2983267602" sldId="257"/>
            <ac:spMk id="6" creationId="{25C99BFA-CD07-9E1F-158D-393B38655E4E}"/>
          </ac:spMkLst>
        </pc:spChg>
      </pc:sldChg>
    </pc:docChg>
  </pc:docChgLst>
  <pc:docChgLst>
    <pc:chgData name="Alexander Charest" userId="XCl5eqjRwrDpeLi0TKWQmJwS1haf5AM4CWtO+cf4rvw=" providerId="None" clId="Web-{D344B87A-1778-4B42-9785-62C92152B77E}"/>
    <pc:docChg chg="modSld">
      <pc:chgData name="Alexander Charest" userId="XCl5eqjRwrDpeLi0TKWQmJwS1haf5AM4CWtO+cf4rvw=" providerId="None" clId="Web-{D344B87A-1778-4B42-9785-62C92152B77E}" dt="2022-03-17T20:38:55.716" v="84" actId="20577"/>
      <pc:docMkLst>
        <pc:docMk/>
      </pc:docMkLst>
      <pc:sldChg chg="delSp modSp">
        <pc:chgData name="Alexander Charest" userId="XCl5eqjRwrDpeLi0TKWQmJwS1haf5AM4CWtO+cf4rvw=" providerId="None" clId="Web-{D344B87A-1778-4B42-9785-62C92152B77E}" dt="2022-03-17T20:38:55.716" v="84" actId="20577"/>
        <pc:sldMkLst>
          <pc:docMk/>
          <pc:sldMk cId="109857222" sldId="256"/>
        </pc:sldMkLst>
        <pc:spChg chg="mod">
          <ac:chgData name="Alexander Charest" userId="XCl5eqjRwrDpeLi0TKWQmJwS1haf5AM4CWtO+cf4rvw=" providerId="None" clId="Web-{D344B87A-1778-4B42-9785-62C92152B77E}" dt="2022-03-17T20:38:55.716" v="84" actId="20577"/>
          <ac:spMkLst>
            <pc:docMk/>
            <pc:sldMk cId="109857222" sldId="256"/>
            <ac:spMk id="8" creationId="{D5B6F774-5783-4945-AB4F-B3255737C203}"/>
          </ac:spMkLst>
        </pc:spChg>
        <pc:spChg chg="mod">
          <ac:chgData name="Alexander Charest" userId="XCl5eqjRwrDpeLi0TKWQmJwS1haf5AM4CWtO+cf4rvw=" providerId="None" clId="Web-{D344B87A-1778-4B42-9785-62C92152B77E}" dt="2022-03-17T20:30:01.577" v="0" actId="1076"/>
          <ac:spMkLst>
            <pc:docMk/>
            <pc:sldMk cId="109857222" sldId="256"/>
            <ac:spMk id="9" creationId="{21561038-7832-4FAB-AEF3-13CF39EFF2A8}"/>
          </ac:spMkLst>
        </pc:spChg>
        <pc:spChg chg="del mod">
          <ac:chgData name="Alexander Charest" userId="XCl5eqjRwrDpeLi0TKWQmJwS1haf5AM4CWtO+cf4rvw=" providerId="None" clId="Web-{D344B87A-1778-4B42-9785-62C92152B77E}" dt="2022-03-17T20:30:21.671" v="7"/>
          <ac:spMkLst>
            <pc:docMk/>
            <pc:sldMk cId="109857222" sldId="256"/>
            <ac:spMk id="13" creationId="{E58E615F-F19F-4B38-8C79-44004F30F99C}"/>
          </ac:spMkLst>
        </pc:spChg>
        <pc:spChg chg="mod">
          <ac:chgData name="Alexander Charest" userId="XCl5eqjRwrDpeLi0TKWQmJwS1haf5AM4CWtO+cf4rvw=" providerId="None" clId="Web-{D344B87A-1778-4B42-9785-62C92152B77E}" dt="2022-03-17T20:30:13.155" v="4" actId="1076"/>
          <ac:spMkLst>
            <pc:docMk/>
            <pc:sldMk cId="109857222" sldId="256"/>
            <ac:spMk id="14" creationId="{B57AC90D-A6F9-4DE9-989C-0EB0AC837F4F}"/>
          </ac:spMkLst>
        </pc:spChg>
        <pc:spChg chg="mod ord">
          <ac:chgData name="Alexander Charest" userId="XCl5eqjRwrDpeLi0TKWQmJwS1haf5AM4CWtO+cf4rvw=" providerId="None" clId="Web-{D344B87A-1778-4B42-9785-62C92152B77E}" dt="2022-03-17T20:37:30.854" v="30" actId="20577"/>
          <ac:spMkLst>
            <pc:docMk/>
            <pc:sldMk cId="109857222" sldId="256"/>
            <ac:spMk id="15" creationId="{53AF016C-7BE1-4716-B341-605D2A743EFB}"/>
          </ac:spMkLst>
        </pc:spChg>
        <pc:spChg chg="mod">
          <ac:chgData name="Alexander Charest" userId="XCl5eqjRwrDpeLi0TKWQmJwS1haf5AM4CWtO+cf4rvw=" providerId="None" clId="Web-{D344B87A-1778-4B42-9785-62C92152B77E}" dt="2022-03-17T20:30:01.592" v="1" actId="1076"/>
          <ac:spMkLst>
            <pc:docMk/>
            <pc:sldMk cId="109857222" sldId="256"/>
            <ac:spMk id="18" creationId="{F80E868B-34BE-40CE-B164-518878E18EC9}"/>
          </ac:spMkLst>
        </pc:spChg>
        <pc:spChg chg="mod">
          <ac:chgData name="Alexander Charest" userId="XCl5eqjRwrDpeLi0TKWQmJwS1haf5AM4CWtO+cf4rvw=" providerId="None" clId="Web-{D344B87A-1778-4B42-9785-62C92152B77E}" dt="2022-03-17T20:30:01.592" v="2" actId="1076"/>
          <ac:spMkLst>
            <pc:docMk/>
            <pc:sldMk cId="109857222" sldId="256"/>
            <ac:spMk id="20" creationId="{EB4FDA3A-9308-4462-A2E4-3358633A74EA}"/>
          </ac:spMkLst>
        </pc:spChg>
      </pc:sldChg>
    </pc:docChg>
  </pc:docChgLst>
  <pc:docChgLst>
    <pc:chgData name="Alexander Charest" userId="XCl5eqjRwrDpeLi0TKWQmJwS1haf5AM4CWtO+cf4rvw=" providerId="None" clId="Web-{A65134F3-9A73-4230-814E-BFDCE6944F53}"/>
    <pc:docChg chg="modSld">
      <pc:chgData name="Alexander Charest" userId="XCl5eqjRwrDpeLi0TKWQmJwS1haf5AM4CWtO+cf4rvw=" providerId="None" clId="Web-{A65134F3-9A73-4230-814E-BFDCE6944F53}" dt="2022-04-13T18:24:03.490" v="1" actId="1076"/>
      <pc:docMkLst>
        <pc:docMk/>
      </pc:docMkLst>
      <pc:sldChg chg="modSp">
        <pc:chgData name="Alexander Charest" userId="XCl5eqjRwrDpeLi0TKWQmJwS1haf5AM4CWtO+cf4rvw=" providerId="None" clId="Web-{A65134F3-9A73-4230-814E-BFDCE6944F53}" dt="2022-04-13T18:24:03.490" v="1" actId="1076"/>
        <pc:sldMkLst>
          <pc:docMk/>
          <pc:sldMk cId="109857222" sldId="256"/>
        </pc:sldMkLst>
        <pc:spChg chg="mod">
          <ac:chgData name="Alexander Charest" userId="XCl5eqjRwrDpeLi0TKWQmJwS1haf5AM4CWtO+cf4rvw=" providerId="None" clId="Web-{A65134F3-9A73-4230-814E-BFDCE6944F53}" dt="2022-04-13T18:24:03.490" v="1" actId="1076"/>
          <ac:spMkLst>
            <pc:docMk/>
            <pc:sldMk cId="109857222" sldId="256"/>
            <ac:spMk id="24" creationId="{DFA82480-1D8E-FFBD-E91D-E857A339C360}"/>
          </ac:spMkLst>
        </pc:spChg>
      </pc:sldChg>
    </pc:docChg>
  </pc:docChgLst>
  <pc:docChgLst>
    <pc:chgData name="Alexander Charest" userId="XCl5eqjRwrDpeLi0TKWQmJwS1haf5AM4CWtO+cf4rvw=" providerId="None" clId="Web-{AFE212BB-4320-4AED-AC44-11B55E0C84A4}"/>
    <pc:docChg chg="modSld">
      <pc:chgData name="Alexander Charest" userId="XCl5eqjRwrDpeLi0TKWQmJwS1haf5AM4CWtO+cf4rvw=" providerId="None" clId="Web-{AFE212BB-4320-4AED-AC44-11B55E0C84A4}" dt="2022-04-07T21:52:30.394" v="829" actId="1076"/>
      <pc:docMkLst>
        <pc:docMk/>
      </pc:docMkLst>
      <pc:sldChg chg="addSp delSp modSp">
        <pc:chgData name="Alexander Charest" userId="XCl5eqjRwrDpeLi0TKWQmJwS1haf5AM4CWtO+cf4rvw=" providerId="None" clId="Web-{AFE212BB-4320-4AED-AC44-11B55E0C84A4}" dt="2022-04-07T21:52:30.394" v="829" actId="1076"/>
        <pc:sldMkLst>
          <pc:docMk/>
          <pc:sldMk cId="109857222" sldId="256"/>
        </pc:sldMkLst>
        <pc:spChg chg="del">
          <ac:chgData name="Alexander Charest" userId="XCl5eqjRwrDpeLi0TKWQmJwS1haf5AM4CWtO+cf4rvw=" providerId="None" clId="Web-{AFE212BB-4320-4AED-AC44-11B55E0C84A4}" dt="2022-04-07T21:29:17.976" v="1"/>
          <ac:spMkLst>
            <pc:docMk/>
            <pc:sldMk cId="109857222" sldId="256"/>
            <ac:spMk id="20" creationId="{EB4FDA3A-9308-4462-A2E4-3358633A74EA}"/>
          </ac:spMkLst>
        </pc:spChg>
        <pc:spChg chg="mod">
          <ac:chgData name="Alexander Charest" userId="XCl5eqjRwrDpeLi0TKWQmJwS1haf5AM4CWtO+cf4rvw=" providerId="None" clId="Web-{AFE212BB-4320-4AED-AC44-11B55E0C84A4}" dt="2022-04-07T21:49:33.810" v="780" actId="14100"/>
          <ac:spMkLst>
            <pc:docMk/>
            <pc:sldMk cId="109857222" sldId="256"/>
            <ac:spMk id="33" creationId="{1897DD5F-3596-F996-CB35-B821AB950289}"/>
          </ac:spMkLst>
        </pc:spChg>
        <pc:spChg chg="mod">
          <ac:chgData name="Alexander Charest" userId="XCl5eqjRwrDpeLi0TKWQmJwS1haf5AM4CWtO+cf4rvw=" providerId="None" clId="Web-{AFE212BB-4320-4AED-AC44-11B55E0C84A4}" dt="2022-04-07T21:44:26.504" v="504" actId="20577"/>
          <ac:spMkLst>
            <pc:docMk/>
            <pc:sldMk cId="109857222" sldId="256"/>
            <ac:spMk id="36" creationId="{2772A3BC-7B80-0E76-774E-3083CDBB5FA0}"/>
          </ac:spMkLst>
        </pc:spChg>
        <pc:spChg chg="mod">
          <ac:chgData name="Alexander Charest" userId="XCl5eqjRwrDpeLi0TKWQmJwS1haf5AM4CWtO+cf4rvw=" providerId="None" clId="Web-{AFE212BB-4320-4AED-AC44-11B55E0C84A4}" dt="2022-04-07T21:29:15.038" v="0" actId="1076"/>
          <ac:spMkLst>
            <pc:docMk/>
            <pc:sldMk cId="109857222" sldId="256"/>
            <ac:spMk id="37" creationId="{EA27F576-7279-27FB-621A-5ABC5AE19FFF}"/>
          </ac:spMkLst>
        </pc:spChg>
        <pc:spChg chg="mod">
          <ac:chgData name="Alexander Charest" userId="XCl5eqjRwrDpeLi0TKWQmJwS1haf5AM4CWtO+cf4rvw=" providerId="None" clId="Web-{AFE212BB-4320-4AED-AC44-11B55E0C84A4}" dt="2022-04-07T21:52:19.347" v="828" actId="20577"/>
          <ac:spMkLst>
            <pc:docMk/>
            <pc:sldMk cId="109857222" sldId="256"/>
            <ac:spMk id="49" creationId="{147C2C9E-D686-CFB4-42B2-CDCFB287FF64}"/>
          </ac:spMkLst>
        </pc:spChg>
        <pc:grpChg chg="mod">
          <ac:chgData name="Alexander Charest" userId="XCl5eqjRwrDpeLi0TKWQmJwS1haf5AM4CWtO+cf4rvw=" providerId="None" clId="Web-{AFE212BB-4320-4AED-AC44-11B55E0C84A4}" dt="2022-04-07T21:38:58.681" v="385" actId="1076"/>
          <ac:grpSpMkLst>
            <pc:docMk/>
            <pc:sldMk cId="109857222" sldId="256"/>
            <ac:grpSpMk id="32" creationId="{55EA6004-FCDB-5AB6-AA81-464A2BE7EE54}"/>
          </ac:grpSpMkLst>
        </pc:grpChg>
        <pc:grpChg chg="mod">
          <ac:chgData name="Alexander Charest" userId="XCl5eqjRwrDpeLi0TKWQmJwS1haf5AM4CWtO+cf4rvw=" providerId="None" clId="Web-{AFE212BB-4320-4AED-AC44-11B55E0C84A4}" dt="2022-04-07T21:52:30.394" v="829" actId="1076"/>
          <ac:grpSpMkLst>
            <pc:docMk/>
            <pc:sldMk cId="109857222" sldId="256"/>
            <ac:grpSpMk id="35" creationId="{87C36FA7-48DB-AE02-C856-43CC2BF29842}"/>
          </ac:grpSpMkLst>
        </pc:grpChg>
        <pc:graphicFrameChg chg="add mod modGraphic">
          <ac:chgData name="Alexander Charest" userId="XCl5eqjRwrDpeLi0TKWQmJwS1haf5AM4CWtO+cf4rvw=" providerId="None" clId="Web-{AFE212BB-4320-4AED-AC44-11B55E0C84A4}" dt="2022-04-07T21:48:58.997" v="770" actId="1076"/>
          <ac:graphicFrameMkLst>
            <pc:docMk/>
            <pc:sldMk cId="109857222" sldId="256"/>
            <ac:graphicFrameMk id="22" creationId="{D0C34D39-E32A-07F6-FADB-F2CA8CA8D1E9}"/>
          </ac:graphicFrameMkLst>
        </pc:graphicFrameChg>
        <pc:graphicFrameChg chg="add del">
          <ac:chgData name="Alexander Charest" userId="XCl5eqjRwrDpeLi0TKWQmJwS1haf5AM4CWtO+cf4rvw=" providerId="None" clId="Web-{AFE212BB-4320-4AED-AC44-11B55E0C84A4}" dt="2022-04-07T21:44:48.911" v="506"/>
          <ac:graphicFrameMkLst>
            <pc:docMk/>
            <pc:sldMk cId="109857222" sldId="256"/>
            <ac:graphicFrameMk id="42" creationId="{B45BB648-7A30-250A-34D7-C9243F53528A}"/>
          </ac:graphicFrameMkLst>
        </pc:graphicFrameChg>
        <pc:picChg chg="add mod">
          <ac:chgData name="Alexander Charest" userId="XCl5eqjRwrDpeLi0TKWQmJwS1haf5AM4CWtO+cf4rvw=" providerId="None" clId="Web-{AFE212BB-4320-4AED-AC44-11B55E0C84A4}" dt="2022-04-07T21:52:00.502" v="822"/>
          <ac:picMkLst>
            <pc:docMk/>
            <pc:sldMk cId="109857222" sldId="256"/>
            <ac:picMk id="2" creationId="{999BF0B2-0F5C-191B-62F6-A2CFB8B5996D}"/>
          </ac:picMkLst>
        </pc:picChg>
        <pc:picChg chg="add mod">
          <ac:chgData name="Alexander Charest" userId="XCl5eqjRwrDpeLi0TKWQmJwS1haf5AM4CWtO+cf4rvw=" providerId="None" clId="Web-{AFE212BB-4320-4AED-AC44-11B55E0C84A4}" dt="2022-04-07T21:52:00.471" v="821"/>
          <ac:picMkLst>
            <pc:docMk/>
            <pc:sldMk cId="109857222" sldId="256"/>
            <ac:picMk id="3" creationId="{4926EB1C-A3B1-16EE-5DC2-04688CEBFC8A}"/>
          </ac:picMkLst>
        </pc:picChg>
        <pc:picChg chg="mod">
          <ac:chgData name="Alexander Charest" userId="XCl5eqjRwrDpeLi0TKWQmJwS1haf5AM4CWtO+cf4rvw=" providerId="None" clId="Web-{AFE212BB-4320-4AED-AC44-11B55E0C84A4}" dt="2022-04-07T21:48:54.153" v="768" actId="1076"/>
          <ac:picMkLst>
            <pc:docMk/>
            <pc:sldMk cId="109857222" sldId="256"/>
            <ac:picMk id="6" creationId="{7E8FCE10-0D9D-42E0-B3A6-F86F93154622}"/>
          </ac:picMkLst>
        </pc:picChg>
        <pc:picChg chg="mod">
          <ac:chgData name="Alexander Charest" userId="XCl5eqjRwrDpeLi0TKWQmJwS1haf5AM4CWtO+cf4rvw=" providerId="None" clId="Web-{AFE212BB-4320-4AED-AC44-11B55E0C84A4}" dt="2022-04-07T21:48:54.106" v="767" actId="1076"/>
          <ac:picMkLst>
            <pc:docMk/>
            <pc:sldMk cId="109857222" sldId="256"/>
            <ac:picMk id="9" creationId="{8A8596BF-0741-5722-F006-B8CC0109545E}"/>
          </ac:picMkLst>
        </pc:picChg>
        <pc:picChg chg="mod">
          <ac:chgData name="Alexander Charest" userId="XCl5eqjRwrDpeLi0TKWQmJwS1haf5AM4CWtO+cf4rvw=" providerId="None" clId="Web-{AFE212BB-4320-4AED-AC44-11B55E0C84A4}" dt="2022-04-07T21:48:48.918" v="766" actId="1076"/>
          <ac:picMkLst>
            <pc:docMk/>
            <pc:sldMk cId="109857222" sldId="256"/>
            <ac:picMk id="11" creationId="{151C6F57-E6F3-5F00-3E70-0C533B15C6FC}"/>
          </ac:picMkLst>
        </pc:picChg>
        <pc:picChg chg="add mod">
          <ac:chgData name="Alexander Charest" userId="XCl5eqjRwrDpeLi0TKWQmJwS1haf5AM4CWtO+cf4rvw=" providerId="None" clId="Web-{AFE212BB-4320-4AED-AC44-11B55E0C84A4}" dt="2022-04-07T21:52:00.440" v="820"/>
          <ac:picMkLst>
            <pc:docMk/>
            <pc:sldMk cId="109857222" sldId="256"/>
            <ac:picMk id="12" creationId="{3E87E6C2-CB68-28AC-262C-7A5488CBC958}"/>
          </ac:picMkLst>
        </pc:picChg>
        <pc:picChg chg="mod">
          <ac:chgData name="Alexander Charest" userId="XCl5eqjRwrDpeLi0TKWQmJwS1haf5AM4CWtO+cf4rvw=" providerId="None" clId="Web-{AFE212BB-4320-4AED-AC44-11B55E0C84A4}" dt="2022-04-07T21:48:54.184" v="769" actId="1076"/>
          <ac:picMkLst>
            <pc:docMk/>
            <pc:sldMk cId="109857222" sldId="256"/>
            <ac:picMk id="14" creationId="{C2C49965-115F-EAE1-F588-B197F50A616B}"/>
          </ac:picMkLst>
        </pc:picChg>
        <pc:picChg chg="add mod">
          <ac:chgData name="Alexander Charest" userId="XCl5eqjRwrDpeLi0TKWQmJwS1haf5AM4CWtO+cf4rvw=" providerId="None" clId="Web-{AFE212BB-4320-4AED-AC44-11B55E0C84A4}" dt="2022-04-07T21:52:00.409" v="819"/>
          <ac:picMkLst>
            <pc:docMk/>
            <pc:sldMk cId="109857222" sldId="256"/>
            <ac:picMk id="16" creationId="{92FE3EE2-EA5E-7CC2-0C7F-DD6B7EC872CE}"/>
          </ac:picMkLst>
        </pc:picChg>
        <pc:picChg chg="mod">
          <ac:chgData name="Alexander Charest" userId="XCl5eqjRwrDpeLi0TKWQmJwS1haf5AM4CWtO+cf4rvw=" providerId="None" clId="Web-{AFE212BB-4320-4AED-AC44-11B55E0C84A4}" dt="2022-04-07T21:50:38.891" v="793" actId="1076"/>
          <ac:picMkLst>
            <pc:docMk/>
            <pc:sldMk cId="109857222" sldId="256"/>
            <ac:picMk id="17" creationId="{66BAA0C8-4295-5A54-2960-E535A6747228}"/>
          </ac:picMkLst>
        </pc:picChg>
        <pc:picChg chg="mod">
          <ac:chgData name="Alexander Charest" userId="XCl5eqjRwrDpeLi0TKWQmJwS1haf5AM4CWtO+cf4rvw=" providerId="None" clId="Web-{AFE212BB-4320-4AED-AC44-11B55E0C84A4}" dt="2022-04-07T21:50:38.937" v="794" actId="1076"/>
          <ac:picMkLst>
            <pc:docMk/>
            <pc:sldMk cId="109857222" sldId="256"/>
            <ac:picMk id="26" creationId="{EDA50638-BD73-9869-F43E-75303E978F1B}"/>
          </ac:picMkLst>
        </pc:picChg>
        <pc:picChg chg="add mod">
          <ac:chgData name="Alexander Charest" userId="XCl5eqjRwrDpeLi0TKWQmJwS1haf5AM4CWtO+cf4rvw=" providerId="None" clId="Web-{AFE212BB-4320-4AED-AC44-11B55E0C84A4}" dt="2022-04-07T21:52:00.581" v="824"/>
          <ac:picMkLst>
            <pc:docMk/>
            <pc:sldMk cId="109857222" sldId="256"/>
            <ac:picMk id="40" creationId="{BBC21DA5-F8D0-9B53-13C2-727F7A75E4B4}"/>
          </ac:picMkLst>
        </pc:picChg>
        <pc:picChg chg="add mod">
          <ac:chgData name="Alexander Charest" userId="XCl5eqjRwrDpeLi0TKWQmJwS1haf5AM4CWtO+cf4rvw=" providerId="None" clId="Web-{AFE212BB-4320-4AED-AC44-11B55E0C84A4}" dt="2022-04-07T21:52:00.549" v="823"/>
          <ac:picMkLst>
            <pc:docMk/>
            <pc:sldMk cId="109857222" sldId="256"/>
            <ac:picMk id="41" creationId="{F6268D89-F2E0-FBEF-99E0-242A0B24F9AD}"/>
          </ac:picMkLst>
        </pc:picChg>
        <pc:cxnChg chg="mod">
          <ac:chgData name="Alexander Charest" userId="XCl5eqjRwrDpeLi0TKWQmJwS1haf5AM4CWtO+cf4rvw=" providerId="None" clId="Web-{AFE212BB-4320-4AED-AC44-11B55E0C84A4}" dt="2022-04-07T21:41:20.670" v="460" actId="1076"/>
          <ac:cxnSpMkLst>
            <pc:docMk/>
            <pc:sldMk cId="109857222" sldId="256"/>
            <ac:cxnSpMk id="30" creationId="{85003152-983A-473F-885D-5A5A08A76CA7}"/>
          </ac:cxnSpMkLst>
        </pc:cxnChg>
      </pc:sldChg>
    </pc:docChg>
  </pc:docChgLst>
  <pc:docChgLst>
    <pc:chgData name="Alexander Charest" userId="XCl5eqjRwrDpeLi0TKWQmJwS1haf5AM4CWtO+cf4rvw=" providerId="None" clId="Web-{D5672017-AC55-408A-BEF4-E8AE9804D450}"/>
    <pc:docChg chg="modSld">
      <pc:chgData name="Alexander Charest" userId="XCl5eqjRwrDpeLi0TKWQmJwS1haf5AM4CWtO+cf4rvw=" providerId="None" clId="Web-{D5672017-AC55-408A-BEF4-E8AE9804D450}" dt="2022-04-13T18:31:14.964" v="34" actId="1076"/>
      <pc:docMkLst>
        <pc:docMk/>
      </pc:docMkLst>
      <pc:sldChg chg="modSp">
        <pc:chgData name="Alexander Charest" userId="XCl5eqjRwrDpeLi0TKWQmJwS1haf5AM4CWtO+cf4rvw=" providerId="None" clId="Web-{D5672017-AC55-408A-BEF4-E8AE9804D450}" dt="2022-04-13T18:31:14.964" v="34" actId="1076"/>
        <pc:sldMkLst>
          <pc:docMk/>
          <pc:sldMk cId="109857222" sldId="256"/>
        </pc:sldMkLst>
        <pc:spChg chg="mod">
          <ac:chgData name="Alexander Charest" userId="XCl5eqjRwrDpeLi0TKWQmJwS1haf5AM4CWtO+cf4rvw=" providerId="None" clId="Web-{D5672017-AC55-408A-BEF4-E8AE9804D450}" dt="2022-04-13T18:28:08.115" v="18" actId="14100"/>
          <ac:spMkLst>
            <pc:docMk/>
            <pc:sldMk cId="109857222" sldId="256"/>
            <ac:spMk id="8" creationId="{D5B6F774-5783-4945-AB4F-B3255737C203}"/>
          </ac:spMkLst>
        </pc:spChg>
        <pc:spChg chg="mod">
          <ac:chgData name="Alexander Charest" userId="XCl5eqjRwrDpeLi0TKWQmJwS1haf5AM4CWtO+cf4rvw=" providerId="None" clId="Web-{D5672017-AC55-408A-BEF4-E8AE9804D450}" dt="2022-04-13T18:31:14.964" v="34" actId="1076"/>
          <ac:spMkLst>
            <pc:docMk/>
            <pc:sldMk cId="109857222" sldId="256"/>
            <ac:spMk id="13" creationId="{476DB050-58E3-D352-A7E8-271B021AF505}"/>
          </ac:spMkLst>
        </pc:spChg>
        <pc:spChg chg="mod">
          <ac:chgData name="Alexander Charest" userId="XCl5eqjRwrDpeLi0TKWQmJwS1haf5AM4CWtO+cf4rvw=" providerId="None" clId="Web-{D5672017-AC55-408A-BEF4-E8AE9804D450}" dt="2022-04-13T18:31:06.323" v="33" actId="1076"/>
          <ac:spMkLst>
            <pc:docMk/>
            <pc:sldMk cId="109857222" sldId="256"/>
            <ac:spMk id="24" creationId="{DFA82480-1D8E-FFBD-E91D-E857A339C360}"/>
          </ac:spMkLst>
        </pc:spChg>
        <pc:spChg chg="mod">
          <ac:chgData name="Alexander Charest" userId="XCl5eqjRwrDpeLi0TKWQmJwS1haf5AM4CWtO+cf4rvw=" providerId="None" clId="Web-{D5672017-AC55-408A-BEF4-E8AE9804D450}" dt="2022-04-13T18:30:30.838" v="28" actId="20577"/>
          <ac:spMkLst>
            <pc:docMk/>
            <pc:sldMk cId="109857222" sldId="256"/>
            <ac:spMk id="38" creationId="{D9AE77D7-1387-3E80-2B2B-20D5755E979D}"/>
          </ac:spMkLst>
        </pc:spChg>
        <pc:grpChg chg="mod">
          <ac:chgData name="Alexander Charest" userId="XCl5eqjRwrDpeLi0TKWQmJwS1haf5AM4CWtO+cf4rvw=" providerId="None" clId="Web-{D5672017-AC55-408A-BEF4-E8AE9804D450}" dt="2022-04-13T18:30:44.510" v="30" actId="1076"/>
          <ac:grpSpMkLst>
            <pc:docMk/>
            <pc:sldMk cId="109857222" sldId="256"/>
            <ac:grpSpMk id="10" creationId="{0A85464D-2DC2-3BA0-2AEA-3BD5B66800C4}"/>
          </ac:grpSpMkLst>
        </pc:grpChg>
      </pc:sldChg>
    </pc:docChg>
  </pc:docChgLst>
  <pc:docChgLst>
    <pc:chgData name="Devan Sack" userId="D2J4RzQmSrCgzsj2vONdGI+vLrwUFo/Ka/P9J7b8UFw=" providerId="None" clId="Web-{C00D1795-8509-41EF-9DFD-5D643115ACDB}"/>
    <pc:docChg chg="modSld">
      <pc:chgData name="Devan Sack" userId="D2J4RzQmSrCgzsj2vONdGI+vLrwUFo/Ka/P9J7b8UFw=" providerId="None" clId="Web-{C00D1795-8509-41EF-9DFD-5D643115ACDB}" dt="2022-04-10T20:20:48.681" v="1" actId="20577"/>
      <pc:docMkLst>
        <pc:docMk/>
      </pc:docMkLst>
      <pc:sldChg chg="modSp">
        <pc:chgData name="Devan Sack" userId="D2J4RzQmSrCgzsj2vONdGI+vLrwUFo/Ka/P9J7b8UFw=" providerId="None" clId="Web-{C00D1795-8509-41EF-9DFD-5D643115ACDB}" dt="2022-04-10T20:20:48.681" v="1" actId="20577"/>
        <pc:sldMkLst>
          <pc:docMk/>
          <pc:sldMk cId="109857222" sldId="256"/>
        </pc:sldMkLst>
        <pc:spChg chg="mod">
          <ac:chgData name="Devan Sack" userId="D2J4RzQmSrCgzsj2vONdGI+vLrwUFo/Ka/P9J7b8UFw=" providerId="None" clId="Web-{C00D1795-8509-41EF-9DFD-5D643115ACDB}" dt="2022-04-10T20:20:48.681" v="1" actId="20577"/>
          <ac:spMkLst>
            <pc:docMk/>
            <pc:sldMk cId="109857222" sldId="256"/>
            <ac:spMk id="25" creationId="{B82D372F-90D9-4372-BD8C-D06BDCB1F71E}"/>
          </ac:spMkLst>
        </pc:spChg>
      </pc:sldChg>
    </pc:docChg>
  </pc:docChgLst>
  <pc:docChgLst>
    <pc:chgData name="Sam Williams" userId="DR9uBCVGdBAQhi3kshcrgZX9y6rrV8OAcDHVnv2vYwk=" providerId="None" clId="Web-{97650B62-9541-4AC2-8803-D4CA61E07EB7}"/>
    <pc:docChg chg="mod">
      <pc:chgData name="Sam Williams" userId="DR9uBCVGdBAQhi3kshcrgZX9y6rrV8OAcDHVnv2vYwk=" providerId="None" clId="Web-{97650B62-9541-4AC2-8803-D4CA61E07EB7}" dt="2022-04-13T19:04:39.757" v="1"/>
      <pc:docMkLst>
        <pc:docMk/>
      </pc:docMkLst>
      <pc:sldChg chg="modCm">
        <pc:chgData name="Sam Williams" userId="DR9uBCVGdBAQhi3kshcrgZX9y6rrV8OAcDHVnv2vYwk=" providerId="None" clId="Web-{97650B62-9541-4AC2-8803-D4CA61E07EB7}" dt="2022-04-13T19:04:39.757" v="1"/>
        <pc:sldMkLst>
          <pc:docMk/>
          <pc:sldMk cId="109857222" sldId="256"/>
        </pc:sldMkLst>
      </pc:sldChg>
    </pc:docChg>
  </pc:docChgLst>
  <pc:docChgLst>
    <pc:chgData name="Devan Sack" userId="D2J4RzQmSrCgzsj2vONdGI+vLrwUFo/Ka/P9J7b8UFw=" providerId="None" clId="Web-{0C4F69D6-6F6A-47B6-B198-C48EEF1489EA}"/>
    <pc:docChg chg="modSld">
      <pc:chgData name="Devan Sack" userId="D2J4RzQmSrCgzsj2vONdGI+vLrwUFo/Ka/P9J7b8UFw=" providerId="None" clId="Web-{0C4F69D6-6F6A-47B6-B198-C48EEF1489EA}" dt="2022-04-11T17:58:57.647" v="166" actId="20577"/>
      <pc:docMkLst>
        <pc:docMk/>
      </pc:docMkLst>
      <pc:sldChg chg="addSp modSp">
        <pc:chgData name="Devan Sack" userId="D2J4RzQmSrCgzsj2vONdGI+vLrwUFo/Ka/P9J7b8UFw=" providerId="None" clId="Web-{0C4F69D6-6F6A-47B6-B198-C48EEF1489EA}" dt="2022-04-11T17:58:57.647" v="166" actId="20577"/>
        <pc:sldMkLst>
          <pc:docMk/>
          <pc:sldMk cId="109857222" sldId="256"/>
        </pc:sldMkLst>
        <pc:spChg chg="mod">
          <ac:chgData name="Devan Sack" userId="D2J4RzQmSrCgzsj2vONdGI+vLrwUFo/Ka/P9J7b8UFw=" providerId="None" clId="Web-{0C4F69D6-6F6A-47B6-B198-C48EEF1489EA}" dt="2022-04-11T17:43:28.266" v="4" actId="20577"/>
          <ac:spMkLst>
            <pc:docMk/>
            <pc:sldMk cId="109857222" sldId="256"/>
            <ac:spMk id="15" creationId="{53AF016C-7BE1-4716-B341-605D2A743EFB}"/>
          </ac:spMkLst>
        </pc:spChg>
        <pc:spChg chg="mod">
          <ac:chgData name="Devan Sack" userId="D2J4RzQmSrCgzsj2vONdGI+vLrwUFo/Ka/P9J7b8UFw=" providerId="None" clId="Web-{0C4F69D6-6F6A-47B6-B198-C48EEF1489EA}" dt="2022-04-11T17:58:57.647" v="166" actId="20577"/>
          <ac:spMkLst>
            <pc:docMk/>
            <pc:sldMk cId="109857222" sldId="256"/>
            <ac:spMk id="20" creationId="{5C6B027B-2DB5-0E0C-486A-296BEA8E9106}"/>
          </ac:spMkLst>
        </pc:spChg>
        <pc:spChg chg="mod">
          <ac:chgData name="Devan Sack" userId="D2J4RzQmSrCgzsj2vONdGI+vLrwUFo/Ka/P9J7b8UFw=" providerId="None" clId="Web-{0C4F69D6-6F6A-47B6-B198-C48EEF1489EA}" dt="2022-04-11T17:58:41.600" v="158" actId="20577"/>
          <ac:spMkLst>
            <pc:docMk/>
            <pc:sldMk cId="109857222" sldId="256"/>
            <ac:spMk id="55" creationId="{FC62A197-1BCF-4ECB-A599-94F2F53C49C2}"/>
          </ac:spMkLst>
        </pc:spChg>
        <pc:spChg chg="add">
          <ac:chgData name="Devan Sack" userId="D2J4RzQmSrCgzsj2vONdGI+vLrwUFo/Ka/P9J7b8UFw=" providerId="None" clId="Web-{0C4F69D6-6F6A-47B6-B198-C48EEF1489EA}" dt="2022-04-11T17:48:46.841" v="81"/>
          <ac:spMkLst>
            <pc:docMk/>
            <pc:sldMk cId="109857222" sldId="256"/>
            <ac:spMk id="56" creationId="{EE47BF7F-60CF-8CFF-7A58-037C57BE625A}"/>
          </ac:spMkLst>
        </pc:spChg>
        <pc:grpChg chg="mod">
          <ac:chgData name="Devan Sack" userId="D2J4RzQmSrCgzsj2vONdGI+vLrwUFo/Ka/P9J7b8UFw=" providerId="None" clId="Web-{0C4F69D6-6F6A-47B6-B198-C48EEF1489EA}" dt="2022-04-11T17:43:15.859" v="2" actId="14100"/>
          <ac:grpSpMkLst>
            <pc:docMk/>
            <pc:sldMk cId="109857222" sldId="256"/>
            <ac:grpSpMk id="19" creationId="{43B1E8EF-9AD3-F168-F29B-8AF2D73E27D5}"/>
          </ac:grpSpMkLst>
        </pc:grpChg>
        <pc:picChg chg="mod">
          <ac:chgData name="Devan Sack" userId="D2J4RzQmSrCgzsj2vONdGI+vLrwUFo/Ka/P9J7b8UFw=" providerId="None" clId="Web-{0C4F69D6-6F6A-47B6-B198-C48EEF1489EA}" dt="2022-04-11T17:43:31.828" v="5" actId="1076"/>
          <ac:picMkLst>
            <pc:docMk/>
            <pc:sldMk cId="109857222" sldId="256"/>
            <ac:picMk id="5" creationId="{990FD72F-92AE-E96F-01A8-65E912FD91CB}"/>
          </ac:picMkLst>
        </pc:picChg>
        <pc:picChg chg="mod">
          <ac:chgData name="Devan Sack" userId="D2J4RzQmSrCgzsj2vONdGI+vLrwUFo/Ka/P9J7b8UFw=" providerId="None" clId="Web-{0C4F69D6-6F6A-47B6-B198-C48EEF1489EA}" dt="2022-04-11T17:43:33.485" v="6" actId="1076"/>
          <ac:picMkLst>
            <pc:docMk/>
            <pc:sldMk cId="109857222" sldId="256"/>
            <ac:picMk id="7" creationId="{F7692297-AD52-CB93-9A0B-06D1AF7FEC05}"/>
          </ac:picMkLst>
        </pc:picChg>
      </pc:sldChg>
    </pc:docChg>
  </pc:docChgLst>
  <pc:docChgLst>
    <pc:chgData name="Joseph Camobreco" userId="TNl9OEU2m3FQmXdf0mHgW9x1NMNLFCZG0bstdAwlp+w=" providerId="None" clId="Web-{8EEA8004-E3B8-42B9-868D-AF4BD526942F}"/>
    <pc:docChg chg="modSld">
      <pc:chgData name="Joseph Camobreco" userId="TNl9OEU2m3FQmXdf0mHgW9x1NMNLFCZG0bstdAwlp+w=" providerId="None" clId="Web-{8EEA8004-E3B8-42B9-868D-AF4BD526942F}" dt="2022-04-16T17:49:09.587" v="1" actId="1076"/>
      <pc:docMkLst>
        <pc:docMk/>
      </pc:docMkLst>
      <pc:sldChg chg="modSp">
        <pc:chgData name="Joseph Camobreco" userId="TNl9OEU2m3FQmXdf0mHgW9x1NMNLFCZG0bstdAwlp+w=" providerId="None" clId="Web-{8EEA8004-E3B8-42B9-868D-AF4BD526942F}" dt="2022-04-16T17:49:09.587" v="1" actId="1076"/>
        <pc:sldMkLst>
          <pc:docMk/>
          <pc:sldMk cId="109857222" sldId="256"/>
        </pc:sldMkLst>
        <pc:picChg chg="mod">
          <ac:chgData name="Joseph Camobreco" userId="TNl9OEU2m3FQmXdf0mHgW9x1NMNLFCZG0bstdAwlp+w=" providerId="None" clId="Web-{8EEA8004-E3B8-42B9-868D-AF4BD526942F}" dt="2022-04-16T17:49:09.587" v="1" actId="1076"/>
          <ac:picMkLst>
            <pc:docMk/>
            <pc:sldMk cId="109857222" sldId="256"/>
            <ac:picMk id="59" creationId="{1BC4B113-B32A-55B1-5606-6251DACCB82A}"/>
          </ac:picMkLst>
        </pc:picChg>
      </pc:sldChg>
    </pc:docChg>
  </pc:docChgLst>
  <pc:docChgLst>
    <pc:chgData name="Sam Williams" userId="DR9uBCVGdBAQhi3kshcrgZX9y6rrV8OAcDHVnv2vYwk=" providerId="None" clId="Web-{9EA7A7D5-FB8F-4DDA-AD35-A5510BF7B520}"/>
    <pc:docChg chg="modSld">
      <pc:chgData name="Sam Williams" userId="DR9uBCVGdBAQhi3kshcrgZX9y6rrV8OAcDHVnv2vYwk=" providerId="None" clId="Web-{9EA7A7D5-FB8F-4DDA-AD35-A5510BF7B520}" dt="2022-04-10T23:35:04.979" v="6" actId="20577"/>
      <pc:docMkLst>
        <pc:docMk/>
      </pc:docMkLst>
      <pc:sldChg chg="modSp">
        <pc:chgData name="Sam Williams" userId="DR9uBCVGdBAQhi3kshcrgZX9y6rrV8OAcDHVnv2vYwk=" providerId="None" clId="Web-{9EA7A7D5-FB8F-4DDA-AD35-A5510BF7B520}" dt="2022-04-10T23:35:04.979" v="6" actId="20577"/>
        <pc:sldMkLst>
          <pc:docMk/>
          <pc:sldMk cId="109857222" sldId="256"/>
        </pc:sldMkLst>
        <pc:spChg chg="mod">
          <ac:chgData name="Sam Williams" userId="DR9uBCVGdBAQhi3kshcrgZX9y6rrV8OAcDHVnv2vYwk=" providerId="None" clId="Web-{9EA7A7D5-FB8F-4DDA-AD35-A5510BF7B520}" dt="2022-04-10T23:35:04.979" v="6" actId="20577"/>
          <ac:spMkLst>
            <pc:docMk/>
            <pc:sldMk cId="109857222" sldId="256"/>
            <ac:spMk id="38" creationId="{D9AE77D7-1387-3E80-2B2B-20D5755E979D}"/>
          </ac:spMkLst>
        </pc:spChg>
      </pc:sldChg>
    </pc:docChg>
  </pc:docChgLst>
  <pc:docChgLst>
    <pc:chgData name="Andrew LePage" userId="Q4qqldfBkm81C3xtuaX8E0jR7fUhBfkhy5gWA2yOEoE=" providerId="None" clId="Web-{8296FA91-62BA-4787-B2FE-966C4DC16510}"/>
    <pc:docChg chg="">
      <pc:chgData name="Andrew LePage" userId="Q4qqldfBkm81C3xtuaX8E0jR7fUhBfkhy5gWA2yOEoE=" providerId="None" clId="Web-{8296FA91-62BA-4787-B2FE-966C4DC16510}" dt="2022-04-13T18:34:05.916" v="2"/>
      <pc:docMkLst>
        <pc:docMk/>
      </pc:docMkLst>
      <pc:sldChg chg="addCm modCm">
        <pc:chgData name="Andrew LePage" userId="Q4qqldfBkm81C3xtuaX8E0jR7fUhBfkhy5gWA2yOEoE=" providerId="None" clId="Web-{8296FA91-62BA-4787-B2FE-966C4DC16510}" dt="2022-04-13T18:34:05.916" v="2"/>
        <pc:sldMkLst>
          <pc:docMk/>
          <pc:sldMk cId="109857222" sldId="256"/>
        </pc:sldMkLst>
      </pc:sldChg>
    </pc:docChg>
  </pc:docChgLst>
  <pc:docChgLst>
    <pc:chgData name="Joseph Camobreco" userId="TNl9OEU2m3FQmXdf0mHgW9x1NMNLFCZG0bstdAwlp+w=" providerId="None" clId="Web-{1137B6D4-5FF3-40A5-9137-DC1058D1FE02}"/>
    <pc:docChg chg="modSld">
      <pc:chgData name="Joseph Camobreco" userId="TNl9OEU2m3FQmXdf0mHgW9x1NMNLFCZG0bstdAwlp+w=" providerId="None" clId="Web-{1137B6D4-5FF3-40A5-9137-DC1058D1FE02}" dt="2022-03-22T17:32:39.163" v="122"/>
      <pc:docMkLst>
        <pc:docMk/>
      </pc:docMkLst>
      <pc:sldChg chg="addSp modSp">
        <pc:chgData name="Joseph Camobreco" userId="TNl9OEU2m3FQmXdf0mHgW9x1NMNLFCZG0bstdAwlp+w=" providerId="None" clId="Web-{1137B6D4-5FF3-40A5-9137-DC1058D1FE02}" dt="2022-03-22T17:32:39.163" v="122"/>
        <pc:sldMkLst>
          <pc:docMk/>
          <pc:sldMk cId="109857222" sldId="256"/>
        </pc:sldMkLst>
        <pc:spChg chg="add">
          <ac:chgData name="Joseph Camobreco" userId="TNl9OEU2m3FQmXdf0mHgW9x1NMNLFCZG0bstdAwlp+w=" providerId="None" clId="Web-{1137B6D4-5FF3-40A5-9137-DC1058D1FE02}" dt="2022-03-22T17:32:39.085" v="121"/>
          <ac:spMkLst>
            <pc:docMk/>
            <pc:sldMk cId="109857222" sldId="256"/>
            <ac:spMk id="3" creationId="{7973C089-57D9-13EA-7B2F-2CFACB215746}"/>
          </ac:spMkLst>
        </pc:spChg>
        <pc:spChg chg="add">
          <ac:chgData name="Joseph Camobreco" userId="TNl9OEU2m3FQmXdf0mHgW9x1NMNLFCZG0bstdAwlp+w=" providerId="None" clId="Web-{1137B6D4-5FF3-40A5-9137-DC1058D1FE02}" dt="2022-03-22T17:32:39.163" v="122"/>
          <ac:spMkLst>
            <pc:docMk/>
            <pc:sldMk cId="109857222" sldId="256"/>
            <ac:spMk id="6" creationId="{8C0F033F-9B0C-C150-6C41-7EF48C0BF890}"/>
          </ac:spMkLst>
        </pc:spChg>
        <pc:spChg chg="mod">
          <ac:chgData name="Joseph Camobreco" userId="TNl9OEU2m3FQmXdf0mHgW9x1NMNLFCZG0bstdAwlp+w=" providerId="None" clId="Web-{1137B6D4-5FF3-40A5-9137-DC1058D1FE02}" dt="2022-03-22T17:10:35.897" v="8" actId="14100"/>
          <ac:spMkLst>
            <pc:docMk/>
            <pc:sldMk cId="109857222" sldId="256"/>
            <ac:spMk id="8" creationId="{D5B6F774-5783-4945-AB4F-B3255737C203}"/>
          </ac:spMkLst>
        </pc:spChg>
        <pc:spChg chg="mod">
          <ac:chgData name="Joseph Camobreco" userId="TNl9OEU2m3FQmXdf0mHgW9x1NMNLFCZG0bstdAwlp+w=" providerId="None" clId="Web-{1137B6D4-5FF3-40A5-9137-DC1058D1FE02}" dt="2022-03-22T17:14:20.840" v="11"/>
          <ac:spMkLst>
            <pc:docMk/>
            <pc:sldMk cId="109857222" sldId="256"/>
            <ac:spMk id="13" creationId="{476DB050-58E3-D352-A7E8-271B021AF505}"/>
          </ac:spMkLst>
        </pc:spChg>
        <pc:spChg chg="mod">
          <ac:chgData name="Joseph Camobreco" userId="TNl9OEU2m3FQmXdf0mHgW9x1NMNLFCZG0bstdAwlp+w=" providerId="None" clId="Web-{1137B6D4-5FF3-40A5-9137-DC1058D1FE02}" dt="2022-03-22T17:14:27.418" v="12"/>
          <ac:spMkLst>
            <pc:docMk/>
            <pc:sldMk cId="109857222" sldId="256"/>
            <ac:spMk id="15" creationId="{53AF016C-7BE1-4716-B341-605D2A743EFB}"/>
          </ac:spMkLst>
        </pc:spChg>
        <pc:spChg chg="mod">
          <ac:chgData name="Joseph Camobreco" userId="TNl9OEU2m3FQmXdf0mHgW9x1NMNLFCZG0bstdAwlp+w=" providerId="None" clId="Web-{1137B6D4-5FF3-40A5-9137-DC1058D1FE02}" dt="2022-03-22T17:27:56.813" v="69" actId="14100"/>
          <ac:spMkLst>
            <pc:docMk/>
            <pc:sldMk cId="109857222" sldId="256"/>
            <ac:spMk id="38" creationId="{D9AE77D7-1387-3E80-2B2B-20D5755E979D}"/>
          </ac:spMkLst>
        </pc:spChg>
        <pc:spChg chg="mod">
          <ac:chgData name="Joseph Camobreco" userId="TNl9OEU2m3FQmXdf0mHgW9x1NMNLFCZG0bstdAwlp+w=" providerId="None" clId="Web-{1137B6D4-5FF3-40A5-9137-DC1058D1FE02}" dt="2022-03-22T17:27:45.515" v="67"/>
          <ac:spMkLst>
            <pc:docMk/>
            <pc:sldMk cId="109857222" sldId="256"/>
            <ac:spMk id="39" creationId="{0DDE4D37-FE93-068D-B69F-6E3CF0BAD28E}"/>
          </ac:spMkLst>
        </pc:spChg>
        <pc:spChg chg="add mod">
          <ac:chgData name="Joseph Camobreco" userId="TNl9OEU2m3FQmXdf0mHgW9x1NMNLFCZG0bstdAwlp+w=" providerId="None" clId="Web-{1137B6D4-5FF3-40A5-9137-DC1058D1FE02}" dt="2022-03-22T17:28:15.079" v="101" actId="20577"/>
          <ac:spMkLst>
            <pc:docMk/>
            <pc:sldMk cId="109857222" sldId="256"/>
            <ac:spMk id="41" creationId="{B249BDE1-7A42-3F3A-81F6-BA8FB635E12B}"/>
          </ac:spMkLst>
        </pc:spChg>
        <pc:spChg chg="add mod">
          <ac:chgData name="Joseph Camobreco" userId="TNl9OEU2m3FQmXdf0mHgW9x1NMNLFCZG0bstdAwlp+w=" providerId="None" clId="Web-{1137B6D4-5FF3-40A5-9137-DC1058D1FE02}" dt="2022-03-22T17:28:57.392" v="108" actId="20577"/>
          <ac:spMkLst>
            <pc:docMk/>
            <pc:sldMk cId="109857222" sldId="256"/>
            <ac:spMk id="42" creationId="{22C25D5F-BDDE-8057-D375-0A330BF1B862}"/>
          </ac:spMkLst>
        </pc:spChg>
        <pc:spChg chg="add mod">
          <ac:chgData name="Joseph Camobreco" userId="TNl9OEU2m3FQmXdf0mHgW9x1NMNLFCZG0bstdAwlp+w=" providerId="None" clId="Web-{1137B6D4-5FF3-40A5-9137-DC1058D1FE02}" dt="2022-03-22T17:29:12.971" v="120" actId="20577"/>
          <ac:spMkLst>
            <pc:docMk/>
            <pc:sldMk cId="109857222" sldId="256"/>
            <ac:spMk id="43" creationId="{1E82A28A-1DF3-1F26-DF14-23C61701CF05}"/>
          </ac:spMkLst>
        </pc:spChg>
        <pc:grpChg chg="add mod">
          <ac:chgData name="Joseph Camobreco" userId="TNl9OEU2m3FQmXdf0mHgW9x1NMNLFCZG0bstdAwlp+w=" providerId="None" clId="Web-{1137B6D4-5FF3-40A5-9137-DC1058D1FE02}" dt="2022-03-22T17:26:49.764" v="14" actId="1076"/>
          <ac:grpSpMkLst>
            <pc:docMk/>
            <pc:sldMk cId="109857222" sldId="256"/>
            <ac:grpSpMk id="31" creationId="{7D7A9B37-6B2C-AB08-D6D7-BD95F1DB5E82}"/>
          </ac:grpSpMkLst>
        </pc:grpChg>
        <pc:grpChg chg="add mod">
          <ac:chgData name="Joseph Camobreco" userId="TNl9OEU2m3FQmXdf0mHgW9x1NMNLFCZG0bstdAwlp+w=" providerId="None" clId="Web-{1137B6D4-5FF3-40A5-9137-DC1058D1FE02}" dt="2022-03-22T17:26:55.311" v="16" actId="1076"/>
          <ac:grpSpMkLst>
            <pc:docMk/>
            <pc:sldMk cId="109857222" sldId="256"/>
            <ac:grpSpMk id="40" creationId="{157AD9B9-51E3-B431-ABCF-0DB00DDC3492}"/>
          </ac:grpSpMkLst>
        </pc:grpChg>
        <pc:picChg chg="mod">
          <ac:chgData name="Joseph Camobreco" userId="TNl9OEU2m3FQmXdf0mHgW9x1NMNLFCZG0bstdAwlp+w=" providerId="None" clId="Web-{1137B6D4-5FF3-40A5-9137-DC1058D1FE02}" dt="2022-03-22T17:10:14.725" v="6" actId="1076"/>
          <ac:picMkLst>
            <pc:docMk/>
            <pc:sldMk cId="109857222" sldId="256"/>
            <ac:picMk id="5" creationId="{990FD72F-92AE-E96F-01A8-65E912FD91CB}"/>
          </ac:picMkLst>
        </pc:picChg>
      </pc:sldChg>
    </pc:docChg>
  </pc:docChgLst>
  <pc:docChgLst>
    <pc:chgData name="Meaghan Wiggin" userId="9UGYbzDp4YhZUa732z2bvz8qkDjbUglERG2qJj3OvFs=" providerId="None" clId="Web-{EDDCC13A-5D71-42E1-AD58-089A0F7C371C}"/>
    <pc:docChg chg="modSld">
      <pc:chgData name="Meaghan Wiggin" userId="9UGYbzDp4YhZUa732z2bvz8qkDjbUglERG2qJj3OvFs=" providerId="None" clId="Web-{EDDCC13A-5D71-42E1-AD58-089A0F7C371C}" dt="2022-04-18T18:26:40.676" v="29" actId="20577"/>
      <pc:docMkLst>
        <pc:docMk/>
      </pc:docMkLst>
      <pc:sldChg chg="modSp">
        <pc:chgData name="Meaghan Wiggin" userId="9UGYbzDp4YhZUa732z2bvz8qkDjbUglERG2qJj3OvFs=" providerId="None" clId="Web-{EDDCC13A-5D71-42E1-AD58-089A0F7C371C}" dt="2022-04-18T18:26:40.676" v="29" actId="20577"/>
        <pc:sldMkLst>
          <pc:docMk/>
          <pc:sldMk cId="109857222" sldId="256"/>
        </pc:sldMkLst>
        <pc:spChg chg="mod">
          <ac:chgData name="Meaghan Wiggin" userId="9UGYbzDp4YhZUa732z2bvz8qkDjbUglERG2qJj3OvFs=" providerId="None" clId="Web-{EDDCC13A-5D71-42E1-AD58-089A0F7C371C}" dt="2022-04-18T18:26:40.676" v="29" actId="20577"/>
          <ac:spMkLst>
            <pc:docMk/>
            <pc:sldMk cId="109857222" sldId="256"/>
            <ac:spMk id="45" creationId="{2BF25E49-F14B-D703-78F7-60D98E1F3E54}"/>
          </ac:spMkLst>
        </pc:spChg>
        <pc:spChg chg="mod">
          <ac:chgData name="Meaghan Wiggin" userId="9UGYbzDp4YhZUa732z2bvz8qkDjbUglERG2qJj3OvFs=" providerId="None" clId="Web-{EDDCC13A-5D71-42E1-AD58-089A0F7C371C}" dt="2022-04-18T18:04:01.025" v="21" actId="20577"/>
          <ac:spMkLst>
            <pc:docMk/>
            <pc:sldMk cId="109857222" sldId="256"/>
            <ac:spMk id="62" creationId="{297E4D2F-AAAB-E01A-9304-3E2D7BED99EA}"/>
          </ac:spMkLst>
        </pc:spChg>
        <pc:grpChg chg="mod">
          <ac:chgData name="Meaghan Wiggin" userId="9UGYbzDp4YhZUa732z2bvz8qkDjbUglERG2qJj3OvFs=" providerId="None" clId="Web-{EDDCC13A-5D71-42E1-AD58-089A0F7C371C}" dt="2022-04-18T18:03:48.603" v="16" actId="1076"/>
          <ac:grpSpMkLst>
            <pc:docMk/>
            <pc:sldMk cId="109857222" sldId="256"/>
            <ac:grpSpMk id="44" creationId="{98EC7584-0AF9-15B2-5DB9-284E1782AC7E}"/>
          </ac:grpSpMkLst>
        </pc:grpChg>
      </pc:sldChg>
    </pc:docChg>
  </pc:docChgLst>
  <pc:docChgLst>
    <pc:chgData name="Alexander Charest" userId="XCl5eqjRwrDpeLi0TKWQmJwS1haf5AM4CWtO+cf4rvw=" providerId="None" clId="Web-{5B4AA5F2-099E-41A9-8C06-29D2D0DB5CF2}"/>
    <pc:docChg chg="modSld">
      <pc:chgData name="Alexander Charest" userId="XCl5eqjRwrDpeLi0TKWQmJwS1haf5AM4CWtO+cf4rvw=" providerId="None" clId="Web-{5B4AA5F2-099E-41A9-8C06-29D2D0DB5CF2}" dt="2022-04-15T16:15:11.242" v="13"/>
      <pc:docMkLst>
        <pc:docMk/>
      </pc:docMkLst>
      <pc:sldChg chg="modSp">
        <pc:chgData name="Alexander Charest" userId="XCl5eqjRwrDpeLi0TKWQmJwS1haf5AM4CWtO+cf4rvw=" providerId="None" clId="Web-{5B4AA5F2-099E-41A9-8C06-29D2D0DB5CF2}" dt="2022-04-15T16:15:11.242" v="13"/>
        <pc:sldMkLst>
          <pc:docMk/>
          <pc:sldMk cId="109857222" sldId="256"/>
        </pc:sldMkLst>
        <pc:graphicFrameChg chg="mod modGraphic">
          <ac:chgData name="Alexander Charest" userId="XCl5eqjRwrDpeLi0TKWQmJwS1haf5AM4CWtO+cf4rvw=" providerId="None" clId="Web-{5B4AA5F2-099E-41A9-8C06-29D2D0DB5CF2}" dt="2022-04-15T16:15:11.242" v="13"/>
          <ac:graphicFrameMkLst>
            <pc:docMk/>
            <pc:sldMk cId="109857222" sldId="256"/>
            <ac:graphicFrameMk id="22" creationId="{D0C34D39-E32A-07F6-FADB-F2CA8CA8D1E9}"/>
          </ac:graphicFrameMkLst>
        </pc:graphicFrameChg>
      </pc:sldChg>
    </pc:docChg>
  </pc:docChgLst>
  <pc:docChgLst>
    <pc:chgData name="Andrew LePage" userId="Q4qqldfBkm81C3xtuaX8E0jR7fUhBfkhy5gWA2yOEoE=" providerId="None" clId="Web-{CD3CFC08-B493-47F8-855C-A20309719AE6}"/>
    <pc:docChg chg="mod modSld">
      <pc:chgData name="Andrew LePage" userId="Q4qqldfBkm81C3xtuaX8E0jR7fUhBfkhy5gWA2yOEoE=" providerId="None" clId="Web-{CD3CFC08-B493-47F8-855C-A20309719AE6}" dt="2022-04-13T18:04:21.892" v="4"/>
      <pc:docMkLst>
        <pc:docMk/>
      </pc:docMkLst>
      <pc:sldChg chg="modSp addCm modCm">
        <pc:chgData name="Andrew LePage" userId="Q4qqldfBkm81C3xtuaX8E0jR7fUhBfkhy5gWA2yOEoE=" providerId="None" clId="Web-{CD3CFC08-B493-47F8-855C-A20309719AE6}" dt="2022-04-13T18:04:21.892" v="4"/>
        <pc:sldMkLst>
          <pc:docMk/>
          <pc:sldMk cId="109857222" sldId="256"/>
        </pc:sldMkLst>
        <pc:spChg chg="mod">
          <ac:chgData name="Andrew LePage" userId="Q4qqldfBkm81C3xtuaX8E0jR7fUhBfkhy5gWA2yOEoE=" providerId="None" clId="Web-{CD3CFC08-B493-47F8-855C-A20309719AE6}" dt="2022-04-13T18:01:15.996" v="0" actId="20577"/>
          <ac:spMkLst>
            <pc:docMk/>
            <pc:sldMk cId="109857222" sldId="256"/>
            <ac:spMk id="33" creationId="{1897DD5F-3596-F996-CB35-B821AB950289}"/>
          </ac:spMkLst>
        </pc:spChg>
      </pc:sldChg>
    </pc:docChg>
  </pc:docChgLst>
  <pc:docChgLst>
    <pc:chgData name="Devan Sack" userId="D2J4RzQmSrCgzsj2vONdGI+vLrwUFo/Ka/P9J7b8UFw=" providerId="None" clId="Web-{1188D59C-A777-4917-AC5A-60D5650E8E27}"/>
    <pc:docChg chg="modSld">
      <pc:chgData name="Devan Sack" userId="D2J4RzQmSrCgzsj2vONdGI+vLrwUFo/Ka/P9J7b8UFw=" providerId="None" clId="Web-{1188D59C-A777-4917-AC5A-60D5650E8E27}" dt="2022-04-11T19:25:06.515" v="105" actId="14100"/>
      <pc:docMkLst>
        <pc:docMk/>
      </pc:docMkLst>
      <pc:sldChg chg="addSp delSp modSp">
        <pc:chgData name="Devan Sack" userId="D2J4RzQmSrCgzsj2vONdGI+vLrwUFo/Ka/P9J7b8UFw=" providerId="None" clId="Web-{1188D59C-A777-4917-AC5A-60D5650E8E27}" dt="2022-04-11T19:25:06.515" v="105" actId="14100"/>
        <pc:sldMkLst>
          <pc:docMk/>
          <pc:sldMk cId="109857222" sldId="256"/>
        </pc:sldMkLst>
        <pc:spChg chg="mod">
          <ac:chgData name="Devan Sack" userId="D2J4RzQmSrCgzsj2vONdGI+vLrwUFo/Ka/P9J7b8UFw=" providerId="None" clId="Web-{1188D59C-A777-4917-AC5A-60D5650E8E27}" dt="2022-04-11T19:15:36.084" v="47" actId="1076"/>
          <ac:spMkLst>
            <pc:docMk/>
            <pc:sldMk cId="109857222" sldId="256"/>
            <ac:spMk id="3" creationId="{38D8EE8E-FC8B-B5F3-F887-39393018496F}"/>
          </ac:spMkLst>
        </pc:spChg>
        <pc:spChg chg="mod">
          <ac:chgData name="Devan Sack" userId="D2J4RzQmSrCgzsj2vONdGI+vLrwUFo/Ka/P9J7b8UFw=" providerId="None" clId="Web-{1188D59C-A777-4917-AC5A-60D5650E8E27}" dt="2022-04-11T19:15:59.008" v="53" actId="1076"/>
          <ac:spMkLst>
            <pc:docMk/>
            <pc:sldMk cId="109857222" sldId="256"/>
            <ac:spMk id="16" creationId="{EB972D19-15B2-084E-B498-89AE5870E268}"/>
          </ac:spMkLst>
        </pc:spChg>
        <pc:spChg chg="add mod">
          <ac:chgData name="Devan Sack" userId="D2J4RzQmSrCgzsj2vONdGI+vLrwUFo/Ka/P9J7b8UFw=" providerId="None" clId="Web-{1188D59C-A777-4917-AC5A-60D5650E8E27}" dt="2022-04-11T19:17:13.794" v="57" actId="20577"/>
          <ac:spMkLst>
            <pc:docMk/>
            <pc:sldMk cId="109857222" sldId="256"/>
            <ac:spMk id="29" creationId="{16BE8261-E7D2-D8C9-4B34-44F0182B0882}"/>
          </ac:spMkLst>
        </pc:spChg>
        <pc:spChg chg="mod topLvl">
          <ac:chgData name="Devan Sack" userId="D2J4RzQmSrCgzsj2vONdGI+vLrwUFo/Ka/P9J7b8UFw=" providerId="None" clId="Web-{1188D59C-A777-4917-AC5A-60D5650E8E27}" dt="2022-04-11T19:25:06.515" v="105" actId="14100"/>
          <ac:spMkLst>
            <pc:docMk/>
            <pc:sldMk cId="109857222" sldId="256"/>
            <ac:spMk id="38" creationId="{D9AE77D7-1387-3E80-2B2B-20D5755E979D}"/>
          </ac:spMkLst>
        </pc:spChg>
        <pc:spChg chg="del mod topLvl">
          <ac:chgData name="Devan Sack" userId="D2J4RzQmSrCgzsj2vONdGI+vLrwUFo/Ka/P9J7b8UFw=" providerId="None" clId="Web-{1188D59C-A777-4917-AC5A-60D5650E8E27}" dt="2022-04-11T19:23:59.714" v="93"/>
          <ac:spMkLst>
            <pc:docMk/>
            <pc:sldMk cId="109857222" sldId="256"/>
            <ac:spMk id="39" creationId="{0DDE4D37-FE93-068D-B69F-6E3CF0BAD28E}"/>
          </ac:spMkLst>
        </pc:spChg>
        <pc:spChg chg="add mod">
          <ac:chgData name="Devan Sack" userId="D2J4RzQmSrCgzsj2vONdGI+vLrwUFo/Ka/P9J7b8UFw=" providerId="None" clId="Web-{1188D59C-A777-4917-AC5A-60D5650E8E27}" dt="2022-04-11T19:18:01.376" v="60" actId="20577"/>
          <ac:spMkLst>
            <pc:docMk/>
            <pc:sldMk cId="109857222" sldId="256"/>
            <ac:spMk id="42" creationId="{53484ACD-CCF1-EDA8-5830-48CF860AB61C}"/>
          </ac:spMkLst>
        </pc:spChg>
        <pc:spChg chg="mod">
          <ac:chgData name="Devan Sack" userId="D2J4RzQmSrCgzsj2vONdGI+vLrwUFo/Ka/P9J7b8UFw=" providerId="None" clId="Web-{1188D59C-A777-4917-AC5A-60D5650E8E27}" dt="2022-04-11T19:15:19.739" v="45" actId="20577"/>
          <ac:spMkLst>
            <pc:docMk/>
            <pc:sldMk cId="109857222" sldId="256"/>
            <ac:spMk id="45" creationId="{2BF25E49-F14B-D703-78F7-60D98E1F3E54}"/>
          </ac:spMkLst>
        </pc:spChg>
        <pc:grpChg chg="del mod">
          <ac:chgData name="Devan Sack" userId="D2J4RzQmSrCgzsj2vONdGI+vLrwUFo/Ka/P9J7b8UFw=" providerId="None" clId="Web-{1188D59C-A777-4917-AC5A-60D5650E8E27}" dt="2022-04-11T19:23:59.714" v="93"/>
          <ac:grpSpMkLst>
            <pc:docMk/>
            <pc:sldMk cId="109857222" sldId="256"/>
            <ac:grpSpMk id="31" creationId="{7D7A9B37-6B2C-AB08-D6D7-BD95F1DB5E82}"/>
          </ac:grpSpMkLst>
        </pc:grpChg>
        <pc:grpChg chg="mod">
          <ac:chgData name="Devan Sack" userId="D2J4RzQmSrCgzsj2vONdGI+vLrwUFo/Ka/P9J7b8UFw=" providerId="None" clId="Web-{1188D59C-A777-4917-AC5A-60D5650E8E27}" dt="2022-04-11T19:15:29.974" v="46" actId="1076"/>
          <ac:grpSpMkLst>
            <pc:docMk/>
            <pc:sldMk cId="109857222" sldId="256"/>
            <ac:grpSpMk id="44" creationId="{98EC7584-0AF9-15B2-5DB9-284E1782AC7E}"/>
          </ac:grpSpMkLst>
        </pc:grpChg>
        <pc:graphicFrameChg chg="add mod modGraphic">
          <ac:chgData name="Devan Sack" userId="D2J4RzQmSrCgzsj2vONdGI+vLrwUFo/Ka/P9J7b8UFw=" providerId="None" clId="Web-{1188D59C-A777-4917-AC5A-60D5650E8E27}" dt="2022-04-11T19:16:05.211" v="54" actId="1076"/>
          <ac:graphicFrameMkLst>
            <pc:docMk/>
            <pc:sldMk cId="109857222" sldId="256"/>
            <ac:graphicFrameMk id="21" creationId="{D138FB93-89D5-4862-2437-DE774BD4E757}"/>
          </ac:graphicFrameMkLst>
        </pc:graphicFrameChg>
        <pc:picChg chg="mod">
          <ac:chgData name="Devan Sack" userId="D2J4RzQmSrCgzsj2vONdGI+vLrwUFo/Ka/P9J7b8UFw=" providerId="None" clId="Web-{1188D59C-A777-4917-AC5A-60D5650E8E27}" dt="2022-04-11T19:24:41.920" v="101" actId="14100"/>
          <ac:picMkLst>
            <pc:docMk/>
            <pc:sldMk cId="109857222" sldId="256"/>
            <ac:picMk id="40" creationId="{EF470DC5-1E4D-8E0A-CB07-97596272B599}"/>
          </ac:picMkLst>
        </pc:picChg>
        <pc:picChg chg="mod">
          <ac:chgData name="Devan Sack" userId="D2J4RzQmSrCgzsj2vONdGI+vLrwUFo/Ka/P9J7b8UFw=" providerId="None" clId="Web-{1188D59C-A777-4917-AC5A-60D5650E8E27}" dt="2022-04-11T19:15:42.913" v="49" actId="14100"/>
          <ac:picMkLst>
            <pc:docMk/>
            <pc:sldMk cId="109857222" sldId="256"/>
            <ac:picMk id="41" creationId="{717E79F8-768D-33AF-F1F4-0A3D48DECEA3}"/>
          </ac:picMkLst>
        </pc:picChg>
        <pc:picChg chg="add del mod modCrop">
          <ac:chgData name="Devan Sack" userId="D2J4RzQmSrCgzsj2vONdGI+vLrwUFo/Ka/P9J7b8UFw=" providerId="None" clId="Web-{1188D59C-A777-4917-AC5A-60D5650E8E27}" dt="2022-04-11T19:21:37.376" v="72"/>
          <ac:picMkLst>
            <pc:docMk/>
            <pc:sldMk cId="109857222" sldId="256"/>
            <ac:picMk id="56" creationId="{19D2A92A-2D37-AE68-717C-D1EFFC8F1E8E}"/>
          </ac:picMkLst>
        </pc:picChg>
        <pc:picChg chg="add mod modCrop">
          <ac:chgData name="Devan Sack" userId="D2J4RzQmSrCgzsj2vONdGI+vLrwUFo/Ka/P9J7b8UFw=" providerId="None" clId="Web-{1188D59C-A777-4917-AC5A-60D5650E8E27}" dt="2022-04-11T19:22:46.787" v="82" actId="1076"/>
          <ac:picMkLst>
            <pc:docMk/>
            <pc:sldMk cId="109857222" sldId="256"/>
            <ac:picMk id="57" creationId="{C70502B0-AD58-CEAB-A6F2-BFE6892AB400}"/>
          </ac:picMkLst>
        </pc:picChg>
        <pc:picChg chg="add mod">
          <ac:chgData name="Devan Sack" userId="D2J4RzQmSrCgzsj2vONdGI+vLrwUFo/Ka/P9J7b8UFw=" providerId="None" clId="Web-{1188D59C-A777-4917-AC5A-60D5650E8E27}" dt="2022-04-11T19:22:48.475" v="83" actId="1076"/>
          <ac:picMkLst>
            <pc:docMk/>
            <pc:sldMk cId="109857222" sldId="256"/>
            <ac:picMk id="58" creationId="{9049C847-C6FF-7DBE-10B4-436EE732BD0C}"/>
          </ac:picMkLst>
        </pc:picChg>
      </pc:sldChg>
    </pc:docChg>
  </pc:docChgLst>
  <pc:docChgLst>
    <pc:chgData name="Sam Williams" userId="DR9uBCVGdBAQhi3kshcrgZX9y6rrV8OAcDHVnv2vYwk=" providerId="None" clId="Web-{63A5C1F7-B9AB-426D-9FC5-E0AF80C11537}"/>
    <pc:docChg chg="modSld">
      <pc:chgData name="Sam Williams" userId="DR9uBCVGdBAQhi3kshcrgZX9y6rrV8OAcDHVnv2vYwk=" providerId="None" clId="Web-{63A5C1F7-B9AB-426D-9FC5-E0AF80C11537}" dt="2022-04-08T15:46:05.589" v="15" actId="20577"/>
      <pc:docMkLst>
        <pc:docMk/>
      </pc:docMkLst>
      <pc:sldChg chg="modSp">
        <pc:chgData name="Sam Williams" userId="DR9uBCVGdBAQhi3kshcrgZX9y6rrV8OAcDHVnv2vYwk=" providerId="None" clId="Web-{63A5C1F7-B9AB-426D-9FC5-E0AF80C11537}" dt="2022-04-08T15:46:05.589" v="15" actId="20577"/>
        <pc:sldMkLst>
          <pc:docMk/>
          <pc:sldMk cId="109857222" sldId="256"/>
        </pc:sldMkLst>
        <pc:spChg chg="mod">
          <ac:chgData name="Sam Williams" userId="DR9uBCVGdBAQhi3kshcrgZX9y6rrV8OAcDHVnv2vYwk=" providerId="None" clId="Web-{63A5C1F7-B9AB-426D-9FC5-E0AF80C11537}" dt="2022-04-08T15:46:05.589" v="15" actId="20577"/>
          <ac:spMkLst>
            <pc:docMk/>
            <pc:sldMk cId="109857222" sldId="256"/>
            <ac:spMk id="8" creationId="{D5B6F774-5783-4945-AB4F-B3255737C203}"/>
          </ac:spMkLst>
        </pc:spChg>
        <pc:spChg chg="mod">
          <ac:chgData name="Sam Williams" userId="DR9uBCVGdBAQhi3kshcrgZX9y6rrV8OAcDHVnv2vYwk=" providerId="None" clId="Web-{63A5C1F7-B9AB-426D-9FC5-E0AF80C11537}" dt="2022-04-08T15:44:14.023" v="0" actId="20577"/>
          <ac:spMkLst>
            <pc:docMk/>
            <pc:sldMk cId="109857222" sldId="256"/>
            <ac:spMk id="15" creationId="{53AF016C-7BE1-4716-B341-605D2A743EFB}"/>
          </ac:spMkLst>
        </pc:spChg>
      </pc:sldChg>
    </pc:docChg>
  </pc:docChgLst>
  <pc:docChgLst>
    <pc:chgData name="Sam Williams" userId="DR9uBCVGdBAQhi3kshcrgZX9y6rrV8OAcDHVnv2vYwk=" providerId="None" clId="Web-{7A2506F2-C2F5-4694-81D5-C4D447505BC2}"/>
    <pc:docChg chg="modSld">
      <pc:chgData name="Sam Williams" userId="DR9uBCVGdBAQhi3kshcrgZX9y6rrV8OAcDHVnv2vYwk=" providerId="None" clId="Web-{7A2506F2-C2F5-4694-81D5-C4D447505BC2}" dt="2022-04-11T18:38:11.119" v="56" actId="20577"/>
      <pc:docMkLst>
        <pc:docMk/>
      </pc:docMkLst>
      <pc:sldChg chg="addSp modSp">
        <pc:chgData name="Sam Williams" userId="DR9uBCVGdBAQhi3kshcrgZX9y6rrV8OAcDHVnv2vYwk=" providerId="None" clId="Web-{7A2506F2-C2F5-4694-81D5-C4D447505BC2}" dt="2022-04-11T18:38:11.119" v="56" actId="20577"/>
        <pc:sldMkLst>
          <pc:docMk/>
          <pc:sldMk cId="109857222" sldId="256"/>
        </pc:sldMkLst>
        <pc:spChg chg="mod">
          <ac:chgData name="Sam Williams" userId="DR9uBCVGdBAQhi3kshcrgZX9y6rrV8OAcDHVnv2vYwk=" providerId="None" clId="Web-{7A2506F2-C2F5-4694-81D5-C4D447505BC2}" dt="2022-04-11T18:38:11.119" v="56" actId="20577"/>
          <ac:spMkLst>
            <pc:docMk/>
            <pc:sldMk cId="109857222" sldId="256"/>
            <ac:spMk id="3" creationId="{38D8EE8E-FC8B-B5F3-F887-39393018496F}"/>
          </ac:spMkLst>
        </pc:spChg>
        <pc:spChg chg="mod">
          <ac:chgData name="Sam Williams" userId="DR9uBCVGdBAQhi3kshcrgZX9y6rrV8OAcDHVnv2vYwk=" providerId="None" clId="Web-{7A2506F2-C2F5-4694-81D5-C4D447505BC2}" dt="2022-04-11T18:21:29.616" v="32" actId="20577"/>
          <ac:spMkLst>
            <pc:docMk/>
            <pc:sldMk cId="109857222" sldId="256"/>
            <ac:spMk id="38" creationId="{D9AE77D7-1387-3E80-2B2B-20D5755E979D}"/>
          </ac:spMkLst>
        </pc:spChg>
        <pc:picChg chg="add mod">
          <ac:chgData name="Sam Williams" userId="DR9uBCVGdBAQhi3kshcrgZX9y6rrV8OAcDHVnv2vYwk=" providerId="None" clId="Web-{7A2506F2-C2F5-4694-81D5-C4D447505BC2}" dt="2022-04-11T18:33:37.875" v="44"/>
          <ac:picMkLst>
            <pc:docMk/>
            <pc:sldMk cId="109857222" sldId="256"/>
            <ac:picMk id="40" creationId="{EF470DC5-1E4D-8E0A-CB07-97596272B599}"/>
          </ac:picMkLst>
        </pc:picChg>
        <pc:picChg chg="add mod">
          <ac:chgData name="Sam Williams" userId="DR9uBCVGdBAQhi3kshcrgZX9y6rrV8OAcDHVnv2vYwk=" providerId="None" clId="Web-{7A2506F2-C2F5-4694-81D5-C4D447505BC2}" dt="2022-04-11T18:33:30.906" v="43"/>
          <ac:picMkLst>
            <pc:docMk/>
            <pc:sldMk cId="109857222" sldId="256"/>
            <ac:picMk id="41" creationId="{717E79F8-768D-33AF-F1F4-0A3D48DECEA3}"/>
          </ac:picMkLst>
        </pc:picChg>
      </pc:sldChg>
    </pc:docChg>
  </pc:docChgLst>
  <pc:docChgLst>
    <pc:chgData name="Alexander Charest" userId="XCl5eqjRwrDpeLi0TKWQmJwS1haf5AM4CWtO+cf4rvw=" providerId="None" clId="Web-{6B8588C9-C248-45A8-B536-9B7022352E88}"/>
    <pc:docChg chg="modSld">
      <pc:chgData name="Alexander Charest" userId="XCl5eqjRwrDpeLi0TKWQmJwS1haf5AM4CWtO+cf4rvw=" providerId="None" clId="Web-{6B8588C9-C248-45A8-B536-9B7022352E88}" dt="2022-04-08T13:58:09.587" v="35" actId="20577"/>
      <pc:docMkLst>
        <pc:docMk/>
      </pc:docMkLst>
      <pc:sldChg chg="modSp">
        <pc:chgData name="Alexander Charest" userId="XCl5eqjRwrDpeLi0TKWQmJwS1haf5AM4CWtO+cf4rvw=" providerId="None" clId="Web-{6B8588C9-C248-45A8-B536-9B7022352E88}" dt="2022-04-08T13:58:09.587" v="35" actId="20577"/>
        <pc:sldMkLst>
          <pc:docMk/>
          <pc:sldMk cId="109857222" sldId="256"/>
        </pc:sldMkLst>
        <pc:spChg chg="mod">
          <ac:chgData name="Alexander Charest" userId="XCl5eqjRwrDpeLi0TKWQmJwS1haf5AM4CWtO+cf4rvw=" providerId="None" clId="Web-{6B8588C9-C248-45A8-B536-9B7022352E88}" dt="2022-04-08T13:58:09.587" v="35" actId="20577"/>
          <ac:spMkLst>
            <pc:docMk/>
            <pc:sldMk cId="109857222" sldId="256"/>
            <ac:spMk id="36" creationId="{2772A3BC-7B80-0E76-774E-3083CDBB5FA0}"/>
          </ac:spMkLst>
        </pc:spChg>
      </pc:sldChg>
    </pc:docChg>
  </pc:docChgLst>
  <pc:docChgLst>
    <pc:chgData name="Alexander Charest" userId="XCl5eqjRwrDpeLi0TKWQmJwS1haf5AM4CWtO+cf4rvw=" providerId="None" clId="Web-{6FB8083D-CEB7-4D55-AD16-299CDC09D4E8}"/>
    <pc:docChg chg="addSld delSld modSld">
      <pc:chgData name="Alexander Charest" userId="XCl5eqjRwrDpeLi0TKWQmJwS1haf5AM4CWtO+cf4rvw=" providerId="None" clId="Web-{6FB8083D-CEB7-4D55-AD16-299CDC09D4E8}" dt="2022-04-11T18:41:27.776" v="679" actId="1076"/>
      <pc:docMkLst>
        <pc:docMk/>
      </pc:docMkLst>
      <pc:sldChg chg="addSp delSp modSp">
        <pc:chgData name="Alexander Charest" userId="XCl5eqjRwrDpeLi0TKWQmJwS1haf5AM4CWtO+cf4rvw=" providerId="None" clId="Web-{6FB8083D-CEB7-4D55-AD16-299CDC09D4E8}" dt="2022-04-11T18:41:27.776" v="679" actId="1076"/>
        <pc:sldMkLst>
          <pc:docMk/>
          <pc:sldMk cId="109857222" sldId="256"/>
        </pc:sldMkLst>
        <pc:spChg chg="add mod">
          <ac:chgData name="Alexander Charest" userId="XCl5eqjRwrDpeLi0TKWQmJwS1haf5AM4CWtO+cf4rvw=" providerId="None" clId="Web-{6FB8083D-CEB7-4D55-AD16-299CDC09D4E8}" dt="2022-04-11T18:39:16.283" v="592" actId="20577"/>
          <ac:spMkLst>
            <pc:docMk/>
            <pc:sldMk cId="109857222" sldId="256"/>
            <ac:spMk id="2" creationId="{C6B569F1-BDDC-7242-AFA4-D1521310CBE0}"/>
          </ac:spMkLst>
        </pc:spChg>
        <pc:spChg chg="mod">
          <ac:chgData name="Alexander Charest" userId="XCl5eqjRwrDpeLi0TKWQmJwS1haf5AM4CWtO+cf4rvw=" providerId="None" clId="Web-{6FB8083D-CEB7-4D55-AD16-299CDC09D4E8}" dt="2022-04-11T18:35:50.943" v="410" actId="20577"/>
          <ac:spMkLst>
            <pc:docMk/>
            <pc:sldMk cId="109857222" sldId="256"/>
            <ac:spMk id="33" creationId="{1897DD5F-3596-F996-CB35-B821AB950289}"/>
          </ac:spMkLst>
        </pc:spChg>
        <pc:spChg chg="del">
          <ac:chgData name="Alexander Charest" userId="XCl5eqjRwrDpeLi0TKWQmJwS1haf5AM4CWtO+cf4rvw=" providerId="None" clId="Web-{6FB8083D-CEB7-4D55-AD16-299CDC09D4E8}" dt="2022-04-11T17:52:36.361" v="220"/>
          <ac:spMkLst>
            <pc:docMk/>
            <pc:sldMk cId="109857222" sldId="256"/>
            <ac:spMk id="42" creationId="{E0F01720-2546-49BB-9534-10A8E2D8159E}"/>
          </ac:spMkLst>
        </pc:spChg>
        <pc:spChg chg="del">
          <ac:chgData name="Alexander Charest" userId="XCl5eqjRwrDpeLi0TKWQmJwS1haf5AM4CWtO+cf4rvw=" providerId="None" clId="Web-{6FB8083D-CEB7-4D55-AD16-299CDC09D4E8}" dt="2022-04-11T17:52:52.862" v="223"/>
          <ac:spMkLst>
            <pc:docMk/>
            <pc:sldMk cId="109857222" sldId="256"/>
            <ac:spMk id="52" creationId="{6992D253-3CDF-4968-8432-40F737233698}"/>
          </ac:spMkLst>
        </pc:spChg>
        <pc:spChg chg="del">
          <ac:chgData name="Alexander Charest" userId="XCl5eqjRwrDpeLi0TKWQmJwS1haf5AM4CWtO+cf4rvw=" providerId="None" clId="Web-{6FB8083D-CEB7-4D55-AD16-299CDC09D4E8}" dt="2022-04-11T17:52:33.330" v="219"/>
          <ac:spMkLst>
            <pc:docMk/>
            <pc:sldMk cId="109857222" sldId="256"/>
            <ac:spMk id="53" creationId="{65C44B48-237C-49C5-8013-F9A8B0DB1290}"/>
          </ac:spMkLst>
        </pc:spChg>
        <pc:spChg chg="add mod">
          <ac:chgData name="Alexander Charest" userId="XCl5eqjRwrDpeLi0TKWQmJwS1haf5AM4CWtO+cf4rvw=" providerId="None" clId="Web-{6FB8083D-CEB7-4D55-AD16-299CDC09D4E8}" dt="2022-04-11T18:41:27.776" v="679" actId="1076"/>
          <ac:spMkLst>
            <pc:docMk/>
            <pc:sldMk cId="109857222" sldId="256"/>
            <ac:spMk id="54" creationId="{3416EBFE-25B6-A20F-1706-52293284CD1E}"/>
          </ac:spMkLst>
        </pc:spChg>
        <pc:spChg chg="del">
          <ac:chgData name="Alexander Charest" userId="XCl5eqjRwrDpeLi0TKWQmJwS1haf5AM4CWtO+cf4rvw=" providerId="None" clId="Web-{6FB8083D-CEB7-4D55-AD16-299CDC09D4E8}" dt="2022-04-11T17:49:16.005" v="194"/>
          <ac:spMkLst>
            <pc:docMk/>
            <pc:sldMk cId="109857222" sldId="256"/>
            <ac:spMk id="56" creationId="{EE47BF7F-60CF-8CFF-7A58-037C57BE625A}"/>
          </ac:spMkLst>
        </pc:spChg>
        <pc:grpChg chg="mod">
          <ac:chgData name="Alexander Charest" userId="XCl5eqjRwrDpeLi0TKWQmJwS1haf5AM4CWtO+cf4rvw=" providerId="None" clId="Web-{6FB8083D-CEB7-4D55-AD16-299CDC09D4E8}" dt="2022-04-11T18:28:21.399" v="395" actId="1076"/>
          <ac:grpSpMkLst>
            <pc:docMk/>
            <pc:sldMk cId="109857222" sldId="256"/>
            <ac:grpSpMk id="35" creationId="{87C36FA7-48DB-AE02-C856-43CC2BF29842}"/>
          </ac:grpSpMkLst>
        </pc:grpChg>
        <pc:graphicFrameChg chg="mod modGraphic">
          <ac:chgData name="Alexander Charest" userId="XCl5eqjRwrDpeLi0TKWQmJwS1haf5AM4CWtO+cf4rvw=" providerId="None" clId="Web-{6FB8083D-CEB7-4D55-AD16-299CDC09D4E8}" dt="2022-04-11T18:10:06.316" v="333"/>
          <ac:graphicFrameMkLst>
            <pc:docMk/>
            <pc:sldMk cId="109857222" sldId="256"/>
            <ac:graphicFrameMk id="22" creationId="{D0C34D39-E32A-07F6-FADB-F2CA8CA8D1E9}"/>
          </ac:graphicFrameMkLst>
        </pc:graphicFrameChg>
        <pc:picChg chg="del mod">
          <ac:chgData name="Alexander Charest" userId="XCl5eqjRwrDpeLi0TKWQmJwS1haf5AM4CWtO+cf4rvw=" providerId="None" clId="Web-{6FB8083D-CEB7-4D55-AD16-299CDC09D4E8}" dt="2022-04-11T18:21:24.686" v="354"/>
          <ac:picMkLst>
            <pc:docMk/>
            <pc:sldMk cId="109857222" sldId="256"/>
            <ac:picMk id="2" creationId="{999BF0B2-0F5C-191B-62F6-A2CFB8B5996D}"/>
          </ac:picMkLst>
        </pc:picChg>
        <pc:picChg chg="del mod">
          <ac:chgData name="Alexander Charest" userId="XCl5eqjRwrDpeLi0TKWQmJwS1haf5AM4CWtO+cf4rvw=" providerId="None" clId="Web-{6FB8083D-CEB7-4D55-AD16-299CDC09D4E8}" dt="2022-04-11T18:21:24.686" v="353"/>
          <ac:picMkLst>
            <pc:docMk/>
            <pc:sldMk cId="109857222" sldId="256"/>
            <ac:picMk id="3" creationId="{4926EB1C-A3B1-16EE-5DC2-04688CEBFC8A}"/>
          </ac:picMkLst>
        </pc:picChg>
        <pc:picChg chg="mod">
          <ac:chgData name="Alexander Charest" userId="XCl5eqjRwrDpeLi0TKWQmJwS1haf5AM4CWtO+cf4rvw=" providerId="None" clId="Web-{6FB8083D-CEB7-4D55-AD16-299CDC09D4E8}" dt="2022-04-11T17:49:36.147" v="200" actId="1076"/>
          <ac:picMkLst>
            <pc:docMk/>
            <pc:sldMk cId="109857222" sldId="256"/>
            <ac:picMk id="6" creationId="{7E8FCE10-0D9D-42E0-B3A6-F86F93154622}"/>
          </ac:picMkLst>
        </pc:picChg>
        <pc:picChg chg="mod">
          <ac:chgData name="Alexander Charest" userId="XCl5eqjRwrDpeLi0TKWQmJwS1haf5AM4CWtO+cf4rvw=" providerId="None" clId="Web-{6FB8083D-CEB7-4D55-AD16-299CDC09D4E8}" dt="2022-04-11T17:50:19.853" v="210" actId="1076"/>
          <ac:picMkLst>
            <pc:docMk/>
            <pc:sldMk cId="109857222" sldId="256"/>
            <ac:picMk id="9" creationId="{8A8596BF-0741-5722-F006-B8CC0109545E}"/>
          </ac:picMkLst>
        </pc:picChg>
        <pc:picChg chg="mod">
          <ac:chgData name="Alexander Charest" userId="XCl5eqjRwrDpeLi0TKWQmJwS1haf5AM4CWtO+cf4rvw=" providerId="None" clId="Web-{6FB8083D-CEB7-4D55-AD16-299CDC09D4E8}" dt="2022-04-11T18:35:07.784" v="407" actId="1076"/>
          <ac:picMkLst>
            <pc:docMk/>
            <pc:sldMk cId="109857222" sldId="256"/>
            <ac:picMk id="11" creationId="{151C6F57-E6F3-5F00-3E70-0C533B15C6FC}"/>
          </ac:picMkLst>
        </pc:picChg>
        <pc:picChg chg="del">
          <ac:chgData name="Alexander Charest" userId="XCl5eqjRwrDpeLi0TKWQmJwS1haf5AM4CWtO+cf4rvw=" providerId="None" clId="Web-{6FB8083D-CEB7-4D55-AD16-299CDC09D4E8}" dt="2022-04-11T17:52:30.533" v="218"/>
          <ac:picMkLst>
            <pc:docMk/>
            <pc:sldMk cId="109857222" sldId="256"/>
            <ac:picMk id="12" creationId="{3E87E6C2-CB68-28AC-262C-7A5488CBC958}"/>
          </ac:picMkLst>
        </pc:picChg>
        <pc:picChg chg="mod">
          <ac:chgData name="Alexander Charest" userId="XCl5eqjRwrDpeLi0TKWQmJwS1haf5AM4CWtO+cf4rvw=" providerId="None" clId="Web-{6FB8083D-CEB7-4D55-AD16-299CDC09D4E8}" dt="2022-04-11T17:50:17.775" v="209" actId="1076"/>
          <ac:picMkLst>
            <pc:docMk/>
            <pc:sldMk cId="109857222" sldId="256"/>
            <ac:picMk id="14" creationId="{C2C49965-115F-EAE1-F588-B197F50A616B}"/>
          </ac:picMkLst>
        </pc:picChg>
        <pc:picChg chg="del">
          <ac:chgData name="Alexander Charest" userId="XCl5eqjRwrDpeLi0TKWQmJwS1haf5AM4CWtO+cf4rvw=" providerId="None" clId="Web-{6FB8083D-CEB7-4D55-AD16-299CDC09D4E8}" dt="2022-04-11T17:52:28.033" v="217"/>
          <ac:picMkLst>
            <pc:docMk/>
            <pc:sldMk cId="109857222" sldId="256"/>
            <ac:picMk id="16" creationId="{92FE3EE2-EA5E-7CC2-0C7F-DD6B7EC872CE}"/>
          </ac:picMkLst>
        </pc:picChg>
        <pc:picChg chg="mod">
          <ac:chgData name="Alexander Charest" userId="XCl5eqjRwrDpeLi0TKWQmJwS1haf5AM4CWtO+cf4rvw=" providerId="None" clId="Web-{6FB8083D-CEB7-4D55-AD16-299CDC09D4E8}" dt="2022-04-11T18:10:58.366" v="338" actId="1076"/>
          <ac:picMkLst>
            <pc:docMk/>
            <pc:sldMk cId="109857222" sldId="256"/>
            <ac:picMk id="17" creationId="{66BAA0C8-4295-5A54-2960-E535A6747228}"/>
          </ac:picMkLst>
        </pc:picChg>
        <pc:picChg chg="del">
          <ac:chgData name="Alexander Charest" userId="XCl5eqjRwrDpeLi0TKWQmJwS1haf5AM4CWtO+cf4rvw=" providerId="None" clId="Web-{6FB8083D-CEB7-4D55-AD16-299CDC09D4E8}" dt="2022-04-11T18:05:08.079" v="295"/>
          <ac:picMkLst>
            <pc:docMk/>
            <pc:sldMk cId="109857222" sldId="256"/>
            <ac:picMk id="21" creationId="{6BD90832-E5F3-422C-AD4D-74CF61EC210E}"/>
          </ac:picMkLst>
        </pc:picChg>
        <pc:picChg chg="del">
          <ac:chgData name="Alexander Charest" userId="XCl5eqjRwrDpeLi0TKWQmJwS1haf5AM4CWtO+cf4rvw=" providerId="None" clId="Web-{6FB8083D-CEB7-4D55-AD16-299CDC09D4E8}" dt="2022-04-11T17:52:25.689" v="216"/>
          <ac:picMkLst>
            <pc:docMk/>
            <pc:sldMk cId="109857222" sldId="256"/>
            <ac:picMk id="40" creationId="{BBC21DA5-F8D0-9B53-13C2-727F7A75E4B4}"/>
          </ac:picMkLst>
        </pc:picChg>
        <pc:picChg chg="mod">
          <ac:chgData name="Alexander Charest" userId="XCl5eqjRwrDpeLi0TKWQmJwS1haf5AM4CWtO+cf4rvw=" providerId="None" clId="Web-{6FB8083D-CEB7-4D55-AD16-299CDC09D4E8}" dt="2022-04-11T18:34:29.829" v="404" actId="1076"/>
          <ac:picMkLst>
            <pc:docMk/>
            <pc:sldMk cId="109857222" sldId="256"/>
            <ac:picMk id="40" creationId="{EF470DC5-1E4D-8E0A-CB07-97596272B599}"/>
          </ac:picMkLst>
        </pc:picChg>
        <pc:picChg chg="mod">
          <ac:chgData name="Alexander Charest" userId="XCl5eqjRwrDpeLi0TKWQmJwS1haf5AM4CWtO+cf4rvw=" providerId="None" clId="Web-{6FB8083D-CEB7-4D55-AD16-299CDC09D4E8}" dt="2022-04-11T18:34:29.875" v="405" actId="1076"/>
          <ac:picMkLst>
            <pc:docMk/>
            <pc:sldMk cId="109857222" sldId="256"/>
            <ac:picMk id="41" creationId="{717E79F8-768D-33AF-F1F4-0A3D48DECEA3}"/>
          </ac:picMkLst>
        </pc:picChg>
        <pc:picChg chg="del">
          <ac:chgData name="Alexander Charest" userId="XCl5eqjRwrDpeLi0TKWQmJwS1haf5AM4CWtO+cf4rvw=" providerId="None" clId="Web-{6FB8083D-CEB7-4D55-AD16-299CDC09D4E8}" dt="2022-04-11T17:52:21.220" v="215"/>
          <ac:picMkLst>
            <pc:docMk/>
            <pc:sldMk cId="109857222" sldId="256"/>
            <ac:picMk id="41" creationId="{F6268D89-F2E0-FBEF-99E0-242A0B24F9AD}"/>
          </ac:picMkLst>
        </pc:picChg>
        <pc:picChg chg="add del">
          <ac:chgData name="Alexander Charest" userId="XCl5eqjRwrDpeLi0TKWQmJwS1haf5AM4CWtO+cf4rvw=" providerId="None" clId="Web-{6FB8083D-CEB7-4D55-AD16-299CDC09D4E8}" dt="2022-04-11T18:05:14.392" v="297"/>
          <ac:picMkLst>
            <pc:docMk/>
            <pc:sldMk cId="109857222" sldId="256"/>
            <ac:picMk id="50" creationId="{46E24513-EB87-EABE-1B9D-DC620425B1EA}"/>
          </ac:picMkLst>
        </pc:picChg>
        <pc:picChg chg="del">
          <ac:chgData name="Alexander Charest" userId="XCl5eqjRwrDpeLi0TKWQmJwS1haf5AM4CWtO+cf4rvw=" providerId="None" clId="Web-{6FB8083D-CEB7-4D55-AD16-299CDC09D4E8}" dt="2022-04-11T18:04:55.422" v="294"/>
          <ac:picMkLst>
            <pc:docMk/>
            <pc:sldMk cId="109857222" sldId="256"/>
            <ac:picMk id="54" creationId="{30B10B03-88FA-8FF8-F4ED-301365B294A9}"/>
          </ac:picMkLst>
        </pc:picChg>
        <pc:picChg chg="add del mod">
          <ac:chgData name="Alexander Charest" userId="XCl5eqjRwrDpeLi0TKWQmJwS1haf5AM4CWtO+cf4rvw=" providerId="None" clId="Web-{6FB8083D-CEB7-4D55-AD16-299CDC09D4E8}" dt="2022-04-11T18:11:52.666" v="344"/>
          <ac:picMkLst>
            <pc:docMk/>
            <pc:sldMk cId="109857222" sldId="256"/>
            <ac:picMk id="57" creationId="{4CB990CE-CEB1-97DF-4781-6286F02FEE4C}"/>
          </ac:picMkLst>
        </pc:picChg>
        <pc:picChg chg="add del mod">
          <ac:chgData name="Alexander Charest" userId="XCl5eqjRwrDpeLi0TKWQmJwS1haf5AM4CWtO+cf4rvw=" providerId="None" clId="Web-{6FB8083D-CEB7-4D55-AD16-299CDC09D4E8}" dt="2022-04-11T18:14:13.613" v="352"/>
          <ac:picMkLst>
            <pc:docMk/>
            <pc:sldMk cId="109857222" sldId="256"/>
            <ac:picMk id="58" creationId="{740B1922-8739-E943-9004-2D3A6BED5748}"/>
          </ac:picMkLst>
        </pc:picChg>
        <pc:picChg chg="add del mod">
          <ac:chgData name="Alexander Charest" userId="XCl5eqjRwrDpeLi0TKWQmJwS1haf5AM4CWtO+cf4rvw=" providerId="None" clId="Web-{6FB8083D-CEB7-4D55-AD16-299CDC09D4E8}" dt="2022-04-11T18:23:33.600" v="365"/>
          <ac:picMkLst>
            <pc:docMk/>
            <pc:sldMk cId="109857222" sldId="256"/>
            <ac:picMk id="59" creationId="{C0397DE6-E093-985B-690E-5F963FF5094A}"/>
          </ac:picMkLst>
        </pc:picChg>
        <pc:picChg chg="add mod modCrop">
          <ac:chgData name="Alexander Charest" userId="XCl5eqjRwrDpeLi0TKWQmJwS1haf5AM4CWtO+cf4rvw=" providerId="None" clId="Web-{6FB8083D-CEB7-4D55-AD16-299CDC09D4E8}" dt="2022-04-11T18:40:20.600" v="596" actId="1076"/>
          <ac:picMkLst>
            <pc:docMk/>
            <pc:sldMk cId="109857222" sldId="256"/>
            <ac:picMk id="60" creationId="{AD00C5D1-95CC-E9CD-DC27-29EBA13A95A9}"/>
          </ac:picMkLst>
        </pc:picChg>
        <pc:picChg chg="add mod modCrop">
          <ac:chgData name="Alexander Charest" userId="XCl5eqjRwrDpeLi0TKWQmJwS1haf5AM4CWtO+cf4rvw=" providerId="None" clId="Web-{6FB8083D-CEB7-4D55-AD16-299CDC09D4E8}" dt="2022-04-11T18:40:20.662" v="597" actId="1076"/>
          <ac:picMkLst>
            <pc:docMk/>
            <pc:sldMk cId="109857222" sldId="256"/>
            <ac:picMk id="61" creationId="{AB1F7BDD-2921-A39D-64E1-BD778546844E}"/>
          </ac:picMkLst>
        </pc:picChg>
      </pc:sldChg>
      <pc:sldChg chg="addSp modSp">
        <pc:chgData name="Alexander Charest" userId="XCl5eqjRwrDpeLi0TKWQmJwS1haf5AM4CWtO+cf4rvw=" providerId="None" clId="Web-{6FB8083D-CEB7-4D55-AD16-299CDC09D4E8}" dt="2022-04-11T17:48:06.376" v="169" actId="20577"/>
        <pc:sldMkLst>
          <pc:docMk/>
          <pc:sldMk cId="2983267602" sldId="257"/>
        </pc:sldMkLst>
        <pc:spChg chg="add mod">
          <ac:chgData name="Alexander Charest" userId="XCl5eqjRwrDpeLi0TKWQmJwS1haf5AM4CWtO+cf4rvw=" providerId="None" clId="Web-{6FB8083D-CEB7-4D55-AD16-299CDC09D4E8}" dt="2022-04-11T17:48:06.376" v="169" actId="20577"/>
          <ac:spMkLst>
            <pc:docMk/>
            <pc:sldMk cId="2983267602" sldId="257"/>
            <ac:spMk id="3" creationId="{457FB2EE-3236-3B48-DE53-756E8A745F94}"/>
          </ac:spMkLst>
        </pc:spChg>
      </pc:sldChg>
      <pc:sldChg chg="new del">
        <pc:chgData name="Alexander Charest" userId="XCl5eqjRwrDpeLi0TKWQmJwS1haf5AM4CWtO+cf4rvw=" providerId="None" clId="Web-{6FB8083D-CEB7-4D55-AD16-299CDC09D4E8}" dt="2022-04-11T17:47:55.688" v="165"/>
        <pc:sldMkLst>
          <pc:docMk/>
          <pc:sldMk cId="432643128" sldId="258"/>
        </pc:sldMkLst>
      </pc:sldChg>
    </pc:docChg>
  </pc:docChgLst>
  <pc:docChgLst>
    <pc:chgData name="Devan Sack" userId="D2J4RzQmSrCgzsj2vONdGI+vLrwUFo/Ka/P9J7b8UFw=" providerId="None" clId="Web-{9EC1EE11-CA91-4DE0-9986-D1C69903A467}"/>
    <pc:docChg chg="addSld modSld">
      <pc:chgData name="Devan Sack" userId="D2J4RzQmSrCgzsj2vONdGI+vLrwUFo/Ka/P9J7b8UFw=" providerId="None" clId="Web-{9EC1EE11-CA91-4DE0-9986-D1C69903A467}" dt="2022-04-11T17:40:52.792" v="457" actId="14100"/>
      <pc:docMkLst>
        <pc:docMk/>
      </pc:docMkLst>
      <pc:sldChg chg="addSp modSp">
        <pc:chgData name="Devan Sack" userId="D2J4RzQmSrCgzsj2vONdGI+vLrwUFo/Ka/P9J7b8UFw=" providerId="None" clId="Web-{9EC1EE11-CA91-4DE0-9986-D1C69903A467}" dt="2022-04-11T17:40:52.792" v="457" actId="14100"/>
        <pc:sldMkLst>
          <pc:docMk/>
          <pc:sldMk cId="109857222" sldId="256"/>
        </pc:sldMkLst>
        <pc:spChg chg="mod">
          <ac:chgData name="Devan Sack" userId="D2J4RzQmSrCgzsj2vONdGI+vLrwUFo/Ka/P9J7b8UFw=" providerId="None" clId="Web-{9EC1EE11-CA91-4DE0-9986-D1C69903A467}" dt="2022-04-11T17:40:52.792" v="457" actId="14100"/>
          <ac:spMkLst>
            <pc:docMk/>
            <pc:sldMk cId="109857222" sldId="256"/>
            <ac:spMk id="15" creationId="{53AF016C-7BE1-4716-B341-605D2A743EFB}"/>
          </ac:spMkLst>
        </pc:spChg>
        <pc:spChg chg="add mod">
          <ac:chgData name="Devan Sack" userId="D2J4RzQmSrCgzsj2vONdGI+vLrwUFo/Ka/P9J7b8UFw=" providerId="None" clId="Web-{9EC1EE11-CA91-4DE0-9986-D1C69903A467}" dt="2022-04-11T17:34:46.423" v="435" actId="20577"/>
          <ac:spMkLst>
            <pc:docMk/>
            <pc:sldMk cId="109857222" sldId="256"/>
            <ac:spMk id="20" creationId="{5C6B027B-2DB5-0E0C-486A-296BEA8E9106}"/>
          </ac:spMkLst>
        </pc:spChg>
        <pc:spChg chg="add mod">
          <ac:chgData name="Devan Sack" userId="D2J4RzQmSrCgzsj2vONdGI+vLrwUFo/Ka/P9J7b8UFw=" providerId="None" clId="Web-{9EC1EE11-CA91-4DE0-9986-D1C69903A467}" dt="2022-04-11T17:36:48.645" v="456" actId="1076"/>
          <ac:spMkLst>
            <pc:docMk/>
            <pc:sldMk cId="109857222" sldId="256"/>
            <ac:spMk id="55" creationId="{FC62A197-1BCF-4ECB-A599-94F2F53C49C2}"/>
          </ac:spMkLst>
        </pc:spChg>
        <pc:grpChg chg="mod">
          <ac:chgData name="Devan Sack" userId="D2J4RzQmSrCgzsj2vONdGI+vLrwUFo/Ka/P9J7b8UFw=" providerId="None" clId="Web-{9EC1EE11-CA91-4DE0-9986-D1C69903A467}" dt="2022-04-11T17:35:55.378" v="452" actId="14100"/>
          <ac:grpSpMkLst>
            <pc:docMk/>
            <pc:sldMk cId="109857222" sldId="256"/>
            <ac:grpSpMk id="19" creationId="{43B1E8EF-9AD3-F168-F29B-8AF2D73E27D5}"/>
          </ac:grpSpMkLst>
        </pc:grpChg>
      </pc:sldChg>
      <pc:sldChg chg="addSp modSp new">
        <pc:chgData name="Devan Sack" userId="D2J4RzQmSrCgzsj2vONdGI+vLrwUFo/Ka/P9J7b8UFw=" providerId="None" clId="Web-{9EC1EE11-CA91-4DE0-9986-D1C69903A467}" dt="2022-04-11T17:15:49.783" v="9" actId="1076"/>
        <pc:sldMkLst>
          <pc:docMk/>
          <pc:sldMk cId="2983267602" sldId="257"/>
        </pc:sldMkLst>
        <pc:spChg chg="add mod">
          <ac:chgData name="Devan Sack" userId="D2J4RzQmSrCgzsj2vONdGI+vLrwUFo/Ka/P9J7b8UFw=" providerId="None" clId="Web-{9EC1EE11-CA91-4DE0-9986-D1C69903A467}" dt="2022-04-11T17:15:49.783" v="9" actId="1076"/>
          <ac:spMkLst>
            <pc:docMk/>
            <pc:sldMk cId="2983267602" sldId="257"/>
            <ac:spMk id="2" creationId="{343E3C71-9C88-ED36-24C2-D531280472AA}"/>
          </ac:spMkLst>
        </pc:spChg>
      </pc:sldChg>
    </pc:docChg>
  </pc:docChgLst>
  <pc:docChgLst>
    <pc:chgData name="Joseph Camobreco" clId="Web-{245C2C77-E26E-40DC-882D-D7B7C8B2F5E2}"/>
    <pc:docChg chg="modSld">
      <pc:chgData name="Joseph Camobreco" userId="" providerId="" clId="Web-{245C2C77-E26E-40DC-882D-D7B7C8B2F5E2}" dt="2022-03-22T20:42:55.139" v="334" actId="20577"/>
      <pc:docMkLst>
        <pc:docMk/>
      </pc:docMkLst>
      <pc:sldChg chg="modSp">
        <pc:chgData name="Joseph Camobreco" userId="" providerId="" clId="Web-{245C2C77-E26E-40DC-882D-D7B7C8B2F5E2}" dt="2022-03-22T20:42:55.139" v="334" actId="20577"/>
        <pc:sldMkLst>
          <pc:docMk/>
          <pc:sldMk cId="109857222" sldId="256"/>
        </pc:sldMkLst>
        <pc:spChg chg="mod">
          <ac:chgData name="Joseph Camobreco" userId="" providerId="" clId="Web-{245C2C77-E26E-40DC-882D-D7B7C8B2F5E2}" dt="2022-03-22T20:42:55.139" v="334" actId="20577"/>
          <ac:spMkLst>
            <pc:docMk/>
            <pc:sldMk cId="109857222" sldId="256"/>
            <ac:spMk id="15" creationId="{53AF016C-7BE1-4716-B341-605D2A743EFB}"/>
          </ac:spMkLst>
        </pc:spChg>
        <pc:spChg chg="mod">
          <ac:chgData name="Joseph Camobreco" userId="" providerId="" clId="Web-{245C2C77-E26E-40DC-882D-D7B7C8B2F5E2}" dt="2022-03-22T20:10:13.274" v="1" actId="20577"/>
          <ac:spMkLst>
            <pc:docMk/>
            <pc:sldMk cId="109857222" sldId="256"/>
            <ac:spMk id="45" creationId="{2BF25E49-F14B-D703-78F7-60D98E1F3E54}"/>
          </ac:spMkLst>
        </pc:spChg>
        <pc:spChg chg="mod">
          <ac:chgData name="Joseph Camobreco" userId="" providerId="" clId="Web-{245C2C77-E26E-40DC-882D-D7B7C8B2F5E2}" dt="2022-03-22T20:10:25.493" v="15" actId="20577"/>
          <ac:spMkLst>
            <pc:docMk/>
            <pc:sldMk cId="109857222" sldId="256"/>
            <ac:spMk id="46" creationId="{3137DA76-96A2-0560-4B8B-9DE1F39FCD5F}"/>
          </ac:spMkLst>
        </pc:spChg>
      </pc:sldChg>
    </pc:docChg>
  </pc:docChgLst>
  <pc:docChgLst>
    <pc:chgData name="Joseph Camobreco" userId="TNl9OEU2m3FQmXdf0mHgW9x1NMNLFCZG0bstdAwlp+w=" providerId="None" clId="Web-{90C5BA40-AEE5-4A52-8496-06112063DE57}"/>
    <pc:docChg chg="modSld">
      <pc:chgData name="Joseph Camobreco" userId="TNl9OEU2m3FQmXdf0mHgW9x1NMNLFCZG0bstdAwlp+w=" providerId="None" clId="Web-{90C5BA40-AEE5-4A52-8496-06112063DE57}" dt="2022-03-17T17:22:48.824" v="433" actId="1076"/>
      <pc:docMkLst>
        <pc:docMk/>
      </pc:docMkLst>
      <pc:sldChg chg="modSp">
        <pc:chgData name="Joseph Camobreco" userId="TNl9OEU2m3FQmXdf0mHgW9x1NMNLFCZG0bstdAwlp+w=" providerId="None" clId="Web-{90C5BA40-AEE5-4A52-8496-06112063DE57}" dt="2022-03-17T17:22:48.824" v="433" actId="1076"/>
        <pc:sldMkLst>
          <pc:docMk/>
          <pc:sldMk cId="109857222" sldId="256"/>
        </pc:sldMkLst>
        <pc:spChg chg="mod">
          <ac:chgData name="Joseph Camobreco" userId="TNl9OEU2m3FQmXdf0mHgW9x1NMNLFCZG0bstdAwlp+w=" providerId="None" clId="Web-{90C5BA40-AEE5-4A52-8496-06112063DE57}" dt="2022-03-17T17:19:00.458" v="257" actId="20577"/>
          <ac:spMkLst>
            <pc:docMk/>
            <pc:sldMk cId="109857222" sldId="256"/>
            <ac:spMk id="8" creationId="{D5B6F774-5783-4945-AB4F-B3255737C203}"/>
          </ac:spMkLst>
        </pc:spChg>
        <pc:spChg chg="mod">
          <ac:chgData name="Joseph Camobreco" userId="TNl9OEU2m3FQmXdf0mHgW9x1NMNLFCZG0bstdAwlp+w=" providerId="None" clId="Web-{90C5BA40-AEE5-4A52-8496-06112063DE57}" dt="2022-03-17T17:22:48.824" v="433" actId="1076"/>
          <ac:spMkLst>
            <pc:docMk/>
            <pc:sldMk cId="109857222" sldId="256"/>
            <ac:spMk id="13" creationId="{E58E615F-F19F-4B38-8C79-44004F30F99C}"/>
          </ac:spMkLst>
        </pc:spChg>
        <pc:spChg chg="mod">
          <ac:chgData name="Joseph Camobreco" userId="TNl9OEU2m3FQmXdf0mHgW9x1NMNLFCZG0bstdAwlp+w=" providerId="None" clId="Web-{90C5BA40-AEE5-4A52-8496-06112063DE57}" dt="2022-03-17T17:22:36.949" v="432" actId="14100"/>
          <ac:spMkLst>
            <pc:docMk/>
            <pc:sldMk cId="109857222" sldId="256"/>
            <ac:spMk id="15" creationId="{53AF016C-7BE1-4716-B341-605D2A743EFB}"/>
          </ac:spMkLst>
        </pc:spChg>
      </pc:sldChg>
    </pc:docChg>
  </pc:docChgLst>
  <pc:docChgLst>
    <pc:chgData name="Alexander Charest" userId="XCl5eqjRwrDpeLi0TKWQmJwS1haf5AM4CWtO+cf4rvw=" providerId="None" clId="Web-{BF4CD50A-175C-47C9-95DF-1F1012AB7206}"/>
    <pc:docChg chg="mod modSld">
      <pc:chgData name="Alexander Charest" userId="XCl5eqjRwrDpeLi0TKWQmJwS1haf5AM4CWtO+cf4rvw=" providerId="None" clId="Web-{BF4CD50A-175C-47C9-95DF-1F1012AB7206}" dt="2022-04-13T18:23:37.841" v="261" actId="14100"/>
      <pc:docMkLst>
        <pc:docMk/>
      </pc:docMkLst>
      <pc:sldChg chg="addSp delSp modSp modCm">
        <pc:chgData name="Alexander Charest" userId="XCl5eqjRwrDpeLi0TKWQmJwS1haf5AM4CWtO+cf4rvw=" providerId="None" clId="Web-{BF4CD50A-175C-47C9-95DF-1F1012AB7206}" dt="2022-04-13T18:23:37.841" v="261" actId="14100"/>
        <pc:sldMkLst>
          <pc:docMk/>
          <pc:sldMk cId="109857222" sldId="256"/>
        </pc:sldMkLst>
        <pc:spChg chg="mod">
          <ac:chgData name="Alexander Charest" userId="XCl5eqjRwrDpeLi0TKWQmJwS1haf5AM4CWtO+cf4rvw=" providerId="None" clId="Web-{BF4CD50A-175C-47C9-95DF-1F1012AB7206}" dt="2022-04-13T17:56:01.889" v="56" actId="1076"/>
          <ac:spMkLst>
            <pc:docMk/>
            <pc:sldMk cId="109857222" sldId="256"/>
            <ac:spMk id="3" creationId="{38D8EE8E-FC8B-B5F3-F887-39393018496F}"/>
          </ac:spMkLst>
        </pc:spChg>
        <pc:spChg chg="mod">
          <ac:chgData name="Alexander Charest" userId="XCl5eqjRwrDpeLi0TKWQmJwS1haf5AM4CWtO+cf4rvw=" providerId="None" clId="Web-{BF4CD50A-175C-47C9-95DF-1F1012AB7206}" dt="2022-04-13T18:16:43.911" v="226"/>
          <ac:spMkLst>
            <pc:docMk/>
            <pc:sldMk cId="109857222" sldId="256"/>
            <ac:spMk id="4" creationId="{3C701E0A-6D0C-441D-A22A-8A7D6100B93E}"/>
          </ac:spMkLst>
        </pc:spChg>
        <pc:spChg chg="mod">
          <ac:chgData name="Alexander Charest" userId="XCl5eqjRwrDpeLi0TKWQmJwS1haf5AM4CWtO+cf4rvw=" providerId="None" clId="Web-{BF4CD50A-175C-47C9-95DF-1F1012AB7206}" dt="2022-04-13T17:56:47.562" v="65" actId="14100"/>
          <ac:spMkLst>
            <pc:docMk/>
            <pc:sldMk cId="109857222" sldId="256"/>
            <ac:spMk id="12" creationId="{15FB1007-3799-F010-BFB0-7AC59C6EF496}"/>
          </ac:spMkLst>
        </pc:spChg>
        <pc:spChg chg="mod">
          <ac:chgData name="Alexander Charest" userId="XCl5eqjRwrDpeLi0TKWQmJwS1haf5AM4CWtO+cf4rvw=" providerId="None" clId="Web-{BF4CD50A-175C-47C9-95DF-1F1012AB7206}" dt="2022-04-13T18:05:40.025" v="138" actId="1076"/>
          <ac:spMkLst>
            <pc:docMk/>
            <pc:sldMk cId="109857222" sldId="256"/>
            <ac:spMk id="13" creationId="{476DB050-58E3-D352-A7E8-271B021AF505}"/>
          </ac:spMkLst>
        </pc:spChg>
        <pc:spChg chg="mod">
          <ac:chgData name="Alexander Charest" userId="XCl5eqjRwrDpeLi0TKWQmJwS1haf5AM4CWtO+cf4rvw=" providerId="None" clId="Web-{BF4CD50A-175C-47C9-95DF-1F1012AB7206}" dt="2022-04-13T18:12:46.142" v="188" actId="20577"/>
          <ac:spMkLst>
            <pc:docMk/>
            <pc:sldMk cId="109857222" sldId="256"/>
            <ac:spMk id="15" creationId="{53AF016C-7BE1-4716-B341-605D2A743EFB}"/>
          </ac:spMkLst>
        </pc:spChg>
        <pc:spChg chg="mod">
          <ac:chgData name="Alexander Charest" userId="XCl5eqjRwrDpeLi0TKWQmJwS1haf5AM4CWtO+cf4rvw=" providerId="None" clId="Web-{BF4CD50A-175C-47C9-95DF-1F1012AB7206}" dt="2022-04-13T17:57:39.969" v="71" actId="14100"/>
          <ac:spMkLst>
            <pc:docMk/>
            <pc:sldMk cId="109857222" sldId="256"/>
            <ac:spMk id="16" creationId="{EB972D19-15B2-084E-B498-89AE5870E268}"/>
          </ac:spMkLst>
        </pc:spChg>
        <pc:spChg chg="mod">
          <ac:chgData name="Alexander Charest" userId="XCl5eqjRwrDpeLi0TKWQmJwS1haf5AM4CWtO+cf4rvw=" providerId="None" clId="Web-{BF4CD50A-175C-47C9-95DF-1F1012AB7206}" dt="2022-04-13T18:16:48.943" v="230"/>
          <ac:spMkLst>
            <pc:docMk/>
            <pc:sldMk cId="109857222" sldId="256"/>
            <ac:spMk id="23" creationId="{0EB863AE-AC68-4575-BCB4-7D2870F388E8}"/>
          </ac:spMkLst>
        </pc:spChg>
        <pc:spChg chg="mod">
          <ac:chgData name="Alexander Charest" userId="XCl5eqjRwrDpeLi0TKWQmJwS1haf5AM4CWtO+cf4rvw=" providerId="None" clId="Web-{BF4CD50A-175C-47C9-95DF-1F1012AB7206}" dt="2022-04-13T18:23:37.841" v="261" actId="14100"/>
          <ac:spMkLst>
            <pc:docMk/>
            <pc:sldMk cId="109857222" sldId="256"/>
            <ac:spMk id="24" creationId="{DFA82480-1D8E-FFBD-E91D-E857A339C360}"/>
          </ac:spMkLst>
        </pc:spChg>
        <pc:spChg chg="mod">
          <ac:chgData name="Alexander Charest" userId="XCl5eqjRwrDpeLi0TKWQmJwS1haf5AM4CWtO+cf4rvw=" providerId="None" clId="Web-{BF4CD50A-175C-47C9-95DF-1F1012AB7206}" dt="2022-04-13T18:16:43.911" v="225"/>
          <ac:spMkLst>
            <pc:docMk/>
            <pc:sldMk cId="109857222" sldId="256"/>
            <ac:spMk id="25" creationId="{B82D372F-90D9-4372-BD8C-D06BDCB1F71E}"/>
          </ac:spMkLst>
        </pc:spChg>
        <pc:spChg chg="add mod">
          <ac:chgData name="Alexander Charest" userId="XCl5eqjRwrDpeLi0TKWQmJwS1haf5AM4CWtO+cf4rvw=" providerId="None" clId="Web-{BF4CD50A-175C-47C9-95DF-1F1012AB7206}" dt="2022-04-13T18:00:47.004" v="107" actId="1076"/>
          <ac:spMkLst>
            <pc:docMk/>
            <pc:sldMk cId="109857222" sldId="256"/>
            <ac:spMk id="31" creationId="{1889FDC4-8B02-8BCA-3088-D9A33FC2F2B8}"/>
          </ac:spMkLst>
        </pc:spChg>
        <pc:spChg chg="mod">
          <ac:chgData name="Alexander Charest" userId="XCl5eqjRwrDpeLi0TKWQmJwS1haf5AM4CWtO+cf4rvw=" providerId="None" clId="Web-{BF4CD50A-175C-47C9-95DF-1F1012AB7206}" dt="2022-04-13T18:01:53.521" v="117" actId="20577"/>
          <ac:spMkLst>
            <pc:docMk/>
            <pc:sldMk cId="109857222" sldId="256"/>
            <ac:spMk id="33" creationId="{1897DD5F-3596-F996-CB35-B821AB950289}"/>
          </ac:spMkLst>
        </pc:spChg>
        <pc:spChg chg="mod">
          <ac:chgData name="Alexander Charest" userId="XCl5eqjRwrDpeLi0TKWQmJwS1haf5AM4CWtO+cf4rvw=" providerId="None" clId="Web-{BF4CD50A-175C-47C9-95DF-1F1012AB7206}" dt="2022-04-13T17:55:52.436" v="53" actId="20577"/>
          <ac:spMkLst>
            <pc:docMk/>
            <pc:sldMk cId="109857222" sldId="256"/>
            <ac:spMk id="38" creationId="{D9AE77D7-1387-3E80-2B2B-20D5755E979D}"/>
          </ac:spMkLst>
        </pc:spChg>
        <pc:spChg chg="add mod">
          <ac:chgData name="Alexander Charest" userId="XCl5eqjRwrDpeLi0TKWQmJwS1haf5AM4CWtO+cf4rvw=" providerId="None" clId="Web-{BF4CD50A-175C-47C9-95DF-1F1012AB7206}" dt="2022-04-13T18:13:04.017" v="194" actId="1076"/>
          <ac:spMkLst>
            <pc:docMk/>
            <pc:sldMk cId="109857222" sldId="256"/>
            <ac:spMk id="39" creationId="{055F5A11-3C07-206A-8B2D-A6359C14A1A4}"/>
          </ac:spMkLst>
        </pc:spChg>
        <pc:spChg chg="mod">
          <ac:chgData name="Alexander Charest" userId="XCl5eqjRwrDpeLi0TKWQmJwS1haf5AM4CWtO+cf4rvw=" providerId="None" clId="Web-{BF4CD50A-175C-47C9-95DF-1F1012AB7206}" dt="2022-04-13T18:00:34.707" v="104" actId="1076"/>
          <ac:spMkLst>
            <pc:docMk/>
            <pc:sldMk cId="109857222" sldId="256"/>
            <ac:spMk id="43" creationId="{20A72BB0-3C6A-A702-CFBD-32F6FA125BD6}"/>
          </ac:spMkLst>
        </pc:spChg>
        <pc:spChg chg="mod">
          <ac:chgData name="Alexander Charest" userId="XCl5eqjRwrDpeLi0TKWQmJwS1haf5AM4CWtO+cf4rvw=" providerId="None" clId="Web-{BF4CD50A-175C-47C9-95DF-1F1012AB7206}" dt="2022-04-13T17:56:27.046" v="61" actId="14100"/>
          <ac:spMkLst>
            <pc:docMk/>
            <pc:sldMk cId="109857222" sldId="256"/>
            <ac:spMk id="45" creationId="{2BF25E49-F14B-D703-78F7-60D98E1F3E54}"/>
          </ac:spMkLst>
        </pc:spChg>
        <pc:spChg chg="mod">
          <ac:chgData name="Alexander Charest" userId="XCl5eqjRwrDpeLi0TKWQmJwS1haf5AM4CWtO+cf4rvw=" providerId="None" clId="Web-{BF4CD50A-175C-47C9-95DF-1F1012AB7206}" dt="2022-04-13T17:56:30.281" v="62" actId="14100"/>
          <ac:spMkLst>
            <pc:docMk/>
            <pc:sldMk cId="109857222" sldId="256"/>
            <ac:spMk id="46" creationId="{3137DA76-96A2-0560-4B8B-9DE1F39FCD5F}"/>
          </ac:spMkLst>
        </pc:spChg>
        <pc:spChg chg="mod">
          <ac:chgData name="Alexander Charest" userId="XCl5eqjRwrDpeLi0TKWQmJwS1haf5AM4CWtO+cf4rvw=" providerId="None" clId="Web-{BF4CD50A-175C-47C9-95DF-1F1012AB7206}" dt="2022-04-13T18:00:20.457" v="102" actId="1076"/>
          <ac:spMkLst>
            <pc:docMk/>
            <pc:sldMk cId="109857222" sldId="256"/>
            <ac:spMk id="49" creationId="{147C2C9E-D686-CFB4-42B2-CDCFB287FF64}"/>
          </ac:spMkLst>
        </pc:spChg>
        <pc:spChg chg="mod">
          <ac:chgData name="Alexander Charest" userId="XCl5eqjRwrDpeLi0TKWQmJwS1haf5AM4CWtO+cf4rvw=" providerId="None" clId="Web-{BF4CD50A-175C-47C9-95DF-1F1012AB7206}" dt="2022-04-13T18:09:25.247" v="163" actId="1076"/>
          <ac:spMkLst>
            <pc:docMk/>
            <pc:sldMk cId="109857222" sldId="256"/>
            <ac:spMk id="54" creationId="{3416EBFE-25B6-A20F-1706-52293284CD1E}"/>
          </ac:spMkLst>
        </pc:spChg>
        <pc:spChg chg="mod">
          <ac:chgData name="Alexander Charest" userId="XCl5eqjRwrDpeLi0TKWQmJwS1haf5AM4CWtO+cf4rvw=" providerId="None" clId="Web-{BF4CD50A-175C-47C9-95DF-1F1012AB7206}" dt="2022-04-13T18:19:25.805" v="237" actId="1076"/>
          <ac:spMkLst>
            <pc:docMk/>
            <pc:sldMk cId="109857222" sldId="256"/>
            <ac:spMk id="63" creationId="{623A6595-955C-0D9D-4C33-CCF8F55EA9FE}"/>
          </ac:spMkLst>
        </pc:spChg>
        <pc:grpChg chg="mod">
          <ac:chgData name="Alexander Charest" userId="XCl5eqjRwrDpeLi0TKWQmJwS1haf5AM4CWtO+cf4rvw=" providerId="None" clId="Web-{BF4CD50A-175C-47C9-95DF-1F1012AB7206}" dt="2022-04-13T18:20:54.994" v="242" actId="1076"/>
          <ac:grpSpMkLst>
            <pc:docMk/>
            <pc:sldMk cId="109857222" sldId="256"/>
            <ac:grpSpMk id="10" creationId="{0A85464D-2DC2-3BA0-2AEA-3BD5B66800C4}"/>
          </ac:grpSpMkLst>
        </pc:grpChg>
        <pc:grpChg chg="mod">
          <ac:chgData name="Alexander Charest" userId="XCl5eqjRwrDpeLi0TKWQmJwS1haf5AM4CWtO+cf4rvw=" providerId="None" clId="Web-{BF4CD50A-175C-47C9-95DF-1F1012AB7206}" dt="2022-04-13T18:05:32.071" v="136" actId="1076"/>
          <ac:grpSpMkLst>
            <pc:docMk/>
            <pc:sldMk cId="109857222" sldId="256"/>
            <ac:grpSpMk id="19" creationId="{43B1E8EF-9AD3-F168-F29B-8AF2D73E27D5}"/>
          </ac:grpSpMkLst>
        </pc:grpChg>
        <pc:grpChg chg="add mod">
          <ac:chgData name="Alexander Charest" userId="XCl5eqjRwrDpeLi0TKWQmJwS1haf5AM4CWtO+cf4rvw=" providerId="None" clId="Web-{BF4CD50A-175C-47C9-95DF-1F1012AB7206}" dt="2022-04-13T18:21:22.416" v="246" actId="1076"/>
          <ac:grpSpMkLst>
            <pc:docMk/>
            <pc:sldMk cId="109857222" sldId="256"/>
            <ac:grpSpMk id="29" creationId="{8B300391-C33F-8930-3DCE-A35E123B0EC5}"/>
          </ac:grpSpMkLst>
        </pc:grpChg>
        <pc:grpChg chg="mod">
          <ac:chgData name="Alexander Charest" userId="XCl5eqjRwrDpeLi0TKWQmJwS1haf5AM4CWtO+cf4rvw=" providerId="None" clId="Web-{BF4CD50A-175C-47C9-95DF-1F1012AB7206}" dt="2022-04-13T18:21:50.214" v="250" actId="1076"/>
          <ac:grpSpMkLst>
            <pc:docMk/>
            <pc:sldMk cId="109857222" sldId="256"/>
            <ac:grpSpMk id="32" creationId="{55EA6004-FCDB-5AB6-AA81-464A2BE7EE54}"/>
          </ac:grpSpMkLst>
        </pc:grpChg>
        <pc:grpChg chg="mod">
          <ac:chgData name="Alexander Charest" userId="XCl5eqjRwrDpeLi0TKWQmJwS1haf5AM4CWtO+cf4rvw=" providerId="None" clId="Web-{BF4CD50A-175C-47C9-95DF-1F1012AB7206}" dt="2022-04-13T18:21:50.276" v="251" actId="1076"/>
          <ac:grpSpMkLst>
            <pc:docMk/>
            <pc:sldMk cId="109857222" sldId="256"/>
            <ac:grpSpMk id="35" creationId="{87C36FA7-48DB-AE02-C856-43CC2BF29842}"/>
          </ac:grpSpMkLst>
        </pc:grpChg>
        <pc:grpChg chg="mod">
          <ac:chgData name="Alexander Charest" userId="XCl5eqjRwrDpeLi0TKWQmJwS1haf5AM4CWtO+cf4rvw=" providerId="None" clId="Web-{BF4CD50A-175C-47C9-95DF-1F1012AB7206}" dt="2022-04-13T17:56:40.593" v="64" actId="14100"/>
          <ac:grpSpMkLst>
            <pc:docMk/>
            <pc:sldMk cId="109857222" sldId="256"/>
            <ac:grpSpMk id="44" creationId="{98EC7584-0AF9-15B2-5DB9-284E1782AC7E}"/>
          </ac:grpSpMkLst>
        </pc:grpChg>
        <pc:grpChg chg="mod">
          <ac:chgData name="Alexander Charest" userId="XCl5eqjRwrDpeLi0TKWQmJwS1haf5AM4CWtO+cf4rvw=" providerId="None" clId="Web-{BF4CD50A-175C-47C9-95DF-1F1012AB7206}" dt="2022-04-13T18:00:26.863" v="103" actId="1076"/>
          <ac:grpSpMkLst>
            <pc:docMk/>
            <pc:sldMk cId="109857222" sldId="256"/>
            <ac:grpSpMk id="47" creationId="{699000DD-9CB2-B6D8-E73A-283082D232CE}"/>
          </ac:grpSpMkLst>
        </pc:grpChg>
        <pc:graphicFrameChg chg="mod">
          <ac:chgData name="Alexander Charest" userId="XCl5eqjRwrDpeLi0TKWQmJwS1haf5AM4CWtO+cf4rvw=" providerId="None" clId="Web-{BF4CD50A-175C-47C9-95DF-1F1012AB7206}" dt="2022-04-13T18:19:48.337" v="239" actId="1076"/>
          <ac:graphicFrameMkLst>
            <pc:docMk/>
            <pc:sldMk cId="109857222" sldId="256"/>
            <ac:graphicFrameMk id="21" creationId="{D138FB93-89D5-4862-2437-DE774BD4E757}"/>
          </ac:graphicFrameMkLst>
        </pc:graphicFrameChg>
        <pc:graphicFrameChg chg="mod">
          <ac:chgData name="Alexander Charest" userId="XCl5eqjRwrDpeLi0TKWQmJwS1haf5AM4CWtO+cf4rvw=" providerId="None" clId="Web-{BF4CD50A-175C-47C9-95DF-1F1012AB7206}" dt="2022-04-13T18:19:39.899" v="238" actId="1076"/>
          <ac:graphicFrameMkLst>
            <pc:docMk/>
            <pc:sldMk cId="109857222" sldId="256"/>
            <ac:graphicFrameMk id="22" creationId="{D0C34D39-E32A-07F6-FADB-F2CA8CA8D1E9}"/>
          </ac:graphicFrameMkLst>
        </pc:graphicFrameChg>
        <pc:picChg chg="mod">
          <ac:chgData name="Alexander Charest" userId="XCl5eqjRwrDpeLi0TKWQmJwS1haf5AM4CWtO+cf4rvw=" providerId="None" clId="Web-{BF4CD50A-175C-47C9-95DF-1F1012AB7206}" dt="2022-04-13T18:13:08.158" v="195" actId="1076"/>
          <ac:picMkLst>
            <pc:docMk/>
            <pc:sldMk cId="109857222" sldId="256"/>
            <ac:picMk id="5" creationId="{990FD72F-92AE-E96F-01A8-65E912FD91CB}"/>
          </ac:picMkLst>
        </pc:picChg>
        <pc:picChg chg="mod">
          <ac:chgData name="Alexander Charest" userId="XCl5eqjRwrDpeLi0TKWQmJwS1haf5AM4CWtO+cf4rvw=" providerId="None" clId="Web-{BF4CD50A-175C-47C9-95DF-1F1012AB7206}" dt="2022-04-13T18:13:08.236" v="196" actId="1076"/>
          <ac:picMkLst>
            <pc:docMk/>
            <pc:sldMk cId="109857222" sldId="256"/>
            <ac:picMk id="7" creationId="{F7692297-AD52-CB93-9A0B-06D1AF7FEC05}"/>
          </ac:picMkLst>
        </pc:picChg>
        <pc:picChg chg="mod">
          <ac:chgData name="Alexander Charest" userId="XCl5eqjRwrDpeLi0TKWQmJwS1haf5AM4CWtO+cf4rvw=" providerId="None" clId="Web-{BF4CD50A-175C-47C9-95DF-1F1012AB7206}" dt="2022-04-13T18:01:15.645" v="112" actId="1076"/>
          <ac:picMkLst>
            <pc:docMk/>
            <pc:sldMk cId="109857222" sldId="256"/>
            <ac:picMk id="11" creationId="{151C6F57-E6F3-5F00-3E70-0C533B15C6FC}"/>
          </ac:picMkLst>
        </pc:picChg>
        <pc:picChg chg="mod">
          <ac:chgData name="Alexander Charest" userId="XCl5eqjRwrDpeLi0TKWQmJwS1haf5AM4CWtO+cf4rvw=" providerId="None" clId="Web-{BF4CD50A-175C-47C9-95DF-1F1012AB7206}" dt="2022-04-13T18:17:40.459" v="231" actId="1076"/>
          <ac:picMkLst>
            <pc:docMk/>
            <pc:sldMk cId="109857222" sldId="256"/>
            <ac:picMk id="17" creationId="{66BAA0C8-4295-5A54-2960-E535A6747228}"/>
          </ac:picMkLst>
        </pc:picChg>
        <pc:picChg chg="mod">
          <ac:chgData name="Alexander Charest" userId="XCl5eqjRwrDpeLi0TKWQmJwS1haf5AM4CWtO+cf4rvw=" providerId="None" clId="Web-{BF4CD50A-175C-47C9-95DF-1F1012AB7206}" dt="2022-04-13T17:56:20.187" v="60" actId="1076"/>
          <ac:picMkLst>
            <pc:docMk/>
            <pc:sldMk cId="109857222" sldId="256"/>
            <ac:picMk id="26" creationId="{EDA50638-BD73-9869-F43E-75303E978F1B}"/>
          </ac:picMkLst>
        </pc:picChg>
        <pc:picChg chg="mod">
          <ac:chgData name="Alexander Charest" userId="XCl5eqjRwrDpeLi0TKWQmJwS1haf5AM4CWtO+cf4rvw=" providerId="None" clId="Web-{BF4CD50A-175C-47C9-95DF-1F1012AB7206}" dt="2022-04-13T17:56:05.671" v="57" actId="1076"/>
          <ac:picMkLst>
            <pc:docMk/>
            <pc:sldMk cId="109857222" sldId="256"/>
            <ac:picMk id="40" creationId="{EF470DC5-1E4D-8E0A-CB07-97596272B599}"/>
          </ac:picMkLst>
        </pc:picChg>
        <pc:picChg chg="mod">
          <ac:chgData name="Alexander Charest" userId="XCl5eqjRwrDpeLi0TKWQmJwS1haf5AM4CWtO+cf4rvw=" providerId="None" clId="Web-{BF4CD50A-175C-47C9-95DF-1F1012AB7206}" dt="2022-04-13T17:56:01.827" v="55" actId="1076"/>
          <ac:picMkLst>
            <pc:docMk/>
            <pc:sldMk cId="109857222" sldId="256"/>
            <ac:picMk id="41" creationId="{717E79F8-768D-33AF-F1F4-0A3D48DECEA3}"/>
          </ac:picMkLst>
        </pc:picChg>
        <pc:picChg chg="add del mod">
          <ac:chgData name="Alexander Charest" userId="XCl5eqjRwrDpeLi0TKWQmJwS1haf5AM4CWtO+cf4rvw=" providerId="None" clId="Web-{BF4CD50A-175C-47C9-95DF-1F1012AB7206}" dt="2022-04-13T18:13:38.814" v="198"/>
          <ac:picMkLst>
            <pc:docMk/>
            <pc:sldMk cId="109857222" sldId="256"/>
            <ac:picMk id="42" creationId="{A04DDA2E-E9F1-0664-C43E-66F8AC2CAB8C}"/>
          </ac:picMkLst>
        </pc:picChg>
        <pc:picChg chg="mod">
          <ac:chgData name="Alexander Charest" userId="XCl5eqjRwrDpeLi0TKWQmJwS1haf5AM4CWtO+cf4rvw=" providerId="None" clId="Web-{BF4CD50A-175C-47C9-95DF-1F1012AB7206}" dt="2022-04-13T18:19:25.758" v="236" actId="1076"/>
          <ac:picMkLst>
            <pc:docMk/>
            <pc:sldMk cId="109857222" sldId="256"/>
            <ac:picMk id="52" creationId="{85C38A5A-E281-CD99-E0A3-F0D4B1953752}"/>
          </ac:picMkLst>
        </pc:picChg>
        <pc:picChg chg="mod">
          <ac:chgData name="Alexander Charest" userId="XCl5eqjRwrDpeLi0TKWQmJwS1haf5AM4CWtO+cf4rvw=" providerId="None" clId="Web-{BF4CD50A-175C-47C9-95DF-1F1012AB7206}" dt="2022-04-13T18:20:59.119" v="243" actId="1076"/>
          <ac:picMkLst>
            <pc:docMk/>
            <pc:sldMk cId="109857222" sldId="256"/>
            <ac:picMk id="53" creationId="{BF23C20A-04BF-066A-EE28-BAD32F862BE0}"/>
          </ac:picMkLst>
        </pc:picChg>
        <pc:picChg chg="mod">
          <ac:chgData name="Alexander Charest" userId="XCl5eqjRwrDpeLi0TKWQmJwS1haf5AM4CWtO+cf4rvw=" providerId="None" clId="Web-{BF4CD50A-175C-47C9-95DF-1F1012AB7206}" dt="2022-04-13T18:19:48.399" v="240" actId="1076"/>
          <ac:picMkLst>
            <pc:docMk/>
            <pc:sldMk cId="109857222" sldId="256"/>
            <ac:picMk id="57" creationId="{C70502B0-AD58-CEAB-A6F2-BFE6892AB400}"/>
          </ac:picMkLst>
        </pc:picChg>
        <pc:picChg chg="mod">
          <ac:chgData name="Alexander Charest" userId="XCl5eqjRwrDpeLi0TKWQmJwS1haf5AM4CWtO+cf4rvw=" providerId="None" clId="Web-{BF4CD50A-175C-47C9-95DF-1F1012AB7206}" dt="2022-04-13T18:19:48.462" v="241" actId="1076"/>
          <ac:picMkLst>
            <pc:docMk/>
            <pc:sldMk cId="109857222" sldId="256"/>
            <ac:picMk id="58" creationId="{9049C847-C6FF-7DBE-10B4-436EE732BD0C}"/>
          </ac:picMkLst>
        </pc:picChg>
        <pc:picChg chg="mod">
          <ac:chgData name="Alexander Charest" userId="XCl5eqjRwrDpeLi0TKWQmJwS1haf5AM4CWtO+cf4rvw=" providerId="None" clId="Web-{BF4CD50A-175C-47C9-95DF-1F1012AB7206}" dt="2022-04-13T18:01:42.161" v="113" actId="1076"/>
          <ac:picMkLst>
            <pc:docMk/>
            <pc:sldMk cId="109857222" sldId="256"/>
            <ac:picMk id="60" creationId="{AD00C5D1-95CC-E9CD-DC27-29EBA13A95A9}"/>
          </ac:picMkLst>
        </pc:picChg>
        <pc:picChg chg="mod">
          <ac:chgData name="Alexander Charest" userId="XCl5eqjRwrDpeLi0TKWQmJwS1haf5AM4CWtO+cf4rvw=" providerId="None" clId="Web-{BF4CD50A-175C-47C9-95DF-1F1012AB7206}" dt="2022-04-13T18:01:42.239" v="114" actId="1076"/>
          <ac:picMkLst>
            <pc:docMk/>
            <pc:sldMk cId="109857222" sldId="256"/>
            <ac:picMk id="61" creationId="{AB1F7BDD-2921-A39D-64E1-BD778546844E}"/>
          </ac:picMkLst>
        </pc:picChg>
        <pc:cxnChg chg="mod">
          <ac:chgData name="Alexander Charest" userId="XCl5eqjRwrDpeLi0TKWQmJwS1haf5AM4CWtO+cf4rvw=" providerId="None" clId="Web-{BF4CD50A-175C-47C9-95DF-1F1012AB7206}" dt="2022-04-13T18:00:44.473" v="106" actId="1076"/>
          <ac:cxnSpMkLst>
            <pc:docMk/>
            <pc:sldMk cId="109857222" sldId="256"/>
            <ac:cxnSpMk id="51" creationId="{0B938AE3-C2FB-6196-C0A8-4C9AC4948F3C}"/>
          </ac:cxnSpMkLst>
        </pc:cxnChg>
      </pc:sldChg>
    </pc:docChg>
  </pc:docChgLst>
  <pc:docChgLst>
    <pc:chgData name="Alexander Charest" userId="XCl5eqjRwrDpeLi0TKWQmJwS1haf5AM4CWtO+cf4rvw=" providerId="None" clId="Web-{7F19BE5B-674E-4D7B-9EDD-020DD7B46293}"/>
    <pc:docChg chg="modSld">
      <pc:chgData name="Alexander Charest" userId="XCl5eqjRwrDpeLi0TKWQmJwS1haf5AM4CWtO+cf4rvw=" providerId="None" clId="Web-{7F19BE5B-674E-4D7B-9EDD-020DD7B46293}" dt="2022-04-11T23:59:48.042" v="103" actId="20577"/>
      <pc:docMkLst>
        <pc:docMk/>
      </pc:docMkLst>
      <pc:sldChg chg="modSp">
        <pc:chgData name="Alexander Charest" userId="XCl5eqjRwrDpeLi0TKWQmJwS1haf5AM4CWtO+cf4rvw=" providerId="None" clId="Web-{7F19BE5B-674E-4D7B-9EDD-020DD7B46293}" dt="2022-04-11T23:59:48.042" v="103" actId="20577"/>
        <pc:sldMkLst>
          <pc:docMk/>
          <pc:sldMk cId="109857222" sldId="256"/>
        </pc:sldMkLst>
        <pc:spChg chg="mod">
          <ac:chgData name="Alexander Charest" userId="XCl5eqjRwrDpeLi0TKWQmJwS1haf5AM4CWtO+cf4rvw=" providerId="None" clId="Web-{7F19BE5B-674E-4D7B-9EDD-020DD7B46293}" dt="2022-04-11T23:57:44.413" v="53" actId="14100"/>
          <ac:spMkLst>
            <pc:docMk/>
            <pc:sldMk cId="109857222" sldId="256"/>
            <ac:spMk id="25" creationId="{B82D372F-90D9-4372-BD8C-D06BDCB1F71E}"/>
          </ac:spMkLst>
        </pc:spChg>
        <pc:spChg chg="mod">
          <ac:chgData name="Alexander Charest" userId="XCl5eqjRwrDpeLi0TKWQmJwS1haf5AM4CWtO+cf4rvw=" providerId="None" clId="Web-{7F19BE5B-674E-4D7B-9EDD-020DD7B46293}" dt="2022-04-11T23:59:48.042" v="103" actId="20577"/>
          <ac:spMkLst>
            <pc:docMk/>
            <pc:sldMk cId="109857222" sldId="256"/>
            <ac:spMk id="45" creationId="{2BF25E49-F14B-D703-78F7-60D98E1F3E54}"/>
          </ac:spMkLst>
        </pc:spChg>
        <pc:spChg chg="mod">
          <ac:chgData name="Alexander Charest" userId="XCl5eqjRwrDpeLi0TKWQmJwS1haf5AM4CWtO+cf4rvw=" providerId="None" clId="Web-{7F19BE5B-674E-4D7B-9EDD-020DD7B46293}" dt="2022-04-11T23:50:00.695" v="7" actId="20577"/>
          <ac:spMkLst>
            <pc:docMk/>
            <pc:sldMk cId="109857222" sldId="256"/>
            <ac:spMk id="46" creationId="{3137DA76-96A2-0560-4B8B-9DE1F39FCD5F}"/>
          </ac:spMkLst>
        </pc:spChg>
      </pc:sldChg>
      <pc:sldChg chg="modSp">
        <pc:chgData name="Alexander Charest" userId="XCl5eqjRwrDpeLi0TKWQmJwS1haf5AM4CWtO+cf4rvw=" providerId="None" clId="Web-{7F19BE5B-674E-4D7B-9EDD-020DD7B46293}" dt="2022-04-11T23:51:26.621" v="22" actId="14100"/>
        <pc:sldMkLst>
          <pc:docMk/>
          <pc:sldMk cId="2983267602" sldId="257"/>
        </pc:sldMkLst>
        <pc:spChg chg="mod">
          <ac:chgData name="Alexander Charest" userId="XCl5eqjRwrDpeLi0TKWQmJwS1haf5AM4CWtO+cf4rvw=" providerId="None" clId="Web-{7F19BE5B-674E-4D7B-9EDD-020DD7B46293}" dt="2022-04-11T23:51:11.229" v="14" actId="1076"/>
          <ac:spMkLst>
            <pc:docMk/>
            <pc:sldMk cId="2983267602" sldId="257"/>
            <ac:spMk id="3" creationId="{457FB2EE-3236-3B48-DE53-756E8A745F94}"/>
          </ac:spMkLst>
        </pc:spChg>
        <pc:spChg chg="mod">
          <ac:chgData name="Alexander Charest" userId="XCl5eqjRwrDpeLi0TKWQmJwS1haf5AM4CWtO+cf4rvw=" providerId="None" clId="Web-{7F19BE5B-674E-4D7B-9EDD-020DD7B46293}" dt="2022-04-11T23:51:26.621" v="22" actId="14100"/>
          <ac:spMkLst>
            <pc:docMk/>
            <pc:sldMk cId="2983267602" sldId="257"/>
            <ac:spMk id="4" creationId="{86F5698A-31A8-2847-041F-7D2123EADB02}"/>
          </ac:spMkLst>
        </pc:spChg>
      </pc:sldChg>
    </pc:docChg>
  </pc:docChgLst>
  <pc:docChgLst>
    <pc:chgData name="Joseph Camobreco" userId="TNl9OEU2m3FQmXdf0mHgW9x1NMNLFCZG0bstdAwlp+w=" providerId="None" clId="Web-{A0515634-DDFB-42EE-887E-C13F55F1D320}"/>
    <pc:docChg chg="modSld">
      <pc:chgData name="Joseph Camobreco" userId="TNl9OEU2m3FQmXdf0mHgW9x1NMNLFCZG0bstdAwlp+w=" providerId="None" clId="Web-{A0515634-DDFB-42EE-887E-C13F55F1D320}" dt="2022-04-15T16:20:58.105" v="142" actId="14100"/>
      <pc:docMkLst>
        <pc:docMk/>
      </pc:docMkLst>
      <pc:sldChg chg="addSp modSp">
        <pc:chgData name="Joseph Camobreco" userId="TNl9OEU2m3FQmXdf0mHgW9x1NMNLFCZG0bstdAwlp+w=" providerId="None" clId="Web-{A0515634-DDFB-42EE-887E-C13F55F1D320}" dt="2022-04-15T16:20:58.105" v="142" actId="14100"/>
        <pc:sldMkLst>
          <pc:docMk/>
          <pc:sldMk cId="109857222" sldId="256"/>
        </pc:sldMkLst>
        <pc:spChg chg="mod">
          <ac:chgData name="Joseph Camobreco" userId="TNl9OEU2m3FQmXdf0mHgW9x1NMNLFCZG0bstdAwlp+w=" providerId="None" clId="Web-{A0515634-DDFB-42EE-887E-C13F55F1D320}" dt="2022-04-15T15:51:14.484" v="129" actId="20577"/>
          <ac:spMkLst>
            <pc:docMk/>
            <pc:sldMk cId="109857222" sldId="256"/>
            <ac:spMk id="3" creationId="{38D8EE8E-FC8B-B5F3-F887-39393018496F}"/>
          </ac:spMkLst>
        </pc:spChg>
        <pc:spChg chg="mod">
          <ac:chgData name="Joseph Camobreco" userId="TNl9OEU2m3FQmXdf0mHgW9x1NMNLFCZG0bstdAwlp+w=" providerId="None" clId="Web-{A0515634-DDFB-42EE-887E-C13F55F1D320}" dt="2022-04-15T15:42:09.014" v="8" actId="20577"/>
          <ac:spMkLst>
            <pc:docMk/>
            <pc:sldMk cId="109857222" sldId="256"/>
            <ac:spMk id="4" creationId="{3C701E0A-6D0C-441D-A22A-8A7D6100B93E}"/>
          </ac:spMkLst>
        </pc:spChg>
        <pc:spChg chg="mod">
          <ac:chgData name="Joseph Camobreco" userId="TNl9OEU2m3FQmXdf0mHgW9x1NMNLFCZG0bstdAwlp+w=" providerId="None" clId="Web-{A0515634-DDFB-42EE-887E-C13F55F1D320}" dt="2022-04-15T15:44:25.346" v="25" actId="20577"/>
          <ac:spMkLst>
            <pc:docMk/>
            <pc:sldMk cId="109857222" sldId="256"/>
            <ac:spMk id="8" creationId="{D5B6F774-5783-4945-AB4F-B3255737C203}"/>
          </ac:spMkLst>
        </pc:spChg>
        <pc:spChg chg="mod">
          <ac:chgData name="Joseph Camobreco" userId="TNl9OEU2m3FQmXdf0mHgW9x1NMNLFCZG0bstdAwlp+w=" providerId="None" clId="Web-{A0515634-DDFB-42EE-887E-C13F55F1D320}" dt="2022-04-15T15:44:34.956" v="27" actId="20577"/>
          <ac:spMkLst>
            <pc:docMk/>
            <pc:sldMk cId="109857222" sldId="256"/>
            <ac:spMk id="15" creationId="{53AF016C-7BE1-4716-B341-605D2A743EFB}"/>
          </ac:spMkLst>
        </pc:spChg>
        <pc:spChg chg="mod">
          <ac:chgData name="Joseph Camobreco" userId="TNl9OEU2m3FQmXdf0mHgW9x1NMNLFCZG0bstdAwlp+w=" providerId="None" clId="Web-{A0515634-DDFB-42EE-887E-C13F55F1D320}" dt="2022-04-15T15:45:30.192" v="30" actId="20577"/>
          <ac:spMkLst>
            <pc:docMk/>
            <pc:sldMk cId="109857222" sldId="256"/>
            <ac:spMk id="20" creationId="{5C6B027B-2DB5-0E0C-486A-296BEA8E9106}"/>
          </ac:spMkLst>
        </pc:spChg>
        <pc:spChg chg="mod">
          <ac:chgData name="Joseph Camobreco" userId="TNl9OEU2m3FQmXdf0mHgW9x1NMNLFCZG0bstdAwlp+w=" providerId="None" clId="Web-{A0515634-DDFB-42EE-887E-C13F55F1D320}" dt="2022-04-15T16:20:58.105" v="142" actId="14100"/>
          <ac:spMkLst>
            <pc:docMk/>
            <pc:sldMk cId="109857222" sldId="256"/>
            <ac:spMk id="25" creationId="{B82D372F-90D9-4372-BD8C-D06BDCB1F71E}"/>
          </ac:spMkLst>
        </pc:spChg>
        <pc:spChg chg="mod">
          <ac:chgData name="Joseph Camobreco" userId="TNl9OEU2m3FQmXdf0mHgW9x1NMNLFCZG0bstdAwlp+w=" providerId="None" clId="Web-{A0515634-DDFB-42EE-887E-C13F55F1D320}" dt="2022-04-15T15:46:17.397" v="50" actId="20577"/>
          <ac:spMkLst>
            <pc:docMk/>
            <pc:sldMk cId="109857222" sldId="256"/>
            <ac:spMk id="33" creationId="{1897DD5F-3596-F996-CB35-B821AB950289}"/>
          </ac:spMkLst>
        </pc:spChg>
        <pc:spChg chg="mod">
          <ac:chgData name="Joseph Camobreco" userId="TNl9OEU2m3FQmXdf0mHgW9x1NMNLFCZG0bstdAwlp+w=" providerId="None" clId="Web-{A0515634-DDFB-42EE-887E-C13F55F1D320}" dt="2022-04-15T15:47:54.040" v="59" actId="20577"/>
          <ac:spMkLst>
            <pc:docMk/>
            <pc:sldMk cId="109857222" sldId="256"/>
            <ac:spMk id="36" creationId="{2772A3BC-7B80-0E76-774E-3083CDBB5FA0}"/>
          </ac:spMkLst>
        </pc:spChg>
        <pc:spChg chg="mod">
          <ac:chgData name="Joseph Camobreco" userId="TNl9OEU2m3FQmXdf0mHgW9x1NMNLFCZG0bstdAwlp+w=" providerId="None" clId="Web-{A0515634-DDFB-42EE-887E-C13F55F1D320}" dt="2022-04-15T15:48:07.322" v="60" actId="20577"/>
          <ac:spMkLst>
            <pc:docMk/>
            <pc:sldMk cId="109857222" sldId="256"/>
            <ac:spMk id="38" creationId="{D9AE77D7-1387-3E80-2B2B-20D5755E979D}"/>
          </ac:spMkLst>
        </pc:spChg>
        <pc:spChg chg="mod">
          <ac:chgData name="Joseph Camobreco" userId="TNl9OEU2m3FQmXdf0mHgW9x1NMNLFCZG0bstdAwlp+w=" providerId="None" clId="Web-{A0515634-DDFB-42EE-887E-C13F55F1D320}" dt="2022-04-15T15:49:56.763" v="120" actId="20577"/>
          <ac:spMkLst>
            <pc:docMk/>
            <pc:sldMk cId="109857222" sldId="256"/>
            <ac:spMk id="45" creationId="{2BF25E49-F14B-D703-78F7-60D98E1F3E54}"/>
          </ac:spMkLst>
        </pc:spChg>
        <pc:spChg chg="add mod">
          <ac:chgData name="Joseph Camobreco" userId="TNl9OEU2m3FQmXdf0mHgW9x1NMNLFCZG0bstdAwlp+w=" providerId="None" clId="Web-{A0515634-DDFB-42EE-887E-C13F55F1D320}" dt="2022-04-15T15:50:10.076" v="123" actId="1076"/>
          <ac:spMkLst>
            <pc:docMk/>
            <pc:sldMk cId="109857222" sldId="256"/>
            <ac:spMk id="62" creationId="{297E4D2F-AAAB-E01A-9304-3E2D7BED99EA}"/>
          </ac:spMkLst>
        </pc:spChg>
        <pc:picChg chg="mod">
          <ac:chgData name="Joseph Camobreco" userId="TNl9OEU2m3FQmXdf0mHgW9x1NMNLFCZG0bstdAwlp+w=" providerId="None" clId="Web-{A0515634-DDFB-42EE-887E-C13F55F1D320}" dt="2022-04-15T15:46:19.225" v="51" actId="14100"/>
          <ac:picMkLst>
            <pc:docMk/>
            <pc:sldMk cId="109857222" sldId="256"/>
            <ac:picMk id="11" creationId="{151C6F57-E6F3-5F00-3E70-0C533B15C6FC}"/>
          </ac:picMkLst>
        </pc:picChg>
        <pc:picChg chg="mod">
          <ac:chgData name="Joseph Camobreco" userId="TNl9OEU2m3FQmXdf0mHgW9x1NMNLFCZG0bstdAwlp+w=" providerId="None" clId="Web-{A0515634-DDFB-42EE-887E-C13F55F1D320}" dt="2022-04-15T15:50:06.451" v="121" actId="1076"/>
          <ac:picMkLst>
            <pc:docMk/>
            <pc:sldMk cId="109857222" sldId="256"/>
            <ac:picMk id="17" creationId="{66BAA0C8-4295-5A54-2960-E535A6747228}"/>
          </ac:picMkLst>
        </pc:picChg>
        <pc:picChg chg="mod">
          <ac:chgData name="Joseph Camobreco" userId="TNl9OEU2m3FQmXdf0mHgW9x1NMNLFCZG0bstdAwlp+w=" providerId="None" clId="Web-{A0515634-DDFB-42EE-887E-C13F55F1D320}" dt="2022-04-15T15:51:42.735" v="132" actId="14100"/>
          <ac:picMkLst>
            <pc:docMk/>
            <pc:sldMk cId="109857222" sldId="256"/>
            <ac:picMk id="18" creationId="{ED84C0B6-C706-9EEE-F6BF-90CE49F031A2}"/>
          </ac:picMkLst>
        </pc:picChg>
        <pc:picChg chg="mod">
          <ac:chgData name="Joseph Camobreco" userId="TNl9OEU2m3FQmXdf0mHgW9x1NMNLFCZG0bstdAwlp+w=" providerId="None" clId="Web-{A0515634-DDFB-42EE-887E-C13F55F1D320}" dt="2022-04-15T15:50:07.732" v="122" actId="1076"/>
          <ac:picMkLst>
            <pc:docMk/>
            <pc:sldMk cId="109857222" sldId="256"/>
            <ac:picMk id="26" creationId="{EDA50638-BD73-9869-F43E-75303E978F1B}"/>
          </ac:picMkLst>
        </pc:picChg>
        <pc:picChg chg="mod">
          <ac:chgData name="Joseph Camobreco" userId="TNl9OEU2m3FQmXdf0mHgW9x1NMNLFCZG0bstdAwlp+w=" providerId="None" clId="Web-{A0515634-DDFB-42EE-887E-C13F55F1D320}" dt="2022-04-15T15:42:24.249" v="11" actId="1076"/>
          <ac:picMkLst>
            <pc:docMk/>
            <pc:sldMk cId="109857222" sldId="256"/>
            <ac:picMk id="42" creationId="{E94BAC45-CD2D-2C66-B868-527067A1085C}"/>
          </ac:picMkLst>
        </pc:picChg>
        <pc:picChg chg="mod">
          <ac:chgData name="Joseph Camobreco" userId="TNl9OEU2m3FQmXdf0mHgW9x1NMNLFCZG0bstdAwlp+w=" providerId="None" clId="Web-{A0515634-DDFB-42EE-887E-C13F55F1D320}" dt="2022-04-15T16:20:22.729" v="134" actId="14100"/>
          <ac:picMkLst>
            <pc:docMk/>
            <pc:sldMk cId="109857222" sldId="256"/>
            <ac:picMk id="50" creationId="{46E24513-EB87-EABE-1B9D-DC620425B1EA}"/>
          </ac:picMkLst>
        </pc:picChg>
        <pc:picChg chg="mod">
          <ac:chgData name="Joseph Camobreco" userId="TNl9OEU2m3FQmXdf0mHgW9x1NMNLFCZG0bstdAwlp+w=" providerId="None" clId="Web-{A0515634-DDFB-42EE-887E-C13F55F1D320}" dt="2022-04-15T15:43:15.469" v="16" actId="1076"/>
          <ac:picMkLst>
            <pc:docMk/>
            <pc:sldMk cId="109857222" sldId="256"/>
            <ac:picMk id="52" creationId="{85C38A5A-E281-CD99-E0A3-F0D4B1953752}"/>
          </ac:picMkLst>
        </pc:picChg>
      </pc:sldChg>
    </pc:docChg>
  </pc:docChgLst>
  <pc:docChgLst>
    <pc:chgData name="Tori Sweet" userId="xWx0WYjQpX/p/3AP63ocKHJnlGD5d648pa30SpM6+9M=" providerId="None" clId="Web-{CA296897-6C28-4D34-82D6-6485601814F6}"/>
    <pc:docChg chg="modSld">
      <pc:chgData name="Tori Sweet" userId="xWx0WYjQpX/p/3AP63ocKHJnlGD5d648pa30SpM6+9M=" providerId="None" clId="Web-{CA296897-6C28-4D34-82D6-6485601814F6}" dt="2022-04-13T20:26:44.582" v="0" actId="14100"/>
      <pc:docMkLst>
        <pc:docMk/>
      </pc:docMkLst>
      <pc:sldChg chg="modSp">
        <pc:chgData name="Tori Sweet" userId="xWx0WYjQpX/p/3AP63ocKHJnlGD5d648pa30SpM6+9M=" providerId="None" clId="Web-{CA296897-6C28-4D34-82D6-6485601814F6}" dt="2022-04-13T20:26:44.582" v="0" actId="14100"/>
        <pc:sldMkLst>
          <pc:docMk/>
          <pc:sldMk cId="109857222" sldId="256"/>
        </pc:sldMkLst>
        <pc:spChg chg="mod">
          <ac:chgData name="Tori Sweet" userId="xWx0WYjQpX/p/3AP63ocKHJnlGD5d648pa30SpM6+9M=" providerId="None" clId="Web-{CA296897-6C28-4D34-82D6-6485601814F6}" dt="2022-04-13T20:26:44.582" v="0" actId="14100"/>
          <ac:spMkLst>
            <pc:docMk/>
            <pc:sldMk cId="109857222" sldId="256"/>
            <ac:spMk id="8" creationId="{D5B6F774-5783-4945-AB4F-B3255737C203}"/>
          </ac:spMkLst>
        </pc:spChg>
      </pc:sldChg>
    </pc:docChg>
  </pc:docChgLst>
  <pc:docChgLst>
    <pc:chgData name="Joseph Camobreco" userId="TNl9OEU2m3FQmXdf0mHgW9x1NMNLFCZG0bstdAwlp+w=" providerId="None" clId="Web-{28B7DA40-2593-4F43-B57E-827FCDF8AAD9}"/>
    <pc:docChg chg="modSld">
      <pc:chgData name="Joseph Camobreco" userId="TNl9OEU2m3FQmXdf0mHgW9x1NMNLFCZG0bstdAwlp+w=" providerId="None" clId="Web-{28B7DA40-2593-4F43-B57E-827FCDF8AAD9}" dt="2022-04-18T19:10:31.275" v="18" actId="14100"/>
      <pc:docMkLst>
        <pc:docMk/>
      </pc:docMkLst>
      <pc:sldChg chg="modSp">
        <pc:chgData name="Joseph Camobreco" userId="TNl9OEU2m3FQmXdf0mHgW9x1NMNLFCZG0bstdAwlp+w=" providerId="None" clId="Web-{28B7DA40-2593-4F43-B57E-827FCDF8AAD9}" dt="2022-04-18T19:10:31.275" v="18" actId="14100"/>
        <pc:sldMkLst>
          <pc:docMk/>
          <pc:sldMk cId="109857222" sldId="256"/>
        </pc:sldMkLst>
        <pc:spChg chg="mod">
          <ac:chgData name="Joseph Camobreco" userId="TNl9OEU2m3FQmXdf0mHgW9x1NMNLFCZG0bstdAwlp+w=" providerId="None" clId="Web-{28B7DA40-2593-4F43-B57E-827FCDF8AAD9}" dt="2022-04-18T19:10:31.275" v="18" actId="14100"/>
          <ac:spMkLst>
            <pc:docMk/>
            <pc:sldMk cId="109857222" sldId="256"/>
            <ac:spMk id="8" creationId="{D5B6F774-5783-4945-AB4F-B3255737C203}"/>
          </ac:spMkLst>
        </pc:spChg>
        <pc:spChg chg="mod">
          <ac:chgData name="Joseph Camobreco" userId="TNl9OEU2m3FQmXdf0mHgW9x1NMNLFCZG0bstdAwlp+w=" providerId="None" clId="Web-{28B7DA40-2593-4F43-B57E-827FCDF8AAD9}" dt="2022-04-18T19:06:50.754" v="7" actId="1076"/>
          <ac:spMkLst>
            <pc:docMk/>
            <pc:sldMk cId="109857222" sldId="256"/>
            <ac:spMk id="13" creationId="{476DB050-58E3-D352-A7E8-271B021AF505}"/>
          </ac:spMkLst>
        </pc:spChg>
        <pc:spChg chg="mod">
          <ac:chgData name="Joseph Camobreco" userId="TNl9OEU2m3FQmXdf0mHgW9x1NMNLFCZG0bstdAwlp+w=" providerId="None" clId="Web-{28B7DA40-2593-4F43-B57E-827FCDF8AAD9}" dt="2022-04-18T19:04:24.829" v="2" actId="1076"/>
          <ac:spMkLst>
            <pc:docMk/>
            <pc:sldMk cId="109857222" sldId="256"/>
            <ac:spMk id="20" creationId="{5C6B027B-2DB5-0E0C-486A-296BEA8E9106}"/>
          </ac:spMkLst>
        </pc:spChg>
        <pc:spChg chg="mod ord">
          <ac:chgData name="Joseph Camobreco" userId="TNl9OEU2m3FQmXdf0mHgW9x1NMNLFCZG0bstdAwlp+w=" providerId="None" clId="Web-{28B7DA40-2593-4F43-B57E-827FCDF8AAD9}" dt="2022-04-18T19:08:27.147" v="15"/>
          <ac:spMkLst>
            <pc:docMk/>
            <pc:sldMk cId="109857222" sldId="256"/>
            <ac:spMk id="24" creationId="{DFA82480-1D8E-FFBD-E91D-E857A339C360}"/>
          </ac:spMkLst>
        </pc:spChg>
        <pc:spChg chg="mod">
          <ac:chgData name="Joseph Camobreco" userId="TNl9OEU2m3FQmXdf0mHgW9x1NMNLFCZG0bstdAwlp+w=" providerId="None" clId="Web-{28B7DA40-2593-4F43-B57E-827FCDF8AAD9}" dt="2022-04-18T19:06:02.534" v="6" actId="1076"/>
          <ac:spMkLst>
            <pc:docMk/>
            <pc:sldMk cId="109857222" sldId="256"/>
            <ac:spMk id="56" creationId="{4FBF4C2F-1771-9220-B9F7-1F2B032C4748}"/>
          </ac:spMkLst>
        </pc:spChg>
        <pc:spChg chg="mod">
          <ac:chgData name="Joseph Camobreco" userId="TNl9OEU2m3FQmXdf0mHgW9x1NMNLFCZG0bstdAwlp+w=" providerId="None" clId="Web-{28B7DA40-2593-4F43-B57E-827FCDF8AAD9}" dt="2022-04-18T19:03:52.781" v="1" actId="1076"/>
          <ac:spMkLst>
            <pc:docMk/>
            <pc:sldMk cId="109857222" sldId="256"/>
            <ac:spMk id="67" creationId="{AF7295CA-E4F9-2E0F-AF62-DBDF76DFDCD3}"/>
          </ac:spMkLst>
        </pc:spChg>
        <pc:grpChg chg="mod">
          <ac:chgData name="Joseph Camobreco" userId="TNl9OEU2m3FQmXdf0mHgW9x1NMNLFCZG0bstdAwlp+w=" providerId="None" clId="Web-{28B7DA40-2593-4F43-B57E-827FCDF8AAD9}" dt="2022-04-18T19:07:43.927" v="12" actId="14100"/>
          <ac:grpSpMkLst>
            <pc:docMk/>
            <pc:sldMk cId="109857222" sldId="256"/>
            <ac:grpSpMk id="19" creationId="{43B1E8EF-9AD3-F168-F29B-8AF2D73E27D5}"/>
          </ac:grpSpMkLst>
        </pc:grpChg>
        <pc:grpChg chg="mod">
          <ac:chgData name="Joseph Camobreco" userId="TNl9OEU2m3FQmXdf0mHgW9x1NMNLFCZG0bstdAwlp+w=" providerId="None" clId="Web-{28B7DA40-2593-4F43-B57E-827FCDF8AAD9}" dt="2022-04-18T19:09:54.040" v="17" actId="1076"/>
          <ac:grpSpMkLst>
            <pc:docMk/>
            <pc:sldMk cId="109857222" sldId="256"/>
            <ac:grpSpMk id="32" creationId="{55EA6004-FCDB-5AB6-AA81-464A2BE7EE54}"/>
          </ac:grpSpMkLst>
        </pc:grpChg>
        <pc:grpChg chg="mod">
          <ac:chgData name="Joseph Camobreco" userId="TNl9OEU2m3FQmXdf0mHgW9x1NMNLFCZG0bstdAwlp+w=" providerId="None" clId="Web-{28B7DA40-2593-4F43-B57E-827FCDF8AAD9}" dt="2022-04-18T19:07:54.803" v="13" actId="14100"/>
          <ac:grpSpMkLst>
            <pc:docMk/>
            <pc:sldMk cId="109857222" sldId="256"/>
            <ac:grpSpMk id="47" creationId="{699000DD-9CB2-B6D8-E73A-283082D232CE}"/>
          </ac:grpSpMkLst>
        </pc:grpChg>
        <pc:graphicFrameChg chg="mod">
          <ac:chgData name="Joseph Camobreco" userId="TNl9OEU2m3FQmXdf0mHgW9x1NMNLFCZG0bstdAwlp+w=" providerId="None" clId="Web-{28B7DA40-2593-4F43-B57E-827FCDF8AAD9}" dt="2022-04-18T19:03:49.359" v="0" actId="1076"/>
          <ac:graphicFrameMkLst>
            <pc:docMk/>
            <pc:sldMk cId="109857222" sldId="256"/>
            <ac:graphicFrameMk id="22" creationId="{D0C34D39-E32A-07F6-FADB-F2CA8CA8D1E9}"/>
          </ac:graphicFrameMkLst>
        </pc:graphicFrameChg>
      </pc:sldChg>
    </pc:docChg>
  </pc:docChgLst>
  <pc:docChgLst>
    <pc:chgData name="Alexander Charest" userId="XCl5eqjRwrDpeLi0TKWQmJwS1haf5AM4CWtO+cf4rvw=" providerId="None" clId="Web-{539D500D-B832-4FEF-9C17-FABCFA88CEAC}"/>
    <pc:docChg chg="modSld">
      <pc:chgData name="Alexander Charest" userId="XCl5eqjRwrDpeLi0TKWQmJwS1haf5AM4CWtO+cf4rvw=" providerId="None" clId="Web-{539D500D-B832-4FEF-9C17-FABCFA88CEAC}" dt="2022-04-07T20:58:01.918" v="47" actId="1076"/>
      <pc:docMkLst>
        <pc:docMk/>
      </pc:docMkLst>
      <pc:sldChg chg="delSp modSp">
        <pc:chgData name="Alexander Charest" userId="XCl5eqjRwrDpeLi0TKWQmJwS1haf5AM4CWtO+cf4rvw=" providerId="None" clId="Web-{539D500D-B832-4FEF-9C17-FABCFA88CEAC}" dt="2022-04-07T20:58:01.918" v="47" actId="1076"/>
        <pc:sldMkLst>
          <pc:docMk/>
          <pc:sldMk cId="109857222" sldId="256"/>
        </pc:sldMkLst>
        <pc:spChg chg="del">
          <ac:chgData name="Alexander Charest" userId="XCl5eqjRwrDpeLi0TKWQmJwS1haf5AM4CWtO+cf4rvw=" providerId="None" clId="Web-{539D500D-B832-4FEF-9C17-FABCFA88CEAC}" dt="2022-04-07T20:50:52.687" v="2"/>
          <ac:spMkLst>
            <pc:docMk/>
            <pc:sldMk cId="109857222" sldId="256"/>
            <ac:spMk id="2" creationId="{402A49AA-B3C1-4309-8F76-93C50AA9E0D2}"/>
          </ac:spMkLst>
        </pc:spChg>
        <pc:spChg chg="mod">
          <ac:chgData name="Alexander Charest" userId="XCl5eqjRwrDpeLi0TKWQmJwS1haf5AM4CWtO+cf4rvw=" providerId="None" clId="Web-{539D500D-B832-4FEF-9C17-FABCFA88CEAC}" dt="2022-04-07T20:56:48.557" v="37" actId="1076"/>
          <ac:spMkLst>
            <pc:docMk/>
            <pc:sldMk cId="109857222" sldId="256"/>
            <ac:spMk id="13" creationId="{476DB050-58E3-D352-A7E8-271B021AF505}"/>
          </ac:spMkLst>
        </pc:spChg>
        <pc:spChg chg="mod">
          <ac:chgData name="Alexander Charest" userId="XCl5eqjRwrDpeLi0TKWQmJwS1haf5AM4CWtO+cf4rvw=" providerId="None" clId="Web-{539D500D-B832-4FEF-9C17-FABCFA88CEAC}" dt="2022-04-07T20:53:02.144" v="17" actId="14100"/>
          <ac:spMkLst>
            <pc:docMk/>
            <pc:sldMk cId="109857222" sldId="256"/>
            <ac:spMk id="15" creationId="{53AF016C-7BE1-4716-B341-605D2A743EFB}"/>
          </ac:spMkLst>
        </pc:spChg>
        <pc:spChg chg="mod">
          <ac:chgData name="Alexander Charest" userId="XCl5eqjRwrDpeLi0TKWQmJwS1haf5AM4CWtO+cf4rvw=" providerId="None" clId="Web-{539D500D-B832-4FEF-9C17-FABCFA88CEAC}" dt="2022-04-07T20:56:41.775" v="36" actId="1076"/>
          <ac:spMkLst>
            <pc:docMk/>
            <pc:sldMk cId="109857222" sldId="256"/>
            <ac:spMk id="24" creationId="{DFA82480-1D8E-FFBD-E91D-E857A339C360}"/>
          </ac:spMkLst>
        </pc:spChg>
        <pc:spChg chg="mod">
          <ac:chgData name="Alexander Charest" userId="XCl5eqjRwrDpeLi0TKWQmJwS1haf5AM4CWtO+cf4rvw=" providerId="None" clId="Web-{539D500D-B832-4FEF-9C17-FABCFA88CEAC}" dt="2022-04-07T20:56:22.103" v="32" actId="1076"/>
          <ac:spMkLst>
            <pc:docMk/>
            <pc:sldMk cId="109857222" sldId="256"/>
            <ac:spMk id="34" creationId="{40FC4A55-A1FB-65DE-26DF-6D319FF5AB18}"/>
          </ac:spMkLst>
        </pc:spChg>
        <pc:spChg chg="mod">
          <ac:chgData name="Alexander Charest" userId="XCl5eqjRwrDpeLi0TKWQmJwS1haf5AM4CWtO+cf4rvw=" providerId="None" clId="Web-{539D500D-B832-4FEF-9C17-FABCFA88CEAC}" dt="2022-04-07T20:57:37.855" v="42" actId="1076"/>
          <ac:spMkLst>
            <pc:docMk/>
            <pc:sldMk cId="109857222" sldId="256"/>
            <ac:spMk id="36" creationId="{2772A3BC-7B80-0E76-774E-3083CDBB5FA0}"/>
          </ac:spMkLst>
        </pc:spChg>
        <pc:spChg chg="mod">
          <ac:chgData name="Alexander Charest" userId="XCl5eqjRwrDpeLi0TKWQmJwS1haf5AM4CWtO+cf4rvw=" providerId="None" clId="Web-{539D500D-B832-4FEF-9C17-FABCFA88CEAC}" dt="2022-04-07T20:57:27.292" v="41" actId="14100"/>
          <ac:spMkLst>
            <pc:docMk/>
            <pc:sldMk cId="109857222" sldId="256"/>
            <ac:spMk id="37" creationId="{EA27F576-7279-27FB-621A-5ABC5AE19FFF}"/>
          </ac:spMkLst>
        </pc:spChg>
        <pc:spChg chg="mod">
          <ac:chgData name="Alexander Charest" userId="XCl5eqjRwrDpeLi0TKWQmJwS1haf5AM4CWtO+cf4rvw=" providerId="None" clId="Web-{539D500D-B832-4FEF-9C17-FABCFA88CEAC}" dt="2022-04-07T20:51:36.079" v="8" actId="14100"/>
          <ac:spMkLst>
            <pc:docMk/>
            <pc:sldMk cId="109857222" sldId="256"/>
            <ac:spMk id="39" creationId="{0DDE4D37-FE93-068D-B69F-6E3CF0BAD28E}"/>
          </ac:spMkLst>
        </pc:spChg>
        <pc:spChg chg="mod">
          <ac:chgData name="Alexander Charest" userId="XCl5eqjRwrDpeLi0TKWQmJwS1haf5AM4CWtO+cf4rvw=" providerId="None" clId="Web-{539D500D-B832-4FEF-9C17-FABCFA88CEAC}" dt="2022-04-07T20:51:31.345" v="7" actId="14100"/>
          <ac:spMkLst>
            <pc:docMk/>
            <pc:sldMk cId="109857222" sldId="256"/>
            <ac:spMk id="45" creationId="{2BF25E49-F14B-D703-78F7-60D98E1F3E54}"/>
          </ac:spMkLst>
        </pc:spChg>
        <pc:spChg chg="mod">
          <ac:chgData name="Alexander Charest" userId="XCl5eqjRwrDpeLi0TKWQmJwS1haf5AM4CWtO+cf4rvw=" providerId="None" clId="Web-{539D500D-B832-4FEF-9C17-FABCFA88CEAC}" dt="2022-04-07T20:56:59.338" v="38" actId="14100"/>
          <ac:spMkLst>
            <pc:docMk/>
            <pc:sldMk cId="109857222" sldId="256"/>
            <ac:spMk id="46" creationId="{3137DA76-96A2-0560-4B8B-9DE1F39FCD5F}"/>
          </ac:spMkLst>
        </pc:spChg>
        <pc:spChg chg="mod">
          <ac:chgData name="Alexander Charest" userId="XCl5eqjRwrDpeLi0TKWQmJwS1haf5AM4CWtO+cf4rvw=" providerId="None" clId="Web-{539D500D-B832-4FEF-9C17-FABCFA88CEAC}" dt="2022-04-07T20:55:49.305" v="29" actId="14100"/>
          <ac:spMkLst>
            <pc:docMk/>
            <pc:sldMk cId="109857222" sldId="256"/>
            <ac:spMk id="48" creationId="{63AE1594-54A6-5A82-DC8F-7120788EC82C}"/>
          </ac:spMkLst>
        </pc:spChg>
        <pc:spChg chg="mod">
          <ac:chgData name="Alexander Charest" userId="XCl5eqjRwrDpeLi0TKWQmJwS1haf5AM4CWtO+cf4rvw=" providerId="None" clId="Web-{539D500D-B832-4FEF-9C17-FABCFA88CEAC}" dt="2022-04-07T20:55:57.602" v="30" actId="14100"/>
          <ac:spMkLst>
            <pc:docMk/>
            <pc:sldMk cId="109857222" sldId="256"/>
            <ac:spMk id="49" creationId="{147C2C9E-D686-CFB4-42B2-CDCFB287FF64}"/>
          </ac:spMkLst>
        </pc:spChg>
        <pc:grpChg chg="mod">
          <ac:chgData name="Alexander Charest" userId="XCl5eqjRwrDpeLi0TKWQmJwS1haf5AM4CWtO+cf4rvw=" providerId="None" clId="Web-{539D500D-B832-4FEF-9C17-FABCFA88CEAC}" dt="2022-04-07T20:51:25.923" v="6" actId="14100"/>
          <ac:grpSpMkLst>
            <pc:docMk/>
            <pc:sldMk cId="109857222" sldId="256"/>
            <ac:grpSpMk id="27" creationId="{F078FE50-2DE0-45E1-965B-2CACC26F26F1}"/>
          </ac:grpSpMkLst>
        </pc:grpChg>
        <pc:grpChg chg="mod">
          <ac:chgData name="Alexander Charest" userId="XCl5eqjRwrDpeLi0TKWQmJwS1haf5AM4CWtO+cf4rvw=" providerId="None" clId="Web-{539D500D-B832-4FEF-9C17-FABCFA88CEAC}" dt="2022-04-07T20:57:11.385" v="39" actId="14100"/>
          <ac:grpSpMkLst>
            <pc:docMk/>
            <pc:sldMk cId="109857222" sldId="256"/>
            <ac:grpSpMk id="35" creationId="{87C36FA7-48DB-AE02-C856-43CC2BF29842}"/>
          </ac:grpSpMkLst>
        </pc:grpChg>
        <pc:grpChg chg="mod">
          <ac:chgData name="Alexander Charest" userId="XCl5eqjRwrDpeLi0TKWQmJwS1haf5AM4CWtO+cf4rvw=" providerId="None" clId="Web-{539D500D-B832-4FEF-9C17-FABCFA88CEAC}" dt="2022-04-07T20:57:50.793" v="44" actId="1076"/>
          <ac:grpSpMkLst>
            <pc:docMk/>
            <pc:sldMk cId="109857222" sldId="256"/>
            <ac:grpSpMk id="44" creationId="{98EC7584-0AF9-15B2-5DB9-284E1782AC7E}"/>
          </ac:grpSpMkLst>
        </pc:grpChg>
        <pc:picChg chg="mod">
          <ac:chgData name="Alexander Charest" userId="XCl5eqjRwrDpeLi0TKWQmJwS1haf5AM4CWtO+cf4rvw=" providerId="None" clId="Web-{539D500D-B832-4FEF-9C17-FABCFA88CEAC}" dt="2022-04-07T20:54:37.319" v="23" actId="1076"/>
          <ac:picMkLst>
            <pc:docMk/>
            <pc:sldMk cId="109857222" sldId="256"/>
            <ac:picMk id="5" creationId="{990FD72F-92AE-E96F-01A8-65E912FD91CB}"/>
          </ac:picMkLst>
        </pc:picChg>
        <pc:picChg chg="mod">
          <ac:chgData name="Alexander Charest" userId="XCl5eqjRwrDpeLi0TKWQmJwS1haf5AM4CWtO+cf4rvw=" providerId="None" clId="Web-{539D500D-B832-4FEF-9C17-FABCFA88CEAC}" dt="2022-04-07T20:54:41.334" v="24" actId="1076"/>
          <ac:picMkLst>
            <pc:docMk/>
            <pc:sldMk cId="109857222" sldId="256"/>
            <ac:picMk id="7" creationId="{F7692297-AD52-CB93-9A0B-06D1AF7FEC05}"/>
          </ac:picMkLst>
        </pc:picChg>
        <pc:picChg chg="mod">
          <ac:chgData name="Alexander Charest" userId="XCl5eqjRwrDpeLi0TKWQmJwS1haf5AM4CWtO+cf4rvw=" providerId="None" clId="Web-{539D500D-B832-4FEF-9C17-FABCFA88CEAC}" dt="2022-04-07T20:57:55.559" v="45" actId="1076"/>
          <ac:picMkLst>
            <pc:docMk/>
            <pc:sldMk cId="109857222" sldId="256"/>
            <ac:picMk id="17" creationId="{66BAA0C8-4295-5A54-2960-E535A6747228}"/>
          </ac:picMkLst>
        </pc:picChg>
        <pc:picChg chg="mod">
          <ac:chgData name="Alexander Charest" userId="XCl5eqjRwrDpeLi0TKWQmJwS1haf5AM4CWtO+cf4rvw=" providerId="None" clId="Web-{539D500D-B832-4FEF-9C17-FABCFA88CEAC}" dt="2022-04-07T20:58:01.918" v="47" actId="1076"/>
          <ac:picMkLst>
            <pc:docMk/>
            <pc:sldMk cId="109857222" sldId="256"/>
            <ac:picMk id="26" creationId="{EDA50638-BD73-9869-F43E-75303E978F1B}"/>
          </ac:picMkLst>
        </pc:picChg>
      </pc:sldChg>
    </pc:docChg>
  </pc:docChgLst>
  <pc:docChgLst>
    <pc:chgData name="Alexander Charest" userId="XCl5eqjRwrDpeLi0TKWQmJwS1haf5AM4CWtO+cf4rvw=" providerId="None" clId="Web-{211A42DA-F835-4FDD-A74A-665DD1DFBED2}"/>
    <pc:docChg chg="modSld">
      <pc:chgData name="Alexander Charest" userId="XCl5eqjRwrDpeLi0TKWQmJwS1haf5AM4CWtO+cf4rvw=" providerId="None" clId="Web-{211A42DA-F835-4FDD-A74A-665DD1DFBED2}" dt="2022-04-13T19:03:57.419" v="21"/>
      <pc:docMkLst>
        <pc:docMk/>
      </pc:docMkLst>
      <pc:sldChg chg="modSp modCm">
        <pc:chgData name="Alexander Charest" userId="XCl5eqjRwrDpeLi0TKWQmJwS1haf5AM4CWtO+cf4rvw=" providerId="None" clId="Web-{211A42DA-F835-4FDD-A74A-665DD1DFBED2}" dt="2022-04-13T19:03:57.419" v="21"/>
        <pc:sldMkLst>
          <pc:docMk/>
          <pc:sldMk cId="109857222" sldId="256"/>
        </pc:sldMkLst>
        <pc:spChg chg="mod">
          <ac:chgData name="Alexander Charest" userId="XCl5eqjRwrDpeLi0TKWQmJwS1haf5AM4CWtO+cf4rvw=" providerId="None" clId="Web-{211A42DA-F835-4FDD-A74A-665DD1DFBED2}" dt="2022-04-13T18:42:53.815" v="10" actId="14100"/>
          <ac:spMkLst>
            <pc:docMk/>
            <pc:sldMk cId="109857222" sldId="256"/>
            <ac:spMk id="13" creationId="{476DB050-58E3-D352-A7E8-271B021AF505}"/>
          </ac:spMkLst>
        </pc:spChg>
        <pc:spChg chg="mod">
          <ac:chgData name="Alexander Charest" userId="XCl5eqjRwrDpeLi0TKWQmJwS1haf5AM4CWtO+cf4rvw=" providerId="None" clId="Web-{211A42DA-F835-4FDD-A74A-665DD1DFBED2}" dt="2022-04-13T18:42:45.971" v="9" actId="14100"/>
          <ac:spMkLst>
            <pc:docMk/>
            <pc:sldMk cId="109857222" sldId="256"/>
            <ac:spMk id="15" creationId="{53AF016C-7BE1-4716-B341-605D2A743EFB}"/>
          </ac:spMkLst>
        </pc:spChg>
        <pc:spChg chg="mod">
          <ac:chgData name="Alexander Charest" userId="XCl5eqjRwrDpeLi0TKWQmJwS1haf5AM4CWtO+cf4rvw=" providerId="None" clId="Web-{211A42DA-F835-4FDD-A74A-665DD1DFBED2}" dt="2022-04-13T18:42:28.346" v="6" actId="1076"/>
          <ac:spMkLst>
            <pc:docMk/>
            <pc:sldMk cId="109857222" sldId="256"/>
            <ac:spMk id="24" creationId="{DFA82480-1D8E-FFBD-E91D-E857A339C360}"/>
          </ac:spMkLst>
        </pc:spChg>
        <pc:spChg chg="mod">
          <ac:chgData name="Alexander Charest" userId="XCl5eqjRwrDpeLi0TKWQmJwS1haf5AM4CWtO+cf4rvw=" providerId="None" clId="Web-{211A42DA-F835-4FDD-A74A-665DD1DFBED2}" dt="2022-04-13T18:43:45.036" v="13" actId="14100"/>
          <ac:spMkLst>
            <pc:docMk/>
            <pc:sldMk cId="109857222" sldId="256"/>
            <ac:spMk id="38" creationId="{D9AE77D7-1387-3E80-2B2B-20D5755E979D}"/>
          </ac:spMkLst>
        </pc:spChg>
        <pc:spChg chg="mod">
          <ac:chgData name="Alexander Charest" userId="XCl5eqjRwrDpeLi0TKWQmJwS1haf5AM4CWtO+cf4rvw=" providerId="None" clId="Web-{211A42DA-F835-4FDD-A74A-665DD1DFBED2}" dt="2022-04-13T18:45:39.852" v="20" actId="14100"/>
          <ac:spMkLst>
            <pc:docMk/>
            <pc:sldMk cId="109857222" sldId="256"/>
            <ac:spMk id="56" creationId="{4FBF4C2F-1771-9220-B9F7-1F2B032C4748}"/>
          </ac:spMkLst>
        </pc:spChg>
        <pc:grpChg chg="mod">
          <ac:chgData name="Alexander Charest" userId="XCl5eqjRwrDpeLi0TKWQmJwS1haf5AM4CWtO+cf4rvw=" providerId="None" clId="Web-{211A42DA-F835-4FDD-A74A-665DD1DFBED2}" dt="2022-04-13T18:42:08.220" v="2" actId="1076"/>
          <ac:grpSpMkLst>
            <pc:docMk/>
            <pc:sldMk cId="109857222" sldId="256"/>
            <ac:grpSpMk id="19" creationId="{43B1E8EF-9AD3-F168-F29B-8AF2D73E27D5}"/>
          </ac:grpSpMkLst>
        </pc:grpChg>
        <pc:picChg chg="mod">
          <ac:chgData name="Alexander Charest" userId="XCl5eqjRwrDpeLi0TKWQmJwS1haf5AM4CWtO+cf4rvw=" providerId="None" clId="Web-{211A42DA-F835-4FDD-A74A-665DD1DFBED2}" dt="2022-04-13T18:43:52.739" v="16" actId="1076"/>
          <ac:picMkLst>
            <pc:docMk/>
            <pc:sldMk cId="109857222" sldId="256"/>
            <ac:picMk id="40" creationId="{EF470DC5-1E4D-8E0A-CB07-97596272B599}"/>
          </ac:picMkLst>
        </pc:picChg>
        <pc:picChg chg="mod">
          <ac:chgData name="Alexander Charest" userId="XCl5eqjRwrDpeLi0TKWQmJwS1haf5AM4CWtO+cf4rvw=" providerId="None" clId="Web-{211A42DA-F835-4FDD-A74A-665DD1DFBED2}" dt="2022-04-13T18:43:50.364" v="15" actId="1076"/>
          <ac:picMkLst>
            <pc:docMk/>
            <pc:sldMk cId="109857222" sldId="256"/>
            <ac:picMk id="41" creationId="{717E79F8-768D-33AF-F1F4-0A3D48DECEA3}"/>
          </ac:picMkLst>
        </pc:picChg>
        <pc:picChg chg="mod">
          <ac:chgData name="Alexander Charest" userId="XCl5eqjRwrDpeLi0TKWQmJwS1haf5AM4CWtO+cf4rvw=" providerId="None" clId="Web-{211A42DA-F835-4FDD-A74A-665DD1DFBED2}" dt="2022-04-13T18:40:04.622" v="0" actId="1076"/>
          <ac:picMkLst>
            <pc:docMk/>
            <pc:sldMk cId="109857222" sldId="256"/>
            <ac:picMk id="53" creationId="{BF23C20A-04BF-066A-EE28-BAD32F862BE0}"/>
          </ac:picMkLst>
        </pc:picChg>
        <pc:picChg chg="mod">
          <ac:chgData name="Alexander Charest" userId="XCl5eqjRwrDpeLi0TKWQmJwS1haf5AM4CWtO+cf4rvw=" providerId="None" clId="Web-{211A42DA-F835-4FDD-A74A-665DD1DFBED2}" dt="2022-04-13T18:44:10.271" v="17" actId="1076"/>
          <ac:picMkLst>
            <pc:docMk/>
            <pc:sldMk cId="109857222" sldId="256"/>
            <ac:picMk id="60" creationId="{AD00C5D1-95CC-E9CD-DC27-29EBA13A95A9}"/>
          </ac:picMkLst>
        </pc:picChg>
        <pc:picChg chg="mod">
          <ac:chgData name="Alexander Charest" userId="XCl5eqjRwrDpeLi0TKWQmJwS1haf5AM4CWtO+cf4rvw=" providerId="None" clId="Web-{211A42DA-F835-4FDD-A74A-665DD1DFBED2}" dt="2022-04-13T18:44:10.365" v="18" actId="1076"/>
          <ac:picMkLst>
            <pc:docMk/>
            <pc:sldMk cId="109857222" sldId="256"/>
            <ac:picMk id="61" creationId="{AB1F7BDD-2921-A39D-64E1-BD778546844E}"/>
          </ac:picMkLst>
        </pc:picChg>
      </pc:sldChg>
    </pc:docChg>
  </pc:docChgLst>
  <pc:docChgLst>
    <pc:chgData name="Alexander Charest" userId="XCl5eqjRwrDpeLi0TKWQmJwS1haf5AM4CWtO+cf4rvw=" providerId="None" clId="Web-{67891DEC-DD18-43AA-B435-F897E9F1CDE5}"/>
    <pc:docChg chg="modSld">
      <pc:chgData name="Alexander Charest" userId="XCl5eqjRwrDpeLi0TKWQmJwS1haf5AM4CWtO+cf4rvw=" providerId="None" clId="Web-{67891DEC-DD18-43AA-B435-F897E9F1CDE5}" dt="2022-04-11T16:22:05.937" v="35" actId="20577"/>
      <pc:docMkLst>
        <pc:docMk/>
      </pc:docMkLst>
      <pc:sldChg chg="modSp">
        <pc:chgData name="Alexander Charest" userId="XCl5eqjRwrDpeLi0TKWQmJwS1haf5AM4CWtO+cf4rvw=" providerId="None" clId="Web-{67891DEC-DD18-43AA-B435-F897E9F1CDE5}" dt="2022-04-11T16:22:05.937" v="35" actId="20577"/>
        <pc:sldMkLst>
          <pc:docMk/>
          <pc:sldMk cId="109857222" sldId="256"/>
        </pc:sldMkLst>
        <pc:spChg chg="mod">
          <ac:chgData name="Alexander Charest" userId="XCl5eqjRwrDpeLi0TKWQmJwS1haf5AM4CWtO+cf4rvw=" providerId="None" clId="Web-{67891DEC-DD18-43AA-B435-F897E9F1CDE5}" dt="2022-04-11T16:22:05.937" v="35" actId="20577"/>
          <ac:spMkLst>
            <pc:docMk/>
            <pc:sldMk cId="109857222" sldId="256"/>
            <ac:spMk id="33" creationId="{1897DD5F-3596-F996-CB35-B821AB950289}"/>
          </ac:spMkLst>
        </pc:spChg>
      </pc:sldChg>
    </pc:docChg>
  </pc:docChgLst>
  <pc:docChgLst>
    <pc:chgData name="Alexander Charest" userId="XCl5eqjRwrDpeLi0TKWQmJwS1haf5AM4CWtO+cf4rvw=" providerId="None" clId="Web-{718315E3-C563-478C-A409-92D1334F463F}"/>
    <pc:docChg chg="modSld">
      <pc:chgData name="Alexander Charest" userId="XCl5eqjRwrDpeLi0TKWQmJwS1haf5AM4CWtO+cf4rvw=" providerId="None" clId="Web-{718315E3-C563-478C-A409-92D1334F463F}" dt="2022-03-22T17:50:15.954" v="686" actId="20577"/>
      <pc:docMkLst>
        <pc:docMk/>
      </pc:docMkLst>
      <pc:sldChg chg="addSp delSp modSp">
        <pc:chgData name="Alexander Charest" userId="XCl5eqjRwrDpeLi0TKWQmJwS1haf5AM4CWtO+cf4rvw=" providerId="None" clId="Web-{718315E3-C563-478C-A409-92D1334F463F}" dt="2022-03-22T17:50:15.954" v="686" actId="20577"/>
        <pc:sldMkLst>
          <pc:docMk/>
          <pc:sldMk cId="109857222" sldId="256"/>
        </pc:sldMkLst>
        <pc:spChg chg="del">
          <ac:chgData name="Alexander Charest" userId="XCl5eqjRwrDpeLi0TKWQmJwS1haf5AM4CWtO+cf4rvw=" providerId="None" clId="Web-{718315E3-C563-478C-A409-92D1334F463F}" dt="2022-03-22T17:32:45.091" v="312"/>
          <ac:spMkLst>
            <pc:docMk/>
            <pc:sldMk cId="109857222" sldId="256"/>
            <ac:spMk id="3" creationId="{7973C089-57D9-13EA-7B2F-2CFACB215746}"/>
          </ac:spMkLst>
        </pc:spChg>
        <pc:spChg chg="del">
          <ac:chgData name="Alexander Charest" userId="XCl5eqjRwrDpeLi0TKWQmJwS1haf5AM4CWtO+cf4rvw=" providerId="None" clId="Web-{718315E3-C563-478C-A409-92D1334F463F}" dt="2022-03-22T17:32:45.091" v="311"/>
          <ac:spMkLst>
            <pc:docMk/>
            <pc:sldMk cId="109857222" sldId="256"/>
            <ac:spMk id="6" creationId="{8C0F033F-9B0C-C150-6C41-7EF48C0BF890}"/>
          </ac:spMkLst>
        </pc:spChg>
        <pc:spChg chg="add del">
          <ac:chgData name="Alexander Charest" userId="XCl5eqjRwrDpeLi0TKWQmJwS1haf5AM4CWtO+cf4rvw=" providerId="None" clId="Web-{718315E3-C563-478C-A409-92D1334F463F}" dt="2022-03-22T17:10:26.270" v="158"/>
          <ac:spMkLst>
            <pc:docMk/>
            <pc:sldMk cId="109857222" sldId="256"/>
            <ac:spMk id="6" creationId="{BEFAEFA7-1595-CD3E-4BF5-74E6E23903B4}"/>
          </ac:spMkLst>
        </pc:spChg>
        <pc:spChg chg="add del">
          <ac:chgData name="Alexander Charest" userId="XCl5eqjRwrDpeLi0TKWQmJwS1haf5AM4CWtO+cf4rvw=" providerId="None" clId="Web-{718315E3-C563-478C-A409-92D1334F463F}" dt="2022-03-22T17:10:26.270" v="157"/>
          <ac:spMkLst>
            <pc:docMk/>
            <pc:sldMk cId="109857222" sldId="256"/>
            <ac:spMk id="7" creationId="{68817E89-3751-ECC7-457E-F74C274D26C9}"/>
          </ac:spMkLst>
        </pc:spChg>
        <pc:spChg chg="mod ord">
          <ac:chgData name="Alexander Charest" userId="XCl5eqjRwrDpeLi0TKWQmJwS1haf5AM4CWtO+cf4rvw=" providerId="None" clId="Web-{718315E3-C563-478C-A409-92D1334F463F}" dt="2022-03-22T17:46:24.590" v="443"/>
          <ac:spMkLst>
            <pc:docMk/>
            <pc:sldMk cId="109857222" sldId="256"/>
            <ac:spMk id="8" creationId="{D5B6F774-5783-4945-AB4F-B3255737C203}"/>
          </ac:spMkLst>
        </pc:spChg>
        <pc:spChg chg="del mod">
          <ac:chgData name="Alexander Charest" userId="XCl5eqjRwrDpeLi0TKWQmJwS1haf5AM4CWtO+cf4rvw=" providerId="None" clId="Web-{718315E3-C563-478C-A409-92D1334F463F}" dt="2022-03-22T17:23:17.315" v="237"/>
          <ac:spMkLst>
            <pc:docMk/>
            <pc:sldMk cId="109857222" sldId="256"/>
            <ac:spMk id="9" creationId="{21561038-7832-4FAB-AEF3-13CF39EFF2A8}"/>
          </ac:spMkLst>
        </pc:spChg>
        <pc:spChg chg="del">
          <ac:chgData name="Alexander Charest" userId="XCl5eqjRwrDpeLi0TKWQmJwS1haf5AM4CWtO+cf4rvw=" providerId="None" clId="Web-{718315E3-C563-478C-A409-92D1334F463F}" dt="2022-03-22T17:29:02.009" v="280"/>
          <ac:spMkLst>
            <pc:docMk/>
            <pc:sldMk cId="109857222" sldId="256"/>
            <ac:spMk id="11" creationId="{C1731D7D-DCDF-4FDF-91F1-6723861687E4}"/>
          </ac:spMkLst>
        </pc:spChg>
        <pc:spChg chg="mod ord">
          <ac:chgData name="Alexander Charest" userId="XCl5eqjRwrDpeLi0TKWQmJwS1haf5AM4CWtO+cf4rvw=" providerId="None" clId="Web-{718315E3-C563-478C-A409-92D1334F463F}" dt="2022-03-22T16:58:04.256" v="106" actId="20577"/>
          <ac:spMkLst>
            <pc:docMk/>
            <pc:sldMk cId="109857222" sldId="256"/>
            <ac:spMk id="12" creationId="{C1731D7D-DCDF-4FDF-91F1-6723861687E4}"/>
          </ac:spMkLst>
        </pc:spChg>
        <pc:spChg chg="add mod">
          <ac:chgData name="Alexander Charest" userId="XCl5eqjRwrDpeLi0TKWQmJwS1haf5AM4CWtO+cf4rvw=" providerId="None" clId="Web-{718315E3-C563-478C-A409-92D1334F463F}" dt="2022-03-22T17:13:18.882" v="169"/>
          <ac:spMkLst>
            <pc:docMk/>
            <pc:sldMk cId="109857222" sldId="256"/>
            <ac:spMk id="13" creationId="{476DB050-58E3-D352-A7E8-271B021AF505}"/>
          </ac:spMkLst>
        </pc:spChg>
        <pc:spChg chg="del mod">
          <ac:chgData name="Alexander Charest" userId="XCl5eqjRwrDpeLi0TKWQmJwS1haf5AM4CWtO+cf4rvw=" providerId="None" clId="Web-{718315E3-C563-478C-A409-92D1334F463F}" dt="2022-03-22T16:50:19.451" v="41"/>
          <ac:spMkLst>
            <pc:docMk/>
            <pc:sldMk cId="109857222" sldId="256"/>
            <ac:spMk id="14" creationId="{B57AC90D-A6F9-4DE9-989C-0EB0AC837F4F}"/>
          </ac:spMkLst>
        </pc:spChg>
        <pc:spChg chg="mod ord">
          <ac:chgData name="Alexander Charest" userId="XCl5eqjRwrDpeLi0TKWQmJwS1haf5AM4CWtO+cf4rvw=" providerId="None" clId="Web-{718315E3-C563-478C-A409-92D1334F463F}" dt="2022-03-22T17:46:06.262" v="442"/>
          <ac:spMkLst>
            <pc:docMk/>
            <pc:sldMk cId="109857222" sldId="256"/>
            <ac:spMk id="15" creationId="{53AF016C-7BE1-4716-B341-605D2A743EFB}"/>
          </ac:spMkLst>
        </pc:spChg>
        <pc:spChg chg="mod ord">
          <ac:chgData name="Alexander Charest" userId="XCl5eqjRwrDpeLi0TKWQmJwS1haf5AM4CWtO+cf4rvw=" providerId="None" clId="Web-{718315E3-C563-478C-A409-92D1334F463F}" dt="2022-03-22T17:47:06.529" v="454" actId="1076"/>
          <ac:spMkLst>
            <pc:docMk/>
            <pc:sldMk cId="109857222" sldId="256"/>
            <ac:spMk id="16" creationId="{73D9A980-693C-4150-9945-38772C9F2844}"/>
          </ac:spMkLst>
        </pc:spChg>
        <pc:spChg chg="del">
          <ac:chgData name="Alexander Charest" userId="XCl5eqjRwrDpeLi0TKWQmJwS1haf5AM4CWtO+cf4rvw=" providerId="None" clId="Web-{718315E3-C563-478C-A409-92D1334F463F}" dt="2022-03-22T17:28:58.821" v="279"/>
          <ac:spMkLst>
            <pc:docMk/>
            <pc:sldMk cId="109857222" sldId="256"/>
            <ac:spMk id="17" creationId="{830309F0-6E7B-44F4-8801-24572938B23D}"/>
          </ac:spMkLst>
        </pc:spChg>
        <pc:spChg chg="mod">
          <ac:chgData name="Alexander Charest" userId="XCl5eqjRwrDpeLi0TKWQmJwS1haf5AM4CWtO+cf4rvw=" providerId="None" clId="Web-{718315E3-C563-478C-A409-92D1334F463F}" dt="2022-03-22T17:34:50.218" v="326" actId="1076"/>
          <ac:spMkLst>
            <pc:docMk/>
            <pc:sldMk cId="109857222" sldId="256"/>
            <ac:spMk id="18" creationId="{F80E868B-34BE-40CE-B164-518878E18EC9}"/>
          </ac:spMkLst>
        </pc:spChg>
        <pc:spChg chg="mod ord">
          <ac:chgData name="Alexander Charest" userId="XCl5eqjRwrDpeLi0TKWQmJwS1haf5AM4CWtO+cf4rvw=" providerId="None" clId="Web-{718315E3-C563-478C-A409-92D1334F463F}" dt="2022-03-22T17:45:51.902" v="440"/>
          <ac:spMkLst>
            <pc:docMk/>
            <pc:sldMk cId="109857222" sldId="256"/>
            <ac:spMk id="20" creationId="{EB4FDA3A-9308-4462-A2E4-3358633A74EA}"/>
          </ac:spMkLst>
        </pc:spChg>
        <pc:spChg chg="mod ord">
          <ac:chgData name="Alexander Charest" userId="XCl5eqjRwrDpeLi0TKWQmJwS1haf5AM4CWtO+cf4rvw=" providerId="None" clId="Web-{718315E3-C563-478C-A409-92D1334F463F}" dt="2022-03-22T17:45:37.715" v="436"/>
          <ac:spMkLst>
            <pc:docMk/>
            <pc:sldMk cId="109857222" sldId="256"/>
            <ac:spMk id="22" creationId="{D10EE318-9DC7-4544-9616-7CFEA32B3757}"/>
          </ac:spMkLst>
        </pc:spChg>
        <pc:spChg chg="add mod ord">
          <ac:chgData name="Alexander Charest" userId="XCl5eqjRwrDpeLi0TKWQmJwS1haf5AM4CWtO+cf4rvw=" providerId="None" clId="Web-{718315E3-C563-478C-A409-92D1334F463F}" dt="2022-03-22T17:08:52.800" v="150"/>
          <ac:spMkLst>
            <pc:docMk/>
            <pc:sldMk cId="109857222" sldId="256"/>
            <ac:spMk id="24" creationId="{DFA82480-1D8E-FFBD-E91D-E857A339C360}"/>
          </ac:spMkLst>
        </pc:spChg>
        <pc:spChg chg="del mod ord">
          <ac:chgData name="Alexander Charest" userId="XCl5eqjRwrDpeLi0TKWQmJwS1haf5AM4CWtO+cf4rvw=" providerId="None" clId="Web-{718315E3-C563-478C-A409-92D1334F463F}" dt="2022-03-22T17:48:06.655" v="459"/>
          <ac:spMkLst>
            <pc:docMk/>
            <pc:sldMk cId="109857222" sldId="256"/>
            <ac:spMk id="26" creationId="{F67AC82F-DA6B-4361-9FC9-0130C2C116CB}"/>
          </ac:spMkLst>
        </pc:spChg>
        <pc:spChg chg="mod">
          <ac:chgData name="Alexander Charest" userId="XCl5eqjRwrDpeLi0TKWQmJwS1haf5AM4CWtO+cf4rvw=" providerId="None" clId="Web-{718315E3-C563-478C-A409-92D1334F463F}" dt="2022-03-22T17:45:21.261" v="434" actId="20577"/>
          <ac:spMkLst>
            <pc:docMk/>
            <pc:sldMk cId="109857222" sldId="256"/>
            <ac:spMk id="33" creationId="{1897DD5F-3596-F996-CB35-B821AB950289}"/>
          </ac:spMkLst>
        </pc:spChg>
        <pc:spChg chg="mod">
          <ac:chgData name="Alexander Charest" userId="XCl5eqjRwrDpeLi0TKWQmJwS1haf5AM4CWtO+cf4rvw=" providerId="None" clId="Web-{718315E3-C563-478C-A409-92D1334F463F}" dt="2022-03-22T17:43:46.509" v="358"/>
          <ac:spMkLst>
            <pc:docMk/>
            <pc:sldMk cId="109857222" sldId="256"/>
            <ac:spMk id="34" creationId="{40FC4A55-A1FB-65DE-26DF-6D319FF5AB18}"/>
          </ac:spMkLst>
        </pc:spChg>
        <pc:spChg chg="mod ord">
          <ac:chgData name="Alexander Charest" userId="XCl5eqjRwrDpeLi0TKWQmJwS1haf5AM4CWtO+cf4rvw=" providerId="None" clId="Web-{718315E3-C563-478C-A409-92D1334F463F}" dt="2022-03-22T17:46:00.715" v="441"/>
          <ac:spMkLst>
            <pc:docMk/>
            <pc:sldMk cId="109857222" sldId="256"/>
            <ac:spMk id="36" creationId="{2772A3BC-7B80-0E76-774E-3083CDBB5FA0}"/>
          </ac:spMkLst>
        </pc:spChg>
        <pc:spChg chg="mod">
          <ac:chgData name="Alexander Charest" userId="XCl5eqjRwrDpeLi0TKWQmJwS1haf5AM4CWtO+cf4rvw=" providerId="None" clId="Web-{718315E3-C563-478C-A409-92D1334F463F}" dt="2022-03-22T17:47:38.014" v="456"/>
          <ac:spMkLst>
            <pc:docMk/>
            <pc:sldMk cId="109857222" sldId="256"/>
            <ac:spMk id="37" creationId="{EA27F576-7279-27FB-621A-5ABC5AE19FFF}"/>
          </ac:spMkLst>
        </pc:spChg>
        <pc:spChg chg="mod ord">
          <ac:chgData name="Alexander Charest" userId="XCl5eqjRwrDpeLi0TKWQmJwS1haf5AM4CWtO+cf4rvw=" providerId="None" clId="Web-{718315E3-C563-478C-A409-92D1334F463F}" dt="2022-03-22T17:46:30.059" v="444"/>
          <ac:spMkLst>
            <pc:docMk/>
            <pc:sldMk cId="109857222" sldId="256"/>
            <ac:spMk id="38" creationId="{D9AE77D7-1387-3E80-2B2B-20D5755E979D}"/>
          </ac:spMkLst>
        </pc:spChg>
        <pc:spChg chg="mod ord">
          <ac:chgData name="Alexander Charest" userId="XCl5eqjRwrDpeLi0TKWQmJwS1haf5AM4CWtO+cf4rvw=" providerId="None" clId="Web-{718315E3-C563-478C-A409-92D1334F463F}" dt="2022-03-22T17:46:37.700" v="446"/>
          <ac:spMkLst>
            <pc:docMk/>
            <pc:sldMk cId="109857222" sldId="256"/>
            <ac:spMk id="39" creationId="{0DDE4D37-FE93-068D-B69F-6E3CF0BAD28E}"/>
          </ac:spMkLst>
        </pc:spChg>
        <pc:spChg chg="mod">
          <ac:chgData name="Alexander Charest" userId="XCl5eqjRwrDpeLi0TKWQmJwS1haf5AM4CWtO+cf4rvw=" providerId="None" clId="Web-{718315E3-C563-478C-A409-92D1334F463F}" dt="2022-03-22T17:31:54.840" v="291"/>
          <ac:spMkLst>
            <pc:docMk/>
            <pc:sldMk cId="109857222" sldId="256"/>
            <ac:spMk id="41" creationId="{B249BDE1-7A42-3F3A-81F6-BA8FB635E12B}"/>
          </ac:spMkLst>
        </pc:spChg>
        <pc:spChg chg="mod">
          <ac:chgData name="Alexander Charest" userId="XCl5eqjRwrDpeLi0TKWQmJwS1haf5AM4CWtO+cf4rvw=" providerId="None" clId="Web-{718315E3-C563-478C-A409-92D1334F463F}" dt="2022-03-22T17:28:06.914" v="275"/>
          <ac:spMkLst>
            <pc:docMk/>
            <pc:sldMk cId="109857222" sldId="256"/>
            <ac:spMk id="42" creationId="{22C25D5F-BDDE-8057-D375-0A330BF1B862}"/>
          </ac:spMkLst>
        </pc:spChg>
        <pc:spChg chg="mod">
          <ac:chgData name="Alexander Charest" userId="XCl5eqjRwrDpeLi0TKWQmJwS1haf5AM4CWtO+cf4rvw=" providerId="None" clId="Web-{718315E3-C563-478C-A409-92D1334F463F}" dt="2022-03-22T17:39:27.239" v="343"/>
          <ac:spMkLst>
            <pc:docMk/>
            <pc:sldMk cId="109857222" sldId="256"/>
            <ac:spMk id="45" creationId="{2BF25E49-F14B-D703-78F7-60D98E1F3E54}"/>
          </ac:spMkLst>
        </pc:spChg>
        <pc:spChg chg="mod">
          <ac:chgData name="Alexander Charest" userId="XCl5eqjRwrDpeLi0TKWQmJwS1haf5AM4CWtO+cf4rvw=" providerId="None" clId="Web-{718315E3-C563-478C-A409-92D1334F463F}" dt="2022-03-22T17:32:41.138" v="310" actId="20577"/>
          <ac:spMkLst>
            <pc:docMk/>
            <pc:sldMk cId="109857222" sldId="256"/>
            <ac:spMk id="46" creationId="{3137DA76-96A2-0560-4B8B-9DE1F39FCD5F}"/>
          </ac:spMkLst>
        </pc:spChg>
        <pc:spChg chg="mod">
          <ac:chgData name="Alexander Charest" userId="XCl5eqjRwrDpeLi0TKWQmJwS1haf5AM4CWtO+cf4rvw=" providerId="None" clId="Web-{718315E3-C563-478C-A409-92D1334F463F}" dt="2022-03-22T17:48:22.764" v="475" actId="20577"/>
          <ac:spMkLst>
            <pc:docMk/>
            <pc:sldMk cId="109857222" sldId="256"/>
            <ac:spMk id="48" creationId="{63AE1594-54A6-5A82-DC8F-7120788EC82C}"/>
          </ac:spMkLst>
        </pc:spChg>
        <pc:spChg chg="mod">
          <ac:chgData name="Alexander Charest" userId="XCl5eqjRwrDpeLi0TKWQmJwS1haf5AM4CWtO+cf4rvw=" providerId="None" clId="Web-{718315E3-C563-478C-A409-92D1334F463F}" dt="2022-03-22T17:50:15.954" v="686" actId="20577"/>
          <ac:spMkLst>
            <pc:docMk/>
            <pc:sldMk cId="109857222" sldId="256"/>
            <ac:spMk id="49" creationId="{147C2C9E-D686-CFB4-42B2-CDCFB287FF64}"/>
          </ac:spMkLst>
        </pc:spChg>
        <pc:grpChg chg="add mod">
          <ac:chgData name="Alexander Charest" userId="XCl5eqjRwrDpeLi0TKWQmJwS1haf5AM4CWtO+cf4rvw=" providerId="None" clId="Web-{718315E3-C563-478C-A409-92D1334F463F}" dt="2022-03-22T17:33:44.952" v="319" actId="14100"/>
          <ac:grpSpMkLst>
            <pc:docMk/>
            <pc:sldMk cId="109857222" sldId="256"/>
            <ac:grpSpMk id="10" creationId="{0A85464D-2DC2-3BA0-2AEA-3BD5B66800C4}"/>
          </ac:grpSpMkLst>
        </pc:grpChg>
        <pc:grpChg chg="add mod">
          <ac:chgData name="Alexander Charest" userId="XCl5eqjRwrDpeLi0TKWQmJwS1haf5AM4CWtO+cf4rvw=" providerId="None" clId="Web-{718315E3-C563-478C-A409-92D1334F463F}" dt="2022-03-22T17:37:34.206" v="332" actId="14100"/>
          <ac:grpSpMkLst>
            <pc:docMk/>
            <pc:sldMk cId="109857222" sldId="256"/>
            <ac:grpSpMk id="19" creationId="{43B1E8EF-9AD3-F168-F29B-8AF2D73E27D5}"/>
          </ac:grpSpMkLst>
        </pc:grpChg>
        <pc:grpChg chg="mod ord">
          <ac:chgData name="Alexander Charest" userId="XCl5eqjRwrDpeLi0TKWQmJwS1haf5AM4CWtO+cf4rvw=" providerId="None" clId="Web-{718315E3-C563-478C-A409-92D1334F463F}" dt="2022-03-22T17:46:47.216" v="451"/>
          <ac:grpSpMkLst>
            <pc:docMk/>
            <pc:sldMk cId="109857222" sldId="256"/>
            <ac:grpSpMk id="31" creationId="{7D7A9B37-6B2C-AB08-D6D7-BD95F1DB5E82}"/>
          </ac:grpSpMkLst>
        </pc:grpChg>
        <pc:grpChg chg="add mod">
          <ac:chgData name="Alexander Charest" userId="XCl5eqjRwrDpeLi0TKWQmJwS1haf5AM4CWtO+cf4rvw=" providerId="None" clId="Web-{718315E3-C563-478C-A409-92D1334F463F}" dt="2022-03-22T17:33:38.936" v="318" actId="1076"/>
          <ac:grpSpMkLst>
            <pc:docMk/>
            <pc:sldMk cId="109857222" sldId="256"/>
            <ac:grpSpMk id="32" creationId="{55EA6004-FCDB-5AB6-AA81-464A2BE7EE54}"/>
          </ac:grpSpMkLst>
        </pc:grpChg>
        <pc:grpChg chg="add mod">
          <ac:chgData name="Alexander Charest" userId="XCl5eqjRwrDpeLi0TKWQmJwS1haf5AM4CWtO+cf4rvw=" providerId="None" clId="Web-{718315E3-C563-478C-A409-92D1334F463F}" dt="2022-03-22T17:38:06.738" v="338" actId="1076"/>
          <ac:grpSpMkLst>
            <pc:docMk/>
            <pc:sldMk cId="109857222" sldId="256"/>
            <ac:grpSpMk id="35" creationId="{87C36FA7-48DB-AE02-C856-43CC2BF29842}"/>
          </ac:grpSpMkLst>
        </pc:grpChg>
        <pc:grpChg chg="add del">
          <ac:chgData name="Alexander Charest" userId="XCl5eqjRwrDpeLi0TKWQmJwS1haf5AM4CWtO+cf4rvw=" providerId="None" clId="Web-{718315E3-C563-478C-A409-92D1334F463F}" dt="2022-03-22T17:32:25.372" v="298"/>
          <ac:grpSpMkLst>
            <pc:docMk/>
            <pc:sldMk cId="109857222" sldId="256"/>
            <ac:grpSpMk id="40" creationId="{157AD9B9-51E3-B431-ABCF-0DB00DDC3492}"/>
          </ac:grpSpMkLst>
        </pc:grpChg>
        <pc:grpChg chg="add mod">
          <ac:chgData name="Alexander Charest" userId="XCl5eqjRwrDpeLi0TKWQmJwS1haf5AM4CWtO+cf4rvw=" providerId="None" clId="Web-{718315E3-C563-478C-A409-92D1334F463F}" dt="2022-03-22T17:37:22.862" v="329" actId="14100"/>
          <ac:grpSpMkLst>
            <pc:docMk/>
            <pc:sldMk cId="109857222" sldId="256"/>
            <ac:grpSpMk id="44" creationId="{98EC7584-0AF9-15B2-5DB9-284E1782AC7E}"/>
          </ac:grpSpMkLst>
        </pc:grpChg>
        <pc:grpChg chg="add mod ord">
          <ac:chgData name="Alexander Charest" userId="XCl5eqjRwrDpeLi0TKWQmJwS1haf5AM4CWtO+cf4rvw=" providerId="None" clId="Web-{718315E3-C563-478C-A409-92D1334F463F}" dt="2022-03-22T17:48:11.967" v="460"/>
          <ac:grpSpMkLst>
            <pc:docMk/>
            <pc:sldMk cId="109857222" sldId="256"/>
            <ac:grpSpMk id="47" creationId="{699000DD-9CB2-B6D8-E73A-283082D232CE}"/>
          </ac:grpSpMkLst>
        </pc:grpChg>
        <pc:picChg chg="add del mod">
          <ac:chgData name="Alexander Charest" userId="XCl5eqjRwrDpeLi0TKWQmJwS1haf5AM4CWtO+cf4rvw=" providerId="None" clId="Web-{718315E3-C563-478C-A409-92D1334F463F}" dt="2022-03-22T16:48:37.371" v="9"/>
          <ac:picMkLst>
            <pc:docMk/>
            <pc:sldMk cId="109857222" sldId="256"/>
            <ac:picMk id="3" creationId="{2BC60046-D91A-4E49-2454-88334E2ED344}"/>
          </ac:picMkLst>
        </pc:picChg>
        <pc:picChg chg="add mod ord">
          <ac:chgData name="Alexander Charest" userId="XCl5eqjRwrDpeLi0TKWQmJwS1haf5AM4CWtO+cf4rvw=" providerId="None" clId="Web-{718315E3-C563-478C-A409-92D1334F463F}" dt="2022-03-22T17:19:45.108" v="236"/>
          <ac:picMkLst>
            <pc:docMk/>
            <pc:sldMk cId="109857222" sldId="256"/>
            <ac:picMk id="5" creationId="{990FD72F-92AE-E96F-01A8-65E912FD91CB}"/>
          </ac:picMkLst>
        </pc:picChg>
        <pc:cxnChg chg="add mod">
          <ac:chgData name="Alexander Charest" userId="XCl5eqjRwrDpeLi0TKWQmJwS1haf5AM4CWtO+cf4rvw=" providerId="None" clId="Web-{718315E3-C563-478C-A409-92D1334F463F}" dt="2022-03-22T17:34:30.374" v="325" actId="1076"/>
          <ac:cxnSpMkLst>
            <pc:docMk/>
            <pc:sldMk cId="109857222" sldId="256"/>
            <ac:cxnSpMk id="28" creationId="{4B728204-8E5D-8C0F-207E-3DB9CDE981D6}"/>
          </ac:cxnSpMkLst>
        </pc:cxnChg>
        <pc:cxnChg chg="del">
          <ac:chgData name="Alexander Charest" userId="XCl5eqjRwrDpeLi0TKWQmJwS1haf5AM4CWtO+cf4rvw=" providerId="None" clId="Web-{718315E3-C563-478C-A409-92D1334F463F}" dt="2022-03-22T17:01:29.135" v="113"/>
          <ac:cxnSpMkLst>
            <pc:docMk/>
            <pc:sldMk cId="109857222" sldId="256"/>
            <ac:cxnSpMk id="29" creationId="{6BDD78CF-8E55-437D-9D22-B12B11C4F699}"/>
          </ac:cxnSpMkLst>
        </pc:cxnChg>
        <pc:cxnChg chg="mod">
          <ac:chgData name="Alexander Charest" userId="XCl5eqjRwrDpeLi0TKWQmJwS1haf5AM4CWtO+cf4rvw=" providerId="None" clId="Web-{718315E3-C563-478C-A409-92D1334F463F}" dt="2022-03-22T17:34:22.405" v="324" actId="1076"/>
          <ac:cxnSpMkLst>
            <pc:docMk/>
            <pc:sldMk cId="109857222" sldId="256"/>
            <ac:cxnSpMk id="30" creationId="{85003152-983A-473F-885D-5A5A08A76CA7}"/>
          </ac:cxnSpMkLst>
        </pc:cxnChg>
      </pc:sldChg>
    </pc:docChg>
  </pc:docChgLst>
  <pc:docChgLst>
    <pc:chgData name="Andrew LePage" userId="Q4qqldfBkm81C3xtuaX8E0jR7fUhBfkhy5gWA2yOEoE=" providerId="None" clId="Web-{04E8D4DD-4131-450F-9F7B-02D3B6DD0350}"/>
    <pc:docChg chg="modSld">
      <pc:chgData name="Andrew LePage" userId="Q4qqldfBkm81C3xtuaX8E0jR7fUhBfkhy5gWA2yOEoE=" providerId="None" clId="Web-{04E8D4DD-4131-450F-9F7B-02D3B6DD0350}" dt="2022-04-12T02:32:54.109" v="4" actId="1076"/>
      <pc:docMkLst>
        <pc:docMk/>
      </pc:docMkLst>
      <pc:sldChg chg="addSp modSp">
        <pc:chgData name="Andrew LePage" userId="Q4qqldfBkm81C3xtuaX8E0jR7fUhBfkhy5gWA2yOEoE=" providerId="None" clId="Web-{04E8D4DD-4131-450F-9F7B-02D3B6DD0350}" dt="2022-04-12T02:32:54.109" v="4" actId="1076"/>
        <pc:sldMkLst>
          <pc:docMk/>
          <pc:sldMk cId="109857222" sldId="256"/>
        </pc:sldMkLst>
        <pc:picChg chg="add mod">
          <ac:chgData name="Andrew LePage" userId="Q4qqldfBkm81C3xtuaX8E0jR7fUhBfkhy5gWA2yOEoE=" providerId="None" clId="Web-{04E8D4DD-4131-450F-9F7B-02D3B6DD0350}" dt="2022-04-12T02:32:54.109" v="4" actId="1076"/>
          <ac:picMkLst>
            <pc:docMk/>
            <pc:sldMk cId="109857222" sldId="256"/>
            <ac:picMk id="18" creationId="{ED84C0B6-C706-9EEE-F6BF-90CE49F031A2}"/>
          </ac:picMkLst>
        </pc:picChg>
      </pc:sldChg>
      <pc:sldChg chg="addSp delSp modSp">
        <pc:chgData name="Andrew LePage" userId="Q4qqldfBkm81C3xtuaX8E0jR7fUhBfkhy5gWA2yOEoE=" providerId="None" clId="Web-{04E8D4DD-4131-450F-9F7B-02D3B6DD0350}" dt="2022-04-12T02:32:46.655" v="2"/>
        <pc:sldMkLst>
          <pc:docMk/>
          <pc:sldMk cId="2983267602" sldId="257"/>
        </pc:sldMkLst>
        <pc:picChg chg="add del mod">
          <ac:chgData name="Andrew LePage" userId="Q4qqldfBkm81C3xtuaX8E0jR7fUhBfkhy5gWA2yOEoE=" providerId="None" clId="Web-{04E8D4DD-4131-450F-9F7B-02D3B6DD0350}" dt="2022-04-12T02:32:46.655" v="2"/>
          <ac:picMkLst>
            <pc:docMk/>
            <pc:sldMk cId="2983267602" sldId="257"/>
            <ac:picMk id="7" creationId="{5B38D729-F373-EC14-FF19-E049CCF07F12}"/>
          </ac:picMkLst>
        </pc:picChg>
      </pc:sldChg>
    </pc:docChg>
  </pc:docChgLst>
  <pc:docChgLst>
    <pc:chgData name="Alexander Charest" userId="XCl5eqjRwrDpeLi0TKWQmJwS1haf5AM4CWtO+cf4rvw=" providerId="None" clId="Web-{34F119F1-841C-494C-B102-7B18307AE502}"/>
    <pc:docChg chg="modSld">
      <pc:chgData name="Alexander Charest" userId="XCl5eqjRwrDpeLi0TKWQmJwS1haf5AM4CWtO+cf4rvw=" providerId="None" clId="Web-{34F119F1-841C-494C-B102-7B18307AE502}" dt="2022-04-18T18:16:20.981" v="1"/>
      <pc:docMkLst>
        <pc:docMk/>
      </pc:docMkLst>
      <pc:sldChg chg="modSp">
        <pc:chgData name="Alexander Charest" userId="XCl5eqjRwrDpeLi0TKWQmJwS1haf5AM4CWtO+cf4rvw=" providerId="None" clId="Web-{34F119F1-841C-494C-B102-7B18307AE502}" dt="2022-04-18T18:16:20.981" v="1"/>
        <pc:sldMkLst>
          <pc:docMk/>
          <pc:sldMk cId="109857222" sldId="256"/>
        </pc:sldMkLst>
        <pc:graphicFrameChg chg="mod modGraphic">
          <ac:chgData name="Alexander Charest" userId="XCl5eqjRwrDpeLi0TKWQmJwS1haf5AM4CWtO+cf4rvw=" providerId="None" clId="Web-{34F119F1-841C-494C-B102-7B18307AE502}" dt="2022-04-18T18:16:20.981" v="1"/>
          <ac:graphicFrameMkLst>
            <pc:docMk/>
            <pc:sldMk cId="109857222" sldId="256"/>
            <ac:graphicFrameMk id="22" creationId="{D0C34D39-E32A-07F6-FADB-F2CA8CA8D1E9}"/>
          </ac:graphicFrameMkLst>
        </pc:graphicFrameChg>
      </pc:sldChg>
    </pc:docChg>
  </pc:docChgLst>
  <pc:docChgLst>
    <pc:chgData name="Devan Sack" clId="Web-{BED3ABED-D03C-4F90-B1D3-5FEA429B159D}"/>
    <pc:docChg chg="modSld">
      <pc:chgData name="Devan Sack" userId="" providerId="" clId="Web-{BED3ABED-D03C-4F90-B1D3-5FEA429B159D}" dt="2022-04-11T19:12:42.398" v="1" actId="1076"/>
      <pc:docMkLst>
        <pc:docMk/>
      </pc:docMkLst>
      <pc:sldChg chg="modSp">
        <pc:chgData name="Devan Sack" userId="" providerId="" clId="Web-{BED3ABED-D03C-4F90-B1D3-5FEA429B159D}" dt="2022-04-11T19:12:42.398" v="1" actId="1076"/>
        <pc:sldMkLst>
          <pc:docMk/>
          <pc:sldMk cId="109857222" sldId="256"/>
        </pc:sldMkLst>
        <pc:spChg chg="mod">
          <ac:chgData name="Devan Sack" userId="" providerId="" clId="Web-{BED3ABED-D03C-4F90-B1D3-5FEA429B159D}" dt="2022-04-11T19:12:42.398" v="1" actId="1076"/>
          <ac:spMkLst>
            <pc:docMk/>
            <pc:sldMk cId="109857222" sldId="256"/>
            <ac:spMk id="16" creationId="{EB972D19-15B2-084E-B498-89AE5870E268}"/>
          </ac:spMkLst>
        </pc:spChg>
      </pc:sldChg>
    </pc:docChg>
  </pc:docChgLst>
  <pc:docChgLst>
    <pc:chgData name="Alexander Charest" clId="Web-{718315E3-C563-478C-A409-92D1334F463F}"/>
    <pc:docChg chg="modSld">
      <pc:chgData name="Alexander Charest" userId="" providerId="" clId="Web-{718315E3-C563-478C-A409-92D1334F463F}" dt="2022-03-22T20:21:34.570" v="980" actId="1076"/>
      <pc:docMkLst>
        <pc:docMk/>
      </pc:docMkLst>
      <pc:sldChg chg="addSp delSp modSp">
        <pc:chgData name="Alexander Charest" userId="" providerId="" clId="Web-{718315E3-C563-478C-A409-92D1334F463F}" dt="2022-03-22T20:21:34.570" v="980" actId="1076"/>
        <pc:sldMkLst>
          <pc:docMk/>
          <pc:sldMk cId="109857222" sldId="256"/>
        </pc:sldMkLst>
        <pc:spChg chg="add del">
          <ac:chgData name="Alexander Charest" userId="" providerId="" clId="Web-{718315E3-C563-478C-A409-92D1334F463F}" dt="2022-03-22T20:17:32.346" v="616"/>
          <ac:spMkLst>
            <pc:docMk/>
            <pc:sldMk cId="109857222" sldId="256"/>
            <ac:spMk id="3" creationId="{05F747E5-B7F8-630F-1267-EECEB8B0BEF9}"/>
          </ac:spMkLst>
        </pc:spChg>
        <pc:spChg chg="mod">
          <ac:chgData name="Alexander Charest" userId="" providerId="" clId="Web-{718315E3-C563-478C-A409-92D1334F463F}" dt="2022-03-22T20:19:04.598" v="681" actId="20577"/>
          <ac:spMkLst>
            <pc:docMk/>
            <pc:sldMk cId="109857222" sldId="256"/>
            <ac:spMk id="4" creationId="{3C701E0A-6D0C-441D-A22A-8A7D6100B93E}"/>
          </ac:spMkLst>
        </pc:spChg>
        <pc:spChg chg="mod">
          <ac:chgData name="Alexander Charest" userId="" providerId="" clId="Web-{718315E3-C563-478C-A409-92D1334F463F}" dt="2022-03-22T20:21:26.022" v="977" actId="20577"/>
          <ac:spMkLst>
            <pc:docMk/>
            <pc:sldMk cId="109857222" sldId="256"/>
            <ac:spMk id="8" creationId="{D5B6F774-5783-4945-AB4F-B3255737C203}"/>
          </ac:spMkLst>
        </pc:spChg>
        <pc:spChg chg="mod">
          <ac:chgData name="Alexander Charest" userId="" providerId="" clId="Web-{718315E3-C563-478C-A409-92D1334F463F}" dt="2022-03-22T20:21:29.444" v="978" actId="1076"/>
          <ac:spMkLst>
            <pc:docMk/>
            <pc:sldMk cId="109857222" sldId="256"/>
            <ac:spMk id="12" creationId="{C1731D7D-DCDF-4FDF-91F1-6723861687E4}"/>
          </ac:spMkLst>
        </pc:spChg>
        <pc:spChg chg="mod">
          <ac:chgData name="Alexander Charest" userId="" providerId="" clId="Web-{718315E3-C563-478C-A409-92D1334F463F}" dt="2022-03-22T19:20:59.633" v="45"/>
          <ac:spMkLst>
            <pc:docMk/>
            <pc:sldMk cId="109857222" sldId="256"/>
            <ac:spMk id="13" creationId="{476DB050-58E3-D352-A7E8-271B021AF505}"/>
          </ac:spMkLst>
        </pc:spChg>
        <pc:spChg chg="mod">
          <ac:chgData name="Alexander Charest" userId="" providerId="" clId="Web-{718315E3-C563-478C-A409-92D1334F463F}" dt="2022-03-22T19:21:17.696" v="66" actId="20577"/>
          <ac:spMkLst>
            <pc:docMk/>
            <pc:sldMk cId="109857222" sldId="256"/>
            <ac:spMk id="15" creationId="{53AF016C-7BE1-4716-B341-605D2A743EFB}"/>
          </ac:spMkLst>
        </pc:spChg>
        <pc:spChg chg="mod">
          <ac:chgData name="Alexander Charest" userId="" providerId="" clId="Web-{718315E3-C563-478C-A409-92D1334F463F}" dt="2022-03-22T20:17:39.549" v="618" actId="1076"/>
          <ac:spMkLst>
            <pc:docMk/>
            <pc:sldMk cId="109857222" sldId="256"/>
            <ac:spMk id="18" creationId="{F80E868B-34BE-40CE-B164-518878E18EC9}"/>
          </ac:spMkLst>
        </pc:spChg>
        <pc:spChg chg="mod">
          <ac:chgData name="Alexander Charest" userId="" providerId="" clId="Web-{718315E3-C563-478C-A409-92D1334F463F}" dt="2022-03-22T20:20:50.725" v="936" actId="1076"/>
          <ac:spMkLst>
            <pc:docMk/>
            <pc:sldMk cId="109857222" sldId="256"/>
            <ac:spMk id="20" creationId="{EB4FDA3A-9308-4462-A2E4-3358633A74EA}"/>
          </ac:spMkLst>
        </pc:spChg>
        <pc:spChg chg="mod">
          <ac:chgData name="Alexander Charest" userId="" providerId="" clId="Web-{718315E3-C563-478C-A409-92D1334F463F}" dt="2022-03-22T19:21:26.524" v="68" actId="1076"/>
          <ac:spMkLst>
            <pc:docMk/>
            <pc:sldMk cId="109857222" sldId="256"/>
            <ac:spMk id="22" creationId="{D10EE318-9DC7-4544-9616-7CFEA32B3757}"/>
          </ac:spMkLst>
        </pc:spChg>
        <pc:spChg chg="mod">
          <ac:chgData name="Alexander Charest" userId="" providerId="" clId="Web-{718315E3-C563-478C-A409-92D1334F463F}" dt="2022-03-22T20:18:47.535" v="677" actId="1076"/>
          <ac:spMkLst>
            <pc:docMk/>
            <pc:sldMk cId="109857222" sldId="256"/>
            <ac:spMk id="25" creationId="{B82D372F-90D9-4372-BD8C-D06BDCB1F71E}"/>
          </ac:spMkLst>
        </pc:spChg>
        <pc:spChg chg="mod">
          <ac:chgData name="Alexander Charest" userId="" providerId="" clId="Web-{718315E3-C563-478C-A409-92D1334F463F}" dt="2022-03-22T20:20:45.397" v="934" actId="20577"/>
          <ac:spMkLst>
            <pc:docMk/>
            <pc:sldMk cId="109857222" sldId="256"/>
            <ac:spMk id="33" creationId="{1897DD5F-3596-F996-CB35-B821AB950289}"/>
          </ac:spMkLst>
        </pc:spChg>
        <pc:spChg chg="mod">
          <ac:chgData name="Alexander Charest" userId="" providerId="" clId="Web-{718315E3-C563-478C-A409-92D1334F463F}" dt="2022-03-22T19:37:46.201" v="105"/>
          <ac:spMkLst>
            <pc:docMk/>
            <pc:sldMk cId="109857222" sldId="256"/>
            <ac:spMk id="36" creationId="{2772A3BC-7B80-0E76-774E-3083CDBB5FA0}"/>
          </ac:spMkLst>
        </pc:spChg>
        <pc:spChg chg="mod">
          <ac:chgData name="Alexander Charest" userId="" providerId="" clId="Web-{718315E3-C563-478C-A409-92D1334F463F}" dt="2022-03-22T19:37:52.623" v="107"/>
          <ac:spMkLst>
            <pc:docMk/>
            <pc:sldMk cId="109857222" sldId="256"/>
            <ac:spMk id="37" creationId="{EA27F576-7279-27FB-621A-5ABC5AE19FFF}"/>
          </ac:spMkLst>
        </pc:spChg>
        <pc:spChg chg="add mod">
          <ac:chgData name="Alexander Charest" userId="" providerId="" clId="Web-{718315E3-C563-478C-A409-92D1334F463F}" dt="2022-03-22T20:21:07.397" v="958" actId="20577"/>
          <ac:spMkLst>
            <pc:docMk/>
            <pc:sldMk cId="109857222" sldId="256"/>
            <ac:spMk id="40" creationId="{16FAA3E9-B7A7-450B-F47B-0E9CBB1CEDAB}"/>
          </ac:spMkLst>
        </pc:spChg>
        <pc:spChg chg="add mod">
          <ac:chgData name="Alexander Charest" userId="" providerId="" clId="Web-{718315E3-C563-478C-A409-92D1334F463F}" dt="2022-03-22T20:21:34.570" v="980" actId="1076"/>
          <ac:spMkLst>
            <pc:docMk/>
            <pc:sldMk cId="109857222" sldId="256"/>
            <ac:spMk id="41" creationId="{F83544F2-6324-C4BF-EBF7-272C2EFBEB34}"/>
          </ac:spMkLst>
        </pc:spChg>
        <pc:spChg chg="mod">
          <ac:chgData name="Alexander Charest" userId="" providerId="" clId="Web-{718315E3-C563-478C-A409-92D1334F463F}" dt="2022-03-22T19:53:24.331" v="108"/>
          <ac:spMkLst>
            <pc:docMk/>
            <pc:sldMk cId="109857222" sldId="256"/>
            <ac:spMk id="45" creationId="{2BF25E49-F14B-D703-78F7-60D98E1F3E54}"/>
          </ac:spMkLst>
        </pc:spChg>
        <pc:spChg chg="mod">
          <ac:chgData name="Alexander Charest" userId="" providerId="" clId="Web-{718315E3-C563-478C-A409-92D1334F463F}" dt="2022-03-22T19:53:33.471" v="110" actId="1076"/>
          <ac:spMkLst>
            <pc:docMk/>
            <pc:sldMk cId="109857222" sldId="256"/>
            <ac:spMk id="46" creationId="{3137DA76-96A2-0560-4B8B-9DE1F39FCD5F}"/>
          </ac:spMkLst>
        </pc:spChg>
        <pc:grpChg chg="ord">
          <ac:chgData name="Alexander Charest" userId="" providerId="" clId="Web-{718315E3-C563-478C-A409-92D1334F463F}" dt="2022-03-22T20:17:37.549" v="617"/>
          <ac:grpSpMkLst>
            <pc:docMk/>
            <pc:sldMk cId="109857222" sldId="256"/>
            <ac:grpSpMk id="32" creationId="{55EA6004-FCDB-5AB6-AA81-464A2BE7EE54}"/>
          </ac:grpSpMkLst>
        </pc:grpChg>
        <pc:grpChg chg="mod">
          <ac:chgData name="Alexander Charest" userId="" providerId="" clId="Web-{718315E3-C563-478C-A409-92D1334F463F}" dt="2022-03-22T20:20:48.912" v="935" actId="1076"/>
          <ac:grpSpMkLst>
            <pc:docMk/>
            <pc:sldMk cId="109857222" sldId="256"/>
            <ac:grpSpMk id="35" creationId="{87C36FA7-48DB-AE02-C856-43CC2BF29842}"/>
          </ac:grpSpMkLst>
        </pc:grpChg>
        <pc:picChg chg="mod">
          <ac:chgData name="Alexander Charest" userId="" providerId="" clId="Web-{718315E3-C563-478C-A409-92D1334F463F}" dt="2022-03-22T19:21:24.384" v="67" actId="1076"/>
          <ac:picMkLst>
            <pc:docMk/>
            <pc:sldMk cId="109857222" sldId="256"/>
            <ac:picMk id="5" creationId="{990FD72F-92AE-E96F-01A8-65E912FD91CB}"/>
          </ac:picMkLst>
        </pc:picChg>
      </pc:sldChg>
    </pc:docChg>
  </pc:docChgLst>
  <pc:docChgLst>
    <pc:chgData name="Andrew LePage" userId="Q4qqldfBkm81C3xtuaX8E0jR7fUhBfkhy5gWA2yOEoE=" providerId="None" clId="Web-{12B34168-3D04-42CC-9C8F-87AACCBA2B98}"/>
    <pc:docChg chg="modSld">
      <pc:chgData name="Andrew LePage" userId="Q4qqldfBkm81C3xtuaX8E0jR7fUhBfkhy5gWA2yOEoE=" providerId="None" clId="Web-{12B34168-3D04-42CC-9C8F-87AACCBA2B98}" dt="2022-04-13T18:16:10.871" v="14"/>
      <pc:docMkLst>
        <pc:docMk/>
      </pc:docMkLst>
      <pc:sldChg chg="addCm delCm modCm">
        <pc:chgData name="Andrew LePage" userId="Q4qqldfBkm81C3xtuaX8E0jR7fUhBfkhy5gWA2yOEoE=" providerId="None" clId="Web-{12B34168-3D04-42CC-9C8F-87AACCBA2B98}" dt="2022-04-13T18:16:10.871" v="14"/>
        <pc:sldMkLst>
          <pc:docMk/>
          <pc:sldMk cId="109857222" sldId="256"/>
        </pc:sldMkLst>
      </pc:sldChg>
      <pc:sldChg chg="addSp modSp">
        <pc:chgData name="Andrew LePage" userId="Q4qqldfBkm81C3xtuaX8E0jR7fUhBfkhy5gWA2yOEoE=" providerId="None" clId="Web-{12B34168-3D04-42CC-9C8F-87AACCBA2B98}" dt="2022-04-13T18:09:16.942" v="8" actId="1076"/>
        <pc:sldMkLst>
          <pc:docMk/>
          <pc:sldMk cId="2983267602" sldId="257"/>
        </pc:sldMkLst>
        <pc:picChg chg="add mod">
          <ac:chgData name="Andrew LePage" userId="Q4qqldfBkm81C3xtuaX8E0jR7fUhBfkhy5gWA2yOEoE=" providerId="None" clId="Web-{12B34168-3D04-42CC-9C8F-87AACCBA2B98}" dt="2022-04-13T18:09:16.942" v="8" actId="1076"/>
          <ac:picMkLst>
            <pc:docMk/>
            <pc:sldMk cId="2983267602" sldId="257"/>
            <ac:picMk id="7" creationId="{FE6282FC-2572-C30D-4DC2-2CA8AB7CC1FF}"/>
          </ac:picMkLst>
        </pc:picChg>
      </pc:sldChg>
    </pc:docChg>
  </pc:docChgLst>
  <pc:docChgLst>
    <pc:chgData name="Alexander Charest" userId="XCl5eqjRwrDpeLi0TKWQmJwS1haf5AM4CWtO+cf4rvw=" providerId="None" clId="Web-{DEE9A88C-7D0F-40B4-A021-FC38AD69BDAC}"/>
    <pc:docChg chg="modSld">
      <pc:chgData name="Alexander Charest" userId="XCl5eqjRwrDpeLi0TKWQmJwS1haf5AM4CWtO+cf4rvw=" providerId="None" clId="Web-{DEE9A88C-7D0F-40B4-A021-FC38AD69BDAC}" dt="2022-04-14T14:04:01.240" v="1" actId="1076"/>
      <pc:docMkLst>
        <pc:docMk/>
      </pc:docMkLst>
      <pc:sldChg chg="modSp">
        <pc:chgData name="Alexander Charest" userId="XCl5eqjRwrDpeLi0TKWQmJwS1haf5AM4CWtO+cf4rvw=" providerId="None" clId="Web-{DEE9A88C-7D0F-40B4-A021-FC38AD69BDAC}" dt="2022-04-14T14:04:01.240" v="1" actId="1076"/>
        <pc:sldMkLst>
          <pc:docMk/>
          <pc:sldMk cId="109857222" sldId="256"/>
        </pc:sldMkLst>
        <pc:spChg chg="mod">
          <ac:chgData name="Alexander Charest" userId="XCl5eqjRwrDpeLi0TKWQmJwS1haf5AM4CWtO+cf4rvw=" providerId="None" clId="Web-{DEE9A88C-7D0F-40B4-A021-FC38AD69BDAC}" dt="2022-04-14T14:04:01.240" v="1" actId="1076"/>
          <ac:spMkLst>
            <pc:docMk/>
            <pc:sldMk cId="109857222" sldId="256"/>
            <ac:spMk id="54" creationId="{3416EBFE-25B6-A20F-1706-52293284CD1E}"/>
          </ac:spMkLst>
        </pc:spChg>
      </pc:sldChg>
    </pc:docChg>
  </pc:docChgLst>
  <pc:docChgLst>
    <pc:chgData name="Tori Sweet" userId="xWx0WYjQpX/p/3AP63ocKHJnlGD5d648pa30SpM6+9M=" providerId="None" clId="Web-{894DDFE2-A0BE-4A0A-9047-A2F985E535DF}"/>
    <pc:docChg chg="modSld">
      <pc:chgData name="Tori Sweet" userId="xWx0WYjQpX/p/3AP63ocKHJnlGD5d648pa30SpM6+9M=" providerId="None" clId="Web-{894DDFE2-A0BE-4A0A-9047-A2F985E535DF}" dt="2022-03-31T12:44:05.374" v="375" actId="14100"/>
      <pc:docMkLst>
        <pc:docMk/>
      </pc:docMkLst>
      <pc:sldChg chg="modSp">
        <pc:chgData name="Tori Sweet" userId="xWx0WYjQpX/p/3AP63ocKHJnlGD5d648pa30SpM6+9M=" providerId="None" clId="Web-{894DDFE2-A0BE-4A0A-9047-A2F985E535DF}" dt="2022-03-31T12:44:05.374" v="375" actId="14100"/>
        <pc:sldMkLst>
          <pc:docMk/>
          <pc:sldMk cId="109857222" sldId="256"/>
        </pc:sldMkLst>
        <pc:spChg chg="mod">
          <ac:chgData name="Tori Sweet" userId="xWx0WYjQpX/p/3AP63ocKHJnlGD5d648pa30SpM6+9M=" providerId="None" clId="Web-{894DDFE2-A0BE-4A0A-9047-A2F985E535DF}" dt="2022-03-31T12:44:05.374" v="375" actId="14100"/>
          <ac:spMkLst>
            <pc:docMk/>
            <pc:sldMk cId="109857222" sldId="256"/>
            <ac:spMk id="45" creationId="{2BF25E49-F14B-D703-78F7-60D98E1F3E54}"/>
          </ac:spMkLst>
        </pc:spChg>
        <pc:grpChg chg="mod">
          <ac:chgData name="Tori Sweet" userId="xWx0WYjQpX/p/3AP63ocKHJnlGD5d648pa30SpM6+9M=" providerId="None" clId="Web-{894DDFE2-A0BE-4A0A-9047-A2F985E535DF}" dt="2022-03-31T11:53:57.117" v="8" actId="1076"/>
          <ac:grpSpMkLst>
            <pc:docMk/>
            <pc:sldMk cId="109857222" sldId="256"/>
            <ac:grpSpMk id="44" creationId="{98EC7584-0AF9-15B2-5DB9-284E1782AC7E}"/>
          </ac:grpSpMkLst>
        </pc:grpChg>
        <pc:picChg chg="mod">
          <ac:chgData name="Tori Sweet" userId="xWx0WYjQpX/p/3AP63ocKHJnlGD5d648pa30SpM6+9M=" providerId="None" clId="Web-{894DDFE2-A0BE-4A0A-9047-A2F985E535DF}" dt="2022-03-31T11:54:37.040" v="16" actId="1076"/>
          <ac:picMkLst>
            <pc:docMk/>
            <pc:sldMk cId="109857222" sldId="256"/>
            <ac:picMk id="6" creationId="{7E8FCE10-0D9D-42E0-B3A6-F86F93154622}"/>
          </ac:picMkLst>
        </pc:picChg>
        <pc:picChg chg="mod">
          <ac:chgData name="Tori Sweet" userId="xWx0WYjQpX/p/3AP63ocKHJnlGD5d648pa30SpM6+9M=" providerId="None" clId="Web-{894DDFE2-A0BE-4A0A-9047-A2F985E535DF}" dt="2022-03-31T11:54:48.525" v="17" actId="1076"/>
          <ac:picMkLst>
            <pc:docMk/>
            <pc:sldMk cId="109857222" sldId="256"/>
            <ac:picMk id="9" creationId="{8A8596BF-0741-5722-F006-B8CC0109545E}"/>
          </ac:picMkLst>
        </pc:picChg>
      </pc:sldChg>
    </pc:docChg>
  </pc:docChgLst>
  <pc:docChgLst>
    <pc:chgData name="Tori Sweet" userId="xWx0WYjQpX/p/3AP63ocKHJnlGD5d648pa30SpM6+9M=" providerId="None" clId="Web-{F5B96C51-1CDB-4CD0-9DDF-5079127DF096}"/>
    <pc:docChg chg="modSld">
      <pc:chgData name="Tori Sweet" userId="xWx0WYjQpX/p/3AP63ocKHJnlGD5d648pa30SpM6+9M=" providerId="None" clId="Web-{F5B96C51-1CDB-4CD0-9DDF-5079127DF096}" dt="2022-03-31T14:55:27.459" v="1002" actId="14100"/>
      <pc:docMkLst>
        <pc:docMk/>
      </pc:docMkLst>
      <pc:sldChg chg="addSp delSp modSp">
        <pc:chgData name="Tori Sweet" userId="xWx0WYjQpX/p/3AP63ocKHJnlGD5d648pa30SpM6+9M=" providerId="None" clId="Web-{F5B96C51-1CDB-4CD0-9DDF-5079127DF096}" dt="2022-03-31T14:55:27.459" v="1002" actId="14100"/>
        <pc:sldMkLst>
          <pc:docMk/>
          <pc:sldMk cId="109857222" sldId="256"/>
        </pc:sldMkLst>
        <pc:spChg chg="del mod">
          <ac:chgData name="Tori Sweet" userId="xWx0WYjQpX/p/3AP63ocKHJnlGD5d648pa30SpM6+9M=" providerId="None" clId="Web-{F5B96C51-1CDB-4CD0-9DDF-5079127DF096}" dt="2022-03-31T14:49:23.484" v="865"/>
          <ac:spMkLst>
            <pc:docMk/>
            <pc:sldMk cId="109857222" sldId="256"/>
            <ac:spMk id="16" creationId="{73D9A980-693C-4150-9945-38772C9F2844}"/>
          </ac:spMkLst>
        </pc:spChg>
        <pc:spChg chg="del">
          <ac:chgData name="Tori Sweet" userId="xWx0WYjQpX/p/3AP63ocKHJnlGD5d648pa30SpM6+9M=" providerId="None" clId="Web-{F5B96C51-1CDB-4CD0-9DDF-5079127DF096}" dt="2022-03-31T14:03:57.465" v="21"/>
          <ac:spMkLst>
            <pc:docMk/>
            <pc:sldMk cId="109857222" sldId="256"/>
            <ac:spMk id="18" creationId="{F80E868B-34BE-40CE-B164-518878E18EC9}"/>
          </ac:spMkLst>
        </pc:spChg>
        <pc:spChg chg="mod">
          <ac:chgData name="Tori Sweet" userId="xWx0WYjQpX/p/3AP63ocKHJnlGD5d648pa30SpM6+9M=" providerId="None" clId="Web-{F5B96C51-1CDB-4CD0-9DDF-5079127DF096}" dt="2022-03-31T14:12:09.333" v="56" actId="20577"/>
          <ac:spMkLst>
            <pc:docMk/>
            <pc:sldMk cId="109857222" sldId="256"/>
            <ac:spMk id="33" creationId="{1897DD5F-3596-F996-CB35-B821AB950289}"/>
          </ac:spMkLst>
        </pc:spChg>
        <pc:spChg chg="mod">
          <ac:chgData name="Tori Sweet" userId="xWx0WYjQpX/p/3AP63ocKHJnlGD5d648pa30SpM6+9M=" providerId="None" clId="Web-{F5B96C51-1CDB-4CD0-9DDF-5079127DF096}" dt="2022-03-31T14:53:42.660" v="931" actId="20577"/>
          <ac:spMkLst>
            <pc:docMk/>
            <pc:sldMk cId="109857222" sldId="256"/>
            <ac:spMk id="38" creationId="{D9AE77D7-1387-3E80-2B2B-20D5755E979D}"/>
          </ac:spMkLst>
        </pc:spChg>
        <pc:spChg chg="mod">
          <ac:chgData name="Tori Sweet" userId="xWx0WYjQpX/p/3AP63ocKHJnlGD5d648pa30SpM6+9M=" providerId="None" clId="Web-{F5B96C51-1CDB-4CD0-9DDF-5079127DF096}" dt="2022-03-31T14:15:41.384" v="81" actId="1076"/>
          <ac:spMkLst>
            <pc:docMk/>
            <pc:sldMk cId="109857222" sldId="256"/>
            <ac:spMk id="40" creationId="{16FAA3E9-B7A7-450B-F47B-0E9CBB1CEDAB}"/>
          </ac:spMkLst>
        </pc:spChg>
        <pc:spChg chg="add del">
          <ac:chgData name="Tori Sweet" userId="xWx0WYjQpX/p/3AP63ocKHJnlGD5d648pa30SpM6+9M=" providerId="None" clId="Web-{F5B96C51-1CDB-4CD0-9DDF-5079127DF096}" dt="2022-03-31T14:53:38.410" v="929"/>
          <ac:spMkLst>
            <pc:docMk/>
            <pc:sldMk cId="109857222" sldId="256"/>
            <ac:spMk id="42" creationId="{11CE32C5-A2BC-1F82-1818-943ED587C58C}"/>
          </ac:spMkLst>
        </pc:spChg>
        <pc:spChg chg="add del">
          <ac:chgData name="Tori Sweet" userId="xWx0WYjQpX/p/3AP63ocKHJnlGD5d648pa30SpM6+9M=" providerId="None" clId="Web-{F5B96C51-1CDB-4CD0-9DDF-5079127DF096}" dt="2022-03-31T14:53:26.535" v="926"/>
          <ac:spMkLst>
            <pc:docMk/>
            <pc:sldMk cId="109857222" sldId="256"/>
            <ac:spMk id="43" creationId="{DEF60A72-3ADD-A3B3-3EAB-8D9D32564683}"/>
          </ac:spMkLst>
        </pc:spChg>
        <pc:spChg chg="mod topLvl">
          <ac:chgData name="Tori Sweet" userId="xWx0WYjQpX/p/3AP63ocKHJnlGD5d648pa30SpM6+9M=" providerId="None" clId="Web-{F5B96C51-1CDB-4CD0-9DDF-5079127DF096}" dt="2022-03-31T14:55:09.396" v="999" actId="20577"/>
          <ac:spMkLst>
            <pc:docMk/>
            <pc:sldMk cId="109857222" sldId="256"/>
            <ac:spMk id="45" creationId="{2BF25E49-F14B-D703-78F7-60D98E1F3E54}"/>
          </ac:spMkLst>
        </pc:spChg>
        <pc:spChg chg="add del mod topLvl">
          <ac:chgData name="Tori Sweet" userId="xWx0WYjQpX/p/3AP63ocKHJnlGD5d648pa30SpM6+9M=" providerId="None" clId="Web-{F5B96C51-1CDB-4CD0-9DDF-5079127DF096}" dt="2022-03-31T14:29:33.259" v="302" actId="14100"/>
          <ac:spMkLst>
            <pc:docMk/>
            <pc:sldMk cId="109857222" sldId="256"/>
            <ac:spMk id="46" creationId="{3137DA76-96A2-0560-4B8B-9DE1F39FCD5F}"/>
          </ac:spMkLst>
        </pc:spChg>
        <pc:spChg chg="add del">
          <ac:chgData name="Tori Sweet" userId="xWx0WYjQpX/p/3AP63ocKHJnlGD5d648pa30SpM6+9M=" providerId="None" clId="Web-{F5B96C51-1CDB-4CD0-9DDF-5079127DF096}" dt="2022-03-31T14:53:22.957" v="925"/>
          <ac:spMkLst>
            <pc:docMk/>
            <pc:sldMk cId="109857222" sldId="256"/>
            <ac:spMk id="51" creationId="{420ACA5B-F0B2-9F09-582A-3FD45AEF4D22}"/>
          </ac:spMkLst>
        </pc:spChg>
        <pc:grpChg chg="mod">
          <ac:chgData name="Tori Sweet" userId="xWx0WYjQpX/p/3AP63ocKHJnlGD5d648pa30SpM6+9M=" providerId="None" clId="Web-{F5B96C51-1CDB-4CD0-9DDF-5079127DF096}" dt="2022-03-31T14:53:32.848" v="928" actId="14100"/>
          <ac:grpSpMkLst>
            <pc:docMk/>
            <pc:sldMk cId="109857222" sldId="256"/>
            <ac:grpSpMk id="31" creationId="{7D7A9B37-6B2C-AB08-D6D7-BD95F1DB5E82}"/>
          </ac:grpSpMkLst>
        </pc:grpChg>
        <pc:grpChg chg="add del mod">
          <ac:chgData name="Tori Sweet" userId="xWx0WYjQpX/p/3AP63ocKHJnlGD5d648pa30SpM6+9M=" providerId="None" clId="Web-{F5B96C51-1CDB-4CD0-9DDF-5079127DF096}" dt="2022-03-31T14:55:14.662" v="1000" actId="14100"/>
          <ac:grpSpMkLst>
            <pc:docMk/>
            <pc:sldMk cId="109857222" sldId="256"/>
            <ac:grpSpMk id="44" creationId="{98EC7584-0AF9-15B2-5DB9-284E1782AC7E}"/>
          </ac:grpSpMkLst>
        </pc:grpChg>
        <pc:picChg chg="add del mod">
          <ac:chgData name="Tori Sweet" userId="xWx0WYjQpX/p/3AP63ocKHJnlGD5d648pa30SpM6+9M=" providerId="None" clId="Web-{F5B96C51-1CDB-4CD0-9DDF-5079127DF096}" dt="2022-03-31T14:00:20.507" v="8"/>
          <ac:picMkLst>
            <pc:docMk/>
            <pc:sldMk cId="109857222" sldId="256"/>
            <ac:picMk id="3" creationId="{E54BC4CD-9BE7-0CAF-144A-ADF8EA3D63CF}"/>
          </ac:picMkLst>
        </pc:picChg>
        <pc:picChg chg="mod">
          <ac:chgData name="Tori Sweet" userId="xWx0WYjQpX/p/3AP63ocKHJnlGD5d648pa30SpM6+9M=" providerId="None" clId="Web-{F5B96C51-1CDB-4CD0-9DDF-5079127DF096}" dt="2022-03-31T14:15:49.056" v="82" actId="1076"/>
          <ac:picMkLst>
            <pc:docMk/>
            <pc:sldMk cId="109857222" sldId="256"/>
            <ac:picMk id="6" creationId="{7E8FCE10-0D9D-42E0-B3A6-F86F93154622}"/>
          </ac:picMkLst>
        </pc:picChg>
        <pc:picChg chg="add del mod">
          <ac:chgData name="Tori Sweet" userId="xWx0WYjQpX/p/3AP63ocKHJnlGD5d648pa30SpM6+9M=" providerId="None" clId="Web-{F5B96C51-1CDB-4CD0-9DDF-5079127DF096}" dt="2022-03-31T14:03:18.636" v="16"/>
          <ac:picMkLst>
            <pc:docMk/>
            <pc:sldMk cId="109857222" sldId="256"/>
            <ac:picMk id="7" creationId="{884B767A-1F4D-786F-8665-3462A7DE8F7D}"/>
          </ac:picMkLst>
        </pc:picChg>
        <pc:picChg chg="mod">
          <ac:chgData name="Tori Sweet" userId="xWx0WYjQpX/p/3AP63ocKHJnlGD5d648pa30SpM6+9M=" providerId="None" clId="Web-{F5B96C51-1CDB-4CD0-9DDF-5079127DF096}" dt="2022-03-31T14:15:56.290" v="83" actId="1076"/>
          <ac:picMkLst>
            <pc:docMk/>
            <pc:sldMk cId="109857222" sldId="256"/>
            <ac:picMk id="9" creationId="{8A8596BF-0741-5722-F006-B8CC0109545E}"/>
          </ac:picMkLst>
        </pc:picChg>
        <pc:picChg chg="add del mod">
          <ac:chgData name="Tori Sweet" userId="xWx0WYjQpX/p/3AP63ocKHJnlGD5d648pa30SpM6+9M=" providerId="None" clId="Web-{F5B96C51-1CDB-4CD0-9DDF-5079127DF096}" dt="2022-03-31T14:03:16.651" v="15"/>
          <ac:picMkLst>
            <pc:docMk/>
            <pc:sldMk cId="109857222" sldId="256"/>
            <ac:picMk id="11" creationId="{73CF1FC7-F2A8-14FA-1279-318D1A124C8F}"/>
          </ac:picMkLst>
        </pc:picChg>
        <pc:picChg chg="add mod">
          <ac:chgData name="Tori Sweet" userId="xWx0WYjQpX/p/3AP63ocKHJnlGD5d648pa30SpM6+9M=" providerId="None" clId="Web-{F5B96C51-1CDB-4CD0-9DDF-5079127DF096}" dt="2022-03-31T14:14:51.211" v="78" actId="1076"/>
          <ac:picMkLst>
            <pc:docMk/>
            <pc:sldMk cId="109857222" sldId="256"/>
            <ac:picMk id="14" creationId="{C2C49965-115F-EAE1-F588-B197F50A616B}"/>
          </ac:picMkLst>
        </pc:picChg>
        <pc:picChg chg="add mod">
          <ac:chgData name="Tori Sweet" userId="xWx0WYjQpX/p/3AP63ocKHJnlGD5d648pa30SpM6+9M=" providerId="None" clId="Web-{F5B96C51-1CDB-4CD0-9DDF-5079127DF096}" dt="2022-03-31T14:55:23.850" v="1001" actId="14100"/>
          <ac:picMkLst>
            <pc:docMk/>
            <pc:sldMk cId="109857222" sldId="256"/>
            <ac:picMk id="17" creationId="{66BAA0C8-4295-5A54-2960-E535A6747228}"/>
          </ac:picMkLst>
        </pc:picChg>
        <pc:picChg chg="add mod">
          <ac:chgData name="Tori Sweet" userId="xWx0WYjQpX/p/3AP63ocKHJnlGD5d648pa30SpM6+9M=" providerId="None" clId="Web-{F5B96C51-1CDB-4CD0-9DDF-5079127DF096}" dt="2022-03-31T14:55:27.459" v="1002" actId="14100"/>
          <ac:picMkLst>
            <pc:docMk/>
            <pc:sldMk cId="109857222" sldId="256"/>
            <ac:picMk id="26" creationId="{EDA50638-BD73-9869-F43E-75303E978F1B}"/>
          </ac:picMkLst>
        </pc:picChg>
        <pc:picChg chg="add mod">
          <ac:chgData name="Tori Sweet" userId="xWx0WYjQpX/p/3AP63ocKHJnlGD5d648pa30SpM6+9M=" providerId="None" clId="Web-{F5B96C51-1CDB-4CD0-9DDF-5079127DF096}" dt="2022-03-31T14:50:37.079" v="910" actId="1076"/>
          <ac:picMkLst>
            <pc:docMk/>
            <pc:sldMk cId="109857222" sldId="256"/>
            <ac:picMk id="29" creationId="{EFA6C9F4-A68A-296F-943F-4071EB1EB907}"/>
          </ac:picMkLst>
        </pc:picChg>
        <pc:picChg chg="add del">
          <ac:chgData name="Tori Sweet" userId="xWx0WYjQpX/p/3AP63ocKHJnlGD5d648pa30SpM6+9M=" providerId="None" clId="Web-{F5B96C51-1CDB-4CD0-9DDF-5079127DF096}" dt="2022-03-31T14:13:02.943" v="64"/>
          <ac:picMkLst>
            <pc:docMk/>
            <pc:sldMk cId="109857222" sldId="256"/>
            <ac:picMk id="50" creationId="{C66F4949-857A-A12F-9EBA-55375D4CFB8C}"/>
          </ac:picMkLst>
        </pc:picChg>
      </pc:sldChg>
    </pc:docChg>
  </pc:docChgLst>
  <pc:docChgLst>
    <pc:chgData name="Andrew LePage" userId="Q4qqldfBkm81C3xtuaX8E0jR7fUhBfkhy5gWA2yOEoE=" providerId="None" clId="Web-{BA75A4EC-A93B-4DA0-A12F-2D68AB412384}"/>
    <pc:docChg chg="modSld">
      <pc:chgData name="Andrew LePage" userId="Q4qqldfBkm81C3xtuaX8E0jR7fUhBfkhy5gWA2yOEoE=" providerId="None" clId="Web-{BA75A4EC-A93B-4DA0-A12F-2D68AB412384}" dt="2022-04-13T18:24:48.376" v="2" actId="20577"/>
      <pc:docMkLst>
        <pc:docMk/>
      </pc:docMkLst>
      <pc:sldChg chg="modSp">
        <pc:chgData name="Andrew LePage" userId="Q4qqldfBkm81C3xtuaX8E0jR7fUhBfkhy5gWA2yOEoE=" providerId="None" clId="Web-{BA75A4EC-A93B-4DA0-A12F-2D68AB412384}" dt="2022-04-13T18:24:48.376" v="2" actId="20577"/>
        <pc:sldMkLst>
          <pc:docMk/>
          <pc:sldMk cId="109857222" sldId="256"/>
        </pc:sldMkLst>
        <pc:spChg chg="mod">
          <ac:chgData name="Andrew LePage" userId="Q4qqldfBkm81C3xtuaX8E0jR7fUhBfkhy5gWA2yOEoE=" providerId="None" clId="Web-{BA75A4EC-A93B-4DA0-A12F-2D68AB412384}" dt="2022-04-13T18:24:48.376" v="2" actId="20577"/>
          <ac:spMkLst>
            <pc:docMk/>
            <pc:sldMk cId="109857222" sldId="256"/>
            <ac:spMk id="38" creationId="{D9AE77D7-1387-3E80-2B2B-20D5755E979D}"/>
          </ac:spMkLst>
        </pc:spChg>
      </pc:sldChg>
    </pc:docChg>
  </pc:docChgLst>
  <pc:docChgLst>
    <pc:chgData name="Devan Sack" userId="D2J4RzQmSrCgzsj2vONdGI+vLrwUFo/Ka/P9J7b8UFw=" providerId="None" clId="Web-{8C784F89-F79A-43C1-8A3F-62280A9EE2C3}"/>
    <pc:docChg chg="modSld">
      <pc:chgData name="Devan Sack" userId="D2J4RzQmSrCgzsj2vONdGI+vLrwUFo/Ka/P9J7b8UFw=" providerId="None" clId="Web-{8C784F89-F79A-43C1-8A3F-62280A9EE2C3}" dt="2022-04-15T20:29:43.251" v="220" actId="1076"/>
      <pc:docMkLst>
        <pc:docMk/>
      </pc:docMkLst>
      <pc:sldChg chg="addSp modSp">
        <pc:chgData name="Devan Sack" userId="D2J4RzQmSrCgzsj2vONdGI+vLrwUFo/Ka/P9J7b8UFw=" providerId="None" clId="Web-{8C784F89-F79A-43C1-8A3F-62280A9EE2C3}" dt="2022-04-15T20:29:43.251" v="220" actId="1076"/>
        <pc:sldMkLst>
          <pc:docMk/>
          <pc:sldMk cId="109857222" sldId="256"/>
        </pc:sldMkLst>
        <pc:spChg chg="mod">
          <ac:chgData name="Devan Sack" userId="D2J4RzQmSrCgzsj2vONdGI+vLrwUFo/Ka/P9J7b8UFw=" providerId="None" clId="Web-{8C784F89-F79A-43C1-8A3F-62280A9EE2C3}" dt="2022-04-15T20:10:43.056" v="29" actId="14100"/>
          <ac:spMkLst>
            <pc:docMk/>
            <pc:sldMk cId="109857222" sldId="256"/>
            <ac:spMk id="2" creationId="{C6B569F1-BDDC-7242-AFA4-D1521310CBE0}"/>
          </ac:spMkLst>
        </pc:spChg>
        <pc:spChg chg="mod">
          <ac:chgData name="Devan Sack" userId="D2J4RzQmSrCgzsj2vONdGI+vLrwUFo/Ka/P9J7b8UFw=" providerId="None" clId="Web-{8C784F89-F79A-43C1-8A3F-62280A9EE2C3}" dt="2022-04-15T20:28:46.294" v="185" actId="20577"/>
          <ac:spMkLst>
            <pc:docMk/>
            <pc:sldMk cId="109857222" sldId="256"/>
            <ac:spMk id="4" creationId="{3C701E0A-6D0C-441D-A22A-8A7D6100B93E}"/>
          </ac:spMkLst>
        </pc:spChg>
        <pc:spChg chg="mod">
          <ac:chgData name="Devan Sack" userId="D2J4RzQmSrCgzsj2vONdGI+vLrwUFo/Ka/P9J7b8UFw=" providerId="None" clId="Web-{8C784F89-F79A-43C1-8A3F-62280A9EE2C3}" dt="2022-04-15T20:11:26.699" v="36" actId="20577"/>
          <ac:spMkLst>
            <pc:docMk/>
            <pc:sldMk cId="109857222" sldId="256"/>
            <ac:spMk id="8" creationId="{D5B6F774-5783-4945-AB4F-B3255737C203}"/>
          </ac:spMkLst>
        </pc:spChg>
        <pc:spChg chg="mod">
          <ac:chgData name="Devan Sack" userId="D2J4RzQmSrCgzsj2vONdGI+vLrwUFo/Ka/P9J7b8UFw=" providerId="None" clId="Web-{8C784F89-F79A-43C1-8A3F-62280A9EE2C3}" dt="2022-04-15T20:09:58.179" v="17" actId="20577"/>
          <ac:spMkLst>
            <pc:docMk/>
            <pc:sldMk cId="109857222" sldId="256"/>
            <ac:spMk id="12" creationId="{15FB1007-3799-F010-BFB0-7AC59C6EF496}"/>
          </ac:spMkLst>
        </pc:spChg>
        <pc:spChg chg="mod">
          <ac:chgData name="Devan Sack" userId="D2J4RzQmSrCgzsj2vONdGI+vLrwUFo/Ka/P9J7b8UFw=" providerId="None" clId="Web-{8C784F89-F79A-43C1-8A3F-62280A9EE2C3}" dt="2022-04-15T20:10:06.992" v="20" actId="20577"/>
          <ac:spMkLst>
            <pc:docMk/>
            <pc:sldMk cId="109857222" sldId="256"/>
            <ac:spMk id="13" creationId="{476DB050-58E3-D352-A7E8-271B021AF505}"/>
          </ac:spMkLst>
        </pc:spChg>
        <pc:spChg chg="mod">
          <ac:chgData name="Devan Sack" userId="D2J4RzQmSrCgzsj2vONdGI+vLrwUFo/Ka/P9J7b8UFw=" providerId="None" clId="Web-{8C784F89-F79A-43C1-8A3F-62280A9EE2C3}" dt="2022-04-15T20:12:44.250" v="38" actId="20577"/>
          <ac:spMkLst>
            <pc:docMk/>
            <pc:sldMk cId="109857222" sldId="256"/>
            <ac:spMk id="15" creationId="{53AF016C-7BE1-4716-B341-605D2A743EFB}"/>
          </ac:spMkLst>
        </pc:spChg>
        <pc:spChg chg="mod">
          <ac:chgData name="Devan Sack" userId="D2J4RzQmSrCgzsj2vONdGI+vLrwUFo/Ka/P9J7b8UFw=" providerId="None" clId="Web-{8C784F89-F79A-43C1-8A3F-62280A9EE2C3}" dt="2022-04-15T20:10:26.883" v="28" actId="20577"/>
          <ac:spMkLst>
            <pc:docMk/>
            <pc:sldMk cId="109857222" sldId="256"/>
            <ac:spMk id="16" creationId="{EB972D19-15B2-084E-B498-89AE5870E268}"/>
          </ac:spMkLst>
        </pc:spChg>
        <pc:spChg chg="mod">
          <ac:chgData name="Devan Sack" userId="D2J4RzQmSrCgzsj2vONdGI+vLrwUFo/Ka/P9J7b8UFw=" providerId="None" clId="Web-{8C784F89-F79A-43C1-8A3F-62280A9EE2C3}" dt="2022-04-15T20:09:54.647" v="16" actId="20577"/>
          <ac:spMkLst>
            <pc:docMk/>
            <pc:sldMk cId="109857222" sldId="256"/>
            <ac:spMk id="24" creationId="{DFA82480-1D8E-FFBD-E91D-E857A339C360}"/>
          </ac:spMkLst>
        </pc:spChg>
        <pc:spChg chg="mod">
          <ac:chgData name="Devan Sack" userId="D2J4RzQmSrCgzsj2vONdGI+vLrwUFo/Ka/P9J7b8UFw=" providerId="None" clId="Web-{8C784F89-F79A-43C1-8A3F-62280A9EE2C3}" dt="2022-04-15T20:28:15.027" v="178" actId="1076"/>
          <ac:spMkLst>
            <pc:docMk/>
            <pc:sldMk cId="109857222" sldId="256"/>
            <ac:spMk id="25" creationId="{B82D372F-90D9-4372-BD8C-D06BDCB1F71E}"/>
          </ac:spMkLst>
        </pc:spChg>
        <pc:spChg chg="mod">
          <ac:chgData name="Devan Sack" userId="D2J4RzQmSrCgzsj2vONdGI+vLrwUFo/Ka/P9J7b8UFw=" providerId="None" clId="Web-{8C784F89-F79A-43C1-8A3F-62280A9EE2C3}" dt="2022-04-15T20:25:39.377" v="175" actId="1076"/>
          <ac:spMkLst>
            <pc:docMk/>
            <pc:sldMk cId="109857222" sldId="256"/>
            <ac:spMk id="31" creationId="{1889FDC4-8B02-8BCA-3088-D9A33FC2F2B8}"/>
          </ac:spMkLst>
        </pc:spChg>
        <pc:spChg chg="mod">
          <ac:chgData name="Devan Sack" userId="D2J4RzQmSrCgzsj2vONdGI+vLrwUFo/Ka/P9J7b8UFw=" providerId="None" clId="Web-{8C784F89-F79A-43C1-8A3F-62280A9EE2C3}" dt="2022-04-15T20:09:45.725" v="13" actId="20577"/>
          <ac:spMkLst>
            <pc:docMk/>
            <pc:sldMk cId="109857222" sldId="256"/>
            <ac:spMk id="34" creationId="{40FC4A55-A1FB-65DE-26DF-6D319FF5AB18}"/>
          </ac:spMkLst>
        </pc:spChg>
        <pc:spChg chg="mod">
          <ac:chgData name="Devan Sack" userId="D2J4RzQmSrCgzsj2vONdGI+vLrwUFo/Ka/P9J7b8UFw=" providerId="None" clId="Web-{8C784F89-F79A-43C1-8A3F-62280A9EE2C3}" dt="2022-04-15T20:10:10.039" v="22" actId="20577"/>
          <ac:spMkLst>
            <pc:docMk/>
            <pc:sldMk cId="109857222" sldId="256"/>
            <ac:spMk id="37" creationId="{EA27F576-7279-27FB-621A-5ABC5AE19FFF}"/>
          </ac:spMkLst>
        </pc:spChg>
        <pc:spChg chg="mod">
          <ac:chgData name="Devan Sack" userId="D2J4RzQmSrCgzsj2vONdGI+vLrwUFo/Ka/P9J7b8UFw=" providerId="None" clId="Web-{8C784F89-F79A-43C1-8A3F-62280A9EE2C3}" dt="2022-04-15T20:10:16.508" v="24" actId="20577"/>
          <ac:spMkLst>
            <pc:docMk/>
            <pc:sldMk cId="109857222" sldId="256"/>
            <ac:spMk id="46" creationId="{3137DA76-96A2-0560-4B8B-9DE1F39FCD5F}"/>
          </ac:spMkLst>
        </pc:spChg>
        <pc:spChg chg="mod">
          <ac:chgData name="Devan Sack" userId="D2J4RzQmSrCgzsj2vONdGI+vLrwUFo/Ka/P9J7b8UFw=" providerId="None" clId="Web-{8C784F89-F79A-43C1-8A3F-62280A9EE2C3}" dt="2022-04-15T20:10:23.868" v="27" actId="20577"/>
          <ac:spMkLst>
            <pc:docMk/>
            <pc:sldMk cId="109857222" sldId="256"/>
            <ac:spMk id="56" creationId="{4FBF4C2F-1771-9220-B9F7-1F2B032C4748}"/>
          </ac:spMkLst>
        </pc:spChg>
        <pc:spChg chg="mod">
          <ac:chgData name="Devan Sack" userId="D2J4RzQmSrCgzsj2vONdGI+vLrwUFo/Ka/P9J7b8UFw=" providerId="None" clId="Web-{8C784F89-F79A-43C1-8A3F-62280A9EE2C3}" dt="2022-04-15T20:29:43.251" v="220" actId="1076"/>
          <ac:spMkLst>
            <pc:docMk/>
            <pc:sldMk cId="109857222" sldId="256"/>
            <ac:spMk id="62" creationId="{297E4D2F-AAAB-E01A-9304-3E2D7BED99EA}"/>
          </ac:spMkLst>
        </pc:spChg>
        <pc:spChg chg="add mod">
          <ac:chgData name="Devan Sack" userId="D2J4RzQmSrCgzsj2vONdGI+vLrwUFo/Ka/P9J7b8UFw=" providerId="None" clId="Web-{8C784F89-F79A-43C1-8A3F-62280A9EE2C3}" dt="2022-04-15T20:15:41.874" v="66" actId="1076"/>
          <ac:spMkLst>
            <pc:docMk/>
            <pc:sldMk cId="109857222" sldId="256"/>
            <ac:spMk id="64" creationId="{BAC3A467-6523-B13A-823A-587466FF3A91}"/>
          </ac:spMkLst>
        </pc:spChg>
        <pc:spChg chg="add mod">
          <ac:chgData name="Devan Sack" userId="D2J4RzQmSrCgzsj2vONdGI+vLrwUFo/Ka/P9J7b8UFw=" providerId="None" clId="Web-{8C784F89-F79A-43C1-8A3F-62280A9EE2C3}" dt="2022-04-15T20:17:01.285" v="106" actId="1076"/>
          <ac:spMkLst>
            <pc:docMk/>
            <pc:sldMk cId="109857222" sldId="256"/>
            <ac:spMk id="65" creationId="{826E990F-013F-793C-0DCC-4CB6CE28F9FE}"/>
          </ac:spMkLst>
        </pc:spChg>
        <pc:spChg chg="add mod">
          <ac:chgData name="Devan Sack" userId="D2J4RzQmSrCgzsj2vONdGI+vLrwUFo/Ka/P9J7b8UFw=" providerId="None" clId="Web-{8C784F89-F79A-43C1-8A3F-62280A9EE2C3}" dt="2022-04-15T20:18:25.977" v="138" actId="20577"/>
          <ac:spMkLst>
            <pc:docMk/>
            <pc:sldMk cId="109857222" sldId="256"/>
            <ac:spMk id="66" creationId="{7DAC964A-6C31-0BCC-98CD-A1364B17967A}"/>
          </ac:spMkLst>
        </pc:spChg>
        <pc:spChg chg="add mod">
          <ac:chgData name="Devan Sack" userId="D2J4RzQmSrCgzsj2vONdGI+vLrwUFo/Ka/P9J7b8UFw=" providerId="None" clId="Web-{8C784F89-F79A-43C1-8A3F-62280A9EE2C3}" dt="2022-04-15T20:21:11.659" v="154" actId="20577"/>
          <ac:spMkLst>
            <pc:docMk/>
            <pc:sldMk cId="109857222" sldId="256"/>
            <ac:spMk id="67" creationId="{AF7295CA-E4F9-2E0F-AF62-DBDF76DFDCD3}"/>
          </ac:spMkLst>
        </pc:spChg>
        <pc:spChg chg="add mod">
          <ac:chgData name="Devan Sack" userId="D2J4RzQmSrCgzsj2vONdGI+vLrwUFo/Ka/P9J7b8UFw=" providerId="None" clId="Web-{8C784F89-F79A-43C1-8A3F-62280A9EE2C3}" dt="2022-04-15T20:25:14.720" v="170" actId="1076"/>
          <ac:spMkLst>
            <pc:docMk/>
            <pc:sldMk cId="109857222" sldId="256"/>
            <ac:spMk id="68" creationId="{84F5E589-D883-04D9-E1ED-76B261705C99}"/>
          </ac:spMkLst>
        </pc:spChg>
        <pc:graphicFrameChg chg="mod modGraphic">
          <ac:chgData name="Devan Sack" userId="D2J4RzQmSrCgzsj2vONdGI+vLrwUFo/Ka/P9J7b8UFw=" providerId="None" clId="Web-{8C784F89-F79A-43C1-8A3F-62280A9EE2C3}" dt="2022-04-15T20:14:56.059" v="42" actId="1076"/>
          <ac:graphicFrameMkLst>
            <pc:docMk/>
            <pc:sldMk cId="109857222" sldId="256"/>
            <ac:graphicFrameMk id="21" creationId="{D138FB93-89D5-4862-2437-DE774BD4E757}"/>
          </ac:graphicFrameMkLst>
        </pc:graphicFrameChg>
        <pc:picChg chg="mod">
          <ac:chgData name="Devan Sack" userId="D2J4RzQmSrCgzsj2vONdGI+vLrwUFo/Ka/P9J7b8UFw=" providerId="None" clId="Web-{8C784F89-F79A-43C1-8A3F-62280A9EE2C3}" dt="2022-04-15T20:20:30.422" v="143" actId="1076"/>
          <ac:picMkLst>
            <pc:docMk/>
            <pc:sldMk cId="109857222" sldId="256"/>
            <ac:picMk id="11" creationId="{151C6F57-E6F3-5F00-3E70-0C533B15C6FC}"/>
          </ac:picMkLst>
        </pc:picChg>
        <pc:picChg chg="mod">
          <ac:chgData name="Devan Sack" userId="D2J4RzQmSrCgzsj2vONdGI+vLrwUFo/Ka/P9J7b8UFw=" providerId="None" clId="Web-{8C784F89-F79A-43C1-8A3F-62280A9EE2C3}" dt="2022-04-15T19:59:08.685" v="8" actId="1076"/>
          <ac:picMkLst>
            <pc:docMk/>
            <pc:sldMk cId="109857222" sldId="256"/>
            <ac:picMk id="18" creationId="{ED84C0B6-C706-9EEE-F6BF-90CE49F031A2}"/>
          </ac:picMkLst>
        </pc:picChg>
        <pc:picChg chg="mod">
          <ac:chgData name="Devan Sack" userId="D2J4RzQmSrCgzsj2vONdGI+vLrwUFo/Ka/P9J7b8UFw=" providerId="None" clId="Web-{8C784F89-F79A-43C1-8A3F-62280A9EE2C3}" dt="2022-04-15T19:59:04.857" v="7" actId="1076"/>
          <ac:picMkLst>
            <pc:docMk/>
            <pc:sldMk cId="109857222" sldId="256"/>
            <ac:picMk id="50" creationId="{46E24513-EB87-EABE-1B9D-DC620425B1EA}"/>
          </ac:picMkLst>
        </pc:picChg>
      </pc:sldChg>
    </pc:docChg>
  </pc:docChgLst>
  <pc:docChgLst>
    <pc:chgData clId="Web-{37C15993-16A3-466C-B284-67ADF965C7F1}"/>
    <pc:docChg chg="modSld">
      <pc:chgData name="" userId="" providerId="" clId="Web-{37C15993-16A3-466C-B284-67ADF965C7F1}" dt="2022-04-16T17:52:24.960" v="0"/>
      <pc:docMkLst>
        <pc:docMk/>
      </pc:docMkLst>
      <pc:sldChg chg="delSp">
        <pc:chgData name="" userId="" providerId="" clId="Web-{37C15993-16A3-466C-B284-67ADF965C7F1}" dt="2022-04-16T17:52:24.960" v="0"/>
        <pc:sldMkLst>
          <pc:docMk/>
          <pc:sldMk cId="109857222" sldId="256"/>
        </pc:sldMkLst>
        <pc:picChg chg="del">
          <ac:chgData name="" userId="" providerId="" clId="Web-{37C15993-16A3-466C-B284-67ADF965C7F1}" dt="2022-04-16T17:52:24.960" v="0"/>
          <ac:picMkLst>
            <pc:docMk/>
            <pc:sldMk cId="109857222" sldId="256"/>
            <ac:picMk id="50" creationId="{46E24513-EB87-EABE-1B9D-DC620425B1EA}"/>
          </ac:picMkLst>
        </pc:picChg>
      </pc:sldChg>
    </pc:docChg>
  </pc:docChgLst>
  <pc:docChgLst>
    <pc:chgData name="Alexander Charest" userId="XCl5eqjRwrDpeLi0TKWQmJwS1haf5AM4CWtO+cf4rvw=" providerId="None" clId="Web-{FB8FC140-6646-4C44-8ECC-F3F298222740}"/>
    <pc:docChg chg="modSld">
      <pc:chgData name="Alexander Charest" userId="XCl5eqjRwrDpeLi0TKWQmJwS1haf5AM4CWtO+cf4rvw=" providerId="None" clId="Web-{FB8FC140-6646-4C44-8ECC-F3F298222740}" dt="2022-03-10T01:02:30.050" v="26"/>
      <pc:docMkLst>
        <pc:docMk/>
      </pc:docMkLst>
      <pc:sldChg chg="addSp modSp modNotes">
        <pc:chgData name="Alexander Charest" userId="XCl5eqjRwrDpeLi0TKWQmJwS1haf5AM4CWtO+cf4rvw=" providerId="None" clId="Web-{FB8FC140-6646-4C44-8ECC-F3F298222740}" dt="2022-03-10T01:02:30.050" v="26"/>
        <pc:sldMkLst>
          <pc:docMk/>
          <pc:sldMk cId="109857222" sldId="256"/>
        </pc:sldMkLst>
        <pc:spChg chg="add mod">
          <ac:chgData name="Alexander Charest" userId="XCl5eqjRwrDpeLi0TKWQmJwS1haf5AM4CWtO+cf4rvw=" providerId="None" clId="Web-{FB8FC140-6646-4C44-8ECC-F3F298222740}" dt="2022-03-10T01:01:47.830" v="7"/>
          <ac:spMkLst>
            <pc:docMk/>
            <pc:sldMk cId="109857222" sldId="256"/>
            <ac:spMk id="2" creationId="{402A49AA-B3C1-4309-8F76-93C50AA9E0D2}"/>
          </ac:spMkLst>
        </pc:spChg>
      </pc:sldChg>
    </pc:docChg>
  </pc:docChgLst>
  <pc:docChgLst>
    <pc:chgData name="Joseph Camobreco" userId="TNl9OEU2m3FQmXdf0mHgW9x1NMNLFCZG0bstdAwlp+w=" providerId="None" clId="Web-{245C2C77-E26E-40DC-882D-D7B7C8B2F5E2}"/>
    <pc:docChg chg="modSld">
      <pc:chgData name="Joseph Camobreco" userId="TNl9OEU2m3FQmXdf0mHgW9x1NMNLFCZG0bstdAwlp+w=" providerId="None" clId="Web-{245C2C77-E26E-40DC-882D-D7B7C8B2F5E2}" dt="2022-03-22T20:36:27.534" v="4" actId="20577"/>
      <pc:docMkLst>
        <pc:docMk/>
      </pc:docMkLst>
      <pc:sldChg chg="delSp modSp">
        <pc:chgData name="Joseph Camobreco" userId="TNl9OEU2m3FQmXdf0mHgW9x1NMNLFCZG0bstdAwlp+w=" providerId="None" clId="Web-{245C2C77-E26E-40DC-882D-D7B7C8B2F5E2}" dt="2022-03-22T20:36:27.534" v="4" actId="20577"/>
        <pc:sldMkLst>
          <pc:docMk/>
          <pc:sldMk cId="109857222" sldId="256"/>
        </pc:sldMkLst>
        <pc:spChg chg="mod">
          <ac:chgData name="Joseph Camobreco" userId="TNl9OEU2m3FQmXdf0mHgW9x1NMNLFCZG0bstdAwlp+w=" providerId="None" clId="Web-{245C2C77-E26E-40DC-882D-D7B7C8B2F5E2}" dt="2022-03-22T20:36:27.534" v="4" actId="20577"/>
          <ac:spMkLst>
            <pc:docMk/>
            <pc:sldMk cId="109857222" sldId="256"/>
            <ac:spMk id="15" creationId="{53AF016C-7BE1-4716-B341-605D2A743EFB}"/>
          </ac:spMkLst>
        </pc:spChg>
        <pc:spChg chg="mod">
          <ac:chgData name="Joseph Camobreco" userId="TNl9OEU2m3FQmXdf0mHgW9x1NMNLFCZG0bstdAwlp+w=" providerId="None" clId="Web-{245C2C77-E26E-40DC-882D-D7B7C8B2F5E2}" dt="2022-03-22T17:31:30.507" v="1" actId="20577"/>
          <ac:spMkLst>
            <pc:docMk/>
            <pc:sldMk cId="109857222" sldId="256"/>
            <ac:spMk id="41" creationId="{B249BDE1-7A42-3F3A-81F6-BA8FB635E12B}"/>
          </ac:spMkLst>
        </pc:spChg>
        <pc:spChg chg="del">
          <ac:chgData name="Joseph Camobreco" userId="TNl9OEU2m3FQmXdf0mHgW9x1NMNLFCZG0bstdAwlp+w=" providerId="None" clId="Web-{245C2C77-E26E-40DC-882D-D7B7C8B2F5E2}" dt="2022-03-22T17:31:27.632" v="0"/>
          <ac:spMkLst>
            <pc:docMk/>
            <pc:sldMk cId="109857222" sldId="256"/>
            <ac:spMk id="43" creationId="{1E82A28A-1DF3-1F26-DF14-23C61701CF05}"/>
          </ac:spMkLst>
        </pc:spChg>
      </pc:sldChg>
    </pc:docChg>
  </pc:docChgLst>
  <pc:docChgLst>
    <pc:chgData name="Alexander Charest" userId="XCl5eqjRwrDpeLi0TKWQmJwS1haf5AM4CWtO+cf4rvw=" providerId="None" clId="Web-{8B8B768B-80B1-423E-85E5-38BC9BD52FA3}"/>
    <pc:docChg chg="modSld">
      <pc:chgData name="Alexander Charest" userId="XCl5eqjRwrDpeLi0TKWQmJwS1haf5AM4CWtO+cf4rvw=" providerId="None" clId="Web-{8B8B768B-80B1-423E-85E5-38BC9BD52FA3}" dt="2022-04-01T00:00:35.529" v="357"/>
      <pc:docMkLst>
        <pc:docMk/>
      </pc:docMkLst>
      <pc:sldChg chg="addSp delSp modSp">
        <pc:chgData name="Alexander Charest" userId="XCl5eqjRwrDpeLi0TKWQmJwS1haf5AM4CWtO+cf4rvw=" providerId="None" clId="Web-{8B8B768B-80B1-423E-85E5-38BC9BD52FA3}" dt="2022-04-01T00:00:35.529" v="357"/>
        <pc:sldMkLst>
          <pc:docMk/>
          <pc:sldMk cId="109857222" sldId="256"/>
        </pc:sldMkLst>
        <pc:spChg chg="add del mod">
          <ac:chgData name="Alexander Charest" userId="XCl5eqjRwrDpeLi0TKWQmJwS1haf5AM4CWtO+cf4rvw=" providerId="None" clId="Web-{8B8B768B-80B1-423E-85E5-38BC9BD52FA3}" dt="2022-03-31T23:28:36.941" v="4"/>
          <ac:spMkLst>
            <pc:docMk/>
            <pc:sldMk cId="109857222" sldId="256"/>
            <ac:spMk id="3" creationId="{F3E02154-5BEF-ADD7-80C6-FBE34014943F}"/>
          </ac:spMkLst>
        </pc:spChg>
        <pc:spChg chg="mod">
          <ac:chgData name="Alexander Charest" userId="XCl5eqjRwrDpeLi0TKWQmJwS1haf5AM4CWtO+cf4rvw=" providerId="None" clId="Web-{8B8B768B-80B1-423E-85E5-38BC9BD52FA3}" dt="2022-03-31T23:54:26.378" v="280" actId="20577"/>
          <ac:spMkLst>
            <pc:docMk/>
            <pc:sldMk cId="109857222" sldId="256"/>
            <ac:spMk id="8" creationId="{D5B6F774-5783-4945-AB4F-B3255737C203}"/>
          </ac:spMkLst>
        </pc:spChg>
        <pc:spChg chg="del">
          <ac:chgData name="Alexander Charest" userId="XCl5eqjRwrDpeLi0TKWQmJwS1haf5AM4CWtO+cf4rvw=" providerId="None" clId="Web-{8B8B768B-80B1-423E-85E5-38BC9BD52FA3}" dt="2022-03-31T23:51:07.856" v="238"/>
          <ac:spMkLst>
            <pc:docMk/>
            <pc:sldMk cId="109857222" sldId="256"/>
            <ac:spMk id="12" creationId="{C1731D7D-DCDF-4FDF-91F1-6723861687E4}"/>
          </ac:spMkLst>
        </pc:spChg>
        <pc:spChg chg="mod">
          <ac:chgData name="Alexander Charest" userId="XCl5eqjRwrDpeLi0TKWQmJwS1haf5AM4CWtO+cf4rvw=" providerId="None" clId="Web-{8B8B768B-80B1-423E-85E5-38BC9BD52FA3}" dt="2022-03-31T23:59:44.590" v="349" actId="1076"/>
          <ac:spMkLst>
            <pc:docMk/>
            <pc:sldMk cId="109857222" sldId="256"/>
            <ac:spMk id="20" creationId="{EB4FDA3A-9308-4462-A2E4-3358633A74EA}"/>
          </ac:spMkLst>
        </pc:spChg>
        <pc:spChg chg="del">
          <ac:chgData name="Alexander Charest" userId="XCl5eqjRwrDpeLi0TKWQmJwS1haf5AM4CWtO+cf4rvw=" providerId="None" clId="Web-{8B8B768B-80B1-423E-85E5-38BC9BD52FA3}" dt="2022-03-31T23:28:33.816" v="0"/>
          <ac:spMkLst>
            <pc:docMk/>
            <pc:sldMk cId="109857222" sldId="256"/>
            <ac:spMk id="22" creationId="{D10EE318-9DC7-4544-9616-7CFEA32B3757}"/>
          </ac:spMkLst>
        </pc:spChg>
        <pc:spChg chg="mod">
          <ac:chgData name="Alexander Charest" userId="XCl5eqjRwrDpeLi0TKWQmJwS1haf5AM4CWtO+cf4rvw=" providerId="None" clId="Web-{8B8B768B-80B1-423E-85E5-38BC9BD52FA3}" dt="2022-03-31T23:42:43.638" v="219" actId="20577"/>
          <ac:spMkLst>
            <pc:docMk/>
            <pc:sldMk cId="109857222" sldId="256"/>
            <ac:spMk id="33" creationId="{1897DD5F-3596-F996-CB35-B821AB950289}"/>
          </ac:spMkLst>
        </pc:spChg>
        <pc:spChg chg="mod">
          <ac:chgData name="Alexander Charest" userId="XCl5eqjRwrDpeLi0TKWQmJwS1haf5AM4CWtO+cf4rvw=" providerId="None" clId="Web-{8B8B768B-80B1-423E-85E5-38BC9BD52FA3}" dt="2022-03-31T23:43:36.984" v="224" actId="1076"/>
          <ac:spMkLst>
            <pc:docMk/>
            <pc:sldMk cId="109857222" sldId="256"/>
            <ac:spMk id="34" creationId="{40FC4A55-A1FB-65DE-26DF-6D319FF5AB18}"/>
          </ac:spMkLst>
        </pc:spChg>
        <pc:spChg chg="mod">
          <ac:chgData name="Alexander Charest" userId="XCl5eqjRwrDpeLi0TKWQmJwS1haf5AM4CWtO+cf4rvw=" providerId="None" clId="Web-{8B8B768B-80B1-423E-85E5-38BC9BD52FA3}" dt="2022-03-31T23:36:12.173" v="84" actId="1076"/>
          <ac:spMkLst>
            <pc:docMk/>
            <pc:sldMk cId="109857222" sldId="256"/>
            <ac:spMk id="36" creationId="{2772A3BC-7B80-0E76-774E-3083CDBB5FA0}"/>
          </ac:spMkLst>
        </pc:spChg>
        <pc:spChg chg="mod">
          <ac:chgData name="Alexander Charest" userId="XCl5eqjRwrDpeLi0TKWQmJwS1haf5AM4CWtO+cf4rvw=" providerId="None" clId="Web-{8B8B768B-80B1-423E-85E5-38BC9BD52FA3}" dt="2022-03-31T23:30:22.772" v="31" actId="1076"/>
          <ac:spMkLst>
            <pc:docMk/>
            <pc:sldMk cId="109857222" sldId="256"/>
            <ac:spMk id="38" creationId="{D9AE77D7-1387-3E80-2B2B-20D5755E979D}"/>
          </ac:spMkLst>
        </pc:spChg>
        <pc:spChg chg="mod">
          <ac:chgData name="Alexander Charest" userId="XCl5eqjRwrDpeLi0TKWQmJwS1haf5AM4CWtO+cf4rvw=" providerId="None" clId="Web-{8B8B768B-80B1-423E-85E5-38BC9BD52FA3}" dt="2022-03-31T23:30:27.585" v="32" actId="1076"/>
          <ac:spMkLst>
            <pc:docMk/>
            <pc:sldMk cId="109857222" sldId="256"/>
            <ac:spMk id="39" creationId="{0DDE4D37-FE93-068D-B69F-6E3CF0BAD28E}"/>
          </ac:spMkLst>
        </pc:spChg>
        <pc:spChg chg="del">
          <ac:chgData name="Alexander Charest" userId="XCl5eqjRwrDpeLi0TKWQmJwS1haf5AM4CWtO+cf4rvw=" providerId="None" clId="Web-{8B8B768B-80B1-423E-85E5-38BC9BD52FA3}" dt="2022-03-31T23:35:20.188" v="70"/>
          <ac:spMkLst>
            <pc:docMk/>
            <pc:sldMk cId="109857222" sldId="256"/>
            <ac:spMk id="40" creationId="{16FAA3E9-B7A7-450B-F47B-0E9CBB1CEDAB}"/>
          </ac:spMkLst>
        </pc:spChg>
        <pc:spChg chg="del">
          <ac:chgData name="Alexander Charest" userId="XCl5eqjRwrDpeLi0TKWQmJwS1haf5AM4CWtO+cf4rvw=" providerId="None" clId="Web-{8B8B768B-80B1-423E-85E5-38BC9BD52FA3}" dt="2022-03-31T23:45:09.439" v="227"/>
          <ac:spMkLst>
            <pc:docMk/>
            <pc:sldMk cId="109857222" sldId="256"/>
            <ac:spMk id="41" creationId="{F83544F2-6324-C4BF-EBF7-272C2EFBEB34}"/>
          </ac:spMkLst>
        </pc:spChg>
        <pc:spChg chg="add del mod">
          <ac:chgData name="Alexander Charest" userId="XCl5eqjRwrDpeLi0TKWQmJwS1haf5AM4CWtO+cf4rvw=" providerId="None" clId="Web-{8B8B768B-80B1-423E-85E5-38BC9BD52FA3}" dt="2022-03-31T23:55:00.301" v="284"/>
          <ac:spMkLst>
            <pc:docMk/>
            <pc:sldMk cId="109857222" sldId="256"/>
            <ac:spMk id="42" creationId="{D501CFB9-7FEB-89A2-200F-EE9442FCAFBC}"/>
          </ac:spMkLst>
        </pc:spChg>
        <pc:spChg chg="add mod">
          <ac:chgData name="Alexander Charest" userId="XCl5eqjRwrDpeLi0TKWQmJwS1haf5AM4CWtO+cf4rvw=" providerId="None" clId="Web-{8B8B768B-80B1-423E-85E5-38BC9BD52FA3}" dt="2022-03-31T23:58:48.667" v="331" actId="1076"/>
          <ac:spMkLst>
            <pc:docMk/>
            <pc:sldMk cId="109857222" sldId="256"/>
            <ac:spMk id="43" creationId="{20A72BB0-3C6A-A702-CFBD-32F6FA125BD6}"/>
          </ac:spMkLst>
        </pc:spChg>
        <pc:spChg chg="mod">
          <ac:chgData name="Alexander Charest" userId="XCl5eqjRwrDpeLi0TKWQmJwS1haf5AM4CWtO+cf4rvw=" providerId="None" clId="Web-{8B8B768B-80B1-423E-85E5-38BC9BD52FA3}" dt="2022-03-31T23:41:16.479" v="197" actId="14100"/>
          <ac:spMkLst>
            <pc:docMk/>
            <pc:sldMk cId="109857222" sldId="256"/>
            <ac:spMk id="45" creationId="{2BF25E49-F14B-D703-78F7-60D98E1F3E54}"/>
          </ac:spMkLst>
        </pc:spChg>
        <pc:spChg chg="mod">
          <ac:chgData name="Alexander Charest" userId="XCl5eqjRwrDpeLi0TKWQmJwS1haf5AM4CWtO+cf4rvw=" providerId="None" clId="Web-{8B8B768B-80B1-423E-85E5-38BC9BD52FA3}" dt="2022-03-31T23:41:29.949" v="198" actId="14100"/>
          <ac:spMkLst>
            <pc:docMk/>
            <pc:sldMk cId="109857222" sldId="256"/>
            <ac:spMk id="46" creationId="{3137DA76-96A2-0560-4B8B-9DE1F39FCD5F}"/>
          </ac:spMkLst>
        </pc:spChg>
        <pc:spChg chg="mod">
          <ac:chgData name="Alexander Charest" userId="XCl5eqjRwrDpeLi0TKWQmJwS1haf5AM4CWtO+cf4rvw=" providerId="None" clId="Web-{8B8B768B-80B1-423E-85E5-38BC9BD52FA3}" dt="2022-03-31T23:59:05.792" v="342" actId="20577"/>
          <ac:spMkLst>
            <pc:docMk/>
            <pc:sldMk cId="109857222" sldId="256"/>
            <ac:spMk id="49" creationId="{147C2C9E-D686-CFB4-42B2-CDCFB287FF64}"/>
          </ac:spMkLst>
        </pc:spChg>
        <pc:grpChg chg="mod">
          <ac:chgData name="Alexander Charest" userId="XCl5eqjRwrDpeLi0TKWQmJwS1haf5AM4CWtO+cf4rvw=" providerId="None" clId="Web-{8B8B768B-80B1-423E-85E5-38BC9BD52FA3}" dt="2022-03-31T23:36:20.017" v="86" actId="1076"/>
          <ac:grpSpMkLst>
            <pc:docMk/>
            <pc:sldMk cId="109857222" sldId="256"/>
            <ac:grpSpMk id="35" creationId="{87C36FA7-48DB-AE02-C856-43CC2BF29842}"/>
          </ac:grpSpMkLst>
        </pc:grpChg>
        <pc:grpChg chg="mod">
          <ac:chgData name="Alexander Charest" userId="XCl5eqjRwrDpeLi0TKWQmJwS1haf5AM4CWtO+cf4rvw=" providerId="None" clId="Web-{8B8B768B-80B1-423E-85E5-38BC9BD52FA3}" dt="2022-03-31T23:40:50.854" v="193" actId="1076"/>
          <ac:grpSpMkLst>
            <pc:docMk/>
            <pc:sldMk cId="109857222" sldId="256"/>
            <ac:grpSpMk id="44" creationId="{98EC7584-0AF9-15B2-5DB9-284E1782AC7E}"/>
          </ac:grpSpMkLst>
        </pc:grpChg>
        <pc:picChg chg="mod modCrop">
          <ac:chgData name="Alexander Charest" userId="XCl5eqjRwrDpeLi0TKWQmJwS1haf5AM4CWtO+cf4rvw=" providerId="None" clId="Web-{8B8B768B-80B1-423E-85E5-38BC9BD52FA3}" dt="2022-04-01T00:00:21.779" v="354" actId="14100"/>
          <ac:picMkLst>
            <pc:docMk/>
            <pc:sldMk cId="109857222" sldId="256"/>
            <ac:picMk id="5" creationId="{990FD72F-92AE-E96F-01A8-65E912FD91CB}"/>
          </ac:picMkLst>
        </pc:picChg>
        <pc:picChg chg="mod">
          <ac:chgData name="Alexander Charest" userId="XCl5eqjRwrDpeLi0TKWQmJwS1haf5AM4CWtO+cf4rvw=" providerId="None" clId="Web-{8B8B768B-80B1-423E-85E5-38BC9BD52FA3}" dt="2022-03-31T23:39:21.398" v="174"/>
          <ac:picMkLst>
            <pc:docMk/>
            <pc:sldMk cId="109857222" sldId="256"/>
            <ac:picMk id="6" creationId="{7E8FCE10-0D9D-42E0-B3A6-F86F93154622}"/>
          </ac:picMkLst>
        </pc:picChg>
        <pc:picChg chg="add mod modCrop">
          <ac:chgData name="Alexander Charest" userId="XCl5eqjRwrDpeLi0TKWQmJwS1haf5AM4CWtO+cf4rvw=" providerId="None" clId="Web-{8B8B768B-80B1-423E-85E5-38BC9BD52FA3}" dt="2022-03-31T23:39:51.727" v="181" actId="14100"/>
          <ac:picMkLst>
            <pc:docMk/>
            <pc:sldMk cId="109857222" sldId="256"/>
            <ac:picMk id="7" creationId="{F7692297-AD52-CB93-9A0B-06D1AF7FEC05}"/>
          </ac:picMkLst>
        </pc:picChg>
        <pc:picChg chg="mod">
          <ac:chgData name="Alexander Charest" userId="XCl5eqjRwrDpeLi0TKWQmJwS1haf5AM4CWtO+cf4rvw=" providerId="None" clId="Web-{8B8B768B-80B1-423E-85E5-38BC9BD52FA3}" dt="2022-03-31T23:39:17.757" v="173"/>
          <ac:picMkLst>
            <pc:docMk/>
            <pc:sldMk cId="109857222" sldId="256"/>
            <ac:picMk id="9" creationId="{8A8596BF-0741-5722-F006-B8CC0109545E}"/>
          </ac:picMkLst>
        </pc:picChg>
        <pc:picChg chg="add mod">
          <ac:chgData name="Alexander Charest" userId="XCl5eqjRwrDpeLi0TKWQmJwS1haf5AM4CWtO+cf4rvw=" providerId="None" clId="Web-{8B8B768B-80B1-423E-85E5-38BC9BD52FA3}" dt="2022-03-31T23:43:00.998" v="221" actId="14100"/>
          <ac:picMkLst>
            <pc:docMk/>
            <pc:sldMk cId="109857222" sldId="256"/>
            <ac:picMk id="11" creationId="{151C6F57-E6F3-5F00-3E70-0C533B15C6FC}"/>
          </ac:picMkLst>
        </pc:picChg>
        <pc:picChg chg="mod">
          <ac:chgData name="Alexander Charest" userId="XCl5eqjRwrDpeLi0TKWQmJwS1haf5AM4CWtO+cf4rvw=" providerId="None" clId="Web-{8B8B768B-80B1-423E-85E5-38BC9BD52FA3}" dt="2022-03-31T23:39:09.444" v="171"/>
          <ac:picMkLst>
            <pc:docMk/>
            <pc:sldMk cId="109857222" sldId="256"/>
            <ac:picMk id="14" creationId="{C2C49965-115F-EAE1-F588-B197F50A616B}"/>
          </ac:picMkLst>
        </pc:picChg>
        <pc:picChg chg="add del mod">
          <ac:chgData name="Alexander Charest" userId="XCl5eqjRwrDpeLi0TKWQmJwS1haf5AM4CWtO+cf4rvw=" providerId="None" clId="Web-{8B8B768B-80B1-423E-85E5-38BC9BD52FA3}" dt="2022-03-31T23:45:34.612" v="231"/>
          <ac:picMkLst>
            <pc:docMk/>
            <pc:sldMk cId="109857222" sldId="256"/>
            <ac:picMk id="16" creationId="{0A0AB279-2B0F-C773-C072-814528B8364A}"/>
          </ac:picMkLst>
        </pc:picChg>
        <pc:picChg chg="mod">
          <ac:chgData name="Alexander Charest" userId="XCl5eqjRwrDpeLi0TKWQmJwS1haf5AM4CWtO+cf4rvw=" providerId="None" clId="Web-{8B8B768B-80B1-423E-85E5-38BC9BD52FA3}" dt="2022-03-31T23:41:34.933" v="199" actId="1076"/>
          <ac:picMkLst>
            <pc:docMk/>
            <pc:sldMk cId="109857222" sldId="256"/>
            <ac:picMk id="17" creationId="{66BAA0C8-4295-5A54-2960-E535A6747228}"/>
          </ac:picMkLst>
        </pc:picChg>
        <pc:picChg chg="add mod">
          <ac:chgData name="Alexander Charest" userId="XCl5eqjRwrDpeLi0TKWQmJwS1haf5AM4CWtO+cf4rvw=" providerId="None" clId="Web-{8B8B768B-80B1-423E-85E5-38BC9BD52FA3}" dt="2022-04-01T00:00:35.529" v="357"/>
          <ac:picMkLst>
            <pc:docMk/>
            <pc:sldMk cId="109857222" sldId="256"/>
            <ac:picMk id="18" creationId="{4096EFD9-C910-12AF-1383-C3B01F63CCEF}"/>
          </ac:picMkLst>
        </pc:picChg>
        <pc:picChg chg="mod">
          <ac:chgData name="Alexander Charest" userId="XCl5eqjRwrDpeLi0TKWQmJwS1haf5AM4CWtO+cf4rvw=" providerId="None" clId="Web-{8B8B768B-80B1-423E-85E5-38BC9BD52FA3}" dt="2022-03-31T23:41:38.433" v="200" actId="1076"/>
          <ac:picMkLst>
            <pc:docMk/>
            <pc:sldMk cId="109857222" sldId="256"/>
            <ac:picMk id="26" creationId="{EDA50638-BD73-9869-F43E-75303E978F1B}"/>
          </ac:picMkLst>
        </pc:picChg>
        <pc:picChg chg="mod">
          <ac:chgData name="Alexander Charest" userId="XCl5eqjRwrDpeLi0TKWQmJwS1haf5AM4CWtO+cf4rvw=" providerId="None" clId="Web-{8B8B768B-80B1-423E-85E5-38BC9BD52FA3}" dt="2022-03-31T23:40:07.399" v="184"/>
          <ac:picMkLst>
            <pc:docMk/>
            <pc:sldMk cId="109857222" sldId="256"/>
            <ac:picMk id="29" creationId="{EFA6C9F4-A68A-296F-943F-4071EB1EB907}"/>
          </ac:picMkLst>
        </pc:picChg>
        <pc:cxnChg chg="add mod">
          <ac:chgData name="Alexander Charest" userId="XCl5eqjRwrDpeLi0TKWQmJwS1haf5AM4CWtO+cf4rvw=" providerId="None" clId="Web-{8B8B768B-80B1-423E-85E5-38BC9BD52FA3}" dt="2022-03-31T23:59:35.746" v="348" actId="14100"/>
          <ac:cxnSpMkLst>
            <pc:docMk/>
            <pc:sldMk cId="109857222" sldId="256"/>
            <ac:cxnSpMk id="51" creationId="{0B938AE3-C2FB-6196-C0A8-4C9AC4948F3C}"/>
          </ac:cxnSpMkLst>
        </pc:cxnChg>
      </pc:sldChg>
    </pc:docChg>
  </pc:docChgLst>
  <pc:docChgLst>
    <pc:chgData name="Joseph Camobreco" userId="TNl9OEU2m3FQmXdf0mHgW9x1NMNLFCZG0bstdAwlp+w=" providerId="None" clId="Web-{7D7ACC19-410A-4585-815E-571ADD679D21}"/>
    <pc:docChg chg="modSld">
      <pc:chgData name="Joseph Camobreco" userId="TNl9OEU2m3FQmXdf0mHgW9x1NMNLFCZG0bstdAwlp+w=" providerId="None" clId="Web-{7D7ACC19-410A-4585-815E-571ADD679D21}" dt="2022-04-11T15:44:18.726" v="150" actId="1076"/>
      <pc:docMkLst>
        <pc:docMk/>
      </pc:docMkLst>
      <pc:sldChg chg="addSp delSp modSp">
        <pc:chgData name="Joseph Camobreco" userId="TNl9OEU2m3FQmXdf0mHgW9x1NMNLFCZG0bstdAwlp+w=" providerId="None" clId="Web-{7D7ACC19-410A-4585-815E-571ADD679D21}" dt="2022-04-11T15:44:18.726" v="150" actId="1076"/>
        <pc:sldMkLst>
          <pc:docMk/>
          <pc:sldMk cId="109857222" sldId="256"/>
        </pc:sldMkLst>
        <pc:spChg chg="mod">
          <ac:chgData name="Joseph Camobreco" userId="TNl9OEU2m3FQmXdf0mHgW9x1NMNLFCZG0bstdAwlp+w=" providerId="None" clId="Web-{7D7ACC19-410A-4585-815E-571ADD679D21}" dt="2022-04-11T15:36:30.419" v="17" actId="20577"/>
          <ac:spMkLst>
            <pc:docMk/>
            <pc:sldMk cId="109857222" sldId="256"/>
            <ac:spMk id="4" creationId="{3C701E0A-6D0C-441D-A22A-8A7D6100B93E}"/>
          </ac:spMkLst>
        </pc:spChg>
        <pc:spChg chg="mod">
          <ac:chgData name="Joseph Camobreco" userId="TNl9OEU2m3FQmXdf0mHgW9x1NMNLFCZG0bstdAwlp+w=" providerId="None" clId="Web-{7D7ACC19-410A-4585-815E-571ADD679D21}" dt="2022-04-11T15:37:31.639" v="19" actId="20577"/>
          <ac:spMkLst>
            <pc:docMk/>
            <pc:sldMk cId="109857222" sldId="256"/>
            <ac:spMk id="8" creationId="{D5B6F774-5783-4945-AB4F-B3255737C203}"/>
          </ac:spMkLst>
        </pc:spChg>
        <pc:spChg chg="mod">
          <ac:chgData name="Joseph Camobreco" userId="TNl9OEU2m3FQmXdf0mHgW9x1NMNLFCZG0bstdAwlp+w=" providerId="None" clId="Web-{7D7ACC19-410A-4585-815E-571ADD679D21}" dt="2022-04-11T15:42:11.020" v="147" actId="20577"/>
          <ac:spMkLst>
            <pc:docMk/>
            <pc:sldMk cId="109857222" sldId="256"/>
            <ac:spMk id="15" creationId="{53AF016C-7BE1-4716-B341-605D2A743EFB}"/>
          </ac:spMkLst>
        </pc:spChg>
        <pc:spChg chg="mod">
          <ac:chgData name="Joseph Camobreco" userId="TNl9OEU2m3FQmXdf0mHgW9x1NMNLFCZG0bstdAwlp+w=" providerId="None" clId="Web-{7D7ACC19-410A-4585-815E-571ADD679D21}" dt="2022-04-11T15:33:22.212" v="2" actId="20577"/>
          <ac:spMkLst>
            <pc:docMk/>
            <pc:sldMk cId="109857222" sldId="256"/>
            <ac:spMk id="25" creationId="{B82D372F-90D9-4372-BD8C-D06BDCB1F71E}"/>
          </ac:spMkLst>
        </pc:spChg>
        <pc:spChg chg="add del">
          <ac:chgData name="Joseph Camobreco" userId="TNl9OEU2m3FQmXdf0mHgW9x1NMNLFCZG0bstdAwlp+w=" providerId="None" clId="Web-{7D7ACC19-410A-4585-815E-571ADD679D21}" dt="2022-04-11T15:40:08.518" v="96"/>
          <ac:spMkLst>
            <pc:docMk/>
            <pc:sldMk cId="109857222" sldId="256"/>
            <ac:spMk id="55" creationId="{3B723931-B8FD-7083-00C2-94FC623DE718}"/>
          </ac:spMkLst>
        </pc:spChg>
        <pc:spChg chg="add del">
          <ac:chgData name="Joseph Camobreco" userId="TNl9OEU2m3FQmXdf0mHgW9x1NMNLFCZG0bstdAwlp+w=" providerId="None" clId="Web-{7D7ACC19-410A-4585-815E-571ADD679D21}" dt="2022-04-11T15:40:07.455" v="95"/>
          <ac:spMkLst>
            <pc:docMk/>
            <pc:sldMk cId="109857222" sldId="256"/>
            <ac:spMk id="56" creationId="{59197BDC-D9F6-EC85-FD24-1E2198A29460}"/>
          </ac:spMkLst>
        </pc:spChg>
        <pc:spChg chg="add del">
          <ac:chgData name="Joseph Camobreco" userId="TNl9OEU2m3FQmXdf0mHgW9x1NMNLFCZG0bstdAwlp+w=" providerId="None" clId="Web-{7D7ACC19-410A-4585-815E-571ADD679D21}" dt="2022-04-11T15:40:06.533" v="94"/>
          <ac:spMkLst>
            <pc:docMk/>
            <pc:sldMk cId="109857222" sldId="256"/>
            <ac:spMk id="57" creationId="{B1F50725-A17A-A9AC-486F-4E3761FC687C}"/>
          </ac:spMkLst>
        </pc:spChg>
        <pc:spChg chg="add del">
          <ac:chgData name="Joseph Camobreco" userId="TNl9OEU2m3FQmXdf0mHgW9x1NMNLFCZG0bstdAwlp+w=" providerId="None" clId="Web-{7D7ACC19-410A-4585-815E-571ADD679D21}" dt="2022-04-11T15:40:05.627" v="93"/>
          <ac:spMkLst>
            <pc:docMk/>
            <pc:sldMk cId="109857222" sldId="256"/>
            <ac:spMk id="58" creationId="{2F8F3EA5-2887-B34C-0FD3-966354C8A7AD}"/>
          </ac:spMkLst>
        </pc:spChg>
        <pc:spChg chg="add del">
          <ac:chgData name="Joseph Camobreco" userId="TNl9OEU2m3FQmXdf0mHgW9x1NMNLFCZG0bstdAwlp+w=" providerId="None" clId="Web-{7D7ACC19-410A-4585-815E-571ADD679D21}" dt="2022-04-11T15:41:58.114" v="145"/>
          <ac:spMkLst>
            <pc:docMk/>
            <pc:sldMk cId="109857222" sldId="256"/>
            <ac:spMk id="59" creationId="{B8D4097B-C26F-A1AB-0A93-EE79FF3375B3}"/>
          </ac:spMkLst>
        </pc:spChg>
        <pc:grpChg chg="mod">
          <ac:chgData name="Joseph Camobreco" userId="TNl9OEU2m3FQmXdf0mHgW9x1NMNLFCZG0bstdAwlp+w=" providerId="None" clId="Web-{7D7ACC19-410A-4585-815E-571ADD679D21}" dt="2022-04-11T15:42:15.099" v="148" actId="14100"/>
          <ac:grpSpMkLst>
            <pc:docMk/>
            <pc:sldMk cId="109857222" sldId="256"/>
            <ac:grpSpMk id="19" creationId="{43B1E8EF-9AD3-F168-F29B-8AF2D73E27D5}"/>
          </ac:grpSpMkLst>
        </pc:grpChg>
        <pc:grpChg chg="mod">
          <ac:chgData name="Joseph Camobreco" userId="TNl9OEU2m3FQmXdf0mHgW9x1NMNLFCZG0bstdAwlp+w=" providerId="None" clId="Web-{7D7ACC19-410A-4585-815E-571ADD679D21}" dt="2022-04-11T15:34:09.104" v="5" actId="1076"/>
          <ac:grpSpMkLst>
            <pc:docMk/>
            <pc:sldMk cId="109857222" sldId="256"/>
            <ac:grpSpMk id="27" creationId="{F078FE50-2DE0-45E1-965B-2CACC26F26F1}"/>
          </ac:grpSpMkLst>
        </pc:grpChg>
        <pc:graphicFrameChg chg="mod">
          <ac:chgData name="Joseph Camobreco" userId="TNl9OEU2m3FQmXdf0mHgW9x1NMNLFCZG0bstdAwlp+w=" providerId="None" clId="Web-{7D7ACC19-410A-4585-815E-571ADD679D21}" dt="2022-04-11T15:44:18.726" v="150" actId="1076"/>
          <ac:graphicFrameMkLst>
            <pc:docMk/>
            <pc:sldMk cId="109857222" sldId="256"/>
            <ac:graphicFrameMk id="22" creationId="{D0C34D39-E32A-07F6-FADB-F2CA8CA8D1E9}"/>
          </ac:graphicFrameMkLst>
        </pc:graphicFrameChg>
        <pc:picChg chg="mod">
          <ac:chgData name="Joseph Camobreco" userId="TNl9OEU2m3FQmXdf0mHgW9x1NMNLFCZG0bstdAwlp+w=" providerId="None" clId="Web-{7D7ACC19-410A-4585-815E-571ADD679D21}" dt="2022-04-11T15:38:00.499" v="20" actId="1076"/>
          <ac:picMkLst>
            <pc:docMk/>
            <pc:sldMk cId="109857222" sldId="256"/>
            <ac:picMk id="5" creationId="{990FD72F-92AE-E96F-01A8-65E912FD91CB}"/>
          </ac:picMkLst>
        </pc:picChg>
        <pc:picChg chg="mod">
          <ac:chgData name="Joseph Camobreco" userId="TNl9OEU2m3FQmXdf0mHgW9x1NMNLFCZG0bstdAwlp+w=" providerId="None" clId="Web-{7D7ACC19-410A-4585-815E-571ADD679D21}" dt="2022-04-11T15:38:02.140" v="21" actId="1076"/>
          <ac:picMkLst>
            <pc:docMk/>
            <pc:sldMk cId="109857222" sldId="256"/>
            <ac:picMk id="7" creationId="{F7692297-AD52-CB93-9A0B-06D1AF7FEC05}"/>
          </ac:picMkLst>
        </pc:picChg>
        <pc:picChg chg="add del mod">
          <ac:chgData name="Joseph Camobreco" userId="TNl9OEU2m3FQmXdf0mHgW9x1NMNLFCZG0bstdAwlp+w=" providerId="None" clId="Web-{7D7ACC19-410A-4585-815E-571ADD679D21}" dt="2022-04-11T15:34:23.339" v="7"/>
          <ac:picMkLst>
            <pc:docMk/>
            <pc:sldMk cId="109857222" sldId="256"/>
            <ac:picMk id="20" creationId="{F99A593B-A7B7-494C-805D-65D25AB549D8}"/>
          </ac:picMkLst>
        </pc:picChg>
        <pc:picChg chg="mod">
          <ac:chgData name="Joseph Camobreco" userId="TNl9OEU2m3FQmXdf0mHgW9x1NMNLFCZG0bstdAwlp+w=" providerId="None" clId="Web-{7D7ACC19-410A-4585-815E-571ADD679D21}" dt="2022-04-11T15:34:21.339" v="6" actId="1076"/>
          <ac:picMkLst>
            <pc:docMk/>
            <pc:sldMk cId="109857222" sldId="256"/>
            <ac:picMk id="21" creationId="{6BD90832-E5F3-422C-AD4D-74CF61EC210E}"/>
          </ac:picMkLst>
        </pc:picChg>
        <pc:picChg chg="add mod">
          <ac:chgData name="Joseph Camobreco" userId="TNl9OEU2m3FQmXdf0mHgW9x1NMNLFCZG0bstdAwlp+w=" providerId="None" clId="Web-{7D7ACC19-410A-4585-815E-571ADD679D21}" dt="2022-04-11T15:35:05.761" v="11" actId="1076"/>
          <ac:picMkLst>
            <pc:docMk/>
            <pc:sldMk cId="109857222" sldId="256"/>
            <ac:picMk id="50" creationId="{46E24513-EB87-EABE-1B9D-DC620425B1EA}"/>
          </ac:picMkLst>
        </pc:picChg>
        <pc:picChg chg="add mod">
          <ac:chgData name="Joseph Camobreco" userId="TNl9OEU2m3FQmXdf0mHgW9x1NMNLFCZG0bstdAwlp+w=" providerId="None" clId="Web-{7D7ACC19-410A-4585-815E-571ADD679D21}" dt="2022-04-11T15:35:25.996" v="14" actId="1076"/>
          <ac:picMkLst>
            <pc:docMk/>
            <pc:sldMk cId="109857222" sldId="256"/>
            <ac:picMk id="54" creationId="{30B10B03-88FA-8FF8-F4ED-301365B294A9}"/>
          </ac:picMkLst>
        </pc:picChg>
      </pc:sldChg>
    </pc:docChg>
  </pc:docChgLst>
  <pc:docChgLst>
    <pc:chgData name="Alexander Charest" userId="XCl5eqjRwrDpeLi0TKWQmJwS1haf5AM4CWtO+cf4rvw=" providerId="None" clId="Web-{49BA7C4A-5B50-41B9-BA6E-2E6539404642}"/>
    <pc:docChg chg="modSld">
      <pc:chgData name="Alexander Charest" userId="XCl5eqjRwrDpeLi0TKWQmJwS1haf5AM4CWtO+cf4rvw=" providerId="None" clId="Web-{49BA7C4A-5B50-41B9-BA6E-2E6539404642}" dt="2022-04-01T16:24:14.276" v="6"/>
      <pc:docMkLst>
        <pc:docMk/>
      </pc:docMkLst>
      <pc:sldChg chg="addSp delSp modSp">
        <pc:chgData name="Alexander Charest" userId="XCl5eqjRwrDpeLi0TKWQmJwS1haf5AM4CWtO+cf4rvw=" providerId="None" clId="Web-{49BA7C4A-5B50-41B9-BA6E-2E6539404642}" dt="2022-04-01T16:24:14.276" v="6"/>
        <pc:sldMkLst>
          <pc:docMk/>
          <pc:sldMk cId="109857222" sldId="256"/>
        </pc:sldMkLst>
        <pc:picChg chg="add del mod">
          <ac:chgData name="Alexander Charest" userId="XCl5eqjRwrDpeLi0TKWQmJwS1haf5AM4CWtO+cf4rvw=" providerId="None" clId="Web-{49BA7C4A-5B50-41B9-BA6E-2E6539404642}" dt="2022-04-01T16:23:56.807" v="2"/>
          <ac:picMkLst>
            <pc:docMk/>
            <pc:sldMk cId="109857222" sldId="256"/>
            <ac:picMk id="50" creationId="{74A79EAE-D8CE-3A72-95D7-72DC97415AA2}"/>
          </ac:picMkLst>
        </pc:picChg>
        <pc:picChg chg="add del mod">
          <ac:chgData name="Alexander Charest" userId="XCl5eqjRwrDpeLi0TKWQmJwS1haf5AM4CWtO+cf4rvw=" providerId="None" clId="Web-{49BA7C4A-5B50-41B9-BA6E-2E6539404642}" dt="2022-04-01T16:24:14.276" v="6"/>
          <ac:picMkLst>
            <pc:docMk/>
            <pc:sldMk cId="109857222" sldId="256"/>
            <ac:picMk id="52" creationId="{8150C51C-39F1-1000-7A15-F546E6F67618}"/>
          </ac:picMkLst>
        </pc:picChg>
      </pc:sldChg>
    </pc:docChg>
  </pc:docChgLst>
  <pc:docChgLst>
    <pc:chgData name="Alexander Charest" clId="Web-{D344B87A-1778-4B42-9785-62C92152B77E}"/>
    <pc:docChg chg="modSld">
      <pc:chgData name="Alexander Charest" userId="" providerId="" clId="Web-{D344B87A-1778-4B42-9785-62C92152B77E}" dt="2022-03-17T21:57:07.297" v="103" actId="1076"/>
      <pc:docMkLst>
        <pc:docMk/>
      </pc:docMkLst>
      <pc:sldChg chg="addSp modSp">
        <pc:chgData name="Alexander Charest" userId="" providerId="" clId="Web-{D344B87A-1778-4B42-9785-62C92152B77E}" dt="2022-03-17T21:57:07.297" v="103" actId="1076"/>
        <pc:sldMkLst>
          <pc:docMk/>
          <pc:sldMk cId="109857222" sldId="256"/>
        </pc:sldMkLst>
        <pc:spChg chg="mod">
          <ac:chgData name="Alexander Charest" userId="" providerId="" clId="Web-{D344B87A-1778-4B42-9785-62C92152B77E}" dt="2022-03-17T21:55:27.232" v="51" actId="20577"/>
          <ac:spMkLst>
            <pc:docMk/>
            <pc:sldMk cId="109857222" sldId="256"/>
            <ac:spMk id="8" creationId="{D5B6F774-5783-4945-AB4F-B3255737C203}"/>
          </ac:spMkLst>
        </pc:spChg>
        <pc:spChg chg="mod">
          <ac:chgData name="Alexander Charest" userId="" providerId="" clId="Web-{D344B87A-1778-4B42-9785-62C92152B77E}" dt="2022-03-17T21:57:07.250" v="100" actId="1076"/>
          <ac:spMkLst>
            <pc:docMk/>
            <pc:sldMk cId="109857222" sldId="256"/>
            <ac:spMk id="9" creationId="{21561038-7832-4FAB-AEF3-13CF39EFF2A8}"/>
          </ac:spMkLst>
        </pc:spChg>
        <pc:spChg chg="mod">
          <ac:chgData name="Alexander Charest" userId="" providerId="" clId="Web-{D344B87A-1778-4B42-9785-62C92152B77E}" dt="2022-03-17T21:57:07.266" v="101" actId="1076"/>
          <ac:spMkLst>
            <pc:docMk/>
            <pc:sldMk cId="109857222" sldId="256"/>
            <ac:spMk id="14" creationId="{B57AC90D-A6F9-4DE9-989C-0EB0AC837F4F}"/>
          </ac:spMkLst>
        </pc:spChg>
        <pc:spChg chg="mod">
          <ac:chgData name="Alexander Charest" userId="" providerId="" clId="Web-{D344B87A-1778-4B42-9785-62C92152B77E}" dt="2022-03-17T21:56:16.280" v="77" actId="1076"/>
          <ac:spMkLst>
            <pc:docMk/>
            <pc:sldMk cId="109857222" sldId="256"/>
            <ac:spMk id="15" creationId="{53AF016C-7BE1-4716-B341-605D2A743EFB}"/>
          </ac:spMkLst>
        </pc:spChg>
        <pc:spChg chg="mod">
          <ac:chgData name="Alexander Charest" userId="" providerId="" clId="Web-{D344B87A-1778-4B42-9785-62C92152B77E}" dt="2022-03-17T21:57:07.282" v="102" actId="1076"/>
          <ac:spMkLst>
            <pc:docMk/>
            <pc:sldMk cId="109857222" sldId="256"/>
            <ac:spMk id="18" creationId="{F80E868B-34BE-40CE-B164-518878E18EC9}"/>
          </ac:spMkLst>
        </pc:spChg>
        <pc:spChg chg="mod">
          <ac:chgData name="Alexander Charest" userId="" providerId="" clId="Web-{D344B87A-1778-4B42-9785-62C92152B77E}" dt="2022-03-17T21:57:07.297" v="103" actId="1076"/>
          <ac:spMkLst>
            <pc:docMk/>
            <pc:sldMk cId="109857222" sldId="256"/>
            <ac:spMk id="20" creationId="{EB4FDA3A-9308-4462-A2E4-3358633A74EA}"/>
          </ac:spMkLst>
        </pc:spChg>
        <pc:spChg chg="add mod">
          <ac:chgData name="Alexander Charest" userId="" providerId="" clId="Web-{D344B87A-1778-4B42-9785-62C92152B77E}" dt="2022-03-17T21:56:56.328" v="99" actId="14100"/>
          <ac:spMkLst>
            <pc:docMk/>
            <pc:sldMk cId="109857222" sldId="256"/>
            <ac:spMk id="22" creationId="{D10EE318-9DC7-4544-9616-7CFEA32B3757}"/>
          </ac:spMkLst>
        </pc:spChg>
      </pc:sldChg>
    </pc:docChg>
  </pc:docChgLst>
  <pc:docChgLst>
    <pc:chgData name="Devan Sack" userId="D2J4RzQmSrCgzsj2vONdGI+vLrwUFo/Ka/P9J7b8UFw=" providerId="None" clId="Web-{AD149D85-A66A-4920-BBA4-C33FD4B2AF16}"/>
    <pc:docChg chg="mod modSld">
      <pc:chgData name="Devan Sack" userId="D2J4RzQmSrCgzsj2vONdGI+vLrwUFo/Ka/P9J7b8UFw=" providerId="None" clId="Web-{AD149D85-A66A-4920-BBA4-C33FD4B2AF16}" dt="2022-04-13T19:00:17.095" v="233"/>
      <pc:docMkLst>
        <pc:docMk/>
      </pc:docMkLst>
      <pc:sldChg chg="addSp modSp modCm">
        <pc:chgData name="Devan Sack" userId="D2J4RzQmSrCgzsj2vONdGI+vLrwUFo/Ka/P9J7b8UFw=" providerId="None" clId="Web-{AD149D85-A66A-4920-BBA4-C33FD4B2AF16}" dt="2022-04-13T19:00:17.095" v="233"/>
        <pc:sldMkLst>
          <pc:docMk/>
          <pc:sldMk cId="109857222" sldId="256"/>
        </pc:sldMkLst>
        <pc:spChg chg="mod">
          <ac:chgData name="Devan Sack" userId="D2J4RzQmSrCgzsj2vONdGI+vLrwUFo/Ka/P9J7b8UFw=" providerId="None" clId="Web-{AD149D85-A66A-4920-BBA4-C33FD4B2AF16}" dt="2022-04-13T18:39:31.270" v="228" actId="20577"/>
          <ac:spMkLst>
            <pc:docMk/>
            <pc:sldMk cId="109857222" sldId="256"/>
            <ac:spMk id="8" creationId="{D5B6F774-5783-4945-AB4F-B3255737C203}"/>
          </ac:spMkLst>
        </pc:spChg>
        <pc:spChg chg="mod">
          <ac:chgData name="Devan Sack" userId="D2J4RzQmSrCgzsj2vONdGI+vLrwUFo/Ka/P9J7b8UFw=" providerId="None" clId="Web-{AD149D85-A66A-4920-BBA4-C33FD4B2AF16}" dt="2022-04-13T18:30:31.086" v="160" actId="1076"/>
          <ac:spMkLst>
            <pc:docMk/>
            <pc:sldMk cId="109857222" sldId="256"/>
            <ac:spMk id="16" creationId="{EB972D19-15B2-084E-B498-89AE5870E268}"/>
          </ac:spMkLst>
        </pc:spChg>
        <pc:spChg chg="mod">
          <ac:chgData name="Devan Sack" userId="D2J4RzQmSrCgzsj2vONdGI+vLrwUFo/Ka/P9J7b8UFw=" providerId="None" clId="Web-{AD149D85-A66A-4920-BBA4-C33FD4B2AF16}" dt="2022-04-13T18:39:06.207" v="224" actId="20577"/>
          <ac:spMkLst>
            <pc:docMk/>
            <pc:sldMk cId="109857222" sldId="256"/>
            <ac:spMk id="36" creationId="{2772A3BC-7B80-0E76-774E-3083CDBB5FA0}"/>
          </ac:spMkLst>
        </pc:spChg>
        <pc:spChg chg="mod">
          <ac:chgData name="Devan Sack" userId="D2J4RzQmSrCgzsj2vONdGI+vLrwUFo/Ka/P9J7b8UFw=" providerId="None" clId="Web-{AD149D85-A66A-4920-BBA4-C33FD4B2AF16}" dt="2022-04-13T18:37:31.471" v="221" actId="20577"/>
          <ac:spMkLst>
            <pc:docMk/>
            <pc:sldMk cId="109857222" sldId="256"/>
            <ac:spMk id="38" creationId="{D9AE77D7-1387-3E80-2B2B-20D5755E979D}"/>
          </ac:spMkLst>
        </pc:spChg>
        <pc:spChg chg="add mod">
          <ac:chgData name="Devan Sack" userId="D2J4RzQmSrCgzsj2vONdGI+vLrwUFo/Ka/P9J7b8UFw=" providerId="None" clId="Web-{AD149D85-A66A-4920-BBA4-C33FD4B2AF16}" dt="2022-04-13T18:30:51.446" v="176" actId="20577"/>
          <ac:spMkLst>
            <pc:docMk/>
            <pc:sldMk cId="109857222" sldId="256"/>
            <ac:spMk id="56" creationId="{4FBF4C2F-1771-9220-B9F7-1F2B032C4748}"/>
          </ac:spMkLst>
        </pc:spChg>
        <pc:graphicFrameChg chg="mod modGraphic">
          <ac:chgData name="Devan Sack" userId="D2J4RzQmSrCgzsj2vONdGI+vLrwUFo/Ka/P9J7b8UFw=" providerId="None" clId="Web-{AD149D85-A66A-4920-BBA4-C33FD4B2AF16}" dt="2022-04-13T18:30:19.492" v="157" actId="1076"/>
          <ac:graphicFrameMkLst>
            <pc:docMk/>
            <pc:sldMk cId="109857222" sldId="256"/>
            <ac:graphicFrameMk id="21" creationId="{D138FB93-89D5-4862-2437-DE774BD4E757}"/>
          </ac:graphicFrameMkLst>
        </pc:graphicFrameChg>
        <pc:picChg chg="mod">
          <ac:chgData name="Devan Sack" userId="D2J4RzQmSrCgzsj2vONdGI+vLrwUFo/Ka/P9J7b8UFw=" providerId="None" clId="Web-{AD149D85-A66A-4920-BBA4-C33FD4B2AF16}" dt="2022-04-13T18:32:04.104" v="185" actId="14100"/>
          <ac:picMkLst>
            <pc:docMk/>
            <pc:sldMk cId="109857222" sldId="256"/>
            <ac:picMk id="41" creationId="{717E79F8-768D-33AF-F1F4-0A3D48DECEA3}"/>
          </ac:picMkLst>
        </pc:picChg>
        <pc:picChg chg="add mod">
          <ac:chgData name="Devan Sack" userId="D2J4RzQmSrCgzsj2vONdGI+vLrwUFo/Ka/P9J7b8UFw=" providerId="None" clId="Web-{AD149D85-A66A-4920-BBA4-C33FD4B2AF16}" dt="2022-04-13T18:25:25.314" v="135" actId="1076"/>
          <ac:picMkLst>
            <pc:docMk/>
            <pc:sldMk cId="109857222" sldId="256"/>
            <ac:picMk id="42" creationId="{E94BAC45-CD2D-2C66-B868-527067A1085C}"/>
          </ac:picMkLst>
        </pc:picChg>
        <pc:picChg chg="mod">
          <ac:chgData name="Devan Sack" userId="D2J4RzQmSrCgzsj2vONdGI+vLrwUFo/Ka/P9J7b8UFw=" providerId="None" clId="Web-{AD149D85-A66A-4920-BBA4-C33FD4B2AF16}" dt="2022-04-13T18:39:22.786" v="226" actId="1076"/>
          <ac:picMkLst>
            <pc:docMk/>
            <pc:sldMk cId="109857222" sldId="256"/>
            <ac:picMk id="53" creationId="{BF23C20A-04BF-066A-EE28-BAD32F862BE0}"/>
          </ac:picMkLst>
        </pc:picChg>
        <pc:picChg chg="mod">
          <ac:chgData name="Devan Sack" userId="D2J4RzQmSrCgzsj2vONdGI+vLrwUFo/Ka/P9J7b8UFw=" providerId="None" clId="Web-{AD149D85-A66A-4920-BBA4-C33FD4B2AF16}" dt="2022-04-13T18:30:23.148" v="158" actId="1076"/>
          <ac:picMkLst>
            <pc:docMk/>
            <pc:sldMk cId="109857222" sldId="256"/>
            <ac:picMk id="57" creationId="{C70502B0-AD58-CEAB-A6F2-BFE6892AB400}"/>
          </ac:picMkLst>
        </pc:picChg>
        <pc:picChg chg="mod">
          <ac:chgData name="Devan Sack" userId="D2J4RzQmSrCgzsj2vONdGI+vLrwUFo/Ka/P9J7b8UFw=" providerId="None" clId="Web-{AD149D85-A66A-4920-BBA4-C33FD4B2AF16}" dt="2022-04-13T18:30:25.430" v="159" actId="1076"/>
          <ac:picMkLst>
            <pc:docMk/>
            <pc:sldMk cId="109857222" sldId="256"/>
            <ac:picMk id="58" creationId="{9049C847-C6FF-7DBE-10B4-436EE732BD0C}"/>
          </ac:picMkLst>
        </pc:picChg>
      </pc:sldChg>
    </pc:docChg>
  </pc:docChgLst>
  <pc:docChgLst>
    <pc:chgData name="Meaghan Wiggin" userId="9UGYbzDp4YhZUa732z2bvz8qkDjbUglERG2qJj3OvFs=" providerId="None" clId="Web-{369DCF57-D446-4CA1-B7D2-72605A5589AC}"/>
    <pc:docChg chg="modSld">
      <pc:chgData name="Meaghan Wiggin" userId="9UGYbzDp4YhZUa732z2bvz8qkDjbUglERG2qJj3OvFs=" providerId="None" clId="Web-{369DCF57-D446-4CA1-B7D2-72605A5589AC}" dt="2022-04-11T17:46:53.853" v="2" actId="20577"/>
      <pc:docMkLst>
        <pc:docMk/>
      </pc:docMkLst>
      <pc:sldChg chg="modSp">
        <pc:chgData name="Meaghan Wiggin" userId="9UGYbzDp4YhZUa732z2bvz8qkDjbUglERG2qJj3OvFs=" providerId="None" clId="Web-{369DCF57-D446-4CA1-B7D2-72605A5589AC}" dt="2022-04-11T17:46:53.853" v="2" actId="20577"/>
        <pc:sldMkLst>
          <pc:docMk/>
          <pc:sldMk cId="109857222" sldId="256"/>
        </pc:sldMkLst>
        <pc:spChg chg="mod">
          <ac:chgData name="Meaghan Wiggin" userId="9UGYbzDp4YhZUa732z2bvz8qkDjbUglERG2qJj3OvFs=" providerId="None" clId="Web-{369DCF57-D446-4CA1-B7D2-72605A5589AC}" dt="2022-04-11T17:46:53.853" v="2" actId="20577"/>
          <ac:spMkLst>
            <pc:docMk/>
            <pc:sldMk cId="109857222" sldId="256"/>
            <ac:spMk id="33" creationId="{1897DD5F-3596-F996-CB35-B821AB950289}"/>
          </ac:spMkLst>
        </pc:spChg>
        <pc:picChg chg="mod">
          <ac:chgData name="Meaghan Wiggin" userId="9UGYbzDp4YhZUa732z2bvz8qkDjbUglERG2qJj3OvFs=" providerId="None" clId="Web-{369DCF57-D446-4CA1-B7D2-72605A5589AC}" dt="2022-04-11T17:35:06.501" v="0" actId="1076"/>
          <ac:picMkLst>
            <pc:docMk/>
            <pc:sldMk cId="109857222" sldId="256"/>
            <ac:picMk id="18" creationId="{4096EFD9-C910-12AF-1383-C3B01F63CCEF}"/>
          </ac:picMkLst>
        </pc:picChg>
      </pc:sldChg>
    </pc:docChg>
  </pc:docChgLst>
  <pc:docChgLst>
    <pc:chgData name="Tori Sweet" clId="Web-{894DDFE2-A0BE-4A0A-9047-A2F985E535DF}"/>
    <pc:docChg chg="modSld">
      <pc:chgData name="Tori Sweet" userId="" providerId="" clId="Web-{894DDFE2-A0BE-4A0A-9047-A2F985E535DF}" dt="2022-03-31T12:45:17.658" v="23" actId="1076"/>
      <pc:docMkLst>
        <pc:docMk/>
      </pc:docMkLst>
      <pc:sldChg chg="modSp">
        <pc:chgData name="Tori Sweet" userId="" providerId="" clId="Web-{894DDFE2-A0BE-4A0A-9047-A2F985E535DF}" dt="2022-03-31T12:45:17.658" v="23" actId="1076"/>
        <pc:sldMkLst>
          <pc:docMk/>
          <pc:sldMk cId="109857222" sldId="256"/>
        </pc:sldMkLst>
        <pc:spChg chg="mod">
          <ac:chgData name="Tori Sweet" userId="" providerId="" clId="Web-{894DDFE2-A0BE-4A0A-9047-A2F985E535DF}" dt="2022-03-31T12:44:34.813" v="17" actId="20577"/>
          <ac:spMkLst>
            <pc:docMk/>
            <pc:sldMk cId="109857222" sldId="256"/>
            <ac:spMk id="45" creationId="{2BF25E49-F14B-D703-78F7-60D98E1F3E54}"/>
          </ac:spMkLst>
        </pc:spChg>
        <pc:picChg chg="mod">
          <ac:chgData name="Tori Sweet" userId="" providerId="" clId="Web-{894DDFE2-A0BE-4A0A-9047-A2F985E535DF}" dt="2022-03-31T12:45:17.658" v="23" actId="1076"/>
          <ac:picMkLst>
            <pc:docMk/>
            <pc:sldMk cId="109857222" sldId="256"/>
            <ac:picMk id="6" creationId="{7E8FCE10-0D9D-42E0-B3A6-F86F93154622}"/>
          </ac:picMkLst>
        </pc:picChg>
        <pc:picChg chg="mod">
          <ac:chgData name="Tori Sweet" userId="" providerId="" clId="Web-{894DDFE2-A0BE-4A0A-9047-A2F985E535DF}" dt="2022-03-31T12:45:10.845" v="22" actId="1076"/>
          <ac:picMkLst>
            <pc:docMk/>
            <pc:sldMk cId="109857222" sldId="256"/>
            <ac:picMk id="9" creationId="{8A8596BF-0741-5722-F006-B8CC0109545E}"/>
          </ac:picMkLst>
        </pc:picChg>
      </pc:sldChg>
    </pc:docChg>
  </pc:docChgLst>
  <pc:docChgLst>
    <pc:chgData name="Joseph Camobreco" userId="TNl9OEU2m3FQmXdf0mHgW9x1NMNLFCZG0bstdAwlp+w=" providerId="None" clId="Web-{4AA77088-9353-42DA-B1D7-6A79C513EB40}"/>
    <pc:docChg chg="mod modSld">
      <pc:chgData name="Joseph Camobreco" userId="TNl9OEU2m3FQmXdf0mHgW9x1NMNLFCZG0bstdAwlp+w=" providerId="None" clId="Web-{4AA77088-9353-42DA-B1D7-6A79C513EB40}" dt="2022-04-13T18:44:29.102" v="120"/>
      <pc:docMkLst>
        <pc:docMk/>
      </pc:docMkLst>
      <pc:sldChg chg="addSp delSp modSp modCm">
        <pc:chgData name="Joseph Camobreco" userId="TNl9OEU2m3FQmXdf0mHgW9x1NMNLFCZG0bstdAwlp+w=" providerId="None" clId="Web-{4AA77088-9353-42DA-B1D7-6A79C513EB40}" dt="2022-04-13T18:44:29.102" v="120"/>
        <pc:sldMkLst>
          <pc:docMk/>
          <pc:sldMk cId="109857222" sldId="256"/>
        </pc:sldMkLst>
        <pc:spChg chg="mod">
          <ac:chgData name="Joseph Camobreco" userId="TNl9OEU2m3FQmXdf0mHgW9x1NMNLFCZG0bstdAwlp+w=" providerId="None" clId="Web-{4AA77088-9353-42DA-B1D7-6A79C513EB40}" dt="2022-04-13T18:38:04.732" v="115" actId="20577"/>
          <ac:spMkLst>
            <pc:docMk/>
            <pc:sldMk cId="109857222" sldId="256"/>
            <ac:spMk id="38" creationId="{D9AE77D7-1387-3E80-2B2B-20D5755E979D}"/>
          </ac:spMkLst>
        </pc:spChg>
        <pc:spChg chg="mod">
          <ac:chgData name="Joseph Camobreco" userId="TNl9OEU2m3FQmXdf0mHgW9x1NMNLFCZG0bstdAwlp+w=" providerId="None" clId="Web-{4AA77088-9353-42DA-B1D7-6A79C513EB40}" dt="2022-04-13T18:38:16.217" v="116" actId="20577"/>
          <ac:spMkLst>
            <pc:docMk/>
            <pc:sldMk cId="109857222" sldId="256"/>
            <ac:spMk id="54" creationId="{3416EBFE-25B6-A20F-1706-52293284CD1E}"/>
          </ac:spMkLst>
        </pc:spChg>
        <pc:spChg chg="mod">
          <ac:chgData name="Joseph Camobreco" userId="TNl9OEU2m3FQmXdf0mHgW9x1NMNLFCZG0bstdAwlp+w=" providerId="None" clId="Web-{4AA77088-9353-42DA-B1D7-6A79C513EB40}" dt="2022-04-13T18:33:15.131" v="59" actId="20577"/>
          <ac:spMkLst>
            <pc:docMk/>
            <pc:sldMk cId="109857222" sldId="256"/>
            <ac:spMk id="56" creationId="{4FBF4C2F-1771-9220-B9F7-1F2B032C4748}"/>
          </ac:spMkLst>
        </pc:spChg>
        <pc:picChg chg="add del mod">
          <ac:chgData name="Joseph Camobreco" userId="TNl9OEU2m3FQmXdf0mHgW9x1NMNLFCZG0bstdAwlp+w=" providerId="None" clId="Web-{4AA77088-9353-42DA-B1D7-6A79C513EB40}" dt="2022-04-13T18:23:37.053" v="22"/>
          <ac:picMkLst>
            <pc:docMk/>
            <pc:sldMk cId="109857222" sldId="256"/>
            <ac:picMk id="42" creationId="{BC420047-D94F-5CF3-ACBC-298B77A7FA39}"/>
          </ac:picMkLst>
        </pc:picChg>
        <pc:picChg chg="mod">
          <ac:chgData name="Joseph Camobreco" userId="TNl9OEU2m3FQmXdf0mHgW9x1NMNLFCZG0bstdAwlp+w=" providerId="None" clId="Web-{4AA77088-9353-42DA-B1D7-6A79C513EB40}" dt="2022-04-13T18:26:11.432" v="48" actId="1076"/>
          <ac:picMkLst>
            <pc:docMk/>
            <pc:sldMk cId="109857222" sldId="256"/>
            <ac:picMk id="42" creationId="{E94BAC45-CD2D-2C66-B868-527067A1085C}"/>
          </ac:picMkLst>
        </pc:picChg>
        <pc:picChg chg="add del mod">
          <ac:chgData name="Joseph Camobreco" userId="TNl9OEU2m3FQmXdf0mHgW9x1NMNLFCZG0bstdAwlp+w=" providerId="None" clId="Web-{4AA77088-9353-42DA-B1D7-6A79C513EB40}" dt="2022-04-13T18:23:51.179" v="25"/>
          <ac:picMkLst>
            <pc:docMk/>
            <pc:sldMk cId="109857222" sldId="256"/>
            <ac:picMk id="56" creationId="{20AAB6DC-087E-4749-0BD7-F13523D49E89}"/>
          </ac:picMkLst>
        </pc:picChg>
        <pc:picChg chg="add del mod">
          <ac:chgData name="Joseph Camobreco" userId="TNl9OEU2m3FQmXdf0mHgW9x1NMNLFCZG0bstdAwlp+w=" providerId="None" clId="Web-{4AA77088-9353-42DA-B1D7-6A79C513EB40}" dt="2022-04-13T18:25:23.556" v="43"/>
          <ac:picMkLst>
            <pc:docMk/>
            <pc:sldMk cId="109857222" sldId="256"/>
            <ac:picMk id="59" creationId="{A6EE2E03-1B2A-532D-4DFA-358A82335084}"/>
          </ac:picMkLst>
        </pc:picChg>
        <pc:picChg chg="del">
          <ac:chgData name="Joseph Camobreco" userId="TNl9OEU2m3FQmXdf0mHgW9x1NMNLFCZG0bstdAwlp+w=" providerId="None" clId="Web-{4AA77088-9353-42DA-B1D7-6A79C513EB40}" dt="2022-04-13T18:23:32.006" v="18"/>
          <ac:picMkLst>
            <pc:docMk/>
            <pc:sldMk cId="109857222" sldId="256"/>
            <ac:picMk id="62" creationId="{7494A898-0D0F-3B33-1AD0-48F121952453}"/>
          </ac:picMkLst>
        </pc:picChg>
        <pc:picChg chg="add del mod">
          <ac:chgData name="Joseph Camobreco" userId="TNl9OEU2m3FQmXdf0mHgW9x1NMNLFCZG0bstdAwlp+w=" providerId="None" clId="Web-{4AA77088-9353-42DA-B1D7-6A79C513EB40}" dt="2022-04-13T18:24:43.196" v="34"/>
          <ac:picMkLst>
            <pc:docMk/>
            <pc:sldMk cId="109857222" sldId="256"/>
            <ac:picMk id="64" creationId="{A0D8612A-9621-6931-198E-FF2991C069C2}"/>
          </ac:picMkLst>
        </pc:picChg>
        <pc:picChg chg="add del mod">
          <ac:chgData name="Joseph Camobreco" userId="TNl9OEU2m3FQmXdf0mHgW9x1NMNLFCZG0bstdAwlp+w=" providerId="None" clId="Web-{4AA77088-9353-42DA-B1D7-6A79C513EB40}" dt="2022-04-13T18:25:01.977" v="37"/>
          <ac:picMkLst>
            <pc:docMk/>
            <pc:sldMk cId="109857222" sldId="256"/>
            <ac:picMk id="65" creationId="{CD80A828-8DB2-43CF-BD23-BE5A36AFD4A9}"/>
          </ac:picMkLst>
        </pc:picChg>
        <pc:picChg chg="add del mod">
          <ac:chgData name="Joseph Camobreco" userId="TNl9OEU2m3FQmXdf0mHgW9x1NMNLFCZG0bstdAwlp+w=" providerId="None" clId="Web-{4AA77088-9353-42DA-B1D7-6A79C513EB40}" dt="2022-04-13T18:25:18.618" v="42"/>
          <ac:picMkLst>
            <pc:docMk/>
            <pc:sldMk cId="109857222" sldId="256"/>
            <ac:picMk id="66" creationId="{213CF304-8F8C-F8FB-3F56-8C344E71C919}"/>
          </ac:picMkLst>
        </pc:picChg>
      </pc:sldChg>
    </pc:docChg>
  </pc:docChgLst>
  <pc:docChgLst>
    <pc:chgData name="Alexander Charest" userId="XCl5eqjRwrDpeLi0TKWQmJwS1haf5AM4CWtO+cf4rvw=" providerId="None" clId="Web-{BB97E7BE-284F-4A7B-9E90-91A00BEE27F6}"/>
    <pc:docChg chg="modSld">
      <pc:chgData name="Alexander Charest" userId="XCl5eqjRwrDpeLi0TKWQmJwS1haf5AM4CWtO+cf4rvw=" providerId="None" clId="Web-{BB97E7BE-284F-4A7B-9E90-91A00BEE27F6}" dt="2022-04-18T18:20:06.965" v="8" actId="1076"/>
      <pc:docMkLst>
        <pc:docMk/>
      </pc:docMkLst>
      <pc:sldChg chg="modSp">
        <pc:chgData name="Alexander Charest" userId="XCl5eqjRwrDpeLi0TKWQmJwS1haf5AM4CWtO+cf4rvw=" providerId="None" clId="Web-{BB97E7BE-284F-4A7B-9E90-91A00BEE27F6}" dt="2022-04-18T18:20:06.965" v="8" actId="1076"/>
        <pc:sldMkLst>
          <pc:docMk/>
          <pc:sldMk cId="109857222" sldId="256"/>
        </pc:sldMkLst>
        <pc:spChg chg="mod">
          <ac:chgData name="Alexander Charest" userId="XCl5eqjRwrDpeLi0TKWQmJwS1haf5AM4CWtO+cf4rvw=" providerId="None" clId="Web-{BB97E7BE-284F-4A7B-9E90-91A00BEE27F6}" dt="2022-04-18T18:20:06.965" v="8" actId="1076"/>
          <ac:spMkLst>
            <pc:docMk/>
            <pc:sldMk cId="109857222" sldId="256"/>
            <ac:spMk id="13" creationId="{476DB050-58E3-D352-A7E8-271B021AF505}"/>
          </ac:spMkLst>
        </pc:spChg>
        <pc:spChg chg="mod">
          <ac:chgData name="Alexander Charest" userId="XCl5eqjRwrDpeLi0TKWQmJwS1haf5AM4CWtO+cf4rvw=" providerId="None" clId="Web-{BB97E7BE-284F-4A7B-9E90-91A00BEE27F6}" dt="2022-04-18T18:19:11.213" v="2" actId="14100"/>
          <ac:spMkLst>
            <pc:docMk/>
            <pc:sldMk cId="109857222" sldId="256"/>
            <ac:spMk id="16" creationId="{EB972D19-15B2-084E-B498-89AE5870E268}"/>
          </ac:spMkLst>
        </pc:spChg>
        <pc:spChg chg="mod">
          <ac:chgData name="Alexander Charest" userId="XCl5eqjRwrDpeLi0TKWQmJwS1haf5AM4CWtO+cf4rvw=" providerId="None" clId="Web-{BB97E7BE-284F-4A7B-9E90-91A00BEE27F6}" dt="2022-04-18T18:18:43.697" v="1" actId="14100"/>
          <ac:spMkLst>
            <pc:docMk/>
            <pc:sldMk cId="109857222" sldId="256"/>
            <ac:spMk id="24" creationId="{DFA82480-1D8E-FFBD-E91D-E857A339C360}"/>
          </ac:spMkLst>
        </pc:spChg>
        <pc:spChg chg="mod">
          <ac:chgData name="Alexander Charest" userId="XCl5eqjRwrDpeLi0TKWQmJwS1haf5AM4CWtO+cf4rvw=" providerId="None" clId="Web-{BB97E7BE-284F-4A7B-9E90-91A00BEE27F6}" dt="2022-04-18T18:19:50.449" v="6" actId="14100"/>
          <ac:spMkLst>
            <pc:docMk/>
            <pc:sldMk cId="109857222" sldId="256"/>
            <ac:spMk id="46" creationId="{3137DA76-96A2-0560-4B8B-9DE1F39FCD5F}"/>
          </ac:spMkLst>
        </pc:spChg>
        <pc:spChg chg="mod">
          <ac:chgData name="Alexander Charest" userId="XCl5eqjRwrDpeLi0TKWQmJwS1haf5AM4CWtO+cf4rvw=" providerId="None" clId="Web-{BB97E7BE-284F-4A7B-9E90-91A00BEE27F6}" dt="2022-04-18T18:19:56.042" v="7" actId="1076"/>
          <ac:spMkLst>
            <pc:docMk/>
            <pc:sldMk cId="109857222" sldId="256"/>
            <ac:spMk id="48" creationId="{63AE1594-54A6-5A82-DC8F-7120788EC82C}"/>
          </ac:spMkLst>
        </pc:spChg>
        <pc:picChg chg="mod">
          <ac:chgData name="Alexander Charest" userId="XCl5eqjRwrDpeLi0TKWQmJwS1haf5AM4CWtO+cf4rvw=" providerId="None" clId="Web-{BB97E7BE-284F-4A7B-9E90-91A00BEE27F6}" dt="2022-04-18T18:19:17.463" v="3" actId="1076"/>
          <ac:picMkLst>
            <pc:docMk/>
            <pc:sldMk cId="109857222" sldId="256"/>
            <ac:picMk id="40" creationId="{EF470DC5-1E4D-8E0A-CB07-97596272B599}"/>
          </ac:picMkLst>
        </pc:picChg>
      </pc:sldChg>
    </pc:docChg>
  </pc:docChgLst>
  <pc:docChgLst>
    <pc:chgData name="Tori Sweet" userId="xWx0WYjQpX/p/3AP63ocKHJnlGD5d648pa30SpM6+9M=" providerId="None" clId="Web-{86EE2787-D21B-49F1-A1DE-26E9F3134F66}"/>
    <pc:docChg chg="mod modSld">
      <pc:chgData name="Tori Sweet" userId="xWx0WYjQpX/p/3AP63ocKHJnlGD5d648pa30SpM6+9M=" providerId="None" clId="Web-{86EE2787-D21B-49F1-A1DE-26E9F3134F66}" dt="2022-04-13T19:01:46.030" v="2" actId="14100"/>
      <pc:docMkLst>
        <pc:docMk/>
      </pc:docMkLst>
      <pc:sldChg chg="modSp modCm">
        <pc:chgData name="Tori Sweet" userId="xWx0WYjQpX/p/3AP63ocKHJnlGD5d648pa30SpM6+9M=" providerId="None" clId="Web-{86EE2787-D21B-49F1-A1DE-26E9F3134F66}" dt="2022-04-13T19:01:46.030" v="2" actId="14100"/>
        <pc:sldMkLst>
          <pc:docMk/>
          <pc:sldMk cId="109857222" sldId="256"/>
        </pc:sldMkLst>
        <pc:spChg chg="mod">
          <ac:chgData name="Tori Sweet" userId="xWx0WYjQpX/p/3AP63ocKHJnlGD5d648pa30SpM6+9M=" providerId="None" clId="Web-{86EE2787-D21B-49F1-A1DE-26E9F3134F66}" dt="2022-04-13T19:01:46.030" v="2" actId="14100"/>
          <ac:spMkLst>
            <pc:docMk/>
            <pc:sldMk cId="109857222" sldId="256"/>
            <ac:spMk id="8" creationId="{D5B6F774-5783-4945-AB4F-B3255737C203}"/>
          </ac:spMkLst>
        </pc:spChg>
      </pc:sldChg>
    </pc:docChg>
  </pc:docChgLst>
  <pc:docChgLst>
    <pc:chgData name="Devan Sack" userId="D2J4RzQmSrCgzsj2vONdGI+vLrwUFo/Ka/P9J7b8UFw=" providerId="None" clId="Web-{1ACA4230-4CBF-4810-B27D-D8CBE1606A9B}"/>
    <pc:docChg chg="modSld">
      <pc:chgData name="Devan Sack" userId="D2J4RzQmSrCgzsj2vONdGI+vLrwUFo/Ka/P9J7b8UFw=" providerId="None" clId="Web-{1ACA4230-4CBF-4810-B27D-D8CBE1606A9B}" dt="2022-04-16T16:22:40.391" v="55" actId="1076"/>
      <pc:docMkLst>
        <pc:docMk/>
      </pc:docMkLst>
      <pc:sldChg chg="addSp delSp modSp">
        <pc:chgData name="Devan Sack" userId="D2J4RzQmSrCgzsj2vONdGI+vLrwUFo/Ka/P9J7b8UFw=" providerId="None" clId="Web-{1ACA4230-4CBF-4810-B27D-D8CBE1606A9B}" dt="2022-04-16T16:22:40.391" v="55" actId="1076"/>
        <pc:sldMkLst>
          <pc:docMk/>
          <pc:sldMk cId="109857222" sldId="256"/>
        </pc:sldMkLst>
        <pc:spChg chg="mod">
          <ac:chgData name="Devan Sack" userId="D2J4RzQmSrCgzsj2vONdGI+vLrwUFo/Ka/P9J7b8UFw=" providerId="None" clId="Web-{1ACA4230-4CBF-4810-B27D-D8CBE1606A9B}" dt="2022-04-16T16:19:34.183" v="14" actId="20577"/>
          <ac:spMkLst>
            <pc:docMk/>
            <pc:sldMk cId="109857222" sldId="256"/>
            <ac:spMk id="8" creationId="{D5B6F774-5783-4945-AB4F-B3255737C203}"/>
          </ac:spMkLst>
        </pc:spChg>
        <pc:spChg chg="mod">
          <ac:chgData name="Devan Sack" userId="D2J4RzQmSrCgzsj2vONdGI+vLrwUFo/Ka/P9J7b8UFw=" providerId="None" clId="Web-{1ACA4230-4CBF-4810-B27D-D8CBE1606A9B}" dt="2022-04-16T16:20:54.123" v="20" actId="1076"/>
          <ac:spMkLst>
            <pc:docMk/>
            <pc:sldMk cId="109857222" sldId="256"/>
            <ac:spMk id="20" creationId="{5C6B027B-2DB5-0E0C-486A-296BEA8E9106}"/>
          </ac:spMkLst>
        </pc:spChg>
        <pc:spChg chg="mod">
          <ac:chgData name="Devan Sack" userId="D2J4RzQmSrCgzsj2vONdGI+vLrwUFo/Ka/P9J7b8UFw=" providerId="None" clId="Web-{1ACA4230-4CBF-4810-B27D-D8CBE1606A9B}" dt="2022-04-16T16:20:38.513" v="18" actId="14100"/>
          <ac:spMkLst>
            <pc:docMk/>
            <pc:sldMk cId="109857222" sldId="256"/>
            <ac:spMk id="24" creationId="{DFA82480-1D8E-FFBD-E91D-E857A339C360}"/>
          </ac:spMkLst>
        </pc:spChg>
        <pc:spChg chg="mod">
          <ac:chgData name="Devan Sack" userId="D2J4RzQmSrCgzsj2vONdGI+vLrwUFo/Ka/P9J7b8UFw=" providerId="None" clId="Web-{1ACA4230-4CBF-4810-B27D-D8CBE1606A9B}" dt="2022-04-16T16:21:55.624" v="41" actId="20577"/>
          <ac:spMkLst>
            <pc:docMk/>
            <pc:sldMk cId="109857222" sldId="256"/>
            <ac:spMk id="33" creationId="{1897DD5F-3596-F996-CB35-B821AB950289}"/>
          </ac:spMkLst>
        </pc:spChg>
        <pc:spChg chg="mod">
          <ac:chgData name="Devan Sack" userId="D2J4RzQmSrCgzsj2vONdGI+vLrwUFo/Ka/P9J7b8UFw=" providerId="None" clId="Web-{1ACA4230-4CBF-4810-B27D-D8CBE1606A9B}" dt="2022-04-16T16:18:54.073" v="7" actId="20577"/>
          <ac:spMkLst>
            <pc:docMk/>
            <pc:sldMk cId="109857222" sldId="256"/>
            <ac:spMk id="38" creationId="{D9AE77D7-1387-3E80-2B2B-20D5755E979D}"/>
          </ac:spMkLst>
        </pc:spChg>
        <pc:spChg chg="mod">
          <ac:chgData name="Devan Sack" userId="D2J4RzQmSrCgzsj2vONdGI+vLrwUFo/Ka/P9J7b8UFw=" providerId="None" clId="Web-{1ACA4230-4CBF-4810-B27D-D8CBE1606A9B}" dt="2022-04-16T16:21:00.467" v="21" actId="1076"/>
          <ac:spMkLst>
            <pc:docMk/>
            <pc:sldMk cId="109857222" sldId="256"/>
            <ac:spMk id="55" creationId="{FC62A197-1BCF-4ECB-A599-94F2F53C49C2}"/>
          </ac:spMkLst>
        </pc:spChg>
        <pc:spChg chg="add mod">
          <ac:chgData name="Devan Sack" userId="D2J4RzQmSrCgzsj2vONdGI+vLrwUFo/Ka/P9J7b8UFw=" providerId="None" clId="Web-{1ACA4230-4CBF-4810-B27D-D8CBE1606A9B}" dt="2022-04-16T16:22:40.391" v="55" actId="1076"/>
          <ac:spMkLst>
            <pc:docMk/>
            <pc:sldMk cId="109857222" sldId="256"/>
            <ac:spMk id="70" creationId="{7492976A-B309-7430-3C37-1E7BD786E81C}"/>
          </ac:spMkLst>
        </pc:spChg>
        <pc:grpChg chg="mod">
          <ac:chgData name="Devan Sack" userId="D2J4RzQmSrCgzsj2vONdGI+vLrwUFo/Ka/P9J7b8UFw=" providerId="None" clId="Web-{1ACA4230-4CBF-4810-B27D-D8CBE1606A9B}" dt="2022-04-16T16:20:45.466" v="19" actId="14100"/>
          <ac:grpSpMkLst>
            <pc:docMk/>
            <pc:sldMk cId="109857222" sldId="256"/>
            <ac:grpSpMk id="10" creationId="{0A85464D-2DC2-3BA0-2AEA-3BD5B66800C4}"/>
          </ac:grpSpMkLst>
        </pc:grpChg>
        <pc:grpChg chg="mod">
          <ac:chgData name="Devan Sack" userId="D2J4RzQmSrCgzsj2vONdGI+vLrwUFo/Ka/P9J7b8UFw=" providerId="None" clId="Web-{1ACA4230-4CBF-4810-B27D-D8CBE1606A9B}" dt="2022-04-16T16:21:36.077" v="27" actId="14100"/>
          <ac:grpSpMkLst>
            <pc:docMk/>
            <pc:sldMk cId="109857222" sldId="256"/>
            <ac:grpSpMk id="32" creationId="{55EA6004-FCDB-5AB6-AA81-464A2BE7EE54}"/>
          </ac:grpSpMkLst>
        </pc:grpChg>
        <pc:picChg chg="add mod">
          <ac:chgData name="Devan Sack" userId="D2J4RzQmSrCgzsj2vONdGI+vLrwUFo/Ka/P9J7b8UFw=" providerId="None" clId="Web-{1ACA4230-4CBF-4810-B27D-D8CBE1606A9B}" dt="2022-04-16T16:17:26.446" v="3" actId="1076"/>
          <ac:picMkLst>
            <pc:docMk/>
            <pc:sldMk cId="109857222" sldId="256"/>
            <ac:picMk id="59" creationId="{1BC4B113-B32A-55B1-5606-6251DACCB82A}"/>
          </ac:picMkLst>
        </pc:picChg>
        <pc:picChg chg="del">
          <ac:chgData name="Devan Sack" userId="D2J4RzQmSrCgzsj2vONdGI+vLrwUFo/Ka/P9J7b8UFw=" providerId="None" clId="Web-{1ACA4230-4CBF-4810-B27D-D8CBE1606A9B}" dt="2022-04-16T16:17:18.899" v="0"/>
          <ac:picMkLst>
            <pc:docMk/>
            <pc:sldMk cId="109857222" sldId="256"/>
            <ac:picMk id="69" creationId="{FEAB8B65-49AA-4F5F-9764-E8DF172BD7DF}"/>
          </ac:picMkLst>
        </pc:picChg>
      </pc:sldChg>
    </pc:docChg>
  </pc:docChgLst>
</pc:chgInfo>
</file>

<file path=ppt/comments/modernComment_100_68C49C6.xml><?xml version="1.0" encoding="utf-8"?>
<p188:cmLst xmlns:a="http://schemas.openxmlformats.org/drawingml/2006/main" xmlns:r="http://schemas.openxmlformats.org/officeDocument/2006/relationships" xmlns:p188="http://schemas.microsoft.com/office/powerpoint/2018/8/main">
  <p188:cm id="{4C8B7C07-E3BD-43C1-83F4-FD958407AFF9}" authorId="{5A3CBAB4-1718-8428-9B45-389812D2AC19}" created="2022-04-13T18:29:26.956">
    <pc:sldMkLst xmlns:pc="http://schemas.microsoft.com/office/powerpoint/2013/main/command">
      <pc:docMk/>
      <pc:sldMk cId="109857222" sldId="256"/>
    </pc:sldMkLst>
    <p188:replyLst>
      <p188:reply id="{D8ADF1B0-384D-4D39-B136-698BEEC20AD1}" authorId="{5A571AE8-1D18-C2F5-CB2B-EB0C11E033AC}" created="2022-04-13T18:30:10.070">
        <p188:txBody>
          <a:bodyPr/>
          <a:lstStyle/>
          <a:p>
            <a:r>
              <a:rPr lang="en-US"/>
              <a:t>agreed</a:t>
            </a:r>
          </a:p>
        </p188:txBody>
      </p188:reply>
      <p188:reply id="{5DAEE17A-76B2-434A-9EAD-AF246054B748}" authorId="{5A3CBAB4-1718-8428-9B45-389812D2AC19}" created="2022-04-13T18:33:13.259">
        <p188:txBody>
          <a:bodyPr/>
          <a:lstStyle/>
          <a:p>
            <a:r>
              <a:rPr lang="en-US"/>
              <a:t>We don't mention anywhere why we chose Marshall or why we need a location with a large enough wave height </a:t>
            </a:r>
          </a:p>
        </p188:txBody>
      </p188:reply>
      <p188:reply id="{657F020A-156F-406A-97DD-0EAA76EB6361}" authorId="{5A3CBAB4-1718-8428-9B45-389812D2AC19}" created="2022-04-13T18:34:05.916">
        <p188:txBody>
          <a:bodyPr/>
          <a:lstStyle/>
          <a:p>
            <a:r>
              <a:rPr lang="en-US"/>
              <a:t>That is my only gripe. However, I must now leave</a:t>
            </a:r>
          </a:p>
        </p188:txBody>
      </p188:reply>
      <p188:reply id="{1526ED7E-DEA6-4FF6-BA81-25F7F44ADD3D}" authorId="{C87BC8D4-7F62-C012-8571-29A25F783112}" created="2022-04-13T18:34:09.711">
        <p188:txBody>
          <a:bodyPr/>
          <a:lstStyle/>
          <a:p>
            <a:r>
              <a:rPr lang="en-US"/>
              <a:t>thats something
 we  can talk about with people though</a:t>
            </a:r>
          </a:p>
        </p188:txBody>
      </p188:reply>
      <p188:reply id="{447BC58C-C61D-4909-A000-B448A5097424}" authorId="{5A571AE8-1D18-C2F5-CB2B-EB0C11E033AC}" created="2022-04-13T18:36:14.438">
        <p188:txBody>
          <a:bodyPr/>
          <a:lstStyle/>
          <a:p>
            <a:r>
              <a:rPr lang="en-US"/>
              <a:t>if we got data from yesterday's test, should we also add that to the Test table?</a:t>
            </a:r>
          </a:p>
        </p188:txBody>
      </p188:reply>
      <p188:reply id="{1A95B87C-6DB1-4656-AA00-4CB5972B2F38}" authorId="{C87BC8D4-7F62-C012-8571-29A25F783112}" created="2022-04-13T18:36:56.840">
        <p188:txBody>
          <a:bodyPr/>
          <a:lstStyle/>
          <a:p>
            <a:r>
              <a:rPr lang="en-US"/>
              <a:t>sadly we didnt get anything beter than what we already have so it can stay how it is</a:t>
            </a:r>
          </a:p>
        </p188:txBody>
      </p188:reply>
      <p188:reply id="{4A05E8DE-D5B4-4BB8-A428-76B3EC427760}" authorId="{5A571AE8-1D18-C2F5-CB2B-EB0C11E033AC}" created="2022-04-13T18:38:11.971">
        <p188:txBody>
          <a:bodyPr/>
          <a:lstStyle/>
          <a:p>
            <a:r>
              <a:rPr lang="en-US"/>
              <a:t>oh okay, sounds good </a:t>
            </a:r>
          </a:p>
        </p188:txBody>
      </p188:reply>
      <p188:reply id="{25967A06-5D4E-4290-B1DD-0206345B5F64}" authorId="{C87BC8D4-7F62-C012-8571-29A25F783112}" created="2022-04-13T18:39:04.547">
        <p188:txBody>
          <a:bodyPr/>
          <a:lstStyle/>
          <a:p>
            <a:r>
              <a:rPr lang="en-US"/>
              <a:t>yeah i thinking the rest looks preety good but what are the units for the numbers in the cost analysis</a:t>
            </a:r>
          </a:p>
        </p188:txBody>
      </p188:reply>
      <p188:reply id="{5D0D3A06-F62A-4F42-A492-86A1EB0CC05B}" authorId="{5A571AE8-1D18-C2F5-CB2B-EB0C11E033AC}" created="2022-04-13T18:40:32.584">
        <p188:txBody>
          <a:bodyPr/>
          <a:lstStyle/>
          <a:p>
            <a:r>
              <a:rPr lang="en-US"/>
              <a:t>cost/m^3 of water in $USD</a:t>
            </a:r>
          </a:p>
        </p188:txBody>
      </p188:reply>
      <p188:reply id="{17849428-5936-4BAE-ABC4-C4EE64089DA2}" authorId="{5A571AE8-1D18-C2F5-CB2B-EB0C11E033AC}" created="2022-04-13T18:41:47.539">
        <p188:txBody>
          <a:bodyPr/>
          <a:lstStyle/>
          <a:p>
            <a:r>
              <a:rPr lang="en-US"/>
              <a:t>are those wave height maps blurry or is it just power point?</a:t>
            </a:r>
          </a:p>
        </p188:txBody>
      </p188:reply>
      <p188:reply id="{0009746E-730C-4813-B745-0526227A2ED3}" authorId="{C87BC8D4-7F62-C012-8571-29A25F783112}" created="2022-04-13T18:41:53.660">
        <p188:txBody>
          <a:bodyPr/>
          <a:lstStyle/>
          <a:p>
            <a:r>
              <a:rPr lang="en-US"/>
              <a:t>i see sounds good</a:t>
            </a:r>
          </a:p>
        </p188:txBody>
      </p188:reply>
      <p188:reply id="{DC0FF520-BFE2-4465-BB08-C183E6DF841F}" authorId="{C87BC8D4-7F62-C012-8571-29A25F783112}" created="2022-04-13T18:43:01.600">
        <p188:txBody>
          <a:bodyPr/>
          <a:lstStyle/>
          <a:p>
            <a:r>
              <a:rPr lang="en-US"/>
              <a:t>i thinks thats just matlab they might be screenshots and not exported images a question to ask Sam</a:t>
            </a:r>
          </a:p>
        </p188:txBody>
      </p188:reply>
      <p188:reply id="{A54CD3EC-6526-42F5-8C27-50E9CF0AF861}" authorId="{5A571AE8-1D18-C2F5-CB2B-EB0C11E033AC}" created="2022-04-13T18:43:06.087">
        <p188:txBody>
          <a:bodyPr/>
          <a:lstStyle/>
          <a:p>
            <a:r>
              <a:rPr lang="en-US"/>
              <a:t>do we want to try and make room for references per Wosnik's suggestion?</a:t>
            </a:r>
          </a:p>
        </p188:txBody>
      </p188:reply>
      <p188:reply id="{848EC60B-9BC4-4B95-B2F1-BFF7E6B4E384}" authorId="{C87BC8D4-7F62-C012-8571-29A25F783112}" created="2022-04-13T18:44:29.102">
        <p188:txBody>
          <a:bodyPr/>
          <a:lstStyle/>
          <a:p>
            <a:r>
              <a:rPr lang="en-US"/>
              <a:t>we really only need to refrence the one photo of the mapo which we did underneath so i think were good on that front</a:t>
            </a:r>
          </a:p>
        </p188:txBody>
      </p188:reply>
      <p188:reply id="{E1946AD6-471E-4316-B3BB-CD9F5D67E74D}" authorId="{5A571AE8-1D18-C2F5-CB2B-EB0C11E033AC}" created="2022-04-13T18:49:36.752">
        <p188:txBody>
          <a:bodyPr/>
          <a:lstStyle/>
          <a:p>
            <a:r>
              <a:rPr lang="en-US"/>
              <a:t>okay great thanks</a:t>
            </a:r>
          </a:p>
        </p188:txBody>
      </p188:reply>
      <p188:reply id="{06CC02A4-44A3-4326-8758-A9A14B6B49B6}" authorId="{8DD75295-A945-1041-3B26-706D82374A7F}" created="2022-04-13T18:55:43.819">
        <p188:txBody>
          <a:bodyPr/>
          <a:lstStyle/>
          <a:p>
            <a:r>
              <a:rPr lang="en-US"/>
              <a:t>I agree that the matlab stuff looks like it might be a screenshot. Other than that I think it looks good. Much better now that the text is in bullet format.</a:t>
            </a:r>
          </a:p>
        </p188:txBody>
      </p188:reply>
      <p188:reply id="{F3B2987D-E3BA-446E-9D30-760FF5C9E228}" authorId="{5A571AE8-1D18-C2F5-CB2B-EB0C11E033AC}" created="2022-04-13T19:00:17.095">
        <p188:txBody>
          <a:bodyPr/>
          <a:lstStyle/>
          <a:p>
            <a:r>
              <a:rPr lang="en-US"/>
              <a:t>just downloaded it and it looks better,  also we should make sure everything is lined up because it will only be misaligned more on a large scale </a:t>
            </a:r>
          </a:p>
        </p188:txBody>
      </p188:reply>
      <p188:reply id="{4B0EA851-EE46-4F85-8DCA-3B389323AEFB}" authorId="{0D131952-2A5C-12C1-1DFC-BD3426D500A1}" created="2022-04-13T19:03:57.419">
        <p188:txBody>
          <a:bodyPr/>
          <a:lstStyle/>
          <a:p>
            <a:r>
              <a:rPr lang="en-US"/>
              <a:t>I will download and make sure it is all aligned before I submit and go to print</a:t>
            </a:r>
          </a:p>
        </p188:txBody>
      </p188:reply>
      <p188:reply id="{5D4FCB25-8959-4DF6-B73B-B539E8E626BD}" authorId="{7470D78C-89CC-60C3-87DF-17FAD9F0C34A}" created="2022-04-13T19:04:39.757">
        <p188:txBody>
          <a:bodyPr/>
          <a:lstStyle/>
          <a:p>
            <a:r>
              <a:rPr lang="en-US"/>
              <a:t>For the wave height graphs, I copied them from matlab into a separate document and saved them as pictures, and then inserted those pictures into the poster.</a:t>
            </a:r>
          </a:p>
        </p188:txBody>
      </p188:reply>
      <p188:reply id="{BBA536B7-F9A2-44DB-A429-075E8731D2DF}" authorId="{779B8722-EDA9-6E8E-1EF5-7B75B835E656}" created="2022-04-15T22:09:31.840">
        <p188:txBody>
          <a:bodyPr/>
          <a:lstStyle/>
          <a:p>
            <a:r>
              <a:rPr lang="en-US"/>
              <a:t>I'm not sure if it's just the format of online powerpoint, but some text was overlapping that I just fixed. Other than that it looks great!</a:t>
            </a:r>
          </a:p>
        </p188:txBody>
      </p188:reply>
    </p188:replyLst>
    <p188:txBody>
      <a:bodyPr/>
      <a:lstStyle/>
      <a:p>
        <a:r>
          <a:rPr lang="en-US"/>
          <a:t>I feel like we need a connecting point between the figure in stakeholders and the text even if it isn't in the stakeholders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7D0EC-21E4-4E7C-A075-FC28344E30C8}" type="datetimeFigureOut">
              <a:t>4/18/2022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EF33C-6236-4EB1-A5AC-E2D9768E184A}" type="slidenum">
              <a:t>‹#›</a:t>
            </a:fld>
            <a:endParaRPr lang="en-US"/>
          </a:p>
        </p:txBody>
      </p:sp>
    </p:spTree>
    <p:extLst>
      <p:ext uri="{BB962C8B-B14F-4D97-AF65-F5344CB8AC3E}">
        <p14:creationId xmlns:p14="http://schemas.microsoft.com/office/powerpoint/2010/main" val="4240986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 not put anything outside the red box, that is the border for the poster.</a:t>
            </a:r>
          </a:p>
        </p:txBody>
      </p:sp>
      <p:sp>
        <p:nvSpPr>
          <p:cNvPr id="4" name="Slide Number Placeholder 3"/>
          <p:cNvSpPr>
            <a:spLocks noGrp="1"/>
          </p:cNvSpPr>
          <p:nvPr>
            <p:ph type="sldNum" sz="quarter" idx="5"/>
          </p:nvPr>
        </p:nvSpPr>
        <p:spPr/>
        <p:txBody>
          <a:bodyPr/>
          <a:lstStyle/>
          <a:p>
            <a:fld id="{FBCEF33C-6236-4EB1-A5AC-E2D9768E184A}" type="slidenum">
              <a:t>1</a:t>
            </a:fld>
            <a:endParaRPr lang="en-US"/>
          </a:p>
        </p:txBody>
      </p:sp>
    </p:spTree>
    <p:extLst>
      <p:ext uri="{BB962C8B-B14F-4D97-AF65-F5344CB8AC3E}">
        <p14:creationId xmlns:p14="http://schemas.microsoft.com/office/powerpoint/2010/main" val="4042972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8000"/>
            </a:lvl1pPr>
          </a:lstStyle>
          <a:p>
            <a:r>
              <a:rPr lang="en-US" dirty="0"/>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022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002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887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310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8000"/>
            </a:lvl1pPr>
          </a:lstStyle>
          <a:p>
            <a:r>
              <a:rPr lang="en-US" dirty="0"/>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267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092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dirty="0"/>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721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63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4267"/>
            </a:lvl1pPr>
          </a:lstStyle>
          <a:p>
            <a:r>
              <a:rPr lang="en-US" dirty="0"/>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42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4267"/>
            </a:lvl1pPr>
          </a:lstStyle>
          <a:p>
            <a:r>
              <a:rPr lang="en-US" dirty="0"/>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670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4/18/2022</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662820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18/10/relationships/comments" Target="../comments/modernComment_100_68C49C6.xml"/><Relationship Id="rId21" Type="http://schemas.openxmlformats.org/officeDocument/2006/relationships/image" Target="../media/image18.png"/><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png"/><Relationship Id="rId22"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5EA6004-FCDB-5AB6-AA81-464A2BE7EE54}"/>
              </a:ext>
            </a:extLst>
          </p:cNvPr>
          <p:cNvGrpSpPr/>
          <p:nvPr/>
        </p:nvGrpSpPr>
        <p:grpSpPr>
          <a:xfrm>
            <a:off x="15330282" y="5844392"/>
            <a:ext cx="13025494" cy="17318522"/>
            <a:chOff x="1644073" y="16893540"/>
            <a:chExt cx="12126597" cy="18463461"/>
          </a:xfrm>
        </p:grpSpPr>
        <p:sp>
          <p:nvSpPr>
            <p:cNvPr id="33" name="TextBox 1">
              <a:extLst>
                <a:ext uri="{FF2B5EF4-FFF2-40B4-BE49-F238E27FC236}">
                  <a16:creationId xmlns:a16="http://schemas.microsoft.com/office/drawing/2014/main" id="{1897DD5F-3596-F996-CB35-B821AB950289}"/>
                </a:ext>
              </a:extLst>
            </p:cNvPr>
            <p:cNvSpPr txBox="1"/>
            <p:nvPr/>
          </p:nvSpPr>
          <p:spPr>
            <a:xfrm>
              <a:off x="1646505" y="17539875"/>
              <a:ext cx="12124165" cy="17817126"/>
            </a:xfrm>
            <a:prstGeom prst="rect">
              <a:avLst/>
            </a:prstGeom>
            <a:solidFill>
              <a:schemeClr val="accent2">
                <a:lumMod val="40000"/>
                <a:lumOff val="60000"/>
              </a:schemeClr>
            </a:solidFill>
            <a:ln>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atin typeface="Times New Roman"/>
                  <a:cs typeface="Times New Roman"/>
                </a:rPr>
                <a:t>Tested a 1:8 scale model of our system using Froude Scaling </a:t>
              </a:r>
              <a:endParaRPr lang="en-US" dirty="0">
                <a:cs typeface="Calibri" panose="020F0502020204030204"/>
              </a:endParaRPr>
            </a:p>
            <a:p>
              <a:pPr marL="571500" indent="-571500">
                <a:buFont typeface="Arial"/>
                <a:buChar char="•"/>
              </a:pPr>
              <a:r>
                <a:rPr lang="en-US" sz="3600" dirty="0">
                  <a:latin typeface="Times New Roman"/>
                  <a:cs typeface="Times New Roman"/>
                </a:rPr>
                <a:t>Characteristic length used was width of buoy</a:t>
              </a:r>
            </a:p>
            <a:p>
              <a:pPr marL="571500" indent="-571500">
                <a:buFont typeface="Arial"/>
                <a:buChar char="•"/>
              </a:pPr>
              <a:r>
                <a:rPr lang="en-US" sz="3600" dirty="0">
                  <a:latin typeface="Times New Roman"/>
                  <a:cs typeface="Times New Roman"/>
                </a:rPr>
                <a:t>Dissimilar geometry to allow easier fabrication and modification</a:t>
              </a:r>
            </a:p>
            <a:p>
              <a:pPr marL="571500" indent="-571500">
                <a:buFont typeface="Arial"/>
                <a:buChar char="•"/>
              </a:pPr>
              <a:r>
                <a:rPr lang="en-US" sz="3600" dirty="0">
                  <a:latin typeface="Times New Roman"/>
                  <a:cs typeface="Times New Roman"/>
                </a:rPr>
                <a:t>Ballast added to apply enough downward force to intake water</a:t>
              </a:r>
            </a:p>
            <a:p>
              <a:pPr marL="571500" indent="-571500">
                <a:buFont typeface="Arial"/>
                <a:buChar char="•"/>
              </a:pPr>
              <a:r>
                <a:rPr lang="en-US" sz="3600" dirty="0">
                  <a:latin typeface="Times New Roman"/>
                  <a:cs typeface="Times New Roman"/>
                </a:rPr>
                <a:t>Waves used:</a:t>
              </a: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p:txBody>
        </p:sp>
        <p:sp>
          <p:nvSpPr>
            <p:cNvPr id="34" name="TextBox 33">
              <a:extLst>
                <a:ext uri="{FF2B5EF4-FFF2-40B4-BE49-F238E27FC236}">
                  <a16:creationId xmlns:a16="http://schemas.microsoft.com/office/drawing/2014/main" id="{40FC4A55-A1FB-65DE-26DF-6D319FF5AB18}"/>
                </a:ext>
              </a:extLst>
            </p:cNvPr>
            <p:cNvSpPr txBox="1"/>
            <p:nvPr/>
          </p:nvSpPr>
          <p:spPr>
            <a:xfrm>
              <a:off x="1644073" y="16893540"/>
              <a:ext cx="12126145" cy="659397"/>
            </a:xfrm>
            <a:prstGeom prst="rect">
              <a:avLst/>
            </a:prstGeom>
            <a:solidFill>
              <a:schemeClr val="accent2"/>
            </a:solidFill>
            <a:ln>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Scale Model Testing</a:t>
              </a:r>
            </a:p>
          </p:txBody>
        </p:sp>
      </p:grpSp>
      <p:grpSp>
        <p:nvGrpSpPr>
          <p:cNvPr id="47" name="Group 46">
            <a:extLst>
              <a:ext uri="{FF2B5EF4-FFF2-40B4-BE49-F238E27FC236}">
                <a16:creationId xmlns:a16="http://schemas.microsoft.com/office/drawing/2014/main" id="{699000DD-9CB2-B6D8-E73A-283082D232CE}"/>
              </a:ext>
            </a:extLst>
          </p:cNvPr>
          <p:cNvGrpSpPr/>
          <p:nvPr/>
        </p:nvGrpSpPr>
        <p:grpSpPr>
          <a:xfrm>
            <a:off x="28978038" y="28239155"/>
            <a:ext cx="12988203" cy="3021925"/>
            <a:chOff x="1608203" y="16911349"/>
            <a:chExt cx="12130708" cy="2572953"/>
          </a:xfrm>
        </p:grpSpPr>
        <p:sp>
          <p:nvSpPr>
            <p:cNvPr id="48" name="TextBox 47">
              <a:extLst>
                <a:ext uri="{FF2B5EF4-FFF2-40B4-BE49-F238E27FC236}">
                  <a16:creationId xmlns:a16="http://schemas.microsoft.com/office/drawing/2014/main" id="{63AE1594-54A6-5A82-DC8F-7120788EC82C}"/>
                </a:ext>
              </a:extLst>
            </p:cNvPr>
            <p:cNvSpPr txBox="1"/>
            <p:nvPr/>
          </p:nvSpPr>
          <p:spPr>
            <a:xfrm>
              <a:off x="1608203" y="16911349"/>
              <a:ext cx="12130708" cy="646331"/>
            </a:xfrm>
            <a:prstGeom prst="rect">
              <a:avLst/>
            </a:prstGeom>
            <a:solidFill>
              <a:srgbClr val="00D0FF">
                <a:alpha val="80000"/>
              </a:srgbClr>
            </a:solidFill>
            <a:ln>
              <a:solidFill>
                <a:srgbClr val="00BFF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FFFFFF"/>
                  </a:solidFill>
                  <a:latin typeface="Times New Roman"/>
                  <a:cs typeface="Times New Roman"/>
                </a:rPr>
                <a:t>Acknowledgments</a:t>
              </a:r>
            </a:p>
          </p:txBody>
        </p:sp>
        <p:sp>
          <p:nvSpPr>
            <p:cNvPr id="49" name="TextBox 1">
              <a:extLst>
                <a:ext uri="{FF2B5EF4-FFF2-40B4-BE49-F238E27FC236}">
                  <a16:creationId xmlns:a16="http://schemas.microsoft.com/office/drawing/2014/main" id="{147C2C9E-D686-CFB4-42B2-CDCFB287FF64}"/>
                </a:ext>
              </a:extLst>
            </p:cNvPr>
            <p:cNvSpPr txBox="1"/>
            <p:nvPr/>
          </p:nvSpPr>
          <p:spPr>
            <a:xfrm>
              <a:off x="1611326" y="17564856"/>
              <a:ext cx="12123819" cy="1919446"/>
            </a:xfrm>
            <a:prstGeom prst="rect">
              <a:avLst/>
            </a:prstGeom>
            <a:solidFill>
              <a:srgbClr val="00BFFF">
                <a:alpha val="38000"/>
              </a:srgbClr>
            </a:solidFill>
            <a:ln>
              <a:solidFill>
                <a:srgbClr val="00BFF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dirty="0">
                <a:latin typeface="Times New Roman"/>
                <a:cs typeface="Times New Roman"/>
              </a:endParaRPr>
            </a:p>
            <a:p>
              <a:r>
                <a:rPr lang="en-US" sz="3200" dirty="0">
                  <a:latin typeface="Times New Roman"/>
                  <a:cs typeface="Times New Roman"/>
                </a:rPr>
                <a:t>University of New Hampshire</a:t>
              </a:r>
            </a:p>
            <a:p>
              <a:r>
                <a:rPr lang="en-US" sz="3200" dirty="0">
                  <a:latin typeface="Times New Roman"/>
                  <a:cs typeface="Times New Roman"/>
                </a:rPr>
                <a:t>College of Engineering and Physical Sciences</a:t>
              </a:r>
            </a:p>
            <a:p>
              <a:r>
                <a:rPr lang="en-US" sz="3200" dirty="0">
                  <a:latin typeface="Times New Roman"/>
                  <a:cs typeface="Times New Roman"/>
                </a:rPr>
                <a:t>United States Department of Energy</a:t>
              </a:r>
            </a:p>
          </p:txBody>
        </p:sp>
      </p:grpSp>
      <p:grpSp>
        <p:nvGrpSpPr>
          <p:cNvPr id="27" name="Group 26">
            <a:extLst>
              <a:ext uri="{FF2B5EF4-FFF2-40B4-BE49-F238E27FC236}">
                <a16:creationId xmlns:a16="http://schemas.microsoft.com/office/drawing/2014/main" id="{F078FE50-2DE0-45E1-965B-2CACC26F26F1}"/>
              </a:ext>
            </a:extLst>
          </p:cNvPr>
          <p:cNvGrpSpPr/>
          <p:nvPr/>
        </p:nvGrpSpPr>
        <p:grpSpPr>
          <a:xfrm>
            <a:off x="1589081" y="895139"/>
            <a:ext cx="40350360" cy="4540048"/>
            <a:chOff x="1589028" y="977025"/>
            <a:chExt cx="40378913" cy="4568548"/>
          </a:xfrm>
        </p:grpSpPr>
        <p:sp>
          <p:nvSpPr>
            <p:cNvPr id="23" name="TextBox 1">
              <a:extLst>
                <a:ext uri="{FF2B5EF4-FFF2-40B4-BE49-F238E27FC236}">
                  <a16:creationId xmlns:a16="http://schemas.microsoft.com/office/drawing/2014/main" id="{0EB863AE-AC68-4575-BCB4-7D2870F388E8}"/>
                </a:ext>
              </a:extLst>
            </p:cNvPr>
            <p:cNvSpPr txBox="1"/>
            <p:nvPr/>
          </p:nvSpPr>
          <p:spPr>
            <a:xfrm>
              <a:off x="1663174" y="977025"/>
              <a:ext cx="40304767" cy="4568548"/>
            </a:xfrm>
            <a:prstGeom prst="rect">
              <a:avLst/>
            </a:prstGeom>
            <a:solidFill>
              <a:schemeClr val="accent1">
                <a:lumMod val="7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3C701E0A-6D0C-441D-A22A-8A7D6100B93E}"/>
                </a:ext>
              </a:extLst>
            </p:cNvPr>
            <p:cNvSpPr txBox="1"/>
            <p:nvPr/>
          </p:nvSpPr>
          <p:spPr>
            <a:xfrm>
              <a:off x="1589028" y="1978092"/>
              <a:ext cx="30582432" cy="16414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0" b="1" dirty="0">
                  <a:solidFill>
                    <a:srgbClr val="FFFFFF"/>
                  </a:solidFill>
                  <a:latin typeface="Helvetica"/>
                  <a:ea typeface="+mn-lt"/>
                  <a:cs typeface="+mn-lt"/>
                </a:rPr>
                <a:t>Coastal Wave-Powered Reverse Osmosis System</a:t>
              </a:r>
              <a:endParaRPr lang="en-US" sz="10000" b="1" dirty="0">
                <a:solidFill>
                  <a:srgbClr val="FFFFFF"/>
                </a:solidFill>
                <a:latin typeface="Helvetica"/>
                <a:cs typeface="Calibri" panose="020F0502020204030204"/>
              </a:endParaRPr>
            </a:p>
          </p:txBody>
        </p:sp>
        <p:sp>
          <p:nvSpPr>
            <p:cNvPr id="25" name="TextBox 24">
              <a:extLst>
                <a:ext uri="{FF2B5EF4-FFF2-40B4-BE49-F238E27FC236}">
                  <a16:creationId xmlns:a16="http://schemas.microsoft.com/office/drawing/2014/main" id="{B82D372F-90D9-4372-BD8C-D06BDCB1F71E}"/>
                </a:ext>
              </a:extLst>
            </p:cNvPr>
            <p:cNvSpPr txBox="1"/>
            <p:nvPr/>
          </p:nvSpPr>
          <p:spPr>
            <a:xfrm>
              <a:off x="3424562" y="4063325"/>
              <a:ext cx="25339935" cy="12078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FFFFF"/>
                  </a:solidFill>
                  <a:latin typeface="Times New Roman"/>
                  <a:ea typeface="+mn-lt"/>
                  <a:cs typeface="+mn-lt"/>
                </a:rPr>
                <a:t>Joe Camobreco, Tori Sweet, Alex Charest, Andrew LePage, Meaghan Wiggin, Sam Williams, Devan Sack, Brendan Reagan</a:t>
              </a:r>
            </a:p>
            <a:p>
              <a:pPr algn="ctr"/>
              <a:r>
                <a:rPr lang="en-US" sz="3600" dirty="0">
                  <a:solidFill>
                    <a:srgbClr val="FFFFFF"/>
                  </a:solidFill>
                  <a:latin typeface="Times New Roman"/>
                  <a:cs typeface="Calibri" panose="020F0502020204030204"/>
                </a:rPr>
                <a:t>Advisors: Dr. Martin Wosnik, Dr. Erin Bell, Dr. Rob Swift, Dr. WeiWei Mo, Chelsea Kimball, Roozbeh Ghasemi</a:t>
              </a:r>
            </a:p>
          </p:txBody>
        </p:sp>
      </p:grpSp>
      <p:cxnSp>
        <p:nvCxnSpPr>
          <p:cNvPr id="30" name="Straight Connector 29">
            <a:extLst>
              <a:ext uri="{FF2B5EF4-FFF2-40B4-BE49-F238E27FC236}">
                <a16:creationId xmlns:a16="http://schemas.microsoft.com/office/drawing/2014/main" id="{85003152-983A-473F-885D-5A5A08A76CA7}"/>
              </a:ext>
            </a:extLst>
          </p:cNvPr>
          <p:cNvCxnSpPr>
            <a:cxnSpLocks/>
          </p:cNvCxnSpPr>
          <p:nvPr/>
        </p:nvCxnSpPr>
        <p:spPr>
          <a:xfrm>
            <a:off x="15019020" y="5786092"/>
            <a:ext cx="26670" cy="25406377"/>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A85464D-2DC2-3BA0-2AEA-3BD5B66800C4}"/>
              </a:ext>
            </a:extLst>
          </p:cNvPr>
          <p:cNvGrpSpPr/>
          <p:nvPr/>
        </p:nvGrpSpPr>
        <p:grpSpPr>
          <a:xfrm>
            <a:off x="1657342" y="5872810"/>
            <a:ext cx="13093213" cy="10925094"/>
            <a:chOff x="1678392" y="5867212"/>
            <a:chExt cx="11204673" cy="11198813"/>
          </a:xfrm>
        </p:grpSpPr>
        <p:sp>
          <p:nvSpPr>
            <p:cNvPr id="8" name="TextBox 7">
              <a:extLst>
                <a:ext uri="{FF2B5EF4-FFF2-40B4-BE49-F238E27FC236}">
                  <a16:creationId xmlns:a16="http://schemas.microsoft.com/office/drawing/2014/main" id="{D5B6F774-5783-4945-AB4F-B3255737C203}"/>
                </a:ext>
              </a:extLst>
            </p:cNvPr>
            <p:cNvSpPr txBox="1"/>
            <p:nvPr/>
          </p:nvSpPr>
          <p:spPr>
            <a:xfrm>
              <a:off x="1678392" y="6537357"/>
              <a:ext cx="11204673" cy="10528668"/>
            </a:xfrm>
            <a:prstGeom prst="rect">
              <a:avLst/>
            </a:prstGeom>
            <a:solidFill>
              <a:srgbClr val="0040FF">
                <a:alpha val="23000"/>
              </a:srgbClr>
            </a:solid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600" dirty="0">
                  <a:latin typeface="Times New Roman"/>
                  <a:ea typeface="+mn-lt"/>
                  <a:cs typeface="+mn-lt"/>
                </a:rPr>
                <a:t>The Marine Energy Colligate Competition (MECC) has been held by the US Department of Energy since 2019 to challenge college students to use marine energy to find solutions to problems, from energy needs to freshwater access for remote communities</a:t>
              </a:r>
              <a:r>
                <a:rPr lang="en-US" sz="3600" dirty="0">
                  <a:latin typeface="Times New Roman"/>
                  <a:cs typeface="Calibri"/>
                </a:rPr>
                <a:t>.</a:t>
              </a:r>
              <a:r>
                <a:rPr lang="en-US" sz="3600" dirty="0">
                  <a:latin typeface="Times New Roman"/>
                  <a:cs typeface="Times New Roman"/>
                </a:rPr>
                <a:t> </a:t>
              </a:r>
              <a:endParaRPr lang="en-US" dirty="0">
                <a:latin typeface="Times New Roman"/>
                <a:ea typeface="Calibri"/>
                <a:cs typeface="Calibri" panose="020F0502020204030204"/>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r>
                <a:rPr lang="en-US" sz="3600" dirty="0">
                  <a:latin typeface="Times New Roman"/>
                  <a:cs typeface="Times New Roman"/>
                </a:rPr>
                <a:t>The main goals for the Reverse Osmosis (RO) device are:</a:t>
              </a:r>
            </a:p>
            <a:p>
              <a:pPr marL="571500" indent="-571500">
                <a:buFont typeface="Arial"/>
                <a:buChar char="•"/>
              </a:pPr>
              <a:r>
                <a:rPr lang="en-US" sz="3600" dirty="0">
                  <a:latin typeface="Times New Roman"/>
                  <a:cs typeface="Times New Roman"/>
                </a:rPr>
                <a:t>Easily deployable offshore </a:t>
              </a:r>
              <a:endParaRPr lang="en-US" dirty="0">
                <a:latin typeface="Calibri" panose="020F0502020204030204"/>
                <a:cs typeface="Calibri" panose="020F0502020204030204"/>
              </a:endParaRPr>
            </a:p>
            <a:p>
              <a:pPr marL="571500" indent="-571500">
                <a:buFont typeface="Arial"/>
                <a:buChar char="•"/>
              </a:pPr>
              <a:r>
                <a:rPr lang="en-US" sz="3600" dirty="0">
                  <a:latin typeface="Times New Roman"/>
                  <a:cs typeface="Times New Roman"/>
                </a:rPr>
                <a:t>Provide potable water for small island or coastal communities</a:t>
              </a:r>
              <a:endParaRPr lang="en-US" dirty="0">
                <a:latin typeface="Calibri" panose="020F0502020204030204"/>
                <a:cs typeface="Calibri"/>
              </a:endParaRPr>
            </a:p>
            <a:p>
              <a:pPr marL="571500" indent="-571500">
                <a:buFont typeface="Arial"/>
                <a:buChar char="•"/>
              </a:pPr>
              <a:r>
                <a:rPr lang="en-US" sz="3600" dirty="0">
                  <a:latin typeface="Times New Roman"/>
                  <a:ea typeface="+mn-lt"/>
                  <a:cs typeface="+mn-lt"/>
                </a:rPr>
                <a:t>Perform reliably and require simple maintenance</a:t>
              </a:r>
            </a:p>
          </p:txBody>
        </p:sp>
        <p:sp>
          <p:nvSpPr>
            <p:cNvPr id="24" name="TextBox 1">
              <a:extLst>
                <a:ext uri="{FF2B5EF4-FFF2-40B4-BE49-F238E27FC236}">
                  <a16:creationId xmlns:a16="http://schemas.microsoft.com/office/drawing/2014/main" id="{DFA82480-1D8E-FFBD-E91D-E857A339C360}"/>
                </a:ext>
              </a:extLst>
            </p:cNvPr>
            <p:cNvSpPr txBox="1"/>
            <p:nvPr/>
          </p:nvSpPr>
          <p:spPr>
            <a:xfrm>
              <a:off x="1684723" y="5867212"/>
              <a:ext cx="11182814" cy="679123"/>
            </a:xfrm>
            <a:prstGeom prst="rect">
              <a:avLst/>
            </a:prstGeom>
            <a:solidFill>
              <a:srgbClr val="4B71E3">
                <a:alpha val="90000"/>
              </a:srgbClr>
            </a:solidFill>
            <a:ln w="12700">
              <a:solidFill>
                <a:srgbClr val="2E71B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Project Motivation</a:t>
              </a:r>
            </a:p>
          </p:txBody>
        </p:sp>
      </p:grpSp>
      <p:cxnSp>
        <p:nvCxnSpPr>
          <p:cNvPr id="28" name="Straight Connector 27">
            <a:extLst>
              <a:ext uri="{FF2B5EF4-FFF2-40B4-BE49-F238E27FC236}">
                <a16:creationId xmlns:a16="http://schemas.microsoft.com/office/drawing/2014/main" id="{4B728204-8E5D-8C0F-207E-3DB9CDE981D6}"/>
              </a:ext>
            </a:extLst>
          </p:cNvPr>
          <p:cNvCxnSpPr>
            <a:cxnSpLocks/>
          </p:cNvCxnSpPr>
          <p:nvPr/>
        </p:nvCxnSpPr>
        <p:spPr>
          <a:xfrm>
            <a:off x="28639769" y="5786091"/>
            <a:ext cx="26670" cy="25406377"/>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3B1E8EF-9AD3-F168-F29B-8AF2D73E27D5}"/>
              </a:ext>
            </a:extLst>
          </p:cNvPr>
          <p:cNvGrpSpPr/>
          <p:nvPr/>
        </p:nvGrpSpPr>
        <p:grpSpPr>
          <a:xfrm>
            <a:off x="1666301" y="17084075"/>
            <a:ext cx="13077930" cy="14216388"/>
            <a:chOff x="1652981" y="17092196"/>
            <a:chExt cx="12096801" cy="11175926"/>
          </a:xfrm>
        </p:grpSpPr>
        <p:sp>
          <p:nvSpPr>
            <p:cNvPr id="13" name="TextBox 12">
              <a:extLst>
                <a:ext uri="{FF2B5EF4-FFF2-40B4-BE49-F238E27FC236}">
                  <a16:creationId xmlns:a16="http://schemas.microsoft.com/office/drawing/2014/main" id="{476DB050-58E3-D352-A7E8-271B021AF505}"/>
                </a:ext>
              </a:extLst>
            </p:cNvPr>
            <p:cNvSpPr txBox="1"/>
            <p:nvPr/>
          </p:nvSpPr>
          <p:spPr>
            <a:xfrm>
              <a:off x="1652981" y="17092196"/>
              <a:ext cx="12085457" cy="514342"/>
            </a:xfrm>
            <a:prstGeom prst="rect">
              <a:avLst/>
            </a:prstGeom>
            <a:solidFill>
              <a:srgbClr val="7CC265"/>
            </a:solidFill>
            <a:ln>
              <a:solidFill>
                <a:schemeClr val="accent6"/>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Proposed Solution</a:t>
              </a:r>
            </a:p>
          </p:txBody>
        </p:sp>
        <p:sp>
          <p:nvSpPr>
            <p:cNvPr id="15" name="TextBox 1">
              <a:extLst>
                <a:ext uri="{FF2B5EF4-FFF2-40B4-BE49-F238E27FC236}">
                  <a16:creationId xmlns:a16="http://schemas.microsoft.com/office/drawing/2014/main" id="{53AF016C-7BE1-4716-B341-605D2A743EFB}"/>
                </a:ext>
              </a:extLst>
            </p:cNvPr>
            <p:cNvSpPr txBox="1"/>
            <p:nvPr/>
          </p:nvSpPr>
          <p:spPr>
            <a:xfrm>
              <a:off x="1671463" y="17613902"/>
              <a:ext cx="12078319" cy="10654220"/>
            </a:xfrm>
            <a:prstGeom prst="rect">
              <a:avLst/>
            </a:prstGeom>
            <a:solidFill>
              <a:srgbClr val="25C425">
                <a:alpha val="24000"/>
              </a:srgbClr>
            </a:solidFill>
            <a:ln>
              <a:solidFill>
                <a:schemeClr val="accent6"/>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Times New Roman"/>
                  <a:cs typeface="Times New Roman"/>
                </a:rPr>
                <a:t>Design</a:t>
              </a:r>
            </a:p>
            <a:p>
              <a:pPr marL="571500" indent="-571500">
                <a:buFont typeface="Arial"/>
                <a:buChar char="•"/>
              </a:pPr>
              <a:r>
                <a:rPr lang="en-US" sz="3600" dirty="0">
                  <a:latin typeface="Times New Roman"/>
                  <a:cs typeface="Times New Roman"/>
                </a:rPr>
                <a:t>Wave energy converter (WEC)</a:t>
              </a:r>
              <a:endParaRPr lang="en-US" dirty="0"/>
            </a:p>
            <a:p>
              <a:pPr marL="571500" indent="-571500">
                <a:buFont typeface="Arial"/>
                <a:buChar char="•"/>
              </a:pPr>
              <a:r>
                <a:rPr lang="en-US" sz="3600" dirty="0">
                  <a:latin typeface="Times New Roman"/>
                  <a:cs typeface="Times New Roman"/>
                </a:rPr>
                <a:t>Converts vertical wave motion to a piston driven RO pump</a:t>
              </a:r>
            </a:p>
            <a:p>
              <a:pPr marL="571500" indent="-571500">
                <a:buFont typeface="Arial"/>
                <a:buChar char="•"/>
              </a:pPr>
              <a:r>
                <a:rPr lang="en-US" sz="3600" dirty="0">
                  <a:latin typeface="Times New Roman"/>
                  <a:cs typeface="Times New Roman"/>
                </a:rPr>
                <a:t>Water is drawn in on the wave's trough </a:t>
              </a:r>
            </a:p>
            <a:p>
              <a:pPr marL="571500" indent="-571500">
                <a:buFont typeface="Arial"/>
                <a:buChar char="•"/>
              </a:pPr>
              <a:r>
                <a:rPr lang="en-US" sz="3600" dirty="0">
                  <a:latin typeface="Times New Roman"/>
                  <a:cs typeface="Times New Roman"/>
                </a:rPr>
                <a:t>Compressed through RO membrane at wave crests</a:t>
              </a:r>
            </a:p>
            <a:p>
              <a:pPr marL="571500" indent="-571500">
                <a:buFont typeface="Arial"/>
                <a:buChar char="•"/>
              </a:pPr>
              <a:r>
                <a:rPr lang="en-US" sz="3600" dirty="0">
                  <a:latin typeface="Times New Roman"/>
                  <a:cs typeface="Times New Roman"/>
                </a:rPr>
                <a:t>Purified water pumped to shore for secondary treatment  </a:t>
              </a:r>
            </a:p>
            <a:p>
              <a:pPr marL="571500" indent="-571500">
                <a:buFont typeface="Arial"/>
                <a:buChar char="•"/>
              </a:pPr>
              <a:r>
                <a:rPr lang="en-US" sz="3600" dirty="0">
                  <a:latin typeface="Times New Roman"/>
                  <a:cs typeface="Times New Roman"/>
                </a:rPr>
                <a:t>Using hoses and pipes depending on deployment </a:t>
              </a:r>
              <a:endParaRPr lang="en-US" dirty="0">
                <a:cs typeface="Calibri"/>
              </a:endParaRPr>
            </a:p>
            <a:p>
              <a:pPr marL="571500" indent="-571500">
                <a:buFont typeface="Arial"/>
                <a:buChar char="•"/>
              </a:pPr>
              <a:endParaRPr lang="en-US" sz="3600" dirty="0">
                <a:latin typeface="Times New Roman"/>
                <a:cs typeface="Times New Roman"/>
              </a:endParaRPr>
            </a:p>
            <a:p>
              <a:r>
                <a:rPr lang="en-US" sz="3600" b="1" dirty="0">
                  <a:latin typeface="Times New Roman"/>
                  <a:cs typeface="Times New Roman"/>
                </a:rPr>
                <a:t>Characteristics</a:t>
              </a:r>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p:txBody>
        </p:sp>
      </p:grpSp>
      <p:pic>
        <p:nvPicPr>
          <p:cNvPr id="5" name="Picture 5" descr="Diagram&#10;&#10;Description automatically generated">
            <a:extLst>
              <a:ext uri="{FF2B5EF4-FFF2-40B4-BE49-F238E27FC236}">
                <a16:creationId xmlns:a16="http://schemas.microsoft.com/office/drawing/2014/main" id="{990FD72F-92AE-E96F-01A8-65E912FD91CB}"/>
              </a:ext>
            </a:extLst>
          </p:cNvPr>
          <p:cNvPicPr>
            <a:picLocks noChangeAspect="1"/>
          </p:cNvPicPr>
          <p:nvPr/>
        </p:nvPicPr>
        <p:blipFill rotWithShape="1">
          <a:blip r:embed="rId4"/>
          <a:srcRect l="-70" r="230" b="705"/>
          <a:stretch/>
        </p:blipFill>
        <p:spPr>
          <a:xfrm>
            <a:off x="1815574" y="25151110"/>
            <a:ext cx="8109599" cy="5213791"/>
          </a:xfrm>
          <a:prstGeom prst="rect">
            <a:avLst/>
          </a:prstGeom>
          <a:ln w="57150">
            <a:solidFill>
              <a:schemeClr val="accent6"/>
            </a:solidFill>
          </a:ln>
        </p:spPr>
      </p:pic>
      <p:grpSp>
        <p:nvGrpSpPr>
          <p:cNvPr id="35" name="Group 34">
            <a:extLst>
              <a:ext uri="{FF2B5EF4-FFF2-40B4-BE49-F238E27FC236}">
                <a16:creationId xmlns:a16="http://schemas.microsoft.com/office/drawing/2014/main" id="{87C36FA7-48DB-AE02-C856-43CC2BF29842}"/>
              </a:ext>
            </a:extLst>
          </p:cNvPr>
          <p:cNvGrpSpPr/>
          <p:nvPr/>
        </p:nvGrpSpPr>
        <p:grpSpPr>
          <a:xfrm>
            <a:off x="15332452" y="23359410"/>
            <a:ext cx="13022836" cy="7933056"/>
            <a:chOff x="1663713" y="16893540"/>
            <a:chExt cx="12062533" cy="8027259"/>
          </a:xfrm>
        </p:grpSpPr>
        <p:sp>
          <p:nvSpPr>
            <p:cNvPr id="37" name="TextBox 36">
              <a:extLst>
                <a:ext uri="{FF2B5EF4-FFF2-40B4-BE49-F238E27FC236}">
                  <a16:creationId xmlns:a16="http://schemas.microsoft.com/office/drawing/2014/main" id="{EA27F576-7279-27FB-621A-5ABC5AE19FFF}"/>
                </a:ext>
              </a:extLst>
            </p:cNvPr>
            <p:cNvSpPr txBox="1"/>
            <p:nvPr/>
          </p:nvSpPr>
          <p:spPr>
            <a:xfrm>
              <a:off x="1663713" y="16893540"/>
              <a:ext cx="12062533" cy="654006"/>
            </a:xfrm>
            <a:prstGeom prst="rect">
              <a:avLst/>
            </a:prstGeom>
            <a:solidFill>
              <a:srgbClr val="00D0FF">
                <a:alpha val="80000"/>
              </a:srgbClr>
            </a:solidFill>
            <a:ln>
              <a:solidFill>
                <a:srgbClr val="00BFF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Times New Roman"/>
                  <a:cs typeface="Times New Roman"/>
                </a:rPr>
                <a:t>Model Testing Results</a:t>
              </a:r>
            </a:p>
          </p:txBody>
        </p:sp>
        <p:sp>
          <p:nvSpPr>
            <p:cNvPr id="36" name="TextBox 1">
              <a:extLst>
                <a:ext uri="{FF2B5EF4-FFF2-40B4-BE49-F238E27FC236}">
                  <a16:creationId xmlns:a16="http://schemas.microsoft.com/office/drawing/2014/main" id="{2772A3BC-7B80-0E76-774E-3083CDBB5FA0}"/>
                </a:ext>
              </a:extLst>
            </p:cNvPr>
            <p:cNvSpPr txBox="1"/>
            <p:nvPr/>
          </p:nvSpPr>
          <p:spPr>
            <a:xfrm>
              <a:off x="1664162" y="17539876"/>
              <a:ext cx="12062084" cy="7380923"/>
            </a:xfrm>
            <a:prstGeom prst="rect">
              <a:avLst/>
            </a:prstGeom>
            <a:solidFill>
              <a:srgbClr val="00BFFF">
                <a:alpha val="38000"/>
              </a:srgbClr>
            </a:solidFill>
            <a:ln>
              <a:solidFill>
                <a:srgbClr val="00BFF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600" b="0" i="0" dirty="0">
                  <a:effectLst/>
                  <a:latin typeface="Times New Roman"/>
                  <a:cs typeface="Times New Roman"/>
                </a:rPr>
                <a:t>The results of the small scale testing were informative, but </a:t>
              </a:r>
              <a:r>
                <a:rPr lang="en-US" sz="3600" dirty="0">
                  <a:latin typeface="Times New Roman"/>
                  <a:cs typeface="Times New Roman"/>
                </a:rPr>
                <a:t>still need improvement</a:t>
              </a:r>
              <a:r>
                <a:rPr lang="en-US" sz="3600" b="0" i="0" dirty="0">
                  <a:effectLst/>
                  <a:latin typeface="Times New Roman"/>
                  <a:cs typeface="Times New Roman"/>
                </a:rPr>
                <a:t>. The model had a mechanical malfunction, the result of an unglued joint, which lead to a substantial leak and pressure loss. During Test 3 a failure occurred. The top of the model separated from the piston chamber, so more tests will be conducted soon.</a:t>
              </a:r>
              <a:endParaRPr lang="en-US">
                <a:latin typeface="Times New Roman"/>
                <a:cs typeface="Times New Roman"/>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p:txBody>
        </p:sp>
      </p:grpSp>
      <p:grpSp>
        <p:nvGrpSpPr>
          <p:cNvPr id="44" name="Group 43">
            <a:extLst>
              <a:ext uri="{FF2B5EF4-FFF2-40B4-BE49-F238E27FC236}">
                <a16:creationId xmlns:a16="http://schemas.microsoft.com/office/drawing/2014/main" id="{98EC7584-0AF9-15B2-5DB9-284E1782AC7E}"/>
              </a:ext>
            </a:extLst>
          </p:cNvPr>
          <p:cNvGrpSpPr/>
          <p:nvPr/>
        </p:nvGrpSpPr>
        <p:grpSpPr>
          <a:xfrm>
            <a:off x="28984279" y="19943567"/>
            <a:ext cx="12930561" cy="7965130"/>
            <a:chOff x="2045549" y="5380373"/>
            <a:chExt cx="11678227" cy="14010652"/>
          </a:xfrm>
        </p:grpSpPr>
        <p:sp>
          <p:nvSpPr>
            <p:cNvPr id="45" name="TextBox 44">
              <a:extLst>
                <a:ext uri="{FF2B5EF4-FFF2-40B4-BE49-F238E27FC236}">
                  <a16:creationId xmlns:a16="http://schemas.microsoft.com/office/drawing/2014/main" id="{2BF25E49-F14B-D703-78F7-60D98E1F3E54}"/>
                </a:ext>
              </a:extLst>
            </p:cNvPr>
            <p:cNvSpPr txBox="1"/>
            <p:nvPr/>
          </p:nvSpPr>
          <p:spPr>
            <a:xfrm>
              <a:off x="2045572" y="6560353"/>
              <a:ext cx="11677083" cy="12830672"/>
            </a:xfrm>
            <a:prstGeom prst="rect">
              <a:avLst/>
            </a:prstGeom>
            <a:solidFill>
              <a:srgbClr val="0040FF">
                <a:alpha val="23000"/>
              </a:srgbClr>
            </a:solidFill>
            <a:ln w="1270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600" dirty="0">
                  <a:latin typeface="Times New Roman"/>
                  <a:cs typeface="Times New Roman"/>
                </a:rPr>
                <a:t>Continued wave tank testing</a:t>
              </a:r>
              <a:endParaRPr lang="en-US" dirty="0"/>
            </a:p>
            <a:p>
              <a:pPr marL="457200" indent="-457200">
                <a:buFont typeface="Arial"/>
                <a:buChar char="•"/>
              </a:pPr>
              <a:r>
                <a:rPr lang="en-US" sz="3600" dirty="0">
                  <a:latin typeface="Times New Roman"/>
                  <a:ea typeface="Calibri"/>
                  <a:cs typeface="Times New Roman"/>
                </a:rPr>
                <a:t>Continued conversation with possible stakeholders</a:t>
              </a:r>
            </a:p>
            <a:p>
              <a:pPr marL="457200" indent="-457200">
                <a:buFont typeface="Arial"/>
                <a:buChar char="•"/>
              </a:pPr>
              <a:r>
                <a:rPr lang="en-US" sz="3600" dirty="0">
                  <a:latin typeface="Times New Roman"/>
                  <a:ea typeface="Calibri"/>
                  <a:cs typeface="Times New Roman"/>
                </a:rPr>
                <a:t>Finalize business plan for MECC</a:t>
              </a: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pPr marL="457200" indent="-457200">
                <a:buFont typeface="Arial"/>
                <a:buChar char="•"/>
              </a:pPr>
              <a:endParaRPr lang="en-US" sz="3600" dirty="0">
                <a:latin typeface="Times New Roman"/>
                <a:ea typeface="Calibri"/>
                <a:cs typeface="Times New Roman"/>
              </a:endParaRPr>
            </a:p>
            <a:p>
              <a:endParaRPr lang="en-US" sz="3600" dirty="0">
                <a:latin typeface="Times New Roman"/>
                <a:ea typeface="Calibri"/>
                <a:cs typeface="Times New Roman"/>
              </a:endParaRPr>
            </a:p>
          </p:txBody>
        </p:sp>
        <p:sp>
          <p:nvSpPr>
            <p:cNvPr id="46" name="TextBox 1">
              <a:extLst>
                <a:ext uri="{FF2B5EF4-FFF2-40B4-BE49-F238E27FC236}">
                  <a16:creationId xmlns:a16="http://schemas.microsoft.com/office/drawing/2014/main" id="{3137DA76-96A2-0560-4B8B-9DE1F39FCD5F}"/>
                </a:ext>
              </a:extLst>
            </p:cNvPr>
            <p:cNvSpPr txBox="1"/>
            <p:nvPr/>
          </p:nvSpPr>
          <p:spPr>
            <a:xfrm>
              <a:off x="2045549" y="5380373"/>
              <a:ext cx="11678227" cy="1172638"/>
            </a:xfrm>
            <a:prstGeom prst="rect">
              <a:avLst/>
            </a:prstGeom>
            <a:solidFill>
              <a:srgbClr val="4B71E3">
                <a:alpha val="90000"/>
              </a:srgbClr>
            </a:solidFill>
            <a:ln w="12700">
              <a:solidFill>
                <a:srgbClr val="2E71B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Future Steps</a:t>
              </a:r>
            </a:p>
          </p:txBody>
        </p:sp>
      </p:grpSp>
      <p:pic>
        <p:nvPicPr>
          <p:cNvPr id="9" name="Picture 10" descr="A picture containing text, blurry&#10;&#10;Description automatically generated">
            <a:extLst>
              <a:ext uri="{FF2B5EF4-FFF2-40B4-BE49-F238E27FC236}">
                <a16:creationId xmlns:a16="http://schemas.microsoft.com/office/drawing/2014/main" id="{8A8596BF-0741-5722-F006-B8CC0109545E}"/>
              </a:ext>
            </a:extLst>
          </p:cNvPr>
          <p:cNvPicPr>
            <a:picLocks noChangeAspect="1"/>
          </p:cNvPicPr>
          <p:nvPr/>
        </p:nvPicPr>
        <p:blipFill rotWithShape="1">
          <a:blip r:embed="rId5"/>
          <a:srcRect l="17614" r="32826" b="-95"/>
          <a:stretch/>
        </p:blipFill>
        <p:spPr>
          <a:xfrm>
            <a:off x="21778712" y="12851996"/>
            <a:ext cx="3608910" cy="4072495"/>
          </a:xfrm>
          <a:prstGeom prst="rect">
            <a:avLst/>
          </a:prstGeom>
          <a:ln w="57150">
            <a:solidFill>
              <a:schemeClr val="accent2"/>
            </a:solidFill>
          </a:ln>
        </p:spPr>
      </p:pic>
      <p:pic>
        <p:nvPicPr>
          <p:cNvPr id="6" name="Picture 6" descr="A picture containing text, indoor, person, standing&#10;&#10;Description automatically generated">
            <a:extLst>
              <a:ext uri="{FF2B5EF4-FFF2-40B4-BE49-F238E27FC236}">
                <a16:creationId xmlns:a16="http://schemas.microsoft.com/office/drawing/2014/main" id="{7E8FCE10-0D9D-42E0-B3A6-F86F93154622}"/>
              </a:ext>
            </a:extLst>
          </p:cNvPr>
          <p:cNvPicPr>
            <a:picLocks noChangeAspect="1"/>
          </p:cNvPicPr>
          <p:nvPr/>
        </p:nvPicPr>
        <p:blipFill rotWithShape="1">
          <a:blip r:embed="rId6"/>
          <a:srcRect l="14486" t="13386" r="-467" b="-186"/>
          <a:stretch/>
        </p:blipFill>
        <p:spPr>
          <a:xfrm>
            <a:off x="25882968" y="12839436"/>
            <a:ext cx="2161039" cy="4071586"/>
          </a:xfrm>
          <a:prstGeom prst="rect">
            <a:avLst/>
          </a:prstGeom>
          <a:ln w="57150">
            <a:solidFill>
              <a:schemeClr val="accent2"/>
            </a:solidFill>
          </a:ln>
        </p:spPr>
      </p:pic>
      <p:pic>
        <p:nvPicPr>
          <p:cNvPr id="14" name="Picture 16">
            <a:extLst>
              <a:ext uri="{FF2B5EF4-FFF2-40B4-BE49-F238E27FC236}">
                <a16:creationId xmlns:a16="http://schemas.microsoft.com/office/drawing/2014/main" id="{C2C49965-115F-EAE1-F588-B197F50A616B}"/>
              </a:ext>
            </a:extLst>
          </p:cNvPr>
          <p:cNvPicPr>
            <a:picLocks noChangeAspect="1"/>
          </p:cNvPicPr>
          <p:nvPr/>
        </p:nvPicPr>
        <p:blipFill>
          <a:blip r:embed="rId7"/>
          <a:stretch>
            <a:fillRect/>
          </a:stretch>
        </p:blipFill>
        <p:spPr>
          <a:xfrm rot="10800000">
            <a:off x="15588144" y="12860749"/>
            <a:ext cx="5658269" cy="4072045"/>
          </a:xfrm>
          <a:prstGeom prst="rect">
            <a:avLst/>
          </a:prstGeom>
          <a:ln w="57150">
            <a:solidFill>
              <a:schemeClr val="accent2"/>
            </a:solidFill>
          </a:ln>
        </p:spPr>
      </p:pic>
      <p:pic>
        <p:nvPicPr>
          <p:cNvPr id="17" name="Picture 25" descr="A group of people posing for a photo&#10;&#10;Description automatically generated">
            <a:extLst>
              <a:ext uri="{FF2B5EF4-FFF2-40B4-BE49-F238E27FC236}">
                <a16:creationId xmlns:a16="http://schemas.microsoft.com/office/drawing/2014/main" id="{66BAA0C8-4295-5A54-2960-E535A6747228}"/>
              </a:ext>
            </a:extLst>
          </p:cNvPr>
          <p:cNvPicPr>
            <a:picLocks noChangeAspect="1"/>
          </p:cNvPicPr>
          <p:nvPr/>
        </p:nvPicPr>
        <p:blipFill>
          <a:blip r:embed="rId8"/>
          <a:stretch>
            <a:fillRect/>
          </a:stretch>
        </p:blipFill>
        <p:spPr>
          <a:xfrm>
            <a:off x="29824756" y="22430507"/>
            <a:ext cx="6245159" cy="4791993"/>
          </a:xfrm>
          <a:prstGeom prst="rect">
            <a:avLst/>
          </a:prstGeom>
          <a:ln w="57150">
            <a:solidFill>
              <a:schemeClr val="accent1"/>
            </a:solidFill>
          </a:ln>
        </p:spPr>
      </p:pic>
      <p:pic>
        <p:nvPicPr>
          <p:cNvPr id="26" name="Picture 28" descr="A picture containing text&#10;&#10;Description automatically generated">
            <a:extLst>
              <a:ext uri="{FF2B5EF4-FFF2-40B4-BE49-F238E27FC236}">
                <a16:creationId xmlns:a16="http://schemas.microsoft.com/office/drawing/2014/main" id="{EDA50638-BD73-9869-F43E-75303E978F1B}"/>
              </a:ext>
            </a:extLst>
          </p:cNvPr>
          <p:cNvPicPr>
            <a:picLocks noChangeAspect="1"/>
          </p:cNvPicPr>
          <p:nvPr/>
        </p:nvPicPr>
        <p:blipFill>
          <a:blip r:embed="rId9"/>
          <a:stretch>
            <a:fillRect/>
          </a:stretch>
        </p:blipFill>
        <p:spPr>
          <a:xfrm rot="5400000">
            <a:off x="36735254" y="23033659"/>
            <a:ext cx="4778228" cy="3583671"/>
          </a:xfrm>
          <a:prstGeom prst="rect">
            <a:avLst/>
          </a:prstGeom>
          <a:ln w="57150">
            <a:solidFill>
              <a:schemeClr val="accent1"/>
            </a:solidFill>
          </a:ln>
        </p:spPr>
      </p:pic>
      <p:pic>
        <p:nvPicPr>
          <p:cNvPr id="7" name="Picture 10" descr="A picture containing outdoor object, lifebuoy&#10;&#10;Description automatically generated">
            <a:extLst>
              <a:ext uri="{FF2B5EF4-FFF2-40B4-BE49-F238E27FC236}">
                <a16:creationId xmlns:a16="http://schemas.microsoft.com/office/drawing/2014/main" id="{F7692297-AD52-CB93-9A0B-06D1AF7FEC05}"/>
              </a:ext>
            </a:extLst>
          </p:cNvPr>
          <p:cNvPicPr>
            <a:picLocks noChangeAspect="1"/>
          </p:cNvPicPr>
          <p:nvPr/>
        </p:nvPicPr>
        <p:blipFill rotWithShape="1">
          <a:blip r:embed="rId10"/>
          <a:srcRect l="9588" t="8571" r="10920" b="6857"/>
          <a:stretch/>
        </p:blipFill>
        <p:spPr>
          <a:xfrm>
            <a:off x="9916920" y="25150692"/>
            <a:ext cx="4703828" cy="5215287"/>
          </a:xfrm>
          <a:prstGeom prst="rect">
            <a:avLst/>
          </a:prstGeom>
          <a:ln w="57150">
            <a:solidFill>
              <a:schemeClr val="accent6"/>
            </a:solidFill>
          </a:ln>
        </p:spPr>
      </p:pic>
      <p:pic>
        <p:nvPicPr>
          <p:cNvPr id="11" name="Picture 15" descr="Shape&#10;&#10;Description automatically generated">
            <a:extLst>
              <a:ext uri="{FF2B5EF4-FFF2-40B4-BE49-F238E27FC236}">
                <a16:creationId xmlns:a16="http://schemas.microsoft.com/office/drawing/2014/main" id="{151C6F57-E6F3-5F00-3E70-0C533B15C6FC}"/>
              </a:ext>
            </a:extLst>
          </p:cNvPr>
          <p:cNvPicPr>
            <a:picLocks noChangeAspect="1"/>
          </p:cNvPicPr>
          <p:nvPr/>
        </p:nvPicPr>
        <p:blipFill>
          <a:blip r:embed="rId11"/>
          <a:stretch>
            <a:fillRect/>
          </a:stretch>
        </p:blipFill>
        <p:spPr>
          <a:xfrm>
            <a:off x="25870165" y="17267253"/>
            <a:ext cx="2150655" cy="3486023"/>
          </a:xfrm>
          <a:prstGeom prst="rect">
            <a:avLst/>
          </a:prstGeom>
          <a:ln w="57150">
            <a:solidFill>
              <a:schemeClr val="accent2"/>
            </a:solidFill>
          </a:ln>
        </p:spPr>
      </p:pic>
      <p:sp>
        <p:nvSpPr>
          <p:cNvPr id="43" name="TextBox 42">
            <a:extLst>
              <a:ext uri="{FF2B5EF4-FFF2-40B4-BE49-F238E27FC236}">
                <a16:creationId xmlns:a16="http://schemas.microsoft.com/office/drawing/2014/main" id="{20A72BB0-3C6A-A702-CFBD-32F6FA125BD6}"/>
              </a:ext>
            </a:extLst>
          </p:cNvPr>
          <p:cNvSpPr txBox="1"/>
          <p:nvPr/>
        </p:nvSpPr>
        <p:spPr>
          <a:xfrm>
            <a:off x="37277612" y="29474477"/>
            <a:ext cx="4859496" cy="156966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latin typeface="Times New Roman"/>
                <a:cs typeface="Times New Roman"/>
              </a:rPr>
              <a:t>Mike Rosen</a:t>
            </a:r>
          </a:p>
          <a:p>
            <a:r>
              <a:rPr lang="en-US" sz="3200" dirty="0">
                <a:latin typeface="Times New Roman"/>
                <a:cs typeface="Times New Roman"/>
              </a:rPr>
              <a:t>John Ahern</a:t>
            </a:r>
          </a:p>
          <a:p>
            <a:r>
              <a:rPr lang="en-US" sz="3200" dirty="0">
                <a:latin typeface="Times New Roman"/>
                <a:cs typeface="Times New Roman"/>
              </a:rPr>
              <a:t>Dr. Robin Collins</a:t>
            </a:r>
          </a:p>
        </p:txBody>
      </p:sp>
      <p:cxnSp>
        <p:nvCxnSpPr>
          <p:cNvPr id="51" name="Straight Connector 50">
            <a:extLst>
              <a:ext uri="{FF2B5EF4-FFF2-40B4-BE49-F238E27FC236}">
                <a16:creationId xmlns:a16="http://schemas.microsoft.com/office/drawing/2014/main" id="{0B938AE3-C2FB-6196-C0A8-4C9AC4948F3C}"/>
              </a:ext>
            </a:extLst>
          </p:cNvPr>
          <p:cNvCxnSpPr>
            <a:cxnSpLocks/>
          </p:cNvCxnSpPr>
          <p:nvPr/>
        </p:nvCxnSpPr>
        <p:spPr>
          <a:xfrm>
            <a:off x="36992675" y="29569793"/>
            <a:ext cx="26670" cy="1384327"/>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Table 39">
            <a:extLst>
              <a:ext uri="{FF2B5EF4-FFF2-40B4-BE49-F238E27FC236}">
                <a16:creationId xmlns:a16="http://schemas.microsoft.com/office/drawing/2014/main" id="{D0C34D39-E32A-07F6-FADB-F2CA8CA8D1E9}"/>
              </a:ext>
            </a:extLst>
          </p:cNvPr>
          <p:cNvGraphicFramePr>
            <a:graphicFrameLocks noGrp="1"/>
          </p:cNvGraphicFramePr>
          <p:nvPr>
            <p:extLst>
              <p:ext uri="{D42A27DB-BD31-4B8C-83A1-F6EECF244321}">
                <p14:modId xmlns:p14="http://schemas.microsoft.com/office/powerpoint/2010/main" val="3586432329"/>
              </p:ext>
            </p:extLst>
          </p:nvPr>
        </p:nvGraphicFramePr>
        <p:xfrm>
          <a:off x="16372422" y="9127386"/>
          <a:ext cx="10789312" cy="2979017"/>
        </p:xfrm>
        <a:graphic>
          <a:graphicData uri="http://schemas.openxmlformats.org/drawingml/2006/table">
            <a:tbl>
              <a:tblPr firstRow="1" bandRow="1">
                <a:tableStyleId>{5C22544A-7EE6-4342-B048-85BDC9FD1C3A}</a:tableStyleId>
              </a:tblPr>
              <a:tblGrid>
                <a:gridCol w="4538508">
                  <a:extLst>
                    <a:ext uri="{9D8B030D-6E8A-4147-A177-3AD203B41FA5}">
                      <a16:colId xmlns:a16="http://schemas.microsoft.com/office/drawing/2014/main" val="500763533"/>
                    </a:ext>
                  </a:extLst>
                </a:gridCol>
                <a:gridCol w="2048342">
                  <a:extLst>
                    <a:ext uri="{9D8B030D-6E8A-4147-A177-3AD203B41FA5}">
                      <a16:colId xmlns:a16="http://schemas.microsoft.com/office/drawing/2014/main" val="3508762319"/>
                    </a:ext>
                  </a:extLst>
                </a:gridCol>
                <a:gridCol w="2141394">
                  <a:extLst>
                    <a:ext uri="{9D8B030D-6E8A-4147-A177-3AD203B41FA5}">
                      <a16:colId xmlns:a16="http://schemas.microsoft.com/office/drawing/2014/main" val="708310457"/>
                    </a:ext>
                  </a:extLst>
                </a:gridCol>
                <a:gridCol w="2061068">
                  <a:extLst>
                    <a:ext uri="{9D8B030D-6E8A-4147-A177-3AD203B41FA5}">
                      <a16:colId xmlns:a16="http://schemas.microsoft.com/office/drawing/2014/main" val="3291203653"/>
                    </a:ext>
                  </a:extLst>
                </a:gridCol>
              </a:tblGrid>
              <a:tr h="635267">
                <a:tc>
                  <a:txBody>
                    <a:bodyPr/>
                    <a:lstStyle/>
                    <a:p>
                      <a:endParaRPr lang="en-US" sz="3600" dirty="0"/>
                    </a:p>
                  </a:txBody>
                  <a:tcPr>
                    <a:solidFill>
                      <a:srgbClr val="ED7D31"/>
                    </a:solidFill>
                  </a:tcPr>
                </a:tc>
                <a:tc>
                  <a:txBody>
                    <a:bodyPr/>
                    <a:lstStyle/>
                    <a:p>
                      <a:r>
                        <a:rPr lang="en-US" sz="3600" dirty="0"/>
                        <a:t>Test 1</a:t>
                      </a:r>
                    </a:p>
                  </a:txBody>
                  <a:tcPr>
                    <a:solidFill>
                      <a:srgbClr val="ED7D31"/>
                    </a:solidFill>
                  </a:tcPr>
                </a:tc>
                <a:tc>
                  <a:txBody>
                    <a:bodyPr/>
                    <a:lstStyle/>
                    <a:p>
                      <a:r>
                        <a:rPr lang="en-US" sz="3600" dirty="0"/>
                        <a:t>Test 2</a:t>
                      </a:r>
                    </a:p>
                  </a:txBody>
                  <a:tcPr>
                    <a:solidFill>
                      <a:srgbClr val="ED7D31"/>
                    </a:solidFill>
                  </a:tcPr>
                </a:tc>
                <a:tc>
                  <a:txBody>
                    <a:bodyPr/>
                    <a:lstStyle/>
                    <a:p>
                      <a:r>
                        <a:rPr lang="en-US" sz="3600" dirty="0"/>
                        <a:t>Test 3</a:t>
                      </a:r>
                    </a:p>
                  </a:txBody>
                  <a:tcPr>
                    <a:solidFill>
                      <a:srgbClr val="ED7D31"/>
                    </a:solidFill>
                  </a:tcPr>
                </a:tc>
                <a:extLst>
                  <a:ext uri="{0D108BD9-81ED-4DB2-BD59-A6C34878D82A}">
                    <a16:rowId xmlns:a16="http://schemas.microsoft.com/office/drawing/2014/main" val="3051563621"/>
                  </a:ext>
                </a:extLst>
              </a:tr>
              <a:tr h="779646">
                <a:tc>
                  <a:txBody>
                    <a:bodyPr/>
                    <a:lstStyle/>
                    <a:p>
                      <a:r>
                        <a:rPr lang="en-US" sz="3600" dirty="0"/>
                        <a:t>Wave Height (in)</a:t>
                      </a:r>
                      <a:endParaRPr lang="en-US" dirty="0"/>
                    </a:p>
                  </a:txBody>
                  <a:tcPr>
                    <a:solidFill>
                      <a:schemeClr val="accent2">
                        <a:lumMod val="60000"/>
                        <a:lumOff val="40000"/>
                      </a:schemeClr>
                    </a:solidFill>
                  </a:tcPr>
                </a:tc>
                <a:tc>
                  <a:txBody>
                    <a:bodyPr/>
                    <a:lstStyle/>
                    <a:p>
                      <a:r>
                        <a:rPr lang="en-US" sz="3600" dirty="0"/>
                        <a:t>3.15</a:t>
                      </a:r>
                    </a:p>
                  </a:txBody>
                  <a:tcPr>
                    <a:solidFill>
                      <a:schemeClr val="accent2">
                        <a:lumMod val="60000"/>
                        <a:lumOff val="40000"/>
                      </a:schemeClr>
                    </a:solidFill>
                  </a:tcPr>
                </a:tc>
                <a:tc>
                  <a:txBody>
                    <a:bodyPr/>
                    <a:lstStyle/>
                    <a:p>
                      <a:r>
                        <a:rPr lang="en-US" sz="3600" dirty="0"/>
                        <a:t>6.30</a:t>
                      </a:r>
                    </a:p>
                  </a:txBody>
                  <a:tcPr>
                    <a:solidFill>
                      <a:schemeClr val="accent2">
                        <a:lumMod val="60000"/>
                        <a:lumOff val="40000"/>
                      </a:schemeClr>
                    </a:solidFill>
                  </a:tcPr>
                </a:tc>
                <a:tc>
                  <a:txBody>
                    <a:bodyPr/>
                    <a:lstStyle/>
                    <a:p>
                      <a:r>
                        <a:rPr lang="en-US" sz="3600" dirty="0"/>
                        <a:t>11.81</a:t>
                      </a:r>
                    </a:p>
                  </a:txBody>
                  <a:tcPr>
                    <a:solidFill>
                      <a:schemeClr val="accent2">
                        <a:lumMod val="60000"/>
                        <a:lumOff val="40000"/>
                      </a:schemeClr>
                    </a:solidFill>
                  </a:tcPr>
                </a:tc>
                <a:extLst>
                  <a:ext uri="{0D108BD9-81ED-4DB2-BD59-A6C34878D82A}">
                    <a16:rowId xmlns:a16="http://schemas.microsoft.com/office/drawing/2014/main" val="2021730382"/>
                  </a:ext>
                </a:extLst>
              </a:tr>
              <a:tr h="779646">
                <a:tc>
                  <a:txBody>
                    <a:bodyPr/>
                    <a:lstStyle/>
                    <a:p>
                      <a:r>
                        <a:rPr lang="en-US" sz="3600" dirty="0"/>
                        <a:t>Period (s)</a:t>
                      </a:r>
                      <a:endParaRPr lang="en-US" dirty="0"/>
                    </a:p>
                  </a:txBody>
                  <a:tcPr>
                    <a:solidFill>
                      <a:schemeClr val="accent2">
                        <a:lumMod val="60000"/>
                        <a:lumOff val="40000"/>
                      </a:schemeClr>
                    </a:solidFill>
                  </a:tcPr>
                </a:tc>
                <a:tc>
                  <a:txBody>
                    <a:bodyPr/>
                    <a:lstStyle/>
                    <a:p>
                      <a:r>
                        <a:rPr lang="en-US" sz="3600" dirty="0"/>
                        <a:t>5</a:t>
                      </a:r>
                    </a:p>
                  </a:txBody>
                  <a:tcPr>
                    <a:solidFill>
                      <a:schemeClr val="accent2">
                        <a:lumMod val="60000"/>
                        <a:lumOff val="40000"/>
                      </a:schemeClr>
                    </a:solidFill>
                  </a:tcPr>
                </a:tc>
                <a:tc>
                  <a:txBody>
                    <a:bodyPr/>
                    <a:lstStyle/>
                    <a:p>
                      <a:r>
                        <a:rPr lang="en-US" sz="3600" dirty="0"/>
                        <a:t>3</a:t>
                      </a:r>
                    </a:p>
                  </a:txBody>
                  <a:tcPr>
                    <a:solidFill>
                      <a:schemeClr val="accent2">
                        <a:lumMod val="60000"/>
                        <a:lumOff val="40000"/>
                      </a:schemeClr>
                    </a:solidFill>
                  </a:tcPr>
                </a:tc>
                <a:tc>
                  <a:txBody>
                    <a:bodyPr/>
                    <a:lstStyle/>
                    <a:p>
                      <a:r>
                        <a:rPr lang="en-US" sz="3600" dirty="0"/>
                        <a:t>1.5</a:t>
                      </a:r>
                    </a:p>
                  </a:txBody>
                  <a:tcPr>
                    <a:solidFill>
                      <a:schemeClr val="accent2">
                        <a:lumMod val="60000"/>
                        <a:lumOff val="40000"/>
                      </a:schemeClr>
                    </a:solidFill>
                  </a:tcPr>
                </a:tc>
                <a:extLst>
                  <a:ext uri="{0D108BD9-81ED-4DB2-BD59-A6C34878D82A}">
                    <a16:rowId xmlns:a16="http://schemas.microsoft.com/office/drawing/2014/main" val="3857002102"/>
                  </a:ext>
                </a:extLst>
              </a:tr>
              <a:tr h="779645">
                <a:tc>
                  <a:txBody>
                    <a:bodyPr/>
                    <a:lstStyle/>
                    <a:p>
                      <a:pPr lvl="0">
                        <a:buNone/>
                      </a:pPr>
                      <a:r>
                        <a:rPr lang="en-US" sz="3600" dirty="0"/>
                        <a:t>Available Power (W/m)</a:t>
                      </a:r>
                    </a:p>
                  </a:txBody>
                  <a:tcPr>
                    <a:solidFill>
                      <a:schemeClr val="accent2">
                        <a:lumMod val="60000"/>
                        <a:lumOff val="40000"/>
                      </a:schemeClr>
                    </a:solidFill>
                  </a:tcPr>
                </a:tc>
                <a:tc>
                  <a:txBody>
                    <a:bodyPr/>
                    <a:lstStyle/>
                    <a:p>
                      <a:pPr lvl="0">
                        <a:buNone/>
                      </a:pPr>
                      <a:r>
                        <a:rPr lang="en-US" sz="3600" dirty="0"/>
                        <a:t>8</a:t>
                      </a:r>
                    </a:p>
                  </a:txBody>
                  <a:tcPr>
                    <a:solidFill>
                      <a:schemeClr val="accent2">
                        <a:lumMod val="60000"/>
                        <a:lumOff val="40000"/>
                      </a:schemeClr>
                    </a:solidFill>
                  </a:tcPr>
                </a:tc>
                <a:tc>
                  <a:txBody>
                    <a:bodyPr/>
                    <a:lstStyle/>
                    <a:p>
                      <a:pPr lvl="0">
                        <a:buNone/>
                      </a:pPr>
                      <a:r>
                        <a:rPr lang="en-US" sz="3600" dirty="0"/>
                        <a:t>31</a:t>
                      </a:r>
                    </a:p>
                  </a:txBody>
                  <a:tcPr>
                    <a:solidFill>
                      <a:schemeClr val="accent2">
                        <a:lumMod val="60000"/>
                        <a:lumOff val="40000"/>
                      </a:schemeClr>
                    </a:solidFill>
                  </a:tcPr>
                </a:tc>
                <a:tc>
                  <a:txBody>
                    <a:bodyPr/>
                    <a:lstStyle/>
                    <a:p>
                      <a:pPr lvl="0">
                        <a:buNone/>
                      </a:pPr>
                      <a:r>
                        <a:rPr lang="en-US" sz="3600" dirty="0"/>
                        <a:t>113</a:t>
                      </a:r>
                    </a:p>
                  </a:txBody>
                  <a:tcPr>
                    <a:solidFill>
                      <a:schemeClr val="accent2">
                        <a:lumMod val="60000"/>
                        <a:lumOff val="40000"/>
                      </a:schemeClr>
                    </a:solidFill>
                  </a:tcPr>
                </a:tc>
                <a:extLst>
                  <a:ext uri="{0D108BD9-81ED-4DB2-BD59-A6C34878D82A}">
                    <a16:rowId xmlns:a16="http://schemas.microsoft.com/office/drawing/2014/main" val="615790836"/>
                  </a:ext>
                </a:extLst>
              </a:tr>
            </a:tbl>
          </a:graphicData>
        </a:graphic>
      </p:graphicFrame>
      <p:sp>
        <p:nvSpPr>
          <p:cNvPr id="20" name="TextBox 19">
            <a:extLst>
              <a:ext uri="{FF2B5EF4-FFF2-40B4-BE49-F238E27FC236}">
                <a16:creationId xmlns:a16="http://schemas.microsoft.com/office/drawing/2014/main" id="{5C6B027B-2DB5-0E0C-486A-296BEA8E9106}"/>
              </a:ext>
            </a:extLst>
          </p:cNvPr>
          <p:cNvSpPr txBox="1"/>
          <p:nvPr/>
        </p:nvSpPr>
        <p:spPr>
          <a:xfrm>
            <a:off x="1689682" y="22705847"/>
            <a:ext cx="560716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dirty="0">
                <a:latin typeface="Times New Roman"/>
                <a:cs typeface="Times New Roman"/>
              </a:rPr>
              <a:t>Easy deployment</a:t>
            </a:r>
          </a:p>
          <a:p>
            <a:pPr marL="571500" indent="-571500">
              <a:buFont typeface="Arial"/>
              <a:buChar char="•"/>
            </a:pPr>
            <a:r>
              <a:rPr lang="en-US" sz="3600" dirty="0">
                <a:latin typeface="Times New Roman"/>
                <a:cs typeface="Times New Roman"/>
              </a:rPr>
              <a:t>Use in remote locations</a:t>
            </a:r>
          </a:p>
          <a:p>
            <a:pPr marL="571500" indent="-571500">
              <a:buFont typeface="Arial"/>
              <a:buChar char="•"/>
            </a:pPr>
            <a:r>
              <a:rPr lang="en-US" sz="3600" dirty="0">
                <a:latin typeface="Times New Roman"/>
                <a:cs typeface="Times New Roman"/>
              </a:rPr>
              <a:t>Implementation post-natural disasters</a:t>
            </a:r>
          </a:p>
          <a:p>
            <a:pPr marL="571500" indent="-571500">
              <a:buFont typeface="Arial"/>
              <a:buChar char="•"/>
            </a:pPr>
            <a:endParaRPr lang="en-US" sz="3600" dirty="0">
              <a:latin typeface="Times New Roman"/>
              <a:cs typeface="Times New Roman"/>
            </a:endParaRPr>
          </a:p>
        </p:txBody>
      </p:sp>
      <p:sp>
        <p:nvSpPr>
          <p:cNvPr id="55" name="TextBox 54">
            <a:extLst>
              <a:ext uri="{FF2B5EF4-FFF2-40B4-BE49-F238E27FC236}">
                <a16:creationId xmlns:a16="http://schemas.microsoft.com/office/drawing/2014/main" id="{FC62A197-1BCF-4ECB-A599-94F2F53C49C2}"/>
              </a:ext>
            </a:extLst>
          </p:cNvPr>
          <p:cNvSpPr txBox="1"/>
          <p:nvPr/>
        </p:nvSpPr>
        <p:spPr>
          <a:xfrm>
            <a:off x="8700639" y="22711914"/>
            <a:ext cx="560716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dirty="0">
                <a:latin typeface="Times New Roman"/>
                <a:cs typeface="Times New Roman"/>
              </a:rPr>
              <a:t>Simple mechanics for repair and replacement </a:t>
            </a:r>
          </a:p>
          <a:p>
            <a:pPr marL="571500" indent="-571500">
              <a:buFont typeface="Arial"/>
              <a:buChar char="•"/>
            </a:pPr>
            <a:r>
              <a:rPr lang="en-US" sz="3600" dirty="0">
                <a:latin typeface="Times New Roman"/>
                <a:cs typeface="Times New Roman"/>
              </a:rPr>
              <a:t>Low cost for developing regions and aid orgs. </a:t>
            </a:r>
          </a:p>
          <a:p>
            <a:pPr marL="571500" indent="-571500">
              <a:buFont typeface="Arial"/>
              <a:buChar char="•"/>
            </a:pPr>
            <a:endParaRPr lang="en-US" sz="3600" dirty="0">
              <a:latin typeface="Times New Roman"/>
              <a:cs typeface="Times New Roman"/>
            </a:endParaRPr>
          </a:p>
        </p:txBody>
      </p:sp>
      <p:grpSp>
        <p:nvGrpSpPr>
          <p:cNvPr id="29" name="Group 28">
            <a:extLst>
              <a:ext uri="{FF2B5EF4-FFF2-40B4-BE49-F238E27FC236}">
                <a16:creationId xmlns:a16="http://schemas.microsoft.com/office/drawing/2014/main" id="{8B300391-C33F-8930-3DCE-A35E123B0EC5}"/>
              </a:ext>
            </a:extLst>
          </p:cNvPr>
          <p:cNvGrpSpPr/>
          <p:nvPr/>
        </p:nvGrpSpPr>
        <p:grpSpPr>
          <a:xfrm>
            <a:off x="28978095" y="5831186"/>
            <a:ext cx="12981728" cy="13844715"/>
            <a:chOff x="28978095" y="5774184"/>
            <a:chExt cx="12981728" cy="13844715"/>
          </a:xfrm>
        </p:grpSpPr>
        <p:sp>
          <p:nvSpPr>
            <p:cNvPr id="38" name="TextBox 1">
              <a:extLst>
                <a:ext uri="{FF2B5EF4-FFF2-40B4-BE49-F238E27FC236}">
                  <a16:creationId xmlns:a16="http://schemas.microsoft.com/office/drawing/2014/main" id="{D9AE77D7-1387-3E80-2B2B-20D5755E979D}"/>
                </a:ext>
              </a:extLst>
            </p:cNvPr>
            <p:cNvSpPr txBox="1"/>
            <p:nvPr/>
          </p:nvSpPr>
          <p:spPr>
            <a:xfrm>
              <a:off x="28986871" y="6230619"/>
              <a:ext cx="12952569" cy="13388280"/>
            </a:xfrm>
            <a:prstGeom prst="rect">
              <a:avLst/>
            </a:prstGeom>
            <a:solidFill>
              <a:schemeClr val="bg1">
                <a:lumMod val="75000"/>
              </a:schemeClr>
            </a:solidFill>
            <a:ln>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Font typeface="Arial"/>
                <a:buChar char="•"/>
              </a:pPr>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endParaRPr lang="en-US" sz="3600" dirty="0">
                <a:latin typeface="Times New Roman"/>
                <a:cs typeface="Times New Roman"/>
              </a:endParaRPr>
            </a:p>
            <a:p>
              <a:r>
                <a:rPr lang="en-US" sz="3600" dirty="0">
                  <a:latin typeface="Times New Roman"/>
                  <a:cs typeface="Times New Roman"/>
                </a:rPr>
                <a:t>The product is targeted to small island communities and disaster relief areas, with a sufficient wave energy resource.</a:t>
              </a:r>
              <a:endParaRPr lang="en-US">
                <a:cs typeface="Calibri"/>
              </a:endParaRPr>
            </a:p>
            <a:p>
              <a:pPr marL="571500" indent="-571500">
                <a:buFont typeface="Arial"/>
                <a:buChar char="•"/>
              </a:pPr>
              <a:r>
                <a:rPr lang="en-US" sz="3600" dirty="0">
                  <a:latin typeface="Times New Roman"/>
                  <a:cs typeface="Times New Roman"/>
                </a:rPr>
                <a:t>Case study focused  at the Shoals Marine Lab on Appledore Island</a:t>
              </a:r>
            </a:p>
            <a:p>
              <a:pPr marL="571500" indent="-571500">
                <a:buFont typeface="Arial"/>
                <a:buChar char="•"/>
              </a:pPr>
              <a:r>
                <a:rPr lang="en-US" sz="3600" dirty="0">
                  <a:latin typeface="Times New Roman"/>
                  <a:cs typeface="Times New Roman"/>
                </a:rPr>
                <a:t>Target areas such as the Marshall Islands, and Mauritius Islands</a:t>
              </a:r>
            </a:p>
            <a:p>
              <a:pPr marL="571500" indent="-571500">
                <a:buFont typeface="Arial"/>
                <a:buChar char="•"/>
              </a:pPr>
              <a:r>
                <a:rPr lang="en-US" sz="3600" dirty="0">
                  <a:latin typeface="Times New Roman"/>
                  <a:cs typeface="Times New Roman"/>
                </a:rPr>
                <a:t>Interviews with industry experts, competition, and potential users</a:t>
              </a: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a:p>
              <a:pPr marL="571500" indent="-571500">
                <a:buFont typeface="Arial"/>
                <a:buChar char="•"/>
              </a:pPr>
              <a:endParaRPr lang="en-US" sz="3600" dirty="0">
                <a:latin typeface="Times New Roman"/>
                <a:cs typeface="Times New Roman"/>
              </a:endParaRPr>
            </a:p>
          </p:txBody>
        </p:sp>
        <p:sp>
          <p:nvSpPr>
            <p:cNvPr id="12" name="TextBox 11">
              <a:extLst>
                <a:ext uri="{FF2B5EF4-FFF2-40B4-BE49-F238E27FC236}">
                  <a16:creationId xmlns:a16="http://schemas.microsoft.com/office/drawing/2014/main" id="{15FB1007-3799-F010-BFB0-7AC59C6EF496}"/>
                </a:ext>
              </a:extLst>
            </p:cNvPr>
            <p:cNvSpPr txBox="1"/>
            <p:nvPr/>
          </p:nvSpPr>
          <p:spPr>
            <a:xfrm>
              <a:off x="28989341" y="5774184"/>
              <a:ext cx="12953005" cy="646331"/>
            </a:xfrm>
            <a:prstGeom prst="rect">
              <a:avLst/>
            </a:prstGeom>
            <a:solidFill>
              <a:schemeClr val="bg1">
                <a:lumMod val="50000"/>
              </a:schemeClr>
            </a:solidFill>
            <a:ln>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Cost Analysis</a:t>
              </a:r>
            </a:p>
          </p:txBody>
        </p:sp>
        <p:sp>
          <p:nvSpPr>
            <p:cNvPr id="16" name="TextBox 15">
              <a:extLst>
                <a:ext uri="{FF2B5EF4-FFF2-40B4-BE49-F238E27FC236}">
                  <a16:creationId xmlns:a16="http://schemas.microsoft.com/office/drawing/2014/main" id="{EB972D19-15B2-084E-B498-89AE5870E268}"/>
                </a:ext>
              </a:extLst>
            </p:cNvPr>
            <p:cNvSpPr txBox="1"/>
            <p:nvPr/>
          </p:nvSpPr>
          <p:spPr>
            <a:xfrm>
              <a:off x="28978095" y="10458401"/>
              <a:ext cx="12981728" cy="646331"/>
            </a:xfrm>
            <a:prstGeom prst="rect">
              <a:avLst/>
            </a:prstGeom>
            <a:solidFill>
              <a:schemeClr val="bg1">
                <a:lumMod val="50000"/>
              </a:schemeClr>
            </a:solidFill>
            <a:ln>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Times New Roman"/>
                  <a:cs typeface="Times New Roman"/>
                </a:rPr>
                <a:t>Stakeholders</a:t>
              </a:r>
            </a:p>
          </p:txBody>
        </p:sp>
      </p:grpSp>
      <p:pic>
        <p:nvPicPr>
          <p:cNvPr id="40" name="Picture 40">
            <a:extLst>
              <a:ext uri="{FF2B5EF4-FFF2-40B4-BE49-F238E27FC236}">
                <a16:creationId xmlns:a16="http://schemas.microsoft.com/office/drawing/2014/main" id="{EF470DC5-1E4D-8E0A-CB07-97596272B599}"/>
              </a:ext>
            </a:extLst>
          </p:cNvPr>
          <p:cNvPicPr>
            <a:picLocks noChangeAspect="1"/>
          </p:cNvPicPr>
          <p:nvPr/>
        </p:nvPicPr>
        <p:blipFill>
          <a:blip r:embed="rId12"/>
          <a:stretch>
            <a:fillRect/>
          </a:stretch>
        </p:blipFill>
        <p:spPr>
          <a:xfrm>
            <a:off x="35656234" y="15157576"/>
            <a:ext cx="6251664" cy="3870309"/>
          </a:xfrm>
          <a:prstGeom prst="rect">
            <a:avLst/>
          </a:prstGeom>
          <a:ln w="57150">
            <a:solidFill>
              <a:schemeClr val="tx1">
                <a:lumMod val="50000"/>
                <a:lumOff val="50000"/>
              </a:schemeClr>
            </a:solidFill>
          </a:ln>
        </p:spPr>
      </p:pic>
      <p:pic>
        <p:nvPicPr>
          <p:cNvPr id="41" name="Picture 41" descr="A picture containing chart&#10;&#10;Description automatically generated">
            <a:extLst>
              <a:ext uri="{FF2B5EF4-FFF2-40B4-BE49-F238E27FC236}">
                <a16:creationId xmlns:a16="http://schemas.microsoft.com/office/drawing/2014/main" id="{717E79F8-768D-33AF-F1F4-0A3D48DECEA3}"/>
              </a:ext>
            </a:extLst>
          </p:cNvPr>
          <p:cNvPicPr>
            <a:picLocks noChangeAspect="1"/>
          </p:cNvPicPr>
          <p:nvPr/>
        </p:nvPicPr>
        <p:blipFill>
          <a:blip r:embed="rId13"/>
          <a:stretch>
            <a:fillRect/>
          </a:stretch>
        </p:blipFill>
        <p:spPr>
          <a:xfrm>
            <a:off x="29050373" y="15157576"/>
            <a:ext cx="6547639" cy="3869379"/>
          </a:xfrm>
          <a:prstGeom prst="rect">
            <a:avLst/>
          </a:prstGeom>
          <a:ln w="57150">
            <a:solidFill>
              <a:schemeClr val="tx1">
                <a:lumMod val="50000"/>
                <a:lumOff val="50000"/>
              </a:schemeClr>
            </a:solidFill>
          </a:ln>
        </p:spPr>
      </p:pic>
      <p:pic>
        <p:nvPicPr>
          <p:cNvPr id="60" name="Picture 60" descr="Chart, bar chart&#10;&#10;Description automatically generated">
            <a:extLst>
              <a:ext uri="{FF2B5EF4-FFF2-40B4-BE49-F238E27FC236}">
                <a16:creationId xmlns:a16="http://schemas.microsoft.com/office/drawing/2014/main" id="{AD00C5D1-95CC-E9CD-DC27-29EBA13A95A9}"/>
              </a:ext>
            </a:extLst>
          </p:cNvPr>
          <p:cNvPicPr>
            <a:picLocks noChangeAspect="1"/>
          </p:cNvPicPr>
          <p:nvPr/>
        </p:nvPicPr>
        <p:blipFill rotWithShape="1">
          <a:blip r:embed="rId14"/>
          <a:srcRect l="6284" t="193" r="6011" b="-304"/>
          <a:stretch/>
        </p:blipFill>
        <p:spPr>
          <a:xfrm>
            <a:off x="15790789" y="26954070"/>
            <a:ext cx="5978740" cy="3298676"/>
          </a:xfrm>
          <a:prstGeom prst="rect">
            <a:avLst/>
          </a:prstGeom>
          <a:ln w="57150">
            <a:solidFill>
              <a:srgbClr val="00D0FF"/>
            </a:solidFill>
          </a:ln>
        </p:spPr>
      </p:pic>
      <p:pic>
        <p:nvPicPr>
          <p:cNvPr id="61" name="Picture 61" descr="Chart&#10;&#10;Description automatically generated">
            <a:extLst>
              <a:ext uri="{FF2B5EF4-FFF2-40B4-BE49-F238E27FC236}">
                <a16:creationId xmlns:a16="http://schemas.microsoft.com/office/drawing/2014/main" id="{AB1F7BDD-2921-A39D-64E1-BD778546844E}"/>
              </a:ext>
            </a:extLst>
          </p:cNvPr>
          <p:cNvPicPr>
            <a:picLocks noChangeAspect="1"/>
          </p:cNvPicPr>
          <p:nvPr/>
        </p:nvPicPr>
        <p:blipFill rotWithShape="1">
          <a:blip r:embed="rId15"/>
          <a:srcRect l="4945" r="6868" b="-572"/>
          <a:stretch/>
        </p:blipFill>
        <p:spPr>
          <a:xfrm>
            <a:off x="21867962" y="26953114"/>
            <a:ext cx="5986738" cy="3291491"/>
          </a:xfrm>
          <a:prstGeom prst="rect">
            <a:avLst/>
          </a:prstGeom>
          <a:ln w="57150">
            <a:solidFill>
              <a:srgbClr val="00D0FF"/>
            </a:solidFill>
          </a:ln>
        </p:spPr>
      </p:pic>
      <p:pic>
        <p:nvPicPr>
          <p:cNvPr id="52" name="Picture 52" descr="A picture containing bar chart&#10;&#10;Description automatically generated">
            <a:extLst>
              <a:ext uri="{FF2B5EF4-FFF2-40B4-BE49-F238E27FC236}">
                <a16:creationId xmlns:a16="http://schemas.microsoft.com/office/drawing/2014/main" id="{85C38A5A-E281-CD99-E0A3-F0D4B1953752}"/>
              </a:ext>
            </a:extLst>
          </p:cNvPr>
          <p:cNvPicPr>
            <a:picLocks noChangeAspect="1"/>
          </p:cNvPicPr>
          <p:nvPr/>
        </p:nvPicPr>
        <p:blipFill>
          <a:blip r:embed="rId16"/>
          <a:stretch>
            <a:fillRect/>
          </a:stretch>
        </p:blipFill>
        <p:spPr>
          <a:xfrm>
            <a:off x="11192068" y="8892613"/>
            <a:ext cx="3438309" cy="4284255"/>
          </a:xfrm>
          <a:prstGeom prst="rect">
            <a:avLst/>
          </a:prstGeom>
        </p:spPr>
      </p:pic>
      <p:pic>
        <p:nvPicPr>
          <p:cNvPr id="53" name="Picture 53" descr="Map&#10;&#10;Description automatically generated">
            <a:extLst>
              <a:ext uri="{FF2B5EF4-FFF2-40B4-BE49-F238E27FC236}">
                <a16:creationId xmlns:a16="http://schemas.microsoft.com/office/drawing/2014/main" id="{BF23C20A-04BF-066A-EE28-BAD32F862BE0}"/>
              </a:ext>
            </a:extLst>
          </p:cNvPr>
          <p:cNvPicPr>
            <a:picLocks noChangeAspect="1"/>
          </p:cNvPicPr>
          <p:nvPr/>
        </p:nvPicPr>
        <p:blipFill>
          <a:blip r:embed="rId17"/>
          <a:stretch>
            <a:fillRect/>
          </a:stretch>
        </p:blipFill>
        <p:spPr>
          <a:xfrm>
            <a:off x="1992337" y="8905221"/>
            <a:ext cx="8766919" cy="5137459"/>
          </a:xfrm>
          <a:prstGeom prst="rect">
            <a:avLst/>
          </a:prstGeom>
          <a:ln w="57150">
            <a:solidFill>
              <a:srgbClr val="4472C4"/>
            </a:solidFill>
          </a:ln>
        </p:spPr>
      </p:pic>
      <p:sp>
        <p:nvSpPr>
          <p:cNvPr id="3" name="TextBox 2">
            <a:extLst>
              <a:ext uri="{FF2B5EF4-FFF2-40B4-BE49-F238E27FC236}">
                <a16:creationId xmlns:a16="http://schemas.microsoft.com/office/drawing/2014/main" id="{38D8EE8E-FC8B-B5F3-F887-39393018496F}"/>
              </a:ext>
            </a:extLst>
          </p:cNvPr>
          <p:cNvSpPr txBox="1"/>
          <p:nvPr/>
        </p:nvSpPr>
        <p:spPr>
          <a:xfrm>
            <a:off x="29533368" y="19154852"/>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ea typeface="+mn-lt"/>
                <a:cs typeface="+mn-lt"/>
              </a:rPr>
              <a:t>Average Wave Heights in North America, June 2021 (Left)  and January 2022 (Right)</a:t>
            </a:r>
            <a:endParaRPr lang="en-US" sz="2300" dirty="0">
              <a:latin typeface="Times New Roman"/>
              <a:cs typeface="Times New Roman"/>
            </a:endParaRPr>
          </a:p>
        </p:txBody>
      </p:sp>
      <p:sp>
        <p:nvSpPr>
          <p:cNvPr id="2" name="TextBox 1">
            <a:extLst>
              <a:ext uri="{FF2B5EF4-FFF2-40B4-BE49-F238E27FC236}">
                <a16:creationId xmlns:a16="http://schemas.microsoft.com/office/drawing/2014/main" id="{C6B569F1-BDDC-7242-AFA4-D1521310CBE0}"/>
              </a:ext>
            </a:extLst>
          </p:cNvPr>
          <p:cNvSpPr txBox="1"/>
          <p:nvPr/>
        </p:nvSpPr>
        <p:spPr>
          <a:xfrm>
            <a:off x="15523349" y="17096874"/>
            <a:ext cx="8540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Times New Roman"/>
                <a:ea typeface="Calibri"/>
                <a:cs typeface="Times New Roman"/>
              </a:rPr>
              <a:t>Left: Photo of small scale in wave tank Center: Photo of small scale being lowered into wave tank. Right: Small scale model being prepared to enter wave tank.</a:t>
            </a:r>
            <a:endParaRPr lang="en-US"/>
          </a:p>
        </p:txBody>
      </p:sp>
      <p:sp>
        <p:nvSpPr>
          <p:cNvPr id="54" name="TextBox 53">
            <a:extLst>
              <a:ext uri="{FF2B5EF4-FFF2-40B4-BE49-F238E27FC236}">
                <a16:creationId xmlns:a16="http://schemas.microsoft.com/office/drawing/2014/main" id="{3416EBFE-25B6-A20F-1706-52293284CD1E}"/>
              </a:ext>
            </a:extLst>
          </p:cNvPr>
          <p:cNvSpPr txBox="1"/>
          <p:nvPr/>
        </p:nvSpPr>
        <p:spPr>
          <a:xfrm>
            <a:off x="15440860" y="30435614"/>
            <a:ext cx="12758222" cy="82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ea typeface="Calibri"/>
                <a:cs typeface="Times New Roman"/>
              </a:rPr>
              <a:t>Left: Plot of wave height data from second test. Right: Plot wave pressure data from small scale, from second test.</a:t>
            </a:r>
            <a:endParaRPr lang="en-US"/>
          </a:p>
        </p:txBody>
      </p:sp>
      <p:graphicFrame>
        <p:nvGraphicFramePr>
          <p:cNvPr id="21" name="Table 20">
            <a:extLst>
              <a:ext uri="{FF2B5EF4-FFF2-40B4-BE49-F238E27FC236}">
                <a16:creationId xmlns:a16="http://schemas.microsoft.com/office/drawing/2014/main" id="{D138FB93-89D5-4862-2437-DE774BD4E757}"/>
              </a:ext>
            </a:extLst>
          </p:cNvPr>
          <p:cNvGraphicFramePr>
            <a:graphicFrameLocks noGrp="1"/>
          </p:cNvGraphicFramePr>
          <p:nvPr>
            <p:extLst>
              <p:ext uri="{D42A27DB-BD31-4B8C-83A1-F6EECF244321}">
                <p14:modId xmlns:p14="http://schemas.microsoft.com/office/powerpoint/2010/main" val="1360225762"/>
              </p:ext>
            </p:extLst>
          </p:nvPr>
        </p:nvGraphicFramePr>
        <p:xfrm>
          <a:off x="35336419" y="6564442"/>
          <a:ext cx="6383616" cy="3453469"/>
        </p:xfrm>
        <a:graphic>
          <a:graphicData uri="http://schemas.openxmlformats.org/drawingml/2006/table">
            <a:tbl>
              <a:tblPr firstRow="1" bandRow="1">
                <a:tableStyleId>{5C22544A-7EE6-4342-B048-85BDC9FD1C3A}</a:tableStyleId>
              </a:tblPr>
              <a:tblGrid>
                <a:gridCol w="3142962">
                  <a:extLst>
                    <a:ext uri="{9D8B030D-6E8A-4147-A177-3AD203B41FA5}">
                      <a16:colId xmlns:a16="http://schemas.microsoft.com/office/drawing/2014/main" val="162354704"/>
                    </a:ext>
                  </a:extLst>
                </a:gridCol>
                <a:gridCol w="3240654">
                  <a:extLst>
                    <a:ext uri="{9D8B030D-6E8A-4147-A177-3AD203B41FA5}">
                      <a16:colId xmlns:a16="http://schemas.microsoft.com/office/drawing/2014/main" val="2630374548"/>
                    </a:ext>
                  </a:extLst>
                </a:gridCol>
              </a:tblGrid>
              <a:tr h="452032">
                <a:tc>
                  <a:txBody>
                    <a:bodyPr/>
                    <a:lstStyle/>
                    <a:p>
                      <a:pPr marL="0" marR="0">
                        <a:spcBef>
                          <a:spcPts val="0"/>
                        </a:spcBef>
                        <a:spcAft>
                          <a:spcPts val="0"/>
                        </a:spcAft>
                      </a:pPr>
                      <a:r>
                        <a:rPr lang="en-US" sz="2800" dirty="0">
                          <a:effectLst/>
                          <a:latin typeface="Times New Roman"/>
                        </a:rPr>
                        <a:t>Type</a:t>
                      </a:r>
                    </a:p>
                  </a:txBody>
                  <a:tcPr marL="68580" marR="68580" marT="0" marB="0"/>
                </a:tc>
                <a:tc>
                  <a:txBody>
                    <a:bodyPr/>
                    <a:lstStyle/>
                    <a:p>
                      <a:pPr marL="0" marR="0">
                        <a:spcBef>
                          <a:spcPts val="0"/>
                        </a:spcBef>
                        <a:spcAft>
                          <a:spcPts val="0"/>
                        </a:spcAft>
                      </a:pPr>
                      <a:r>
                        <a:rPr lang="en-US" sz="2800" dirty="0">
                          <a:effectLst/>
                          <a:latin typeface="Times New Roman"/>
                        </a:rPr>
                        <a:t>Cost/ m</a:t>
                      </a:r>
                      <a:r>
                        <a:rPr lang="en-US" sz="2800" baseline="30000" dirty="0">
                          <a:effectLst/>
                          <a:latin typeface="Times New Roman"/>
                        </a:rPr>
                        <a:t>3  </a:t>
                      </a:r>
                      <a:r>
                        <a:rPr lang="en-US" sz="2800" dirty="0">
                          <a:effectLst/>
                          <a:latin typeface="Times New Roman"/>
                        </a:rPr>
                        <a:t>($USD)</a:t>
                      </a:r>
                    </a:p>
                  </a:txBody>
                  <a:tcPr marL="68580" marR="68580" marT="0" marB="0"/>
                </a:tc>
                <a:extLst>
                  <a:ext uri="{0D108BD9-81ED-4DB2-BD59-A6C34878D82A}">
                    <a16:rowId xmlns:a16="http://schemas.microsoft.com/office/drawing/2014/main" val="4127313136"/>
                  </a:ext>
                </a:extLst>
              </a:tr>
              <a:tr h="441117">
                <a:tc>
                  <a:txBody>
                    <a:bodyPr/>
                    <a:lstStyle/>
                    <a:p>
                      <a:pPr marL="0" marR="0">
                        <a:spcBef>
                          <a:spcPts val="0"/>
                        </a:spcBef>
                        <a:spcAft>
                          <a:spcPts val="0"/>
                        </a:spcAft>
                      </a:pPr>
                      <a:r>
                        <a:rPr lang="en-US" sz="2800" dirty="0">
                          <a:effectLst/>
                          <a:latin typeface="Times New Roman"/>
                        </a:rPr>
                        <a:t>Capital Cost</a:t>
                      </a:r>
                    </a:p>
                  </a:txBody>
                  <a:tcPr marL="68580" marR="68580" marT="0" marB="0"/>
                </a:tc>
                <a:tc>
                  <a:txBody>
                    <a:bodyPr/>
                    <a:lstStyle/>
                    <a:p>
                      <a:pPr marL="0" marR="0">
                        <a:spcBef>
                          <a:spcPts val="0"/>
                        </a:spcBef>
                        <a:spcAft>
                          <a:spcPts val="0"/>
                        </a:spcAft>
                      </a:pPr>
                      <a:r>
                        <a:rPr lang="en-US" sz="2800" dirty="0">
                          <a:effectLst/>
                          <a:latin typeface="Times New Roman"/>
                        </a:rPr>
                        <a:t>0.71</a:t>
                      </a:r>
                    </a:p>
                  </a:txBody>
                  <a:tcPr marL="68580" marR="68580" marT="0" marB="0"/>
                </a:tc>
                <a:extLst>
                  <a:ext uri="{0D108BD9-81ED-4DB2-BD59-A6C34878D82A}">
                    <a16:rowId xmlns:a16="http://schemas.microsoft.com/office/drawing/2014/main" val="2079753488"/>
                  </a:ext>
                </a:extLst>
              </a:tr>
              <a:tr h="404449">
                <a:tc>
                  <a:txBody>
                    <a:bodyPr/>
                    <a:lstStyle/>
                    <a:p>
                      <a:pPr marL="0" marR="0">
                        <a:spcBef>
                          <a:spcPts val="0"/>
                        </a:spcBef>
                        <a:spcAft>
                          <a:spcPts val="0"/>
                        </a:spcAft>
                      </a:pPr>
                      <a:r>
                        <a:rPr lang="en-US" sz="2800" dirty="0">
                          <a:effectLst/>
                          <a:latin typeface="Times New Roman"/>
                        </a:rPr>
                        <a:t>O&amp;M</a:t>
                      </a:r>
                    </a:p>
                  </a:txBody>
                  <a:tcPr marL="68580" marR="68580" marT="0" marB="0"/>
                </a:tc>
                <a:tc>
                  <a:txBody>
                    <a:bodyPr/>
                    <a:lstStyle/>
                    <a:p>
                      <a:pPr marL="0" marR="0">
                        <a:spcBef>
                          <a:spcPts val="0"/>
                        </a:spcBef>
                        <a:spcAft>
                          <a:spcPts val="0"/>
                        </a:spcAft>
                      </a:pPr>
                      <a:endParaRPr lang="en-US" sz="2800" dirty="0">
                        <a:effectLst/>
                        <a:latin typeface="Times New Roman"/>
                      </a:endParaRPr>
                    </a:p>
                  </a:txBody>
                  <a:tcPr marL="68580" marR="68580" marT="0" marB="0"/>
                </a:tc>
                <a:extLst>
                  <a:ext uri="{0D108BD9-81ED-4DB2-BD59-A6C34878D82A}">
                    <a16:rowId xmlns:a16="http://schemas.microsoft.com/office/drawing/2014/main" val="1246977535"/>
                  </a:ext>
                </a:extLst>
              </a:tr>
              <a:tr h="404449">
                <a:tc>
                  <a:txBody>
                    <a:bodyPr/>
                    <a:lstStyle/>
                    <a:p>
                      <a:pPr marL="0" marR="0">
                        <a:spcBef>
                          <a:spcPts val="0"/>
                        </a:spcBef>
                        <a:spcAft>
                          <a:spcPts val="0"/>
                        </a:spcAft>
                      </a:pPr>
                      <a:r>
                        <a:rPr lang="en-US" sz="2800" dirty="0">
                          <a:effectLst/>
                          <a:latin typeface="Times New Roman"/>
                        </a:rPr>
                        <a:t>        Labor</a:t>
                      </a:r>
                    </a:p>
                  </a:txBody>
                  <a:tcPr marL="68580" marR="68580" marT="0" marB="0"/>
                </a:tc>
                <a:tc>
                  <a:txBody>
                    <a:bodyPr/>
                    <a:lstStyle/>
                    <a:p>
                      <a:pPr marL="0" marR="0">
                        <a:spcBef>
                          <a:spcPts val="0"/>
                        </a:spcBef>
                        <a:spcAft>
                          <a:spcPts val="0"/>
                        </a:spcAft>
                      </a:pPr>
                      <a:r>
                        <a:rPr lang="en-US" sz="2800" dirty="0">
                          <a:effectLst/>
                          <a:latin typeface="Times New Roman"/>
                        </a:rPr>
                        <a:t>0.10</a:t>
                      </a:r>
                    </a:p>
                  </a:txBody>
                  <a:tcPr marL="68580" marR="68580" marT="0" marB="0"/>
                </a:tc>
                <a:extLst>
                  <a:ext uri="{0D108BD9-81ED-4DB2-BD59-A6C34878D82A}">
                    <a16:rowId xmlns:a16="http://schemas.microsoft.com/office/drawing/2014/main" val="2443850237"/>
                  </a:ext>
                </a:extLst>
              </a:tr>
              <a:tr h="404449">
                <a:tc>
                  <a:txBody>
                    <a:bodyPr/>
                    <a:lstStyle/>
                    <a:p>
                      <a:pPr marL="0" marR="0">
                        <a:spcBef>
                          <a:spcPts val="0"/>
                        </a:spcBef>
                        <a:spcAft>
                          <a:spcPts val="0"/>
                        </a:spcAft>
                      </a:pPr>
                      <a:r>
                        <a:rPr lang="en-US" sz="2800" dirty="0">
                          <a:effectLst/>
                          <a:latin typeface="Times New Roman"/>
                        </a:rPr>
                        <a:t>        Chemicals </a:t>
                      </a:r>
                    </a:p>
                  </a:txBody>
                  <a:tcPr marL="68580" marR="68580" marT="0" marB="0"/>
                </a:tc>
                <a:tc>
                  <a:txBody>
                    <a:bodyPr/>
                    <a:lstStyle/>
                    <a:p>
                      <a:pPr marL="0" marR="0">
                        <a:spcBef>
                          <a:spcPts val="0"/>
                        </a:spcBef>
                        <a:spcAft>
                          <a:spcPts val="0"/>
                        </a:spcAft>
                      </a:pPr>
                      <a:r>
                        <a:rPr lang="en-US" sz="2800" dirty="0">
                          <a:effectLst/>
                          <a:latin typeface="Times New Roman"/>
                        </a:rPr>
                        <a:t>0.07</a:t>
                      </a:r>
                    </a:p>
                  </a:txBody>
                  <a:tcPr marL="68580" marR="68580" marT="0" marB="0"/>
                </a:tc>
                <a:extLst>
                  <a:ext uri="{0D108BD9-81ED-4DB2-BD59-A6C34878D82A}">
                    <a16:rowId xmlns:a16="http://schemas.microsoft.com/office/drawing/2014/main" val="1199142686"/>
                  </a:ext>
                </a:extLst>
              </a:tr>
              <a:tr h="404449">
                <a:tc>
                  <a:txBody>
                    <a:bodyPr/>
                    <a:lstStyle/>
                    <a:p>
                      <a:pPr marL="0" marR="0">
                        <a:spcBef>
                          <a:spcPts val="0"/>
                        </a:spcBef>
                        <a:spcAft>
                          <a:spcPts val="0"/>
                        </a:spcAft>
                      </a:pPr>
                      <a:r>
                        <a:rPr lang="en-US" sz="2800" dirty="0">
                          <a:effectLst/>
                          <a:latin typeface="Times New Roman"/>
                        </a:rPr>
                        <a:t>        Membranes</a:t>
                      </a:r>
                    </a:p>
                  </a:txBody>
                  <a:tcPr marL="68580" marR="68580" marT="0" marB="0"/>
                </a:tc>
                <a:tc>
                  <a:txBody>
                    <a:bodyPr/>
                    <a:lstStyle/>
                    <a:p>
                      <a:pPr marL="0" marR="0">
                        <a:spcBef>
                          <a:spcPts val="0"/>
                        </a:spcBef>
                        <a:spcAft>
                          <a:spcPts val="0"/>
                        </a:spcAft>
                      </a:pPr>
                      <a:r>
                        <a:rPr lang="en-US" sz="2800" dirty="0">
                          <a:effectLst/>
                          <a:latin typeface="Times New Roman"/>
                        </a:rPr>
                        <a:t>0.03</a:t>
                      </a:r>
                    </a:p>
                  </a:txBody>
                  <a:tcPr marL="68580" marR="68580" marT="0" marB="0"/>
                </a:tc>
                <a:extLst>
                  <a:ext uri="{0D108BD9-81ED-4DB2-BD59-A6C34878D82A}">
                    <a16:rowId xmlns:a16="http://schemas.microsoft.com/office/drawing/2014/main" val="3786445067"/>
                  </a:ext>
                </a:extLst>
              </a:tr>
              <a:tr h="404449">
                <a:tc>
                  <a:txBody>
                    <a:bodyPr/>
                    <a:lstStyle/>
                    <a:p>
                      <a:pPr marL="0" marR="0">
                        <a:spcBef>
                          <a:spcPts val="0"/>
                        </a:spcBef>
                        <a:spcAft>
                          <a:spcPts val="0"/>
                        </a:spcAft>
                      </a:pPr>
                      <a:r>
                        <a:rPr lang="en-US" sz="2800" dirty="0">
                          <a:effectLst/>
                          <a:latin typeface="Times New Roman"/>
                        </a:rPr>
                        <a:t>        Maintenance</a:t>
                      </a:r>
                    </a:p>
                  </a:txBody>
                  <a:tcPr marL="68580" marR="68580" marT="0" marB="0"/>
                </a:tc>
                <a:tc>
                  <a:txBody>
                    <a:bodyPr/>
                    <a:lstStyle/>
                    <a:p>
                      <a:pPr marL="0" marR="0">
                        <a:spcBef>
                          <a:spcPts val="0"/>
                        </a:spcBef>
                        <a:spcAft>
                          <a:spcPts val="0"/>
                        </a:spcAft>
                      </a:pPr>
                      <a:r>
                        <a:rPr lang="en-US" sz="2800" dirty="0">
                          <a:effectLst/>
                          <a:latin typeface="Times New Roman"/>
                        </a:rPr>
                        <a:t>0.14</a:t>
                      </a:r>
                    </a:p>
                  </a:txBody>
                  <a:tcPr marL="68580" marR="68580" marT="0" marB="0"/>
                </a:tc>
                <a:extLst>
                  <a:ext uri="{0D108BD9-81ED-4DB2-BD59-A6C34878D82A}">
                    <a16:rowId xmlns:a16="http://schemas.microsoft.com/office/drawing/2014/main" val="1685179551"/>
                  </a:ext>
                </a:extLst>
              </a:tr>
              <a:tr h="404449">
                <a:tc>
                  <a:txBody>
                    <a:bodyPr/>
                    <a:lstStyle/>
                    <a:p>
                      <a:pPr marL="0" marR="0">
                        <a:spcBef>
                          <a:spcPts val="0"/>
                        </a:spcBef>
                        <a:spcAft>
                          <a:spcPts val="0"/>
                        </a:spcAft>
                      </a:pPr>
                      <a:r>
                        <a:rPr lang="en-US" sz="2800" dirty="0">
                          <a:effectLst/>
                          <a:latin typeface="Times New Roman"/>
                        </a:rPr>
                        <a:t>Total</a:t>
                      </a:r>
                    </a:p>
                  </a:txBody>
                  <a:tcPr marL="68580" marR="68580" marT="0" marB="0"/>
                </a:tc>
                <a:tc>
                  <a:txBody>
                    <a:bodyPr/>
                    <a:lstStyle/>
                    <a:p>
                      <a:pPr marL="0" marR="0">
                        <a:spcBef>
                          <a:spcPts val="0"/>
                        </a:spcBef>
                        <a:spcAft>
                          <a:spcPts val="0"/>
                        </a:spcAft>
                      </a:pPr>
                      <a:r>
                        <a:rPr lang="en-US" sz="2800" dirty="0">
                          <a:effectLst/>
                          <a:latin typeface="Times New Roman"/>
                        </a:rPr>
                        <a:t>1.04</a:t>
                      </a:r>
                    </a:p>
                  </a:txBody>
                  <a:tcPr marL="68580" marR="68580" marT="0" marB="0"/>
                </a:tc>
                <a:extLst>
                  <a:ext uri="{0D108BD9-81ED-4DB2-BD59-A6C34878D82A}">
                    <a16:rowId xmlns:a16="http://schemas.microsoft.com/office/drawing/2014/main" val="2476636287"/>
                  </a:ext>
                </a:extLst>
              </a:tr>
            </a:tbl>
          </a:graphicData>
        </a:graphic>
      </p:graphicFrame>
      <p:pic>
        <p:nvPicPr>
          <p:cNvPr id="57" name="Picture 57" descr="A picture containing logo&#10;&#10;Description automatically generated">
            <a:extLst>
              <a:ext uri="{FF2B5EF4-FFF2-40B4-BE49-F238E27FC236}">
                <a16:creationId xmlns:a16="http://schemas.microsoft.com/office/drawing/2014/main" id="{C70502B0-AD58-CEAB-A6F2-BFE6892AB400}"/>
              </a:ext>
            </a:extLst>
          </p:cNvPr>
          <p:cNvPicPr>
            <a:picLocks noChangeAspect="1"/>
          </p:cNvPicPr>
          <p:nvPr/>
        </p:nvPicPr>
        <p:blipFill rotWithShape="1">
          <a:blip r:embed="rId18"/>
          <a:srcRect l="-173" r="2601" b="2501"/>
          <a:stretch/>
        </p:blipFill>
        <p:spPr>
          <a:xfrm>
            <a:off x="29172092" y="6820105"/>
            <a:ext cx="5962537" cy="1172184"/>
          </a:xfrm>
          <a:prstGeom prst="rect">
            <a:avLst/>
          </a:prstGeom>
        </p:spPr>
      </p:pic>
      <p:pic>
        <p:nvPicPr>
          <p:cNvPr id="58" name="Picture 58" descr="A picture containing table&#10;&#10;Description automatically generated">
            <a:extLst>
              <a:ext uri="{FF2B5EF4-FFF2-40B4-BE49-F238E27FC236}">
                <a16:creationId xmlns:a16="http://schemas.microsoft.com/office/drawing/2014/main" id="{9049C847-C6FF-7DBE-10B4-436EE732BD0C}"/>
              </a:ext>
            </a:extLst>
          </p:cNvPr>
          <p:cNvPicPr>
            <a:picLocks noChangeAspect="1"/>
          </p:cNvPicPr>
          <p:nvPr/>
        </p:nvPicPr>
        <p:blipFill>
          <a:blip r:embed="rId19"/>
          <a:stretch>
            <a:fillRect/>
          </a:stretch>
        </p:blipFill>
        <p:spPr>
          <a:xfrm>
            <a:off x="29165147" y="8468057"/>
            <a:ext cx="5969480" cy="1510302"/>
          </a:xfrm>
          <a:prstGeom prst="rect">
            <a:avLst/>
          </a:prstGeom>
        </p:spPr>
      </p:pic>
      <p:pic>
        <p:nvPicPr>
          <p:cNvPr id="18" name="Picture 30" descr="Logo&#10;&#10;Description automatically generated">
            <a:extLst>
              <a:ext uri="{FF2B5EF4-FFF2-40B4-BE49-F238E27FC236}">
                <a16:creationId xmlns:a16="http://schemas.microsoft.com/office/drawing/2014/main" id="{ED84C0B6-C706-9EEE-F6BF-90CE49F031A2}"/>
              </a:ext>
            </a:extLst>
          </p:cNvPr>
          <p:cNvPicPr>
            <a:picLocks noChangeAspect="1"/>
          </p:cNvPicPr>
          <p:nvPr/>
        </p:nvPicPr>
        <p:blipFill>
          <a:blip r:embed="rId20"/>
          <a:stretch>
            <a:fillRect/>
          </a:stretch>
        </p:blipFill>
        <p:spPr>
          <a:xfrm>
            <a:off x="38624280" y="2796176"/>
            <a:ext cx="2217807" cy="2162106"/>
          </a:xfrm>
          <a:prstGeom prst="rect">
            <a:avLst/>
          </a:prstGeom>
        </p:spPr>
      </p:pic>
      <p:sp>
        <p:nvSpPr>
          <p:cNvPr id="63" name="TextBox 62">
            <a:extLst>
              <a:ext uri="{FF2B5EF4-FFF2-40B4-BE49-F238E27FC236}">
                <a16:creationId xmlns:a16="http://schemas.microsoft.com/office/drawing/2014/main" id="{623A6595-955C-0D9D-4C33-CCF8F55EA9FE}"/>
              </a:ext>
            </a:extLst>
          </p:cNvPr>
          <p:cNvSpPr txBox="1"/>
          <p:nvPr/>
        </p:nvSpPr>
        <p:spPr>
          <a:xfrm>
            <a:off x="10852773" y="13249060"/>
            <a:ext cx="512734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Times New Roman"/>
                <a:ea typeface="+mn-lt"/>
                <a:cs typeface="Times New Roman"/>
              </a:rPr>
              <a:t> Paul Milgrom, Nobel laureate 2020.  </a:t>
            </a:r>
            <a:r>
              <a:rPr lang="en-US" sz="2300" i="1" dirty="0">
                <a:latin typeface="Times New Roman"/>
                <a:ea typeface="+mn-lt"/>
                <a:cs typeface="Times New Roman"/>
              </a:rPr>
              <a:t>World Economic Forum</a:t>
            </a:r>
            <a:r>
              <a:rPr lang="en-US" sz="2300" dirty="0">
                <a:latin typeface="Times New Roman"/>
                <a:ea typeface="+mn-lt"/>
                <a:cs typeface="Times New Roman"/>
              </a:rPr>
              <a:t>,</a:t>
            </a:r>
            <a:endParaRPr lang="en-US" sz="2300" dirty="0">
              <a:latin typeface="Times New Roman"/>
              <a:cs typeface="Times New Roman"/>
            </a:endParaRPr>
          </a:p>
        </p:txBody>
      </p:sp>
      <p:sp>
        <p:nvSpPr>
          <p:cNvPr id="31" name="TextBox 30">
            <a:extLst>
              <a:ext uri="{FF2B5EF4-FFF2-40B4-BE49-F238E27FC236}">
                <a16:creationId xmlns:a16="http://schemas.microsoft.com/office/drawing/2014/main" id="{1889FDC4-8B02-8BCA-3088-D9A33FC2F2B8}"/>
              </a:ext>
            </a:extLst>
          </p:cNvPr>
          <p:cNvSpPr txBox="1"/>
          <p:nvPr/>
        </p:nvSpPr>
        <p:spPr>
          <a:xfrm>
            <a:off x="29036870" y="28997088"/>
            <a:ext cx="150840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Times New Roman"/>
                <a:cs typeface="Times New Roman"/>
              </a:rPr>
              <a:t>For the help and advice throughout the project, we would like to thank:</a:t>
            </a:r>
          </a:p>
        </p:txBody>
      </p:sp>
      <p:sp>
        <p:nvSpPr>
          <p:cNvPr id="39" name="TextBox 38">
            <a:extLst>
              <a:ext uri="{FF2B5EF4-FFF2-40B4-BE49-F238E27FC236}">
                <a16:creationId xmlns:a16="http://schemas.microsoft.com/office/drawing/2014/main" id="{055F5A11-3C07-206A-8B2D-A6359C14A1A4}"/>
              </a:ext>
            </a:extLst>
          </p:cNvPr>
          <p:cNvSpPr txBox="1"/>
          <p:nvPr/>
        </p:nvSpPr>
        <p:spPr>
          <a:xfrm>
            <a:off x="4157551" y="30537991"/>
            <a:ext cx="8870867"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Times New Roman"/>
                <a:cs typeface="Times New Roman"/>
              </a:rPr>
              <a:t>Sketch of System Components + 3D Model of Full Scale System</a:t>
            </a:r>
            <a:endParaRPr lang="en-US" sz="2300" dirty="0">
              <a:ea typeface="+mn-lt"/>
              <a:cs typeface="+mn-lt"/>
            </a:endParaRPr>
          </a:p>
          <a:p>
            <a:pPr algn="l"/>
            <a:endParaRPr lang="en-US" sz="2300" dirty="0">
              <a:cs typeface="Calibri"/>
            </a:endParaRPr>
          </a:p>
        </p:txBody>
      </p:sp>
      <p:pic>
        <p:nvPicPr>
          <p:cNvPr id="42" name="Picture 55" descr="Text, logo&#10;&#10;Description automatically generated">
            <a:extLst>
              <a:ext uri="{FF2B5EF4-FFF2-40B4-BE49-F238E27FC236}">
                <a16:creationId xmlns:a16="http://schemas.microsoft.com/office/drawing/2014/main" id="{E94BAC45-CD2D-2C66-B868-527067A1085C}"/>
              </a:ext>
            </a:extLst>
          </p:cNvPr>
          <p:cNvPicPr>
            <a:picLocks noChangeAspect="1"/>
          </p:cNvPicPr>
          <p:nvPr/>
        </p:nvPicPr>
        <p:blipFill>
          <a:blip r:embed="rId21"/>
          <a:stretch>
            <a:fillRect/>
          </a:stretch>
        </p:blipFill>
        <p:spPr>
          <a:xfrm>
            <a:off x="32596727" y="1507395"/>
            <a:ext cx="9014195" cy="1611110"/>
          </a:xfrm>
          <a:prstGeom prst="rect">
            <a:avLst/>
          </a:prstGeom>
        </p:spPr>
      </p:pic>
      <p:sp>
        <p:nvSpPr>
          <p:cNvPr id="56" name="TextBox 55">
            <a:extLst>
              <a:ext uri="{FF2B5EF4-FFF2-40B4-BE49-F238E27FC236}">
                <a16:creationId xmlns:a16="http://schemas.microsoft.com/office/drawing/2014/main" id="{4FBF4C2F-1771-9220-B9F7-1F2B032C4748}"/>
              </a:ext>
            </a:extLst>
          </p:cNvPr>
          <p:cNvSpPr txBox="1"/>
          <p:nvPr/>
        </p:nvSpPr>
        <p:spPr>
          <a:xfrm>
            <a:off x="29000514" y="14196744"/>
            <a:ext cx="12970478" cy="646331"/>
          </a:xfrm>
          <a:prstGeom prst="rect">
            <a:avLst/>
          </a:prstGeom>
          <a:solidFill>
            <a:schemeClr val="bg1">
              <a:lumMod val="50000"/>
            </a:schemeClr>
          </a:solidFill>
          <a:ln>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FFFFFF"/>
                </a:solidFill>
                <a:latin typeface="Calibri"/>
                <a:cs typeface="Times New Roman"/>
              </a:rPr>
              <a:t>Target Areas</a:t>
            </a:r>
          </a:p>
        </p:txBody>
      </p:sp>
      <p:sp>
        <p:nvSpPr>
          <p:cNvPr id="62" name="TextBox 61">
            <a:extLst>
              <a:ext uri="{FF2B5EF4-FFF2-40B4-BE49-F238E27FC236}">
                <a16:creationId xmlns:a16="http://schemas.microsoft.com/office/drawing/2014/main" id="{297E4D2F-AAAB-E01A-9304-3E2D7BED99EA}"/>
              </a:ext>
            </a:extLst>
          </p:cNvPr>
          <p:cNvSpPr txBox="1"/>
          <p:nvPr/>
        </p:nvSpPr>
        <p:spPr>
          <a:xfrm>
            <a:off x="30307658" y="27356092"/>
            <a:ext cx="1336938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Times New Roman"/>
                <a:ea typeface="+mn-lt"/>
                <a:cs typeface="Times New Roman"/>
              </a:rPr>
              <a:t> Team photo taken in the CHASE Lab                             The system in the CHASE Tow Tank</a:t>
            </a:r>
          </a:p>
          <a:p>
            <a:pPr algn="l"/>
            <a:endParaRPr lang="en-US" sz="2300" dirty="0">
              <a:cs typeface="Calibri"/>
            </a:endParaRPr>
          </a:p>
        </p:txBody>
      </p:sp>
      <p:sp>
        <p:nvSpPr>
          <p:cNvPr id="64" name="TextBox 63">
            <a:extLst>
              <a:ext uri="{FF2B5EF4-FFF2-40B4-BE49-F238E27FC236}">
                <a16:creationId xmlns:a16="http://schemas.microsoft.com/office/drawing/2014/main" id="{BAC3A467-6523-B13A-823A-587466FF3A91}"/>
              </a:ext>
            </a:extLst>
          </p:cNvPr>
          <p:cNvSpPr txBox="1"/>
          <p:nvPr/>
        </p:nvSpPr>
        <p:spPr>
          <a:xfrm>
            <a:off x="32351789" y="9991448"/>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cs typeface="Calibri"/>
              </a:rPr>
              <a:t>Coast estimation for user.</a:t>
            </a:r>
          </a:p>
        </p:txBody>
      </p:sp>
      <p:sp>
        <p:nvSpPr>
          <p:cNvPr id="65" name="TextBox 64">
            <a:extLst>
              <a:ext uri="{FF2B5EF4-FFF2-40B4-BE49-F238E27FC236}">
                <a16:creationId xmlns:a16="http://schemas.microsoft.com/office/drawing/2014/main" id="{826E990F-013F-793C-0DCC-4CB6CE28F9FE}"/>
              </a:ext>
            </a:extLst>
          </p:cNvPr>
          <p:cNvSpPr txBox="1"/>
          <p:nvPr/>
        </p:nvSpPr>
        <p:spPr>
          <a:xfrm>
            <a:off x="26307695" y="9974091"/>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cs typeface="Calibri"/>
              </a:rPr>
              <a:t>Total cost calculation equation  </a:t>
            </a:r>
            <a:endParaRPr lang="en-US" dirty="0"/>
          </a:p>
        </p:txBody>
      </p:sp>
      <p:sp>
        <p:nvSpPr>
          <p:cNvPr id="66" name="TextBox 65">
            <a:extLst>
              <a:ext uri="{FF2B5EF4-FFF2-40B4-BE49-F238E27FC236}">
                <a16:creationId xmlns:a16="http://schemas.microsoft.com/office/drawing/2014/main" id="{7DAC964A-6C31-0BCC-98CD-A1364B17967A}"/>
              </a:ext>
            </a:extLst>
          </p:cNvPr>
          <p:cNvSpPr txBox="1"/>
          <p:nvPr/>
        </p:nvSpPr>
        <p:spPr>
          <a:xfrm>
            <a:off x="26280125" y="8016631"/>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cs typeface="Calibri"/>
              </a:rPr>
              <a:t>Amortized annual capital cost</a:t>
            </a:r>
            <a:endParaRPr lang="en-US" dirty="0"/>
          </a:p>
        </p:txBody>
      </p:sp>
      <p:sp>
        <p:nvSpPr>
          <p:cNvPr id="67" name="TextBox 66">
            <a:extLst>
              <a:ext uri="{FF2B5EF4-FFF2-40B4-BE49-F238E27FC236}">
                <a16:creationId xmlns:a16="http://schemas.microsoft.com/office/drawing/2014/main" id="{AF7295CA-E4F9-2E0F-AF62-DBDF76DFDCD3}"/>
              </a:ext>
            </a:extLst>
          </p:cNvPr>
          <p:cNvSpPr txBox="1"/>
          <p:nvPr/>
        </p:nvSpPr>
        <p:spPr>
          <a:xfrm>
            <a:off x="15831152" y="12170440"/>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cs typeface="Calibri"/>
              </a:rPr>
              <a:t>Wave testing parameters</a:t>
            </a:r>
          </a:p>
        </p:txBody>
      </p:sp>
      <p:sp>
        <p:nvSpPr>
          <p:cNvPr id="68" name="TextBox 67">
            <a:extLst>
              <a:ext uri="{FF2B5EF4-FFF2-40B4-BE49-F238E27FC236}">
                <a16:creationId xmlns:a16="http://schemas.microsoft.com/office/drawing/2014/main" id="{84F5E589-D883-04D9-E1ED-76B261705C99}"/>
              </a:ext>
            </a:extLst>
          </p:cNvPr>
          <p:cNvSpPr txBox="1"/>
          <p:nvPr/>
        </p:nvSpPr>
        <p:spPr>
          <a:xfrm>
            <a:off x="20904004" y="20946890"/>
            <a:ext cx="1204581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latin typeface="Times New Roman"/>
                <a:cs typeface="Calibri"/>
              </a:rPr>
              <a:t>Small scale model</a:t>
            </a:r>
          </a:p>
        </p:txBody>
      </p:sp>
      <p:pic>
        <p:nvPicPr>
          <p:cNvPr id="59" name="Picture 69" descr="A picture containing text, clipart&#10;&#10;Description automatically generated">
            <a:extLst>
              <a:ext uri="{FF2B5EF4-FFF2-40B4-BE49-F238E27FC236}">
                <a16:creationId xmlns:a16="http://schemas.microsoft.com/office/drawing/2014/main" id="{1BC4B113-B32A-55B1-5606-6251DACCB82A}"/>
              </a:ext>
            </a:extLst>
          </p:cNvPr>
          <p:cNvPicPr>
            <a:picLocks noChangeAspect="1"/>
          </p:cNvPicPr>
          <p:nvPr/>
        </p:nvPicPr>
        <p:blipFill>
          <a:blip r:embed="rId22"/>
          <a:stretch>
            <a:fillRect/>
          </a:stretch>
        </p:blipFill>
        <p:spPr>
          <a:xfrm>
            <a:off x="32699908" y="3312456"/>
            <a:ext cx="4931890" cy="1452330"/>
          </a:xfrm>
          <a:prstGeom prst="rect">
            <a:avLst/>
          </a:prstGeom>
        </p:spPr>
      </p:pic>
      <p:sp>
        <p:nvSpPr>
          <p:cNvPr id="70" name="TextBox 69">
            <a:extLst>
              <a:ext uri="{FF2B5EF4-FFF2-40B4-BE49-F238E27FC236}">
                <a16:creationId xmlns:a16="http://schemas.microsoft.com/office/drawing/2014/main" id="{7492976A-B309-7430-3C37-1E7BD786E81C}"/>
              </a:ext>
            </a:extLst>
          </p:cNvPr>
          <p:cNvSpPr txBox="1"/>
          <p:nvPr/>
        </p:nvSpPr>
        <p:spPr>
          <a:xfrm>
            <a:off x="15519115" y="18511462"/>
            <a:ext cx="1143513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Times New Roman"/>
                <a:cs typeface="Times New Roman"/>
              </a:rPr>
              <a:t>In addition to the wave tank testing, the small </a:t>
            </a:r>
            <a:endParaRPr lang="en-US" sz="3600" dirty="0">
              <a:ea typeface="+mn-lt"/>
              <a:cs typeface="+mn-lt"/>
            </a:endParaRPr>
          </a:p>
          <a:p>
            <a:r>
              <a:rPr lang="en-US" sz="3600" dirty="0">
                <a:latin typeface="Times New Roman"/>
                <a:cs typeface="Times New Roman"/>
              </a:rPr>
              <a:t>scale model was tested in WEC-SIM, a wave </a:t>
            </a:r>
            <a:endParaRPr lang="en-US" sz="3600" dirty="0">
              <a:ea typeface="+mn-lt"/>
              <a:cs typeface="+mn-lt"/>
            </a:endParaRPr>
          </a:p>
          <a:p>
            <a:r>
              <a:rPr lang="en-US" sz="3600" dirty="0">
                <a:latin typeface="Times New Roman"/>
                <a:cs typeface="Times New Roman"/>
              </a:rPr>
              <a:t>energy converter simulator. This allowed us to </a:t>
            </a:r>
            <a:endParaRPr lang="en-US" sz="3600" dirty="0">
              <a:ea typeface="+mn-lt"/>
              <a:cs typeface="+mn-lt"/>
            </a:endParaRPr>
          </a:p>
          <a:p>
            <a:r>
              <a:rPr lang="en-US" sz="3600" dirty="0">
                <a:latin typeface="Times New Roman"/>
                <a:cs typeface="Times New Roman"/>
              </a:rPr>
              <a:t>make predictions about what the power extracted</a:t>
            </a:r>
            <a:endParaRPr lang="en-US" sz="3600" dirty="0">
              <a:ea typeface="+mn-lt"/>
              <a:cs typeface="+mn-lt"/>
            </a:endParaRPr>
          </a:p>
          <a:p>
            <a:r>
              <a:rPr lang="en-US" sz="3600" dirty="0">
                <a:latin typeface="Times New Roman"/>
                <a:cs typeface="Times New Roman"/>
              </a:rPr>
              <a:t>and efficiency of the model would be.</a:t>
            </a:r>
            <a:endParaRPr lang="en-US" sz="3600" dirty="0">
              <a:ea typeface="+mn-lt"/>
              <a:cs typeface="+mn-lt"/>
            </a:endParaRPr>
          </a:p>
          <a:p>
            <a:endParaRPr lang="en-US" sz="3600" dirty="0">
              <a:ea typeface="+mn-lt"/>
              <a:cs typeface="+mn-lt"/>
            </a:endParaRPr>
          </a:p>
          <a:p>
            <a:r>
              <a:rPr lang="en-US" sz="3600" dirty="0">
                <a:latin typeface="Times New Roman"/>
                <a:cs typeface="Times New Roman"/>
              </a:rPr>
              <a:t>NEMOH file used in WEC-SIM for theoretical calculations</a:t>
            </a:r>
            <a:endParaRPr lang="en-US" sz="3600" dirty="0">
              <a:ea typeface="+mn-lt"/>
              <a:cs typeface="+mn-lt"/>
            </a:endParaRPr>
          </a:p>
          <a:p>
            <a:r>
              <a:rPr lang="en-US" sz="3600" dirty="0">
                <a:latin typeface="Times New Roman"/>
                <a:cs typeface="Times New Roman"/>
              </a:rPr>
              <a:t>NEMOH is a Boundary Elements Method code.</a:t>
            </a:r>
            <a:endParaRPr lang="en-US" sz="3600">
              <a:cs typeface="Calibri"/>
            </a:endParaRPr>
          </a:p>
        </p:txBody>
      </p:sp>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3E3C71-9C88-ED36-24C2-D531280472AA}"/>
              </a:ext>
            </a:extLst>
          </p:cNvPr>
          <p:cNvSpPr txBox="1"/>
          <p:nvPr/>
        </p:nvSpPr>
        <p:spPr>
          <a:xfrm>
            <a:off x="4566621" y="21458817"/>
            <a:ext cx="4873214" cy="812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Our solution involves creating a wave energy converter that can use the vertical motion of incoming waves to drive a vertically mounted piston-cylinder system. Water gets drawn into the system when the waves lower and then the water gets compressed when the waves rise. This generates pressurized water in the cylinder that gets forced through a reverse osmosis membrane which purifies the salt water. This purified water can then get piped back to shore using a series of ocean floor mounted pipes.</a:t>
            </a:r>
            <a:endParaRPr lang="en-US" dirty="0">
              <a:ea typeface="+mn-lt"/>
              <a:cs typeface="+mn-lt"/>
            </a:endParaRPr>
          </a:p>
          <a:p>
            <a:endParaRPr lang="en-US" dirty="0">
              <a:ea typeface="+mn-lt"/>
              <a:cs typeface="+mn-lt"/>
            </a:endParaRPr>
          </a:p>
          <a:p>
            <a:r>
              <a:rPr lang="en-US" dirty="0">
                <a:latin typeface="Times New Roman"/>
                <a:cs typeface="Times New Roman"/>
              </a:rPr>
              <a:t>Our design revolves around being easy to deploy and used in low population areas. The system is small enough to be deployed from the side of a ship and requires little maintenance.</a:t>
            </a:r>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r>
              <a:rPr lang="en-US" dirty="0">
                <a:latin typeface="Times New Roman"/>
                <a:cs typeface="Times New Roman"/>
              </a:rPr>
              <a:t>      Sketch of System Components + 3D Model of Full Scale System</a:t>
            </a:r>
            <a:endParaRPr lang="en-US" dirty="0">
              <a:ea typeface="+mn-lt"/>
              <a:cs typeface="+mn-lt"/>
            </a:endParaRPr>
          </a:p>
          <a:p>
            <a:pPr algn="l"/>
            <a:r>
              <a:rPr lang="en-US" dirty="0"/>
              <a:t>text</a:t>
            </a:r>
            <a:endParaRPr lang="en-US" dirty="0">
              <a:cs typeface="Calibri" panose="020F0502020204030204"/>
            </a:endParaRPr>
          </a:p>
        </p:txBody>
      </p:sp>
      <p:sp>
        <p:nvSpPr>
          <p:cNvPr id="3" name="TextBox 2">
            <a:extLst>
              <a:ext uri="{FF2B5EF4-FFF2-40B4-BE49-F238E27FC236}">
                <a16:creationId xmlns:a16="http://schemas.microsoft.com/office/drawing/2014/main" id="{457FB2EE-3236-3B48-DE53-756E8A745F94}"/>
              </a:ext>
            </a:extLst>
          </p:cNvPr>
          <p:cNvSpPr txBox="1"/>
          <p:nvPr/>
        </p:nvSpPr>
        <p:spPr>
          <a:xfrm>
            <a:off x="22898100" y="16040100"/>
            <a:ext cx="2743200"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In order to verify that our full scale model would work, a 1:8 scale model was created. The scaling was done using the Froude number, with the characteristic length being the width of the buoy. This model was adjusted to be more easily fabricated, and modified between tests. More ballast was needed on the pump piston for it to draw water into the piston on the downswing, and so a cinderblock was attached to provide the ballast. The model was anchored to the floor of the tank using three cinderblocks and rope was used to tether the model between the carriage and the anchor. The waves used for testing are shown in the table:</a:t>
            </a:r>
            <a:endParaRPr lang="en-US" dirty="0">
              <a:ea typeface="+mn-lt"/>
              <a:cs typeface="+mn-lt"/>
            </a:endParaRPr>
          </a:p>
          <a:p>
            <a:pPr algn="l"/>
            <a:endParaRPr lang="en-US" dirty="0">
              <a:ea typeface="Calibri"/>
              <a:cs typeface="Calibri"/>
            </a:endParaRPr>
          </a:p>
        </p:txBody>
      </p:sp>
      <p:sp>
        <p:nvSpPr>
          <p:cNvPr id="4" name="TextBox 3">
            <a:extLst>
              <a:ext uri="{FF2B5EF4-FFF2-40B4-BE49-F238E27FC236}">
                <a16:creationId xmlns:a16="http://schemas.microsoft.com/office/drawing/2014/main" id="{86F5698A-31A8-2847-041F-7D2123EADB02}"/>
              </a:ext>
            </a:extLst>
          </p:cNvPr>
          <p:cNvSpPr txBox="1"/>
          <p:nvPr/>
        </p:nvSpPr>
        <p:spPr>
          <a:xfrm>
            <a:off x="30727650" y="16592550"/>
            <a:ext cx="68580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Our solution for providing clean drinking water via marine renewable energy is a single point absorber wave energy converter design used to move sea water through a reverse osmosis membrane. This system is designed for small island communities and disaster relief, with a focus on maintaining a low cost and easy implementation. The small scale testing provided reinforcement of our design while also showing where design improvements were needed. Our goal is to sustainably provide a way for fresh water to be produced for those who need it.</a:t>
            </a:r>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pPr algn="l"/>
            <a:endParaRPr lang="en-US" dirty="0">
              <a:ea typeface="Calibri"/>
              <a:cs typeface="Calibri"/>
            </a:endParaRPr>
          </a:p>
        </p:txBody>
      </p:sp>
      <p:sp>
        <p:nvSpPr>
          <p:cNvPr id="5" name="TextBox 4">
            <a:extLst>
              <a:ext uri="{FF2B5EF4-FFF2-40B4-BE49-F238E27FC236}">
                <a16:creationId xmlns:a16="http://schemas.microsoft.com/office/drawing/2014/main" id="{B861F21C-D6DE-E429-0C97-B423361E717E}"/>
              </a:ext>
            </a:extLst>
          </p:cNvPr>
          <p:cNvSpPr txBox="1"/>
          <p:nvPr/>
        </p:nvSpPr>
        <p:spPr>
          <a:xfrm>
            <a:off x="13142883" y="12853898"/>
            <a:ext cx="2743200"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A business plan was developed to analyze the market, cost, risk factors, and relevant stakeholders. It was determined that communities including the Caribbean, southern Australia, western Europe, and Japan are feasible locations for this system due to similar wave heights to Appledore Island. Another factor determining where to place the wave energy converter desalination system is water scarcity. As a part of our business strategy, our team held conversations with relevant stakeholders at the Shoals Marine Laboratory on Appledore Island. Other stakeholders include disaster response and humanitarian aid organizations and desalination companies.</a:t>
            </a:r>
            <a:endParaRPr lang="en-US" dirty="0"/>
          </a:p>
        </p:txBody>
      </p:sp>
      <p:sp>
        <p:nvSpPr>
          <p:cNvPr id="6" name="TextBox 5">
            <a:extLst>
              <a:ext uri="{FF2B5EF4-FFF2-40B4-BE49-F238E27FC236}">
                <a16:creationId xmlns:a16="http://schemas.microsoft.com/office/drawing/2014/main" id="{25C99BFA-CD07-9E1F-158D-393B38655E4E}"/>
              </a:ext>
            </a:extLst>
          </p:cNvPr>
          <p:cNvSpPr txBox="1"/>
          <p:nvPr/>
        </p:nvSpPr>
        <p:spPr>
          <a:xfrm>
            <a:off x="32003546" y="5983274"/>
            <a:ext cx="877536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https://www.weforum.org/agenda/2022/02/how-markets-can-help-spur-innovation-to-solve-the-water-crisis/</a:t>
            </a:r>
            <a:endParaRPr lang="en-US" sz="4800" dirty="0">
              <a:cs typeface="Calibri"/>
            </a:endParaRPr>
          </a:p>
        </p:txBody>
      </p:sp>
      <p:pic>
        <p:nvPicPr>
          <p:cNvPr id="7" name="Picture 7">
            <a:extLst>
              <a:ext uri="{FF2B5EF4-FFF2-40B4-BE49-F238E27FC236}">
                <a16:creationId xmlns:a16="http://schemas.microsoft.com/office/drawing/2014/main" id="{FE6282FC-2572-C30D-4DC2-2CA8AB7CC1FF}"/>
              </a:ext>
            </a:extLst>
          </p:cNvPr>
          <p:cNvPicPr>
            <a:picLocks noChangeAspect="1"/>
          </p:cNvPicPr>
          <p:nvPr/>
        </p:nvPicPr>
        <p:blipFill>
          <a:blip r:embed="rId2"/>
          <a:stretch>
            <a:fillRect/>
          </a:stretch>
        </p:blipFill>
        <p:spPr>
          <a:xfrm>
            <a:off x="226800" y="1498436"/>
            <a:ext cx="43437600" cy="4087927"/>
          </a:xfrm>
          <a:prstGeom prst="rect">
            <a:avLst/>
          </a:prstGeom>
        </p:spPr>
      </p:pic>
    </p:spTree>
    <p:extLst>
      <p:ext uri="{BB962C8B-B14F-4D97-AF65-F5344CB8AC3E}">
        <p14:creationId xmlns:p14="http://schemas.microsoft.com/office/powerpoint/2010/main" val="29832676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TotalTime>
  <Words>1163</Words>
  <Application>Microsoft Office PowerPoint</Application>
  <PresentationFormat>Custom</PresentationFormat>
  <Paragraphs>200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Martin Wosnik</cp:lastModifiedBy>
  <cp:revision>2413</cp:revision>
  <dcterms:created xsi:type="dcterms:W3CDTF">2022-03-09T20:42:51Z</dcterms:created>
  <dcterms:modified xsi:type="dcterms:W3CDTF">2022-04-18T19:10:31Z</dcterms:modified>
</cp:coreProperties>
</file>