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36576000" cy="29260800"/>
  <p:notesSz cx="6858000" cy="9144000"/>
  <p:defaultTextStyle>
    <a:defPPr>
      <a:defRPr lang="en-US"/>
    </a:defPPr>
    <a:lvl1pPr marL="0" algn="l" defTabSz="2885042" rtl="0" eaLnBrk="1" latinLnBrk="0" hangingPunct="1">
      <a:defRPr sz="5600" kern="1200">
        <a:solidFill>
          <a:schemeClr val="tx1"/>
        </a:solidFill>
        <a:latin typeface="+mn-lt"/>
        <a:ea typeface="+mn-ea"/>
        <a:cs typeface="+mn-cs"/>
      </a:defRPr>
    </a:lvl1pPr>
    <a:lvl2pPr marL="1442521" algn="l" defTabSz="2885042" rtl="0" eaLnBrk="1" latinLnBrk="0" hangingPunct="1">
      <a:defRPr sz="5600" kern="1200">
        <a:solidFill>
          <a:schemeClr val="tx1"/>
        </a:solidFill>
        <a:latin typeface="+mn-lt"/>
        <a:ea typeface="+mn-ea"/>
        <a:cs typeface="+mn-cs"/>
      </a:defRPr>
    </a:lvl2pPr>
    <a:lvl3pPr marL="2885042" algn="l" defTabSz="2885042" rtl="0" eaLnBrk="1" latinLnBrk="0" hangingPunct="1">
      <a:defRPr sz="5600" kern="1200">
        <a:solidFill>
          <a:schemeClr val="tx1"/>
        </a:solidFill>
        <a:latin typeface="+mn-lt"/>
        <a:ea typeface="+mn-ea"/>
        <a:cs typeface="+mn-cs"/>
      </a:defRPr>
    </a:lvl3pPr>
    <a:lvl4pPr marL="4327564" algn="l" defTabSz="2885042" rtl="0" eaLnBrk="1" latinLnBrk="0" hangingPunct="1">
      <a:defRPr sz="5600" kern="1200">
        <a:solidFill>
          <a:schemeClr val="tx1"/>
        </a:solidFill>
        <a:latin typeface="+mn-lt"/>
        <a:ea typeface="+mn-ea"/>
        <a:cs typeface="+mn-cs"/>
      </a:defRPr>
    </a:lvl4pPr>
    <a:lvl5pPr marL="5770085" algn="l" defTabSz="2885042" rtl="0" eaLnBrk="1" latinLnBrk="0" hangingPunct="1">
      <a:defRPr sz="5600" kern="1200">
        <a:solidFill>
          <a:schemeClr val="tx1"/>
        </a:solidFill>
        <a:latin typeface="+mn-lt"/>
        <a:ea typeface="+mn-ea"/>
        <a:cs typeface="+mn-cs"/>
      </a:defRPr>
    </a:lvl5pPr>
    <a:lvl6pPr marL="7212606" algn="l" defTabSz="2885042" rtl="0" eaLnBrk="1" latinLnBrk="0" hangingPunct="1">
      <a:defRPr sz="5600" kern="1200">
        <a:solidFill>
          <a:schemeClr val="tx1"/>
        </a:solidFill>
        <a:latin typeface="+mn-lt"/>
        <a:ea typeface="+mn-ea"/>
        <a:cs typeface="+mn-cs"/>
      </a:defRPr>
    </a:lvl6pPr>
    <a:lvl7pPr marL="8655127" algn="l" defTabSz="2885042" rtl="0" eaLnBrk="1" latinLnBrk="0" hangingPunct="1">
      <a:defRPr sz="5600" kern="1200">
        <a:solidFill>
          <a:schemeClr val="tx1"/>
        </a:solidFill>
        <a:latin typeface="+mn-lt"/>
        <a:ea typeface="+mn-ea"/>
        <a:cs typeface="+mn-cs"/>
      </a:defRPr>
    </a:lvl7pPr>
    <a:lvl8pPr marL="10097648" algn="l" defTabSz="2885042" rtl="0" eaLnBrk="1" latinLnBrk="0" hangingPunct="1">
      <a:defRPr sz="5600" kern="1200">
        <a:solidFill>
          <a:schemeClr val="tx1"/>
        </a:solidFill>
        <a:latin typeface="+mn-lt"/>
        <a:ea typeface="+mn-ea"/>
        <a:cs typeface="+mn-cs"/>
      </a:defRPr>
    </a:lvl8pPr>
    <a:lvl9pPr marL="11540170" algn="l" defTabSz="2885042"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15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D55FCA-BA92-847C-5C01-FA2D53EE8F7D}" name="Samantha Pearson" initials="SP" userId="S::slp1052@usnh.edu::899a98ab-b131-450e-963e-2c73a987c9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8" autoAdjust="0"/>
    <p:restoredTop sz="86421" autoAdjust="0"/>
  </p:normalViewPr>
  <p:slideViewPr>
    <p:cSldViewPr snapToGrid="0">
      <p:cViewPr varScale="1">
        <p:scale>
          <a:sx n="22" d="100"/>
          <a:sy n="22" d="100"/>
        </p:scale>
        <p:origin x="3000" y="280"/>
      </p:cViewPr>
      <p:guideLst>
        <p:guide orient="horz" pos="9216"/>
        <p:guide pos="115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8/10/relationships/authors" Targe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4/19/22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dirty="0"/>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4/19/22</a:t>
            </a:fld>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dirty="0"/>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715536" rtl="0" eaLnBrk="1" latinLnBrk="0" hangingPunct="1">
      <a:defRPr sz="1000" kern="1200">
        <a:solidFill>
          <a:schemeClr val="tx1"/>
        </a:solidFill>
        <a:latin typeface="+mn-lt"/>
        <a:ea typeface="+mn-ea"/>
        <a:cs typeface="+mn-cs"/>
      </a:defRPr>
    </a:lvl1pPr>
    <a:lvl2pPr marL="357768" algn="l" defTabSz="715536" rtl="0" eaLnBrk="1" latinLnBrk="0" hangingPunct="1">
      <a:defRPr sz="1000" kern="1200">
        <a:solidFill>
          <a:schemeClr val="tx1"/>
        </a:solidFill>
        <a:latin typeface="+mn-lt"/>
        <a:ea typeface="+mn-ea"/>
        <a:cs typeface="+mn-cs"/>
      </a:defRPr>
    </a:lvl2pPr>
    <a:lvl3pPr marL="715536" algn="l" defTabSz="715536" rtl="0" eaLnBrk="1" latinLnBrk="0" hangingPunct="1">
      <a:defRPr sz="1000" kern="1200">
        <a:solidFill>
          <a:schemeClr val="tx1"/>
        </a:solidFill>
        <a:latin typeface="+mn-lt"/>
        <a:ea typeface="+mn-ea"/>
        <a:cs typeface="+mn-cs"/>
      </a:defRPr>
    </a:lvl3pPr>
    <a:lvl4pPr marL="1073304" algn="l" defTabSz="715536" rtl="0" eaLnBrk="1" latinLnBrk="0" hangingPunct="1">
      <a:defRPr sz="1000" kern="1200">
        <a:solidFill>
          <a:schemeClr val="tx1"/>
        </a:solidFill>
        <a:latin typeface="+mn-lt"/>
        <a:ea typeface="+mn-ea"/>
        <a:cs typeface="+mn-cs"/>
      </a:defRPr>
    </a:lvl4pPr>
    <a:lvl5pPr marL="1431072" algn="l" defTabSz="715536" rtl="0" eaLnBrk="1" latinLnBrk="0" hangingPunct="1">
      <a:defRPr sz="1000" kern="1200">
        <a:solidFill>
          <a:schemeClr val="tx1"/>
        </a:solidFill>
        <a:latin typeface="+mn-lt"/>
        <a:ea typeface="+mn-ea"/>
        <a:cs typeface="+mn-cs"/>
      </a:defRPr>
    </a:lvl5pPr>
    <a:lvl6pPr marL="1788841" algn="l" defTabSz="715536" rtl="0" eaLnBrk="1" latinLnBrk="0" hangingPunct="1">
      <a:defRPr sz="1000" kern="1200">
        <a:solidFill>
          <a:schemeClr val="tx1"/>
        </a:solidFill>
        <a:latin typeface="+mn-lt"/>
        <a:ea typeface="+mn-ea"/>
        <a:cs typeface="+mn-cs"/>
      </a:defRPr>
    </a:lvl6pPr>
    <a:lvl7pPr marL="2146609" algn="l" defTabSz="715536" rtl="0" eaLnBrk="1" latinLnBrk="0" hangingPunct="1">
      <a:defRPr sz="1000" kern="1200">
        <a:solidFill>
          <a:schemeClr val="tx1"/>
        </a:solidFill>
        <a:latin typeface="+mn-lt"/>
        <a:ea typeface="+mn-ea"/>
        <a:cs typeface="+mn-cs"/>
      </a:defRPr>
    </a:lvl7pPr>
    <a:lvl8pPr marL="2504377" algn="l" defTabSz="715536" rtl="0" eaLnBrk="1" latinLnBrk="0" hangingPunct="1">
      <a:defRPr sz="1000" kern="1200">
        <a:solidFill>
          <a:schemeClr val="tx1"/>
        </a:solidFill>
        <a:latin typeface="+mn-lt"/>
        <a:ea typeface="+mn-ea"/>
        <a:cs typeface="+mn-cs"/>
      </a:defRPr>
    </a:lvl8pPr>
    <a:lvl9pPr marL="2862145" algn="l" defTabSz="71553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0188" y="1143000"/>
            <a:ext cx="3857625"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dirty="0"/>
          </a:p>
        </p:txBody>
      </p:sp>
    </p:spTree>
    <p:extLst>
      <p:ext uri="{BB962C8B-B14F-4D97-AF65-F5344CB8AC3E}">
        <p14:creationId xmlns:p14="http://schemas.microsoft.com/office/powerpoint/2010/main" val="289246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5334000" y="880533"/>
            <a:ext cx="25908000" cy="2235147"/>
          </a:xfrm>
        </p:spPr>
        <p:txBody>
          <a:bodyPr/>
          <a:lstStyle/>
          <a:p>
            <a:r>
              <a:rPr lang="en-US"/>
              <a:t>Click to edit Master title style</a:t>
            </a:r>
          </a:p>
        </p:txBody>
      </p:sp>
      <p:sp>
        <p:nvSpPr>
          <p:cNvPr id="31" name="Text Placeholder 6"/>
          <p:cNvSpPr>
            <a:spLocks noGrp="1"/>
          </p:cNvSpPr>
          <p:nvPr>
            <p:ph type="body" sz="quarter" idx="36"/>
          </p:nvPr>
        </p:nvSpPr>
        <p:spPr bwMode="auto">
          <a:xfrm>
            <a:off x="5334000" y="3189871"/>
            <a:ext cx="25908000" cy="738664"/>
          </a:xfrm>
        </p:spPr>
        <p:txBody>
          <a:bodyPr>
            <a:noAutofit/>
          </a:bodyPr>
          <a:lstStyle>
            <a:lvl1pPr marL="0" indent="0">
              <a:spcBef>
                <a:spcPts val="0"/>
              </a:spcBef>
              <a:buNone/>
              <a:defRPr sz="1900">
                <a:solidFill>
                  <a:schemeClr val="bg1"/>
                </a:solidFill>
              </a:defRPr>
            </a:lvl1pPr>
            <a:lvl2pPr marL="0" indent="0">
              <a:spcBef>
                <a:spcPts val="0"/>
              </a:spcBef>
              <a:buNone/>
              <a:defRPr sz="1900">
                <a:solidFill>
                  <a:schemeClr val="bg1"/>
                </a:solidFill>
              </a:defRPr>
            </a:lvl2pPr>
            <a:lvl3pPr marL="0" indent="0">
              <a:spcBef>
                <a:spcPts val="0"/>
              </a:spcBef>
              <a:buNone/>
              <a:defRPr sz="1900">
                <a:solidFill>
                  <a:schemeClr val="bg1"/>
                </a:solidFill>
              </a:defRPr>
            </a:lvl3pPr>
            <a:lvl4pPr marL="0" indent="0">
              <a:spcBef>
                <a:spcPts val="0"/>
              </a:spcBef>
              <a:buNone/>
              <a:defRPr sz="1900">
                <a:solidFill>
                  <a:schemeClr val="bg1"/>
                </a:solidFill>
              </a:defRPr>
            </a:lvl4pPr>
            <a:lvl5pPr marL="0" indent="0">
              <a:spcBef>
                <a:spcPts val="0"/>
              </a:spcBef>
              <a:buNone/>
              <a:defRPr sz="1900">
                <a:solidFill>
                  <a:schemeClr val="bg1"/>
                </a:solidFill>
              </a:defRPr>
            </a:lvl5pPr>
            <a:lvl6pPr marL="0" indent="0">
              <a:spcBef>
                <a:spcPts val="0"/>
              </a:spcBef>
              <a:buNone/>
              <a:defRPr sz="1900">
                <a:solidFill>
                  <a:schemeClr val="bg1"/>
                </a:solidFill>
              </a:defRPr>
            </a:lvl6pPr>
            <a:lvl7pPr marL="0" indent="0">
              <a:spcBef>
                <a:spcPts val="0"/>
              </a:spcBef>
              <a:buNone/>
              <a:defRPr sz="1900">
                <a:solidFill>
                  <a:schemeClr val="bg1"/>
                </a:solidFill>
              </a:defRPr>
            </a:lvl7pPr>
            <a:lvl8pPr marL="0" indent="0">
              <a:spcBef>
                <a:spcPts val="0"/>
              </a:spcBef>
              <a:buNone/>
              <a:defRPr sz="1900">
                <a:solidFill>
                  <a:schemeClr val="bg1"/>
                </a:solidFill>
              </a:defRPr>
            </a:lvl8pPr>
            <a:lvl9pPr marL="0" indent="0">
              <a:spcBef>
                <a:spcPts val="0"/>
              </a:spcBef>
              <a:buNone/>
              <a:defRPr sz="190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4/19/22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dirty="0"/>
          </a:p>
        </p:txBody>
      </p:sp>
      <p:sp>
        <p:nvSpPr>
          <p:cNvPr id="7" name="Text Placeholder 6"/>
          <p:cNvSpPr>
            <a:spLocks noGrp="1"/>
          </p:cNvSpPr>
          <p:nvPr>
            <p:ph type="body" sz="quarter" idx="13" hasCustomPrompt="1"/>
          </p:nvPr>
        </p:nvSpPr>
        <p:spPr>
          <a:xfrm>
            <a:off x="952500" y="5201920"/>
            <a:ext cx="10668000" cy="1083733"/>
          </a:xfrm>
          <a:prstGeom prst="round1Rect">
            <a:avLst/>
          </a:prstGeom>
          <a:solidFill>
            <a:schemeClr val="accent2"/>
          </a:solidFill>
        </p:spPr>
        <p:txBody>
          <a:bodyPr lIns="286214" anchor="ctr">
            <a:noAutofit/>
          </a:bodyPr>
          <a:lstStyle>
            <a:lvl1pPr marL="0" indent="0">
              <a:spcBef>
                <a:spcPts val="0"/>
              </a:spcBef>
              <a:buNone/>
              <a:defRPr sz="4700" cap="all" baseline="0">
                <a:solidFill>
                  <a:schemeClr val="bg1"/>
                </a:solidFill>
                <a:latin typeface="+mj-lt"/>
              </a:defRPr>
            </a:lvl1pPr>
            <a:lvl2pPr marL="0" indent="0">
              <a:spcBef>
                <a:spcPts val="0"/>
              </a:spcBef>
              <a:buNone/>
              <a:defRPr sz="4700" cap="all" baseline="0">
                <a:solidFill>
                  <a:schemeClr val="bg1"/>
                </a:solidFill>
                <a:latin typeface="+mj-lt"/>
              </a:defRPr>
            </a:lvl2pPr>
            <a:lvl3pPr marL="0" indent="0">
              <a:spcBef>
                <a:spcPts val="0"/>
              </a:spcBef>
              <a:buNone/>
              <a:defRPr sz="4700" cap="all" baseline="0">
                <a:solidFill>
                  <a:schemeClr val="bg1"/>
                </a:solidFill>
                <a:latin typeface="+mj-lt"/>
              </a:defRPr>
            </a:lvl3pPr>
            <a:lvl4pPr marL="0" indent="0">
              <a:spcBef>
                <a:spcPts val="0"/>
              </a:spcBef>
              <a:buNone/>
              <a:defRPr sz="4700" cap="all" baseline="0">
                <a:solidFill>
                  <a:schemeClr val="bg1"/>
                </a:solidFill>
                <a:latin typeface="+mj-lt"/>
              </a:defRPr>
            </a:lvl4pPr>
            <a:lvl5pPr marL="0" indent="0">
              <a:spcBef>
                <a:spcPts val="0"/>
              </a:spcBef>
              <a:buNone/>
              <a:defRPr sz="4700" cap="all" baseline="0">
                <a:solidFill>
                  <a:schemeClr val="bg1"/>
                </a:solidFill>
                <a:latin typeface="+mj-lt"/>
              </a:defRPr>
            </a:lvl5pPr>
            <a:lvl6pPr marL="0" indent="0">
              <a:spcBef>
                <a:spcPts val="0"/>
              </a:spcBef>
              <a:buNone/>
              <a:defRPr sz="4700" cap="all" baseline="0">
                <a:solidFill>
                  <a:schemeClr val="bg1"/>
                </a:solidFill>
                <a:latin typeface="+mj-lt"/>
              </a:defRPr>
            </a:lvl6pPr>
            <a:lvl7pPr marL="0" indent="0">
              <a:spcBef>
                <a:spcPts val="0"/>
              </a:spcBef>
              <a:buNone/>
              <a:defRPr sz="4700" cap="all" baseline="0">
                <a:solidFill>
                  <a:schemeClr val="bg1"/>
                </a:solidFill>
                <a:latin typeface="+mj-lt"/>
              </a:defRPr>
            </a:lvl7pPr>
            <a:lvl8pPr marL="0" indent="0">
              <a:spcBef>
                <a:spcPts val="0"/>
              </a:spcBef>
              <a:buNone/>
              <a:defRPr sz="4700" cap="all" baseline="0">
                <a:solidFill>
                  <a:schemeClr val="bg1"/>
                </a:solidFill>
                <a:latin typeface="+mj-lt"/>
              </a:defRPr>
            </a:lvl8pPr>
            <a:lvl9pPr marL="0" indent="0">
              <a:spcBef>
                <a:spcPts val="0"/>
              </a:spcBef>
              <a:buNone/>
              <a:defRPr sz="4700"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952500" y="6285653"/>
            <a:ext cx="10668000" cy="6096000"/>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952500" y="13362432"/>
            <a:ext cx="10668000" cy="1083733"/>
          </a:xfrm>
          <a:prstGeom prst="round1Rect">
            <a:avLst/>
          </a:prstGeom>
          <a:solidFill>
            <a:schemeClr val="accent3"/>
          </a:solidFill>
        </p:spPr>
        <p:txBody>
          <a:bodyPr lIns="286214" anchor="ctr">
            <a:noAutofit/>
          </a:bodyPr>
          <a:lstStyle>
            <a:lvl1pPr marL="0" indent="0">
              <a:spcBef>
                <a:spcPts val="0"/>
              </a:spcBef>
              <a:buNone/>
              <a:defRPr sz="4700" cap="all" baseline="0">
                <a:solidFill>
                  <a:schemeClr val="bg1"/>
                </a:solidFill>
                <a:latin typeface="+mj-lt"/>
              </a:defRPr>
            </a:lvl1pPr>
            <a:lvl2pPr marL="0" indent="0">
              <a:spcBef>
                <a:spcPts val="0"/>
              </a:spcBef>
              <a:buNone/>
              <a:defRPr sz="4700" cap="all" baseline="0">
                <a:solidFill>
                  <a:schemeClr val="bg1"/>
                </a:solidFill>
                <a:latin typeface="+mj-lt"/>
              </a:defRPr>
            </a:lvl2pPr>
            <a:lvl3pPr marL="0" indent="0">
              <a:spcBef>
                <a:spcPts val="0"/>
              </a:spcBef>
              <a:buNone/>
              <a:defRPr sz="4700" cap="all" baseline="0">
                <a:solidFill>
                  <a:schemeClr val="bg1"/>
                </a:solidFill>
                <a:latin typeface="+mj-lt"/>
              </a:defRPr>
            </a:lvl3pPr>
            <a:lvl4pPr marL="0" indent="0">
              <a:spcBef>
                <a:spcPts val="0"/>
              </a:spcBef>
              <a:buNone/>
              <a:defRPr sz="4700" cap="all" baseline="0">
                <a:solidFill>
                  <a:schemeClr val="bg1"/>
                </a:solidFill>
                <a:latin typeface="+mj-lt"/>
              </a:defRPr>
            </a:lvl4pPr>
            <a:lvl5pPr marL="0" indent="0">
              <a:spcBef>
                <a:spcPts val="0"/>
              </a:spcBef>
              <a:buNone/>
              <a:defRPr sz="4700" cap="all" baseline="0">
                <a:solidFill>
                  <a:schemeClr val="bg1"/>
                </a:solidFill>
                <a:latin typeface="+mj-lt"/>
              </a:defRPr>
            </a:lvl5pPr>
            <a:lvl6pPr marL="0" indent="0">
              <a:spcBef>
                <a:spcPts val="0"/>
              </a:spcBef>
              <a:buNone/>
              <a:defRPr sz="4700" cap="all" baseline="0">
                <a:solidFill>
                  <a:schemeClr val="bg1"/>
                </a:solidFill>
                <a:latin typeface="+mj-lt"/>
              </a:defRPr>
            </a:lvl6pPr>
            <a:lvl7pPr marL="0" indent="0">
              <a:spcBef>
                <a:spcPts val="0"/>
              </a:spcBef>
              <a:buNone/>
              <a:defRPr sz="4700" cap="all" baseline="0">
                <a:solidFill>
                  <a:schemeClr val="bg1"/>
                </a:solidFill>
                <a:latin typeface="+mj-lt"/>
              </a:defRPr>
            </a:lvl7pPr>
            <a:lvl8pPr marL="0" indent="0">
              <a:spcBef>
                <a:spcPts val="0"/>
              </a:spcBef>
              <a:buNone/>
              <a:defRPr sz="4700" cap="all" baseline="0">
                <a:solidFill>
                  <a:schemeClr val="bg1"/>
                </a:solidFill>
                <a:latin typeface="+mj-lt"/>
              </a:defRPr>
            </a:lvl8pPr>
            <a:lvl9pPr marL="0" indent="0">
              <a:spcBef>
                <a:spcPts val="0"/>
              </a:spcBef>
              <a:buNone/>
              <a:defRPr sz="47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952500" y="14446168"/>
            <a:ext cx="10668000" cy="8078369"/>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952500" y="22961600"/>
            <a:ext cx="10668000" cy="1083733"/>
          </a:xfrm>
          <a:prstGeom prst="round1Rect">
            <a:avLst/>
          </a:prstGeom>
          <a:solidFill>
            <a:schemeClr val="accent4"/>
          </a:solidFill>
        </p:spPr>
        <p:txBody>
          <a:bodyPr lIns="286214" anchor="ctr">
            <a:noAutofit/>
          </a:bodyPr>
          <a:lstStyle>
            <a:lvl1pPr marL="0" indent="0">
              <a:spcBef>
                <a:spcPts val="0"/>
              </a:spcBef>
              <a:buNone/>
              <a:defRPr sz="4700" cap="all" baseline="0">
                <a:solidFill>
                  <a:schemeClr val="bg1"/>
                </a:solidFill>
                <a:latin typeface="+mj-lt"/>
              </a:defRPr>
            </a:lvl1pPr>
            <a:lvl2pPr marL="0" indent="0">
              <a:spcBef>
                <a:spcPts val="0"/>
              </a:spcBef>
              <a:buNone/>
              <a:defRPr sz="4700" cap="all" baseline="0">
                <a:solidFill>
                  <a:schemeClr val="bg1"/>
                </a:solidFill>
                <a:latin typeface="+mj-lt"/>
              </a:defRPr>
            </a:lvl2pPr>
            <a:lvl3pPr marL="0" indent="0">
              <a:spcBef>
                <a:spcPts val="0"/>
              </a:spcBef>
              <a:buNone/>
              <a:defRPr sz="4700" cap="all" baseline="0">
                <a:solidFill>
                  <a:schemeClr val="bg1"/>
                </a:solidFill>
                <a:latin typeface="+mj-lt"/>
              </a:defRPr>
            </a:lvl3pPr>
            <a:lvl4pPr marL="0" indent="0">
              <a:spcBef>
                <a:spcPts val="0"/>
              </a:spcBef>
              <a:buNone/>
              <a:defRPr sz="4700" cap="all" baseline="0">
                <a:solidFill>
                  <a:schemeClr val="bg1"/>
                </a:solidFill>
                <a:latin typeface="+mj-lt"/>
              </a:defRPr>
            </a:lvl4pPr>
            <a:lvl5pPr marL="0" indent="0">
              <a:spcBef>
                <a:spcPts val="0"/>
              </a:spcBef>
              <a:buNone/>
              <a:defRPr sz="4700" cap="all" baseline="0">
                <a:solidFill>
                  <a:schemeClr val="bg1"/>
                </a:solidFill>
                <a:latin typeface="+mj-lt"/>
              </a:defRPr>
            </a:lvl5pPr>
            <a:lvl6pPr marL="0" indent="0">
              <a:spcBef>
                <a:spcPts val="0"/>
              </a:spcBef>
              <a:buNone/>
              <a:defRPr sz="4700" cap="all" baseline="0">
                <a:solidFill>
                  <a:schemeClr val="bg1"/>
                </a:solidFill>
                <a:latin typeface="+mj-lt"/>
              </a:defRPr>
            </a:lvl6pPr>
            <a:lvl7pPr marL="0" indent="0">
              <a:spcBef>
                <a:spcPts val="0"/>
              </a:spcBef>
              <a:buNone/>
              <a:defRPr sz="4700" cap="all" baseline="0">
                <a:solidFill>
                  <a:schemeClr val="bg1"/>
                </a:solidFill>
                <a:latin typeface="+mj-lt"/>
              </a:defRPr>
            </a:lvl7pPr>
            <a:lvl8pPr marL="0" indent="0">
              <a:spcBef>
                <a:spcPts val="0"/>
              </a:spcBef>
              <a:buNone/>
              <a:defRPr sz="4700" cap="all" baseline="0">
                <a:solidFill>
                  <a:schemeClr val="bg1"/>
                </a:solidFill>
                <a:latin typeface="+mj-lt"/>
              </a:defRPr>
            </a:lvl8pPr>
            <a:lvl9pPr marL="0" indent="0">
              <a:spcBef>
                <a:spcPts val="0"/>
              </a:spcBef>
              <a:buNone/>
              <a:defRPr sz="47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952500" y="24050752"/>
            <a:ext cx="10668000" cy="4064000"/>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2954000" y="5201920"/>
            <a:ext cx="10668000" cy="1083733"/>
          </a:xfrm>
          <a:prstGeom prst="round1Rect">
            <a:avLst/>
          </a:prstGeom>
          <a:solidFill>
            <a:schemeClr val="accent5"/>
          </a:solidFill>
        </p:spPr>
        <p:txBody>
          <a:bodyPr lIns="286214" anchor="ctr">
            <a:noAutofit/>
          </a:bodyPr>
          <a:lstStyle>
            <a:lvl1pPr marL="0" indent="0">
              <a:spcBef>
                <a:spcPts val="0"/>
              </a:spcBef>
              <a:buNone/>
              <a:defRPr sz="4700" cap="all" baseline="0">
                <a:solidFill>
                  <a:schemeClr val="bg1"/>
                </a:solidFill>
                <a:latin typeface="+mj-lt"/>
              </a:defRPr>
            </a:lvl1pPr>
            <a:lvl2pPr marL="0" indent="0">
              <a:spcBef>
                <a:spcPts val="0"/>
              </a:spcBef>
              <a:buNone/>
              <a:defRPr sz="4700" cap="all" baseline="0">
                <a:solidFill>
                  <a:schemeClr val="bg1"/>
                </a:solidFill>
                <a:latin typeface="+mj-lt"/>
              </a:defRPr>
            </a:lvl2pPr>
            <a:lvl3pPr marL="0" indent="0">
              <a:spcBef>
                <a:spcPts val="0"/>
              </a:spcBef>
              <a:buNone/>
              <a:defRPr sz="4700" cap="all" baseline="0">
                <a:solidFill>
                  <a:schemeClr val="bg1"/>
                </a:solidFill>
                <a:latin typeface="+mj-lt"/>
              </a:defRPr>
            </a:lvl3pPr>
            <a:lvl4pPr marL="0" indent="0">
              <a:spcBef>
                <a:spcPts val="0"/>
              </a:spcBef>
              <a:buNone/>
              <a:defRPr sz="4700" cap="all" baseline="0">
                <a:solidFill>
                  <a:schemeClr val="bg1"/>
                </a:solidFill>
                <a:latin typeface="+mj-lt"/>
              </a:defRPr>
            </a:lvl4pPr>
            <a:lvl5pPr marL="0" indent="0">
              <a:spcBef>
                <a:spcPts val="0"/>
              </a:spcBef>
              <a:buNone/>
              <a:defRPr sz="4700" cap="all" baseline="0">
                <a:solidFill>
                  <a:schemeClr val="bg1"/>
                </a:solidFill>
                <a:latin typeface="+mj-lt"/>
              </a:defRPr>
            </a:lvl5pPr>
            <a:lvl6pPr marL="0" indent="0">
              <a:spcBef>
                <a:spcPts val="0"/>
              </a:spcBef>
              <a:buNone/>
              <a:defRPr sz="4700" cap="all" baseline="0">
                <a:solidFill>
                  <a:schemeClr val="bg1"/>
                </a:solidFill>
                <a:latin typeface="+mj-lt"/>
              </a:defRPr>
            </a:lvl6pPr>
            <a:lvl7pPr marL="0" indent="0">
              <a:spcBef>
                <a:spcPts val="0"/>
              </a:spcBef>
              <a:buNone/>
              <a:defRPr sz="4700" cap="all" baseline="0">
                <a:solidFill>
                  <a:schemeClr val="bg1"/>
                </a:solidFill>
                <a:latin typeface="+mj-lt"/>
              </a:defRPr>
            </a:lvl7pPr>
            <a:lvl8pPr marL="0" indent="0">
              <a:spcBef>
                <a:spcPts val="0"/>
              </a:spcBef>
              <a:buNone/>
              <a:defRPr sz="4700" cap="all" baseline="0">
                <a:solidFill>
                  <a:schemeClr val="bg1"/>
                </a:solidFill>
                <a:latin typeface="+mj-lt"/>
              </a:defRPr>
            </a:lvl8pPr>
            <a:lvl9pPr marL="0" indent="0">
              <a:spcBef>
                <a:spcPts val="0"/>
              </a:spcBef>
              <a:buNone/>
              <a:defRPr sz="47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2954000" y="6285653"/>
            <a:ext cx="10668000" cy="4064000"/>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2954000" y="10620587"/>
            <a:ext cx="10668000" cy="5486400"/>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12954000" y="20861867"/>
            <a:ext cx="10668000" cy="1557867"/>
          </a:xfrm>
        </p:spPr>
        <p:txBody>
          <a:bodyPr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12954000" y="22961600"/>
            <a:ext cx="10668000" cy="1083733"/>
          </a:xfrm>
          <a:prstGeom prst="round1Rect">
            <a:avLst/>
          </a:prstGeom>
          <a:solidFill>
            <a:schemeClr val="accent6"/>
          </a:solidFill>
        </p:spPr>
        <p:txBody>
          <a:bodyPr lIns="286214" anchor="ctr">
            <a:noAutofit/>
          </a:bodyPr>
          <a:lstStyle>
            <a:lvl1pPr marL="0" indent="0">
              <a:spcBef>
                <a:spcPts val="0"/>
              </a:spcBef>
              <a:buNone/>
              <a:defRPr sz="4700" cap="all" baseline="0">
                <a:solidFill>
                  <a:schemeClr val="bg1"/>
                </a:solidFill>
                <a:latin typeface="+mj-lt"/>
              </a:defRPr>
            </a:lvl1pPr>
            <a:lvl2pPr marL="0" indent="0">
              <a:spcBef>
                <a:spcPts val="0"/>
              </a:spcBef>
              <a:buNone/>
              <a:defRPr sz="4700" cap="all" baseline="0">
                <a:solidFill>
                  <a:schemeClr val="bg1"/>
                </a:solidFill>
                <a:latin typeface="+mj-lt"/>
              </a:defRPr>
            </a:lvl2pPr>
            <a:lvl3pPr marL="0" indent="0">
              <a:spcBef>
                <a:spcPts val="0"/>
              </a:spcBef>
              <a:buNone/>
              <a:defRPr sz="4700" cap="all" baseline="0">
                <a:solidFill>
                  <a:schemeClr val="bg1"/>
                </a:solidFill>
                <a:latin typeface="+mj-lt"/>
              </a:defRPr>
            </a:lvl3pPr>
            <a:lvl4pPr marL="0" indent="0">
              <a:spcBef>
                <a:spcPts val="0"/>
              </a:spcBef>
              <a:buNone/>
              <a:defRPr sz="4700" cap="all" baseline="0">
                <a:solidFill>
                  <a:schemeClr val="bg1"/>
                </a:solidFill>
                <a:latin typeface="+mj-lt"/>
              </a:defRPr>
            </a:lvl4pPr>
            <a:lvl5pPr marL="0" indent="0">
              <a:spcBef>
                <a:spcPts val="0"/>
              </a:spcBef>
              <a:buNone/>
              <a:defRPr sz="4700" cap="all" baseline="0">
                <a:solidFill>
                  <a:schemeClr val="bg1"/>
                </a:solidFill>
                <a:latin typeface="+mj-lt"/>
              </a:defRPr>
            </a:lvl5pPr>
            <a:lvl6pPr marL="0" indent="0">
              <a:spcBef>
                <a:spcPts val="0"/>
              </a:spcBef>
              <a:buNone/>
              <a:defRPr sz="4700" cap="all" baseline="0">
                <a:solidFill>
                  <a:schemeClr val="bg1"/>
                </a:solidFill>
                <a:latin typeface="+mj-lt"/>
              </a:defRPr>
            </a:lvl6pPr>
            <a:lvl7pPr marL="0" indent="0">
              <a:spcBef>
                <a:spcPts val="0"/>
              </a:spcBef>
              <a:buNone/>
              <a:defRPr sz="4700" cap="all" baseline="0">
                <a:solidFill>
                  <a:schemeClr val="bg1"/>
                </a:solidFill>
                <a:latin typeface="+mj-lt"/>
              </a:defRPr>
            </a:lvl7pPr>
            <a:lvl8pPr marL="0" indent="0">
              <a:spcBef>
                <a:spcPts val="0"/>
              </a:spcBef>
              <a:buNone/>
              <a:defRPr sz="4700" cap="all" baseline="0">
                <a:solidFill>
                  <a:schemeClr val="bg1"/>
                </a:solidFill>
                <a:latin typeface="+mj-lt"/>
              </a:defRPr>
            </a:lvl8pPr>
            <a:lvl9pPr marL="0" indent="0">
              <a:spcBef>
                <a:spcPts val="0"/>
              </a:spcBef>
              <a:buNone/>
              <a:defRPr sz="47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2954000" y="24050752"/>
            <a:ext cx="10668000" cy="4064000"/>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4917400" y="5201920"/>
            <a:ext cx="10668000" cy="1083733"/>
          </a:xfrm>
          <a:prstGeom prst="round1Rect">
            <a:avLst/>
          </a:prstGeom>
          <a:solidFill>
            <a:schemeClr val="accent6"/>
          </a:solidFill>
        </p:spPr>
        <p:txBody>
          <a:bodyPr lIns="286214" anchor="ctr">
            <a:noAutofit/>
          </a:bodyPr>
          <a:lstStyle>
            <a:lvl1pPr marL="0" indent="0">
              <a:spcBef>
                <a:spcPts val="0"/>
              </a:spcBef>
              <a:buNone/>
              <a:defRPr sz="4700" cap="all" baseline="0">
                <a:solidFill>
                  <a:schemeClr val="bg1"/>
                </a:solidFill>
                <a:latin typeface="+mj-lt"/>
              </a:defRPr>
            </a:lvl1pPr>
            <a:lvl2pPr marL="0" indent="0">
              <a:spcBef>
                <a:spcPts val="0"/>
              </a:spcBef>
              <a:buNone/>
              <a:defRPr sz="4700" cap="all" baseline="0">
                <a:solidFill>
                  <a:schemeClr val="bg1"/>
                </a:solidFill>
                <a:latin typeface="+mj-lt"/>
              </a:defRPr>
            </a:lvl2pPr>
            <a:lvl3pPr marL="0" indent="0">
              <a:spcBef>
                <a:spcPts val="0"/>
              </a:spcBef>
              <a:buNone/>
              <a:defRPr sz="4700" cap="all" baseline="0">
                <a:solidFill>
                  <a:schemeClr val="bg1"/>
                </a:solidFill>
                <a:latin typeface="+mj-lt"/>
              </a:defRPr>
            </a:lvl3pPr>
            <a:lvl4pPr marL="0" indent="0">
              <a:spcBef>
                <a:spcPts val="0"/>
              </a:spcBef>
              <a:buNone/>
              <a:defRPr sz="4700" cap="all" baseline="0">
                <a:solidFill>
                  <a:schemeClr val="bg1"/>
                </a:solidFill>
                <a:latin typeface="+mj-lt"/>
              </a:defRPr>
            </a:lvl4pPr>
            <a:lvl5pPr marL="0" indent="0">
              <a:spcBef>
                <a:spcPts val="0"/>
              </a:spcBef>
              <a:buNone/>
              <a:defRPr sz="4700" cap="all" baseline="0">
                <a:solidFill>
                  <a:schemeClr val="bg1"/>
                </a:solidFill>
                <a:latin typeface="+mj-lt"/>
              </a:defRPr>
            </a:lvl5pPr>
            <a:lvl6pPr marL="0" indent="0">
              <a:spcBef>
                <a:spcPts val="0"/>
              </a:spcBef>
              <a:buNone/>
              <a:defRPr sz="4700" cap="all" baseline="0">
                <a:solidFill>
                  <a:schemeClr val="bg1"/>
                </a:solidFill>
                <a:latin typeface="+mj-lt"/>
              </a:defRPr>
            </a:lvl6pPr>
            <a:lvl7pPr marL="0" indent="0">
              <a:spcBef>
                <a:spcPts val="0"/>
              </a:spcBef>
              <a:buNone/>
              <a:defRPr sz="4700" cap="all" baseline="0">
                <a:solidFill>
                  <a:schemeClr val="bg1"/>
                </a:solidFill>
                <a:latin typeface="+mj-lt"/>
              </a:defRPr>
            </a:lvl7pPr>
            <a:lvl8pPr marL="0" indent="0">
              <a:spcBef>
                <a:spcPts val="0"/>
              </a:spcBef>
              <a:buNone/>
              <a:defRPr sz="4700" cap="all" baseline="0">
                <a:solidFill>
                  <a:schemeClr val="bg1"/>
                </a:solidFill>
                <a:latin typeface="+mj-lt"/>
              </a:defRPr>
            </a:lvl8pPr>
            <a:lvl9pPr marL="0" indent="0">
              <a:spcBef>
                <a:spcPts val="0"/>
              </a:spcBef>
              <a:buNone/>
              <a:defRPr sz="47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4917400" y="6285653"/>
            <a:ext cx="10668000" cy="6502400"/>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4917400" y="14077696"/>
            <a:ext cx="10668000" cy="6502400"/>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4917400" y="22961600"/>
            <a:ext cx="10668000" cy="1083733"/>
          </a:xfrm>
          <a:prstGeom prst="round1Rect">
            <a:avLst/>
          </a:prstGeom>
          <a:solidFill>
            <a:schemeClr val="accent1"/>
          </a:solidFill>
        </p:spPr>
        <p:txBody>
          <a:bodyPr lIns="286214" anchor="ctr">
            <a:noAutofit/>
          </a:bodyPr>
          <a:lstStyle>
            <a:lvl1pPr marL="0" indent="0">
              <a:spcBef>
                <a:spcPts val="0"/>
              </a:spcBef>
              <a:buNone/>
              <a:defRPr sz="4700" cap="all" baseline="0">
                <a:solidFill>
                  <a:schemeClr val="bg1"/>
                </a:solidFill>
                <a:latin typeface="+mj-lt"/>
              </a:defRPr>
            </a:lvl1pPr>
            <a:lvl2pPr marL="0" indent="0">
              <a:spcBef>
                <a:spcPts val="0"/>
              </a:spcBef>
              <a:buNone/>
              <a:defRPr sz="4700" cap="all" baseline="0">
                <a:solidFill>
                  <a:schemeClr val="bg1"/>
                </a:solidFill>
                <a:latin typeface="+mj-lt"/>
              </a:defRPr>
            </a:lvl2pPr>
            <a:lvl3pPr marL="0" indent="0">
              <a:spcBef>
                <a:spcPts val="0"/>
              </a:spcBef>
              <a:buNone/>
              <a:defRPr sz="4700" cap="all" baseline="0">
                <a:solidFill>
                  <a:schemeClr val="bg1"/>
                </a:solidFill>
                <a:latin typeface="+mj-lt"/>
              </a:defRPr>
            </a:lvl3pPr>
            <a:lvl4pPr marL="0" indent="0">
              <a:spcBef>
                <a:spcPts val="0"/>
              </a:spcBef>
              <a:buNone/>
              <a:defRPr sz="4700" cap="all" baseline="0">
                <a:solidFill>
                  <a:schemeClr val="bg1"/>
                </a:solidFill>
                <a:latin typeface="+mj-lt"/>
              </a:defRPr>
            </a:lvl4pPr>
            <a:lvl5pPr marL="0" indent="0">
              <a:spcBef>
                <a:spcPts val="0"/>
              </a:spcBef>
              <a:buNone/>
              <a:defRPr sz="4700" cap="all" baseline="0">
                <a:solidFill>
                  <a:schemeClr val="bg1"/>
                </a:solidFill>
                <a:latin typeface="+mj-lt"/>
              </a:defRPr>
            </a:lvl5pPr>
            <a:lvl6pPr marL="0" indent="0">
              <a:spcBef>
                <a:spcPts val="0"/>
              </a:spcBef>
              <a:buNone/>
              <a:defRPr sz="4700" cap="all" baseline="0">
                <a:solidFill>
                  <a:schemeClr val="bg1"/>
                </a:solidFill>
                <a:latin typeface="+mj-lt"/>
              </a:defRPr>
            </a:lvl6pPr>
            <a:lvl7pPr marL="0" indent="0">
              <a:spcBef>
                <a:spcPts val="0"/>
              </a:spcBef>
              <a:buNone/>
              <a:defRPr sz="4700" cap="all" baseline="0">
                <a:solidFill>
                  <a:schemeClr val="bg1"/>
                </a:solidFill>
                <a:latin typeface="+mj-lt"/>
              </a:defRPr>
            </a:lvl7pPr>
            <a:lvl8pPr marL="0" indent="0">
              <a:spcBef>
                <a:spcPts val="0"/>
              </a:spcBef>
              <a:buNone/>
              <a:defRPr sz="4700" cap="all" baseline="0">
                <a:solidFill>
                  <a:schemeClr val="bg1"/>
                </a:solidFill>
                <a:latin typeface="+mj-lt"/>
              </a:defRPr>
            </a:lvl8pPr>
            <a:lvl9pPr marL="0" indent="0">
              <a:spcBef>
                <a:spcPts val="0"/>
              </a:spcBef>
              <a:buNone/>
              <a:defRPr sz="47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4917400" y="24050752"/>
            <a:ext cx="10668000" cy="4064000"/>
          </a:xfrm>
        </p:spPr>
        <p:txBody>
          <a:bodyPr lIns="286214" tIns="143107"/>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36576000" cy="4470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1554" tIns="35777" rIns="71554" bIns="35777" rtlCol="0" anchor="ctr"/>
          <a:lstStyle/>
          <a:p>
            <a:pPr algn="ctr"/>
            <a:endParaRPr lang="en-US" dirty="0"/>
          </a:p>
        </p:txBody>
      </p:sp>
      <p:sp>
        <p:nvSpPr>
          <p:cNvPr id="2" name="Title Placeholder 1"/>
          <p:cNvSpPr>
            <a:spLocks noGrp="1"/>
          </p:cNvSpPr>
          <p:nvPr>
            <p:ph type="title"/>
          </p:nvPr>
        </p:nvSpPr>
        <p:spPr bwMode="auto">
          <a:xfrm>
            <a:off x="5334000" y="880533"/>
            <a:ext cx="25908000" cy="2235147"/>
          </a:xfrm>
          <a:prstGeom prst="rect">
            <a:avLst/>
          </a:prstGeom>
        </p:spPr>
        <p:txBody>
          <a:bodyPr vert="horz" lIns="71554" tIns="35777" rIns="71554" bIns="35777"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334000" y="5350934"/>
            <a:ext cx="25908000" cy="21004108"/>
          </a:xfrm>
          <a:prstGeom prst="rect">
            <a:avLst/>
          </a:prstGeom>
        </p:spPr>
        <p:txBody>
          <a:bodyPr vert="horz" lIns="71554" tIns="35777" rIns="71554" bIns="357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52500" y="28546399"/>
            <a:ext cx="8229600" cy="406400"/>
          </a:xfrm>
          <a:prstGeom prst="rect">
            <a:avLst/>
          </a:prstGeom>
        </p:spPr>
        <p:txBody>
          <a:bodyPr vert="horz" lIns="71554" tIns="35777" rIns="71554" bIns="35777" rtlCol="0" anchor="ctr"/>
          <a:lstStyle>
            <a:lvl1pPr algn="l">
              <a:defRPr sz="1200">
                <a:solidFill>
                  <a:schemeClr val="tx1">
                    <a:tint val="75000"/>
                  </a:schemeClr>
                </a:solidFill>
              </a:defRPr>
            </a:lvl1pPr>
          </a:lstStyle>
          <a:p>
            <a:fld id="{ECAA57DF-1C19-4726-AB84-014692BAD8F5}" type="datetimeFigureOut">
              <a:rPr lang="en-US" smtClean="0"/>
              <a:pPr/>
              <a:t>4/19/22</a:t>
            </a:fld>
            <a:endParaRPr lang="en-US" dirty="0"/>
          </a:p>
        </p:txBody>
      </p:sp>
      <p:sp>
        <p:nvSpPr>
          <p:cNvPr id="5" name="Footer Placeholder 4"/>
          <p:cNvSpPr>
            <a:spLocks noGrp="1"/>
          </p:cNvSpPr>
          <p:nvPr>
            <p:ph type="ftr" sz="quarter" idx="3"/>
          </p:nvPr>
        </p:nvSpPr>
        <p:spPr>
          <a:xfrm>
            <a:off x="9182100" y="28546399"/>
            <a:ext cx="18211800" cy="406400"/>
          </a:xfrm>
          <a:prstGeom prst="rect">
            <a:avLst/>
          </a:prstGeom>
        </p:spPr>
        <p:txBody>
          <a:bodyPr vert="horz" lIns="71554" tIns="35777" rIns="71554" bIns="35777"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393900" y="28546399"/>
            <a:ext cx="8229600" cy="406400"/>
          </a:xfrm>
          <a:prstGeom prst="rect">
            <a:avLst/>
          </a:prstGeom>
        </p:spPr>
        <p:txBody>
          <a:bodyPr vert="horz" lIns="71554" tIns="35777" rIns="71554" bIns="35777" rtlCol="0" anchor="ctr"/>
          <a:lstStyle>
            <a:lvl1pPr algn="r">
              <a:defRPr sz="1200">
                <a:solidFill>
                  <a:schemeClr val="tx1">
                    <a:tint val="75000"/>
                  </a:schemeClr>
                </a:solidFill>
              </a:defRPr>
            </a:lvl1p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3434574" rtl="0" eaLnBrk="1" latinLnBrk="0" hangingPunct="1">
        <a:lnSpc>
          <a:spcPct val="90000"/>
        </a:lnSpc>
        <a:spcBef>
          <a:spcPct val="0"/>
        </a:spcBef>
        <a:buNone/>
        <a:defRPr sz="6800" b="1" kern="1200">
          <a:solidFill>
            <a:schemeClr val="bg1"/>
          </a:solidFill>
          <a:latin typeface="+mj-lt"/>
          <a:ea typeface="+mj-ea"/>
          <a:cs typeface="+mj-cs"/>
        </a:defRPr>
      </a:lvl1pPr>
    </p:titleStyle>
    <p:bodyStyle>
      <a:lvl1pPr marL="357768" indent="-357768" algn="l" defTabSz="3434574" rtl="0" eaLnBrk="1" latinLnBrk="0" hangingPunct="1">
        <a:lnSpc>
          <a:spcPct val="100000"/>
        </a:lnSpc>
        <a:spcBef>
          <a:spcPts val="940"/>
        </a:spcBef>
        <a:buClr>
          <a:schemeClr val="accent2"/>
        </a:buClr>
        <a:buFont typeface="Arial" panose="020B0604020202020204" pitchFamily="34" charset="0"/>
        <a:buChar char="•"/>
        <a:defRPr sz="2200" kern="1200">
          <a:solidFill>
            <a:schemeClr val="tx1"/>
          </a:solidFill>
          <a:latin typeface="+mn-lt"/>
          <a:ea typeface="+mn-ea"/>
          <a:cs typeface="+mn-cs"/>
        </a:defRPr>
      </a:lvl1pPr>
      <a:lvl2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2pPr>
      <a:lvl3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3pPr>
      <a:lvl4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4pPr>
      <a:lvl5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5pPr>
      <a:lvl6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6pPr>
      <a:lvl7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7pPr>
      <a:lvl8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8pPr>
      <a:lvl9pPr marL="858643" indent="-357768" algn="l" defTabSz="3434574" rtl="0" eaLnBrk="1" latinLnBrk="0" hangingPunct="1">
        <a:lnSpc>
          <a:spcPct val="100000"/>
        </a:lnSpc>
        <a:spcBef>
          <a:spcPts val="940"/>
        </a:spcBef>
        <a:buClr>
          <a:schemeClr val="accent2"/>
        </a:buClr>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3434574" rtl="0" eaLnBrk="1" latinLnBrk="0" hangingPunct="1">
        <a:defRPr sz="6700" kern="1200">
          <a:solidFill>
            <a:schemeClr val="tx1"/>
          </a:solidFill>
          <a:latin typeface="+mn-lt"/>
          <a:ea typeface="+mn-ea"/>
          <a:cs typeface="+mn-cs"/>
        </a:defRPr>
      </a:lvl1pPr>
      <a:lvl2pPr marL="1717288" algn="l" defTabSz="3434574" rtl="0" eaLnBrk="1" latinLnBrk="0" hangingPunct="1">
        <a:defRPr sz="6700" kern="1200">
          <a:solidFill>
            <a:schemeClr val="tx1"/>
          </a:solidFill>
          <a:latin typeface="+mn-lt"/>
          <a:ea typeface="+mn-ea"/>
          <a:cs typeface="+mn-cs"/>
        </a:defRPr>
      </a:lvl2pPr>
      <a:lvl3pPr marL="3434574" algn="l" defTabSz="3434574" rtl="0" eaLnBrk="1" latinLnBrk="0" hangingPunct="1">
        <a:defRPr sz="6700" kern="1200">
          <a:solidFill>
            <a:schemeClr val="tx1"/>
          </a:solidFill>
          <a:latin typeface="+mn-lt"/>
          <a:ea typeface="+mn-ea"/>
          <a:cs typeface="+mn-cs"/>
        </a:defRPr>
      </a:lvl3pPr>
      <a:lvl4pPr marL="5151862" algn="l" defTabSz="3434574" rtl="0" eaLnBrk="1" latinLnBrk="0" hangingPunct="1">
        <a:defRPr sz="6700" kern="1200">
          <a:solidFill>
            <a:schemeClr val="tx1"/>
          </a:solidFill>
          <a:latin typeface="+mn-lt"/>
          <a:ea typeface="+mn-ea"/>
          <a:cs typeface="+mn-cs"/>
        </a:defRPr>
      </a:lvl4pPr>
      <a:lvl5pPr marL="6869148" algn="l" defTabSz="3434574" rtl="0" eaLnBrk="1" latinLnBrk="0" hangingPunct="1">
        <a:defRPr sz="6700" kern="1200">
          <a:solidFill>
            <a:schemeClr val="tx1"/>
          </a:solidFill>
          <a:latin typeface="+mn-lt"/>
          <a:ea typeface="+mn-ea"/>
          <a:cs typeface="+mn-cs"/>
        </a:defRPr>
      </a:lvl5pPr>
      <a:lvl6pPr marL="8586436" algn="l" defTabSz="3434574" rtl="0" eaLnBrk="1" latinLnBrk="0" hangingPunct="1">
        <a:defRPr sz="6700" kern="1200">
          <a:solidFill>
            <a:schemeClr val="tx1"/>
          </a:solidFill>
          <a:latin typeface="+mn-lt"/>
          <a:ea typeface="+mn-ea"/>
          <a:cs typeface="+mn-cs"/>
        </a:defRPr>
      </a:lvl6pPr>
      <a:lvl7pPr marL="10303722" algn="l" defTabSz="3434574" rtl="0" eaLnBrk="1" latinLnBrk="0" hangingPunct="1">
        <a:defRPr sz="6700" kern="1200">
          <a:solidFill>
            <a:schemeClr val="tx1"/>
          </a:solidFill>
          <a:latin typeface="+mn-lt"/>
          <a:ea typeface="+mn-ea"/>
          <a:cs typeface="+mn-cs"/>
        </a:defRPr>
      </a:lvl7pPr>
      <a:lvl8pPr marL="12021010" algn="l" defTabSz="3434574" rtl="0" eaLnBrk="1" latinLnBrk="0" hangingPunct="1">
        <a:defRPr sz="6700" kern="1200">
          <a:solidFill>
            <a:schemeClr val="tx1"/>
          </a:solidFill>
          <a:latin typeface="+mn-lt"/>
          <a:ea typeface="+mn-ea"/>
          <a:cs typeface="+mn-cs"/>
        </a:defRPr>
      </a:lvl8pPr>
      <a:lvl9pPr marL="13738297" algn="l" defTabSz="3434574" rtl="0" eaLnBrk="1" latinLnBrk="0" hangingPunct="1">
        <a:defRPr sz="6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412982" y="0"/>
            <a:ext cx="25908000" cy="2667163"/>
          </a:xfrm>
        </p:spPr>
        <p:txBody>
          <a:bodyPr>
            <a:normAutofit fontScale="90000"/>
          </a:bodyPr>
          <a:lstStyle/>
          <a:p>
            <a:pPr algn="ctr"/>
            <a:r>
              <a:rPr lang="en-US" sz="9600" dirty="0"/>
              <a:t>Analysis of the Value of Regenerating Woodlands for Biodiversity</a:t>
            </a:r>
            <a:endParaRPr lang="en-US" b="0" dirty="0"/>
          </a:p>
        </p:txBody>
      </p:sp>
      <p:sp>
        <p:nvSpPr>
          <p:cNvPr id="7" name="Text Placeholder 6"/>
          <p:cNvSpPr>
            <a:spLocks noGrp="1"/>
          </p:cNvSpPr>
          <p:nvPr>
            <p:ph type="body" sz="quarter" idx="17"/>
          </p:nvPr>
        </p:nvSpPr>
        <p:spPr>
          <a:xfrm>
            <a:off x="990600" y="5201920"/>
            <a:ext cx="10668000" cy="1083733"/>
          </a:xfrm>
        </p:spPr>
        <p:txBody>
          <a:bodyPr/>
          <a:lstStyle/>
          <a:p>
            <a:r>
              <a:rPr lang="en-US" dirty="0"/>
              <a:t>1. background</a:t>
            </a:r>
          </a:p>
        </p:txBody>
      </p:sp>
      <p:sp>
        <p:nvSpPr>
          <p:cNvPr id="8" name="Text Placeholder 7"/>
          <p:cNvSpPr>
            <a:spLocks noGrp="1"/>
          </p:cNvSpPr>
          <p:nvPr>
            <p:ph type="body" sz="quarter" idx="19"/>
          </p:nvPr>
        </p:nvSpPr>
        <p:spPr>
          <a:xfrm>
            <a:off x="990600" y="22133652"/>
            <a:ext cx="10668000" cy="1083733"/>
          </a:xfrm>
        </p:spPr>
        <p:txBody>
          <a:bodyPr/>
          <a:lstStyle/>
          <a:p>
            <a:r>
              <a:rPr lang="en-US" dirty="0"/>
              <a:t>2. Hypothesis</a:t>
            </a:r>
          </a:p>
        </p:txBody>
      </p:sp>
      <p:sp>
        <p:nvSpPr>
          <p:cNvPr id="13" name="Content Placeholder 12"/>
          <p:cNvSpPr>
            <a:spLocks noGrp="1"/>
          </p:cNvSpPr>
          <p:nvPr>
            <p:ph sz="quarter" idx="26"/>
          </p:nvPr>
        </p:nvSpPr>
        <p:spPr>
          <a:xfrm>
            <a:off x="990601" y="23602421"/>
            <a:ext cx="10667999" cy="5873742"/>
          </a:xfrm>
        </p:spPr>
        <p:txBody>
          <a:bodyPr vert="horz" lIns="286214" tIns="143107" rIns="71554" bIns="35777" rtlCol="0" anchor="t">
            <a:normAutofit/>
          </a:bodyPr>
          <a:lstStyle/>
          <a:p>
            <a:pPr marL="0" indent="0" algn="just">
              <a:buNone/>
            </a:pPr>
            <a:r>
              <a:rPr lang="en-US" sz="4000" dirty="0"/>
              <a:t>The regenerating woodlands will not have less diverse and numerous fauna and plants than the mature woodlands. </a:t>
            </a:r>
            <a:endParaRPr lang="en-US" sz="4000">
              <a:cs typeface="Calibri" panose="020F0502020204030204"/>
            </a:endParaRPr>
          </a:p>
          <a:p>
            <a:pPr marL="0" indent="0" algn="just">
              <a:buNone/>
            </a:pPr>
            <a:r>
              <a:rPr lang="en-US" sz="4000" dirty="0"/>
              <a:t>The regenerating woodlands will have a higher density of sprouts and small plants, rather than large trees like the mature woodlands.</a:t>
            </a:r>
            <a:endParaRPr lang="en-US" sz="4000" dirty="0">
              <a:cs typeface="Calibri" panose="020F0502020204030204"/>
            </a:endParaRPr>
          </a:p>
        </p:txBody>
      </p:sp>
      <p:sp>
        <p:nvSpPr>
          <p:cNvPr id="9" name="Text Placeholder 8"/>
          <p:cNvSpPr>
            <a:spLocks noGrp="1"/>
          </p:cNvSpPr>
          <p:nvPr>
            <p:ph type="body" sz="quarter" idx="21"/>
          </p:nvPr>
        </p:nvSpPr>
        <p:spPr>
          <a:xfrm>
            <a:off x="13002442" y="5201920"/>
            <a:ext cx="10630137" cy="1083733"/>
          </a:xfrm>
        </p:spPr>
        <p:txBody>
          <a:bodyPr/>
          <a:lstStyle/>
          <a:p>
            <a:r>
              <a:rPr lang="en-US" dirty="0"/>
              <a:t>3. methods</a:t>
            </a:r>
          </a:p>
        </p:txBody>
      </p:sp>
      <p:sp>
        <p:nvSpPr>
          <p:cNvPr id="14" name="Content Placeholder 13"/>
          <p:cNvSpPr>
            <a:spLocks noGrp="1"/>
          </p:cNvSpPr>
          <p:nvPr>
            <p:ph sz="quarter" idx="27"/>
          </p:nvPr>
        </p:nvSpPr>
        <p:spPr>
          <a:xfrm>
            <a:off x="12743755" y="6855749"/>
            <a:ext cx="10933043" cy="7777649"/>
          </a:xfrm>
          <a:ln>
            <a:noFill/>
          </a:ln>
        </p:spPr>
        <p:txBody>
          <a:bodyPr vert="horz" lIns="286214" tIns="143107" rIns="71554" bIns="35777" rtlCol="0" anchor="t">
            <a:normAutofit/>
          </a:bodyPr>
          <a:lstStyle/>
          <a:p>
            <a:pPr marL="0" indent="0" algn="just">
              <a:buNone/>
            </a:pPr>
            <a:r>
              <a:rPr lang="en-US" sz="4000" dirty="0">
                <a:ea typeface="Calibri"/>
                <a:cs typeface="Calibri"/>
              </a:rPr>
              <a:t>We sampled within the regenerative zone and adjacent wooded areas of college woods.</a:t>
            </a:r>
            <a:endParaRPr lang="en-US" sz="4000">
              <a:cs typeface="Calibri"/>
            </a:endParaRPr>
          </a:p>
          <a:p>
            <a:pPr marL="0" indent="0" algn="just">
              <a:buNone/>
            </a:pPr>
            <a:r>
              <a:rPr lang="en-US" sz="4000" dirty="0">
                <a:ea typeface="Calibri"/>
                <a:cs typeface="Calibri"/>
              </a:rPr>
              <a:t>At each site, vegetation cover was recorded along a 2m-wide 5m transect.</a:t>
            </a:r>
          </a:p>
          <a:p>
            <a:pPr marL="0" indent="0" algn="just">
              <a:buNone/>
            </a:pPr>
            <a:r>
              <a:rPr lang="en-US" sz="4000" dirty="0">
                <a:ea typeface="Calibri"/>
                <a:cs typeface="Calibri"/>
              </a:rPr>
              <a:t>The site was split into 10 different sections where we recorded the number of saplings and</a:t>
            </a:r>
            <a:r>
              <a:rPr lang="en-US" sz="4000" dirty="0">
                <a:solidFill>
                  <a:srgbClr val="FF0000"/>
                </a:solidFill>
                <a:ea typeface="Calibri"/>
                <a:cs typeface="Calibri"/>
              </a:rPr>
              <a:t> </a:t>
            </a:r>
            <a:r>
              <a:rPr lang="en-US" sz="4000" dirty="0">
                <a:ea typeface="Calibri"/>
                <a:cs typeface="Calibri"/>
              </a:rPr>
              <a:t>vegetation growth over 5 weeks</a:t>
            </a:r>
            <a:endParaRPr lang="en-US" sz="4000" dirty="0">
              <a:solidFill>
                <a:srgbClr val="FF0000"/>
              </a:solidFill>
              <a:ea typeface="Calibri"/>
              <a:cs typeface="Calibri"/>
            </a:endParaRPr>
          </a:p>
          <a:p>
            <a:pPr marL="0" indent="0" algn="just">
              <a:buNone/>
            </a:pPr>
            <a:r>
              <a:rPr lang="en-US" sz="4000" dirty="0">
                <a:ea typeface="Calibri"/>
                <a:cs typeface="Calibri"/>
              </a:rPr>
              <a:t>We observed the number of birds present in both sampling areas by taking song recordings preceding each transect.</a:t>
            </a:r>
          </a:p>
          <a:p>
            <a:pPr marL="357505" indent="-357505"/>
            <a:endParaRPr lang="en-US" sz="3700" dirty="0">
              <a:ea typeface="Calibri"/>
              <a:cs typeface="Calibri"/>
            </a:endParaRPr>
          </a:p>
          <a:p>
            <a:pPr marL="357505" indent="-357505"/>
            <a:endParaRPr lang="en-US" dirty="0">
              <a:ea typeface="Calibri" panose="020F0502020204030204"/>
              <a:cs typeface="Calibri" panose="020F0502020204030204"/>
            </a:endParaRPr>
          </a:p>
          <a:p>
            <a:pPr marL="357505" indent="-357505"/>
            <a:endParaRPr lang="en-US" dirty="0">
              <a:ea typeface="Calibri" panose="020F0502020204030204"/>
              <a:cs typeface="Calibri" panose="020F0502020204030204"/>
            </a:endParaRPr>
          </a:p>
        </p:txBody>
      </p:sp>
      <p:sp>
        <p:nvSpPr>
          <p:cNvPr id="17" name="Content Placeholder 16"/>
          <p:cNvSpPr>
            <a:spLocks noGrp="1"/>
          </p:cNvSpPr>
          <p:nvPr>
            <p:ph sz="quarter" idx="30"/>
          </p:nvPr>
        </p:nvSpPr>
        <p:spPr>
          <a:xfrm>
            <a:off x="12554438" y="16162390"/>
            <a:ext cx="11122360" cy="8578523"/>
          </a:xfrm>
        </p:spPr>
        <p:txBody>
          <a:bodyPr vert="horz" lIns="286214" tIns="143107" rIns="71554" bIns="35777" rtlCol="0" anchor="t">
            <a:normAutofit/>
          </a:bodyPr>
          <a:lstStyle/>
          <a:p>
            <a:pPr marL="0" indent="0" algn="just">
              <a:buNone/>
            </a:pPr>
            <a:r>
              <a:rPr lang="en-US" sz="4000" dirty="0">
                <a:ea typeface="Calibri"/>
                <a:cs typeface="Calibri"/>
              </a:rPr>
              <a:t>While the sprout data we collected depended upon many underlying variables our data supports the claim that there is more growth in the undisturbed wooded area than in the </a:t>
            </a:r>
            <a:r>
              <a:rPr lang="en-US" sz="4000" dirty="0">
                <a:solidFill>
                  <a:srgbClr val="292934"/>
                </a:solidFill>
                <a:ea typeface="Calibri"/>
                <a:cs typeface="Calibri"/>
              </a:rPr>
              <a:t>open</a:t>
            </a:r>
            <a:r>
              <a:rPr lang="en-US" sz="4000" dirty="0">
                <a:ea typeface="Calibri"/>
                <a:cs typeface="Calibri"/>
              </a:rPr>
              <a:t> field. </a:t>
            </a:r>
            <a:endParaRPr lang="en-US">
              <a:cs typeface="Calibri" panose="020F0502020204030204"/>
            </a:endParaRPr>
          </a:p>
          <a:p>
            <a:pPr marL="0" indent="0" algn="just">
              <a:buNone/>
            </a:pPr>
            <a:endParaRPr lang="en-US" dirty="0">
              <a:cs typeface="Calibri" panose="020F0502020204030204"/>
            </a:endParaRPr>
          </a:p>
          <a:p>
            <a:pPr marL="0" indent="0">
              <a:buNone/>
            </a:pPr>
            <a:endParaRPr lang="en-US" dirty="0"/>
          </a:p>
          <a:p>
            <a:pPr marL="0" indent="0">
              <a:buNone/>
            </a:pPr>
            <a:endParaRPr lang="en-US" dirty="0"/>
          </a:p>
          <a:p>
            <a:pPr marL="0" indent="0">
              <a:buNone/>
            </a:pPr>
            <a:endParaRPr lang="en-US" dirty="0"/>
          </a:p>
          <a:p>
            <a:pPr marL="357505" indent="-357505"/>
            <a:endParaRPr lang="en-US" dirty="0">
              <a:ea typeface="Calibri" panose="020F0502020204030204"/>
              <a:cs typeface="Calibri" panose="020F0502020204030204"/>
            </a:endParaRPr>
          </a:p>
          <a:p>
            <a:pPr marL="357505" indent="-357505"/>
            <a:endParaRPr lang="en-US" dirty="0">
              <a:ea typeface="Calibri" panose="020F0502020204030204"/>
              <a:cs typeface="Calibri" panose="020F0502020204030204"/>
            </a:endParaRPr>
          </a:p>
          <a:p>
            <a:pPr marL="357505" indent="-357505"/>
            <a:endParaRPr lang="en-US" dirty="0">
              <a:ea typeface="Calibri" panose="020F0502020204030204"/>
              <a:cs typeface="Calibri" panose="020F0502020204030204"/>
            </a:endParaRPr>
          </a:p>
        </p:txBody>
      </p:sp>
      <p:sp>
        <p:nvSpPr>
          <p:cNvPr id="18" name="Text Placeholder 17"/>
          <p:cNvSpPr>
            <a:spLocks noGrp="1"/>
          </p:cNvSpPr>
          <p:nvPr>
            <p:ph type="body" sz="quarter" idx="31"/>
          </p:nvPr>
        </p:nvSpPr>
        <p:spPr/>
        <p:txBody>
          <a:bodyPr/>
          <a:lstStyle/>
          <a:p>
            <a:r>
              <a:rPr lang="en-US" dirty="0"/>
              <a:t>5. Bird results</a:t>
            </a:r>
          </a:p>
        </p:txBody>
      </p:sp>
      <p:sp>
        <p:nvSpPr>
          <p:cNvPr id="21" name="Text Placeholder 20"/>
          <p:cNvSpPr>
            <a:spLocks noGrp="1"/>
          </p:cNvSpPr>
          <p:nvPr>
            <p:ph type="body" sz="quarter" idx="34"/>
          </p:nvPr>
        </p:nvSpPr>
        <p:spPr>
          <a:xfrm>
            <a:off x="24903446" y="18313109"/>
            <a:ext cx="10668000" cy="1083733"/>
          </a:xfrm>
        </p:spPr>
        <p:txBody>
          <a:bodyPr/>
          <a:lstStyle/>
          <a:p>
            <a:r>
              <a:rPr lang="en-US" dirty="0"/>
              <a:t>6. conclusions</a:t>
            </a:r>
          </a:p>
        </p:txBody>
      </p:sp>
      <p:sp>
        <p:nvSpPr>
          <p:cNvPr id="22" name="Content Placeholder 21"/>
          <p:cNvSpPr>
            <a:spLocks noGrp="1"/>
          </p:cNvSpPr>
          <p:nvPr>
            <p:ph sz="quarter" idx="35"/>
          </p:nvPr>
        </p:nvSpPr>
        <p:spPr>
          <a:xfrm>
            <a:off x="24673025" y="19715671"/>
            <a:ext cx="11147636" cy="7396392"/>
          </a:xfrm>
        </p:spPr>
        <p:txBody>
          <a:bodyPr vert="horz" lIns="286214" tIns="143107" rIns="71554" bIns="35777" rtlCol="0" anchor="t">
            <a:noAutofit/>
          </a:bodyPr>
          <a:lstStyle/>
          <a:p>
            <a:pPr marL="0" indent="0" algn="just">
              <a:buNone/>
            </a:pPr>
            <a:r>
              <a:rPr lang="en-US" sz="3600" dirty="0"/>
              <a:t>Observing the regenerating woodlands provided some unexpected results. </a:t>
            </a:r>
            <a:endParaRPr lang="en-US" sz="3600" dirty="0">
              <a:ea typeface="Calibri" panose="020F0502020204030204"/>
              <a:cs typeface="Calibri" panose="020F0502020204030204"/>
            </a:endParaRPr>
          </a:p>
          <a:p>
            <a:pPr marL="0" indent="0" algn="just">
              <a:buNone/>
            </a:pPr>
            <a:r>
              <a:rPr lang="en-US" sz="3600" dirty="0">
                <a:cs typeface="Calibri"/>
              </a:rPr>
              <a:t>More birdsong was observed in the open versus wooded areas on most days. It is possible birds used the greater visibility and sound transmission over the open area to find foraging opportunities or to communicate. </a:t>
            </a:r>
            <a:endParaRPr lang="en-US" sz="3600" dirty="0">
              <a:ea typeface="+mn-lt"/>
              <a:cs typeface="+mn-lt"/>
            </a:endParaRPr>
          </a:p>
          <a:p>
            <a:pPr marL="0" indent="0" algn="just">
              <a:buNone/>
            </a:pPr>
            <a:r>
              <a:rPr lang="en-US" sz="3600" dirty="0">
                <a:ea typeface="+mn-lt"/>
                <a:cs typeface="+mn-lt"/>
              </a:rPr>
              <a:t>Spring plant growth in the wooded area was seen to be increasing quicker than the open area.  since the regenerating area had such a destructive event recently. </a:t>
            </a:r>
            <a:endParaRPr lang="en-US" sz="3600" dirty="0">
              <a:ea typeface="Calibri"/>
              <a:cs typeface="Calibri"/>
            </a:endParaRPr>
          </a:p>
          <a:p>
            <a:pPr marL="0" indent="0" algn="just">
              <a:buNone/>
            </a:pPr>
            <a:r>
              <a:rPr lang="en-US" sz="3600" dirty="0">
                <a:ea typeface="Calibri"/>
                <a:cs typeface="Calibri"/>
              </a:rPr>
              <a:t>If we were able to conduct this study differently, we would have wanted to be able to look at multiple different sites instead of two. that all had different conditions and observe them over a longer period to </a:t>
            </a:r>
            <a:r>
              <a:rPr lang="en-US" sz="3600">
                <a:ea typeface="Calibri"/>
                <a:cs typeface="Calibri"/>
              </a:rPr>
              <a:t>study </a:t>
            </a:r>
            <a:r>
              <a:rPr lang="en-US" sz="3600" dirty="0">
                <a:ea typeface="Calibri"/>
                <a:cs typeface="Calibri"/>
              </a:rPr>
              <a:t>the full restoration process. </a:t>
            </a:r>
          </a:p>
          <a:p>
            <a:pPr marL="0" indent="0">
              <a:buNone/>
            </a:pPr>
            <a:endParaRPr lang="en-US" sz="3700" dirty="0">
              <a:cs typeface="Calibri"/>
            </a:endParaRPr>
          </a:p>
        </p:txBody>
      </p:sp>
      <p:sp>
        <p:nvSpPr>
          <p:cNvPr id="30" name="Text Placeholder 1"/>
          <p:cNvSpPr>
            <a:spLocks noGrp="1"/>
          </p:cNvSpPr>
          <p:nvPr>
            <p:ph sz="quarter" idx="25"/>
          </p:nvPr>
        </p:nvSpPr>
        <p:spPr>
          <a:xfrm>
            <a:off x="990866" y="6508001"/>
            <a:ext cx="10661133" cy="15619219"/>
          </a:xfrm>
        </p:spPr>
        <p:txBody>
          <a:bodyPr vert="horz" lIns="286214" tIns="143107" rIns="71554" bIns="35777" rtlCol="0" anchor="t">
            <a:noAutofit/>
          </a:bodyPr>
          <a:lstStyle/>
          <a:p>
            <a:pPr marL="0" indent="0" algn="just">
              <a:buNone/>
            </a:pPr>
            <a:r>
              <a:rPr lang="en-US" sz="4000" dirty="0"/>
              <a:t>UNH’s college woods red pine plantations were infested by the red pine scale, a non-native pest that kills the trees. </a:t>
            </a:r>
            <a:endParaRPr lang="en-US" sz="4000" dirty="0">
              <a:cs typeface="Calibri" panose="020F0502020204030204"/>
            </a:endParaRPr>
          </a:p>
          <a:p>
            <a:pPr marL="0" indent="0" algn="just">
              <a:buNone/>
            </a:pPr>
            <a:r>
              <a:rPr lang="en-US" sz="4000" dirty="0"/>
              <a:t>To prevent further spread, the university harvested a large section of a plantation by the drinking water facility at the edge of college woods. </a:t>
            </a:r>
            <a:endParaRPr lang="en-US" sz="4000" dirty="0">
              <a:cs typeface="Calibri" panose="020F0502020204030204"/>
            </a:endParaRPr>
          </a:p>
          <a:p>
            <a:pPr marL="357505" indent="-357505" algn="just"/>
            <a:endParaRPr lang="en-US" sz="4000" dirty="0">
              <a:cs typeface="Calibri" panose="020F0502020204030204"/>
            </a:endParaRPr>
          </a:p>
          <a:p>
            <a:pPr marL="357505" indent="-357505" algn="just"/>
            <a:endParaRPr lang="en-US" sz="4000" dirty="0">
              <a:cs typeface="Calibri" panose="020F0502020204030204"/>
            </a:endParaRPr>
          </a:p>
          <a:p>
            <a:pPr marL="0" indent="0" algn="just">
              <a:buNone/>
            </a:pPr>
            <a:endParaRPr lang="en-US" sz="4000" dirty="0">
              <a:cs typeface="Calibri" panose="020F0502020204030204"/>
            </a:endParaRPr>
          </a:p>
          <a:p>
            <a:pPr marL="0" indent="0" algn="just">
              <a:buNone/>
            </a:pPr>
            <a:endParaRPr lang="en-US" sz="4000" dirty="0">
              <a:cs typeface="Calibri" panose="020F0502020204030204"/>
            </a:endParaRPr>
          </a:p>
          <a:p>
            <a:pPr marL="357505" indent="-357505" algn="just"/>
            <a:endParaRPr lang="en-US" sz="4000" dirty="0">
              <a:cs typeface="Calibri" panose="020F0502020204030204"/>
            </a:endParaRPr>
          </a:p>
          <a:p>
            <a:pPr marL="357505" indent="-357505" algn="just"/>
            <a:endParaRPr lang="en-US" sz="4000" dirty="0">
              <a:cs typeface="Calibri" panose="020F0502020204030204"/>
            </a:endParaRPr>
          </a:p>
          <a:p>
            <a:pPr marL="357505" indent="-357505" algn="just"/>
            <a:endParaRPr lang="en-US" sz="4000" dirty="0">
              <a:cs typeface="Calibri" panose="020F0502020204030204"/>
            </a:endParaRPr>
          </a:p>
          <a:p>
            <a:pPr marL="357505" indent="-357505" algn="just"/>
            <a:endParaRPr lang="en-US" sz="4000" dirty="0">
              <a:cs typeface="Calibri" panose="020F0502020204030204"/>
            </a:endParaRPr>
          </a:p>
          <a:p>
            <a:pPr marL="357505" indent="-357505" algn="just"/>
            <a:endParaRPr lang="en-US" sz="4000" dirty="0">
              <a:cs typeface="Calibri" panose="020F0502020204030204"/>
            </a:endParaRPr>
          </a:p>
          <a:p>
            <a:pPr marL="357505" indent="-357505" algn="just"/>
            <a:endParaRPr lang="en-US" sz="4000" dirty="0">
              <a:cs typeface="Calibri" panose="020F0502020204030204"/>
            </a:endParaRPr>
          </a:p>
          <a:p>
            <a:pPr marL="0" indent="0" algn="just">
              <a:buNone/>
            </a:pPr>
            <a:r>
              <a:rPr lang="en-US" sz="4000" dirty="0"/>
              <a:t>Following this tree felling, we sought to document the plants and animals seen in this regenerating area compared to the heart of college woods over the winter-spring transition. </a:t>
            </a:r>
            <a:endParaRPr lang="en-US" sz="4000">
              <a:cs typeface="Calibri"/>
            </a:endParaRPr>
          </a:p>
        </p:txBody>
      </p:sp>
      <p:sp>
        <p:nvSpPr>
          <p:cNvPr id="20" name="Text Placeholder 19"/>
          <p:cNvSpPr>
            <a:spLocks noGrp="1"/>
          </p:cNvSpPr>
          <p:nvPr>
            <p:ph type="body" sz="quarter" idx="29"/>
          </p:nvPr>
        </p:nvSpPr>
        <p:spPr>
          <a:xfrm>
            <a:off x="12743755" y="14356493"/>
            <a:ext cx="10933043" cy="1121586"/>
          </a:xfrm>
        </p:spPr>
        <p:txBody>
          <a:bodyPr/>
          <a:lstStyle/>
          <a:p>
            <a:r>
              <a:rPr lang="en-US" dirty="0"/>
              <a:t>4. Sprout Results</a:t>
            </a:r>
          </a:p>
        </p:txBody>
      </p:sp>
      <p:sp>
        <p:nvSpPr>
          <p:cNvPr id="43" name="TextBox 42"/>
          <p:cNvSpPr txBox="1"/>
          <p:nvPr/>
        </p:nvSpPr>
        <p:spPr>
          <a:xfrm>
            <a:off x="24917400" y="5926117"/>
            <a:ext cx="10668000" cy="5196733"/>
          </a:xfrm>
          <a:prstGeom prst="rect">
            <a:avLst/>
          </a:prstGeom>
          <a:noFill/>
        </p:spPr>
        <p:txBody>
          <a:bodyPr wrap="square" lIns="71554" tIns="35777" rIns="71554" bIns="35777" rtlCol="0" anchor="t">
            <a:spAutoFit/>
          </a:bodyPr>
          <a:lstStyle/>
          <a:p>
            <a:endParaRPr lang="en-US" sz="3700" dirty="0">
              <a:solidFill>
                <a:schemeClr val="bg2"/>
              </a:solidFill>
              <a:cs typeface="Calibri"/>
            </a:endParaRPr>
          </a:p>
          <a:p>
            <a:pPr algn="just"/>
            <a:r>
              <a:rPr lang="en-US" sz="3700" dirty="0">
                <a:ea typeface="Calibri"/>
                <a:cs typeface="Calibri"/>
              </a:rPr>
              <a:t>Initially, we hypothesized that since there are fewer trees to nest in, there would be fewer birds near the open area. </a:t>
            </a:r>
          </a:p>
          <a:p>
            <a:pPr algn="just"/>
            <a:r>
              <a:rPr lang="en-US" sz="3700" dirty="0">
                <a:ea typeface="Calibri"/>
                <a:cs typeface="Calibri"/>
              </a:rPr>
              <a:t>On average, the open area had twice as many bird varieties than the wooded area.</a:t>
            </a:r>
            <a:endParaRPr lang="en-US" sz="3700">
              <a:cs typeface="Calibri"/>
            </a:endParaRPr>
          </a:p>
          <a:p>
            <a:pPr algn="just"/>
            <a:r>
              <a:rPr lang="en-US" sz="3700" dirty="0">
                <a:ea typeface="+mn-lt"/>
                <a:cs typeface="+mn-lt"/>
              </a:rPr>
              <a:t>There may be other variables that explain why birdsong is more frequent in this open environment.</a:t>
            </a:r>
          </a:p>
          <a:p>
            <a:pPr marL="357505" indent="-357505" algn="just">
              <a:buFont typeface="Arial" panose="020B0604020202020204" pitchFamily="34" charset="0"/>
              <a:buChar char="•"/>
            </a:pPr>
            <a:endParaRPr lang="en-US" sz="3700" dirty="0">
              <a:ea typeface="Calibri"/>
              <a:cs typeface="Calibri"/>
            </a:endParaRPr>
          </a:p>
        </p:txBody>
      </p:sp>
      <p:sp>
        <p:nvSpPr>
          <p:cNvPr id="45" name="TextBox 44"/>
          <p:cNvSpPr txBox="1"/>
          <p:nvPr/>
        </p:nvSpPr>
        <p:spPr>
          <a:xfrm>
            <a:off x="4925865" y="3004527"/>
            <a:ext cx="26957302" cy="795528"/>
          </a:xfrm>
          <a:prstGeom prst="rect">
            <a:avLst/>
          </a:prstGeom>
          <a:noFill/>
        </p:spPr>
        <p:txBody>
          <a:bodyPr wrap="square" lIns="71554" tIns="35777" rIns="71554" bIns="35777" rtlCol="0" anchor="t">
            <a:spAutoFit/>
          </a:bodyPr>
          <a:lstStyle/>
          <a:p>
            <a:pPr algn="ctr"/>
            <a:r>
              <a:rPr lang="en-US" sz="4700" dirty="0">
                <a:solidFill>
                  <a:schemeClr val="bg1"/>
                </a:solidFill>
                <a:ea typeface="+mn-lt"/>
                <a:cs typeface="+mn-lt"/>
              </a:rPr>
              <a:t>Trever Federico-Grome</a:t>
            </a:r>
            <a:r>
              <a:rPr lang="en-US" sz="4700" dirty="0">
                <a:solidFill>
                  <a:schemeClr val="bg1"/>
                </a:solidFill>
              </a:rPr>
              <a:t>, Amelea Hauer, Samantha Pearson, </a:t>
            </a:r>
            <a:r>
              <a:rPr lang="en-US" sz="4700" dirty="0">
                <a:solidFill>
                  <a:schemeClr val="bg1"/>
                </a:solidFill>
                <a:ea typeface="+mn-lt"/>
                <a:cs typeface="+mn-lt"/>
              </a:rPr>
              <a:t>Avery Wilson,</a:t>
            </a:r>
            <a:r>
              <a:rPr lang="en-US" sz="4700" dirty="0">
                <a:solidFill>
                  <a:schemeClr val="bg1"/>
                </a:solidFill>
              </a:rPr>
              <a:t> CEPS, University of New Hampshire</a:t>
            </a:r>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632" y="578625"/>
            <a:ext cx="2478029" cy="2983998"/>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07371" y="731025"/>
            <a:ext cx="2478029" cy="2983998"/>
          </a:xfrm>
          <a:prstGeom prst="rect">
            <a:avLst/>
          </a:prstGeom>
        </p:spPr>
      </p:pic>
      <p:pic>
        <p:nvPicPr>
          <p:cNvPr id="5" name="Picture 4" descr="A picture containing tree, outdoor, grass, hay&#10;&#10;Description automatically generated">
            <a:extLst>
              <a:ext uri="{FF2B5EF4-FFF2-40B4-BE49-F238E27FC236}">
                <a16:creationId xmlns:a16="http://schemas.microsoft.com/office/drawing/2014/main" id="{E3AB1564-CD06-E943-9C95-544D424CD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703" y="11115634"/>
            <a:ext cx="10657759" cy="7755537"/>
          </a:xfrm>
          <a:prstGeom prst="rect">
            <a:avLst/>
          </a:prstGeom>
        </p:spPr>
      </p:pic>
      <p:pic>
        <p:nvPicPr>
          <p:cNvPr id="3" name="Picture 9" descr="Chart, line chart&#10;&#10;Description automatically generated">
            <a:extLst>
              <a:ext uri="{FF2B5EF4-FFF2-40B4-BE49-F238E27FC236}">
                <a16:creationId xmlns:a16="http://schemas.microsoft.com/office/drawing/2014/main" id="{CB9EB5AE-3D2C-5A71-ADFB-59EC1E2F4D8F}"/>
              </a:ext>
            </a:extLst>
          </p:cNvPr>
          <p:cNvPicPr>
            <a:picLocks noChangeAspect="1"/>
          </p:cNvPicPr>
          <p:nvPr/>
        </p:nvPicPr>
        <p:blipFill>
          <a:blip r:embed="rId5"/>
          <a:stretch>
            <a:fillRect/>
          </a:stretch>
        </p:blipFill>
        <p:spPr>
          <a:xfrm>
            <a:off x="12232582" y="20074008"/>
            <a:ext cx="12259159" cy="7399588"/>
          </a:xfrm>
          <a:prstGeom prst="rect">
            <a:avLst/>
          </a:prstGeom>
        </p:spPr>
      </p:pic>
      <p:pic>
        <p:nvPicPr>
          <p:cNvPr id="6" name="Picture 9" descr="Chart, box and whisker chart&#10;&#10;Description automatically generated">
            <a:extLst>
              <a:ext uri="{FF2B5EF4-FFF2-40B4-BE49-F238E27FC236}">
                <a16:creationId xmlns:a16="http://schemas.microsoft.com/office/drawing/2014/main" id="{742D6720-359D-86D6-8F12-D34BDA07078C}"/>
              </a:ext>
            </a:extLst>
          </p:cNvPr>
          <p:cNvPicPr>
            <a:picLocks noChangeAspect="1"/>
          </p:cNvPicPr>
          <p:nvPr/>
        </p:nvPicPr>
        <p:blipFill>
          <a:blip r:embed="rId6"/>
          <a:stretch>
            <a:fillRect/>
          </a:stretch>
        </p:blipFill>
        <p:spPr>
          <a:xfrm>
            <a:off x="24911255" y="10738325"/>
            <a:ext cx="10664268" cy="6964191"/>
          </a:xfrm>
          <a:prstGeom prst="rect">
            <a:avLst/>
          </a:prstGeom>
        </p:spPr>
      </p:pic>
      <p:sp>
        <p:nvSpPr>
          <p:cNvPr id="11" name="TextBox 10">
            <a:extLst>
              <a:ext uri="{FF2B5EF4-FFF2-40B4-BE49-F238E27FC236}">
                <a16:creationId xmlns:a16="http://schemas.microsoft.com/office/drawing/2014/main" id="{A60D7E0F-CB48-38D3-A8C4-F44CE933D944}"/>
              </a:ext>
            </a:extLst>
          </p:cNvPr>
          <p:cNvSpPr txBox="1"/>
          <p:nvPr/>
        </p:nvSpPr>
        <p:spPr>
          <a:xfrm>
            <a:off x="1213305" y="17459138"/>
            <a:ext cx="1429493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bg1"/>
                </a:solidFill>
                <a:latin typeface="system"/>
              </a:rPr>
              <a:t>Recently cleared area of College Woods</a:t>
            </a:r>
            <a:endParaRPr lang="en-US" sz="4400" dirty="0">
              <a:solidFill>
                <a:schemeClr val="bg1"/>
              </a:solidFill>
            </a:endParaRPr>
          </a:p>
        </p:txBody>
      </p:sp>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110015-E380-4C53-980C-698226C61C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 (blue and brown design)</Template>
  <TotalTime>0</TotalTime>
  <Words>452</Words>
  <Application>Microsoft Macintosh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system</vt:lpstr>
      <vt:lpstr>Medical Poster</vt:lpstr>
      <vt:lpstr>Analysis of the Value of Regenerating Woodlands for Biodiversity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the Value of Regenerating Woodlands for Biodiversity</dc:title>
  <dc:creator/>
  <cp:lastModifiedBy>Samantha Pearson</cp:lastModifiedBy>
  <cp:revision>327</cp:revision>
  <dcterms:created xsi:type="dcterms:W3CDTF">2015-04-29T17:08:18Z</dcterms:created>
  <dcterms:modified xsi:type="dcterms:W3CDTF">2022-04-19T13:59:38Z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TC040015519991</vt:lpwstr>
  </property>
</Properties>
</file>