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2" r:id="rId2"/>
  </p:sldIdLst>
  <p:sldSz cx="51206400" cy="40233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78"/>
    <p:restoredTop sz="94549"/>
  </p:normalViewPr>
  <p:slideViewPr>
    <p:cSldViewPr snapToGrid="0">
      <p:cViewPr>
        <p:scale>
          <a:sx n="30" d="100"/>
          <a:sy n="30" d="100"/>
        </p:scale>
        <p:origin x="3488"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samuelmercer/Desktop/UV-Vis%20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Users/samuelmercer/Desktop/UV-Vis%20Dat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ers/samuelmercer/Desktop/UV-Vis%20Data.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Users/samuelmercer/Desktop/UV-Vis%20Data.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oleObject" Target="file:////Users/samuelmercer/Desktop/UV-Vis%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40219570281224E-2"/>
          <c:y val="2.089792880133998E-2"/>
          <c:w val="0.90986141685870814"/>
          <c:h val="0.89952524154161195"/>
        </c:manualLayout>
      </c:layout>
      <c:scatterChart>
        <c:scatterStyle val="lineMarker"/>
        <c:varyColors val="0"/>
        <c:ser>
          <c:idx val="0"/>
          <c:order val="0"/>
          <c:tx>
            <c:v>HP4W12(20)-TiO2</c:v>
          </c:tx>
          <c:spPr>
            <a:ln w="19050" cap="rnd">
              <a:solidFill>
                <a:schemeClr val="tx1"/>
              </a:solidFill>
              <a:round/>
            </a:ln>
            <a:effectLst/>
          </c:spPr>
          <c:marker>
            <c:symbol val="circle"/>
            <c:size val="2"/>
            <c:spPr>
              <a:noFill/>
              <a:ln w="9525">
                <a:noFill/>
              </a:ln>
              <a:effectLst/>
            </c:spPr>
          </c:marker>
          <c:xVal>
            <c:numRef>
              <c:f>'All samples'!$K$3:$K$603</c:f>
              <c:numCache>
                <c:formatCode>General</c:formatCode>
                <c:ptCount val="601"/>
                <c:pt idx="0">
                  <c:v>799.99749759999997</c:v>
                </c:pt>
                <c:pt idx="1">
                  <c:v>799.02838129999998</c:v>
                </c:pt>
                <c:pt idx="2">
                  <c:v>798.05889890000003</c:v>
                </c:pt>
                <c:pt idx="3">
                  <c:v>796.95050049999998</c:v>
                </c:pt>
                <c:pt idx="4">
                  <c:v>795.98022460000004</c:v>
                </c:pt>
                <c:pt idx="5">
                  <c:v>795.00958249999996</c:v>
                </c:pt>
                <c:pt idx="6">
                  <c:v>794.03857419999997</c:v>
                </c:pt>
                <c:pt idx="7">
                  <c:v>793.06713869999999</c:v>
                </c:pt>
                <c:pt idx="8">
                  <c:v>791.95654300000001</c:v>
                </c:pt>
                <c:pt idx="9">
                  <c:v>790.98431400000004</c:v>
                </c:pt>
                <c:pt idx="10">
                  <c:v>790.0117798</c:v>
                </c:pt>
                <c:pt idx="11">
                  <c:v>789.03881839999997</c:v>
                </c:pt>
                <c:pt idx="12">
                  <c:v>788.06549070000005</c:v>
                </c:pt>
                <c:pt idx="13">
                  <c:v>786.95269780000001</c:v>
                </c:pt>
                <c:pt idx="14">
                  <c:v>785.97857669999996</c:v>
                </c:pt>
                <c:pt idx="15">
                  <c:v>785.0040894</c:v>
                </c:pt>
                <c:pt idx="16">
                  <c:v>784.02923580000004</c:v>
                </c:pt>
                <c:pt idx="17">
                  <c:v>783.05401610000001</c:v>
                </c:pt>
                <c:pt idx="18">
                  <c:v>781.93896480000001</c:v>
                </c:pt>
                <c:pt idx="19">
                  <c:v>780.96295169999996</c:v>
                </c:pt>
                <c:pt idx="20">
                  <c:v>779.98657230000003</c:v>
                </c:pt>
                <c:pt idx="21">
                  <c:v>779.00982669999996</c:v>
                </c:pt>
                <c:pt idx="22">
                  <c:v>778.03271480000001</c:v>
                </c:pt>
                <c:pt idx="23">
                  <c:v>777.05523679999999</c:v>
                </c:pt>
                <c:pt idx="24">
                  <c:v>775.9376221</c:v>
                </c:pt>
                <c:pt idx="25">
                  <c:v>774.95935059999999</c:v>
                </c:pt>
                <c:pt idx="26">
                  <c:v>773.98071289999996</c:v>
                </c:pt>
                <c:pt idx="27">
                  <c:v>773.00170900000001</c:v>
                </c:pt>
                <c:pt idx="28">
                  <c:v>772.02233890000002</c:v>
                </c:pt>
                <c:pt idx="29">
                  <c:v>771.04260250000004</c:v>
                </c:pt>
                <c:pt idx="30">
                  <c:v>770.0625</c:v>
                </c:pt>
                <c:pt idx="31">
                  <c:v>768.94195560000003</c:v>
                </c:pt>
                <c:pt idx="32">
                  <c:v>767.9610596</c:v>
                </c:pt>
                <c:pt idx="33">
                  <c:v>766.97985840000001</c:v>
                </c:pt>
                <c:pt idx="34">
                  <c:v>765.99823000000004</c:v>
                </c:pt>
                <c:pt idx="35">
                  <c:v>765.01629639999999</c:v>
                </c:pt>
                <c:pt idx="36">
                  <c:v>764.03393549999998</c:v>
                </c:pt>
                <c:pt idx="37">
                  <c:v>763.05126949999999</c:v>
                </c:pt>
                <c:pt idx="38">
                  <c:v>762.06823729999996</c:v>
                </c:pt>
                <c:pt idx="39">
                  <c:v>760.94433590000006</c:v>
                </c:pt>
                <c:pt idx="40">
                  <c:v>759.96051030000001</c:v>
                </c:pt>
                <c:pt idx="41">
                  <c:v>758.97631839999997</c:v>
                </c:pt>
                <c:pt idx="42">
                  <c:v>757.99182129999997</c:v>
                </c:pt>
                <c:pt idx="43">
                  <c:v>757.00689699999998</c:v>
                </c:pt>
                <c:pt idx="44">
                  <c:v>756.02166750000004</c:v>
                </c:pt>
                <c:pt idx="45">
                  <c:v>755.03607179999995</c:v>
                </c:pt>
                <c:pt idx="46">
                  <c:v>754.05010990000005</c:v>
                </c:pt>
                <c:pt idx="47">
                  <c:v>753.06378170000005</c:v>
                </c:pt>
                <c:pt idx="48">
                  <c:v>751.93615720000003</c:v>
                </c:pt>
                <c:pt idx="49">
                  <c:v>750.9490356</c:v>
                </c:pt>
                <c:pt idx="50">
                  <c:v>749.96160889999999</c:v>
                </c:pt>
                <c:pt idx="51">
                  <c:v>748.97381589999998</c:v>
                </c:pt>
                <c:pt idx="52">
                  <c:v>747.98571779999997</c:v>
                </c:pt>
                <c:pt idx="53">
                  <c:v>746.99719240000002</c:v>
                </c:pt>
                <c:pt idx="54">
                  <c:v>746.00836179999999</c:v>
                </c:pt>
                <c:pt idx="55">
                  <c:v>745.01916500000004</c:v>
                </c:pt>
                <c:pt idx="56">
                  <c:v>744.02960210000003</c:v>
                </c:pt>
                <c:pt idx="57">
                  <c:v>743.03973389999999</c:v>
                </c:pt>
                <c:pt idx="58">
                  <c:v>742.04949950000002</c:v>
                </c:pt>
                <c:pt idx="59">
                  <c:v>741.05889890000003</c:v>
                </c:pt>
                <c:pt idx="60">
                  <c:v>740.06793210000001</c:v>
                </c:pt>
                <c:pt idx="61">
                  <c:v>738.93499759999997</c:v>
                </c:pt>
                <c:pt idx="62">
                  <c:v>737.94329830000004</c:v>
                </c:pt>
                <c:pt idx="63">
                  <c:v>736.95123290000004</c:v>
                </c:pt>
                <c:pt idx="64">
                  <c:v>735.95886229999996</c:v>
                </c:pt>
                <c:pt idx="65">
                  <c:v>734.96612549999998</c:v>
                </c:pt>
                <c:pt idx="66">
                  <c:v>733.97302249999996</c:v>
                </c:pt>
                <c:pt idx="67">
                  <c:v>732.97961429999998</c:v>
                </c:pt>
                <c:pt idx="68">
                  <c:v>731.98583980000001</c:v>
                </c:pt>
                <c:pt idx="69">
                  <c:v>730.99169919999997</c:v>
                </c:pt>
                <c:pt idx="70">
                  <c:v>729.99725339999998</c:v>
                </c:pt>
                <c:pt idx="71">
                  <c:v>729.00244139999995</c:v>
                </c:pt>
                <c:pt idx="72">
                  <c:v>728.00726320000001</c:v>
                </c:pt>
                <c:pt idx="73">
                  <c:v>727.0117798</c:v>
                </c:pt>
                <c:pt idx="74">
                  <c:v>726.01593019999996</c:v>
                </c:pt>
                <c:pt idx="75">
                  <c:v>725.0197144</c:v>
                </c:pt>
                <c:pt idx="76">
                  <c:v>724.02319339999997</c:v>
                </c:pt>
                <c:pt idx="77">
                  <c:v>723.02630620000002</c:v>
                </c:pt>
                <c:pt idx="78">
                  <c:v>722.0291138</c:v>
                </c:pt>
                <c:pt idx="79">
                  <c:v>721.03155519999996</c:v>
                </c:pt>
                <c:pt idx="80">
                  <c:v>720.03369139999995</c:v>
                </c:pt>
                <c:pt idx="81">
                  <c:v>719.03546140000003</c:v>
                </c:pt>
                <c:pt idx="82">
                  <c:v>718.03686519999997</c:v>
                </c:pt>
                <c:pt idx="83">
                  <c:v>717.03796390000002</c:v>
                </c:pt>
                <c:pt idx="84">
                  <c:v>716.03869629999997</c:v>
                </c:pt>
                <c:pt idx="85">
                  <c:v>715.03912349999996</c:v>
                </c:pt>
                <c:pt idx="86">
                  <c:v>714.0391846</c:v>
                </c:pt>
                <c:pt idx="87">
                  <c:v>713.0389404</c:v>
                </c:pt>
                <c:pt idx="88">
                  <c:v>712.03833010000005</c:v>
                </c:pt>
                <c:pt idx="89">
                  <c:v>711.03741460000003</c:v>
                </c:pt>
                <c:pt idx="90">
                  <c:v>710.03613280000002</c:v>
                </c:pt>
                <c:pt idx="91">
                  <c:v>709.03454590000001</c:v>
                </c:pt>
                <c:pt idx="92">
                  <c:v>708.03259279999997</c:v>
                </c:pt>
                <c:pt idx="93">
                  <c:v>707.03033449999998</c:v>
                </c:pt>
                <c:pt idx="94">
                  <c:v>706.02770999999996</c:v>
                </c:pt>
                <c:pt idx="95">
                  <c:v>705.02478029999997</c:v>
                </c:pt>
                <c:pt idx="96">
                  <c:v>704.02148439999996</c:v>
                </c:pt>
                <c:pt idx="97">
                  <c:v>703.01788329999999</c:v>
                </c:pt>
                <c:pt idx="98">
                  <c:v>702.01397710000003</c:v>
                </c:pt>
                <c:pt idx="99">
                  <c:v>701.00970459999996</c:v>
                </c:pt>
                <c:pt idx="100">
                  <c:v>700.00512700000002</c:v>
                </c:pt>
                <c:pt idx="101">
                  <c:v>699.00018309999996</c:v>
                </c:pt>
                <c:pt idx="102">
                  <c:v>697.99493410000002</c:v>
                </c:pt>
                <c:pt idx="103">
                  <c:v>696.98931879999998</c:v>
                </c:pt>
                <c:pt idx="104">
                  <c:v>695.98339840000006</c:v>
                </c:pt>
                <c:pt idx="105">
                  <c:v>694.97717290000003</c:v>
                </c:pt>
                <c:pt idx="106">
                  <c:v>693.9705811</c:v>
                </c:pt>
                <c:pt idx="107">
                  <c:v>692.96368410000002</c:v>
                </c:pt>
                <c:pt idx="108">
                  <c:v>691.95648189999997</c:v>
                </c:pt>
                <c:pt idx="109">
                  <c:v>690.94891359999997</c:v>
                </c:pt>
                <c:pt idx="110">
                  <c:v>689.94104000000004</c:v>
                </c:pt>
                <c:pt idx="111">
                  <c:v>688.93280030000005</c:v>
                </c:pt>
                <c:pt idx="112">
                  <c:v>688.06835939999996</c:v>
                </c:pt>
                <c:pt idx="113">
                  <c:v>687.05957030000002</c:v>
                </c:pt>
                <c:pt idx="114">
                  <c:v>686.05041500000004</c:v>
                </c:pt>
                <c:pt idx="115">
                  <c:v>685.04095459999996</c:v>
                </c:pt>
                <c:pt idx="116">
                  <c:v>684.03118900000004</c:v>
                </c:pt>
                <c:pt idx="117">
                  <c:v>683.02111820000005</c:v>
                </c:pt>
                <c:pt idx="118">
                  <c:v>682.01068120000002</c:v>
                </c:pt>
                <c:pt idx="119">
                  <c:v>680.99993900000004</c:v>
                </c:pt>
                <c:pt idx="120">
                  <c:v>679.98883060000003</c:v>
                </c:pt>
                <c:pt idx="121">
                  <c:v>678.97747800000002</c:v>
                </c:pt>
                <c:pt idx="122">
                  <c:v>677.96575929999995</c:v>
                </c:pt>
                <c:pt idx="123">
                  <c:v>676.95373540000003</c:v>
                </c:pt>
                <c:pt idx="124">
                  <c:v>675.94140630000004</c:v>
                </c:pt>
                <c:pt idx="125">
                  <c:v>674.92871090000006</c:v>
                </c:pt>
                <c:pt idx="126">
                  <c:v>674.06048580000004</c:v>
                </c:pt>
                <c:pt idx="127">
                  <c:v>673.04718019999996</c:v>
                </c:pt>
                <c:pt idx="128">
                  <c:v>672.03363039999999</c:v>
                </c:pt>
                <c:pt idx="129">
                  <c:v>671.0197144</c:v>
                </c:pt>
                <c:pt idx="130">
                  <c:v>670.00549320000005</c:v>
                </c:pt>
                <c:pt idx="131">
                  <c:v>668.99096680000002</c:v>
                </c:pt>
                <c:pt idx="132">
                  <c:v>667.97613530000001</c:v>
                </c:pt>
                <c:pt idx="133">
                  <c:v>666.96099849999996</c:v>
                </c:pt>
                <c:pt idx="134">
                  <c:v>665.94549559999996</c:v>
                </c:pt>
                <c:pt idx="135">
                  <c:v>664.92974849999996</c:v>
                </c:pt>
                <c:pt idx="136">
                  <c:v>664.0587769</c:v>
                </c:pt>
                <c:pt idx="137">
                  <c:v>663.04241939999997</c:v>
                </c:pt>
                <c:pt idx="138">
                  <c:v>662.02575679999995</c:v>
                </c:pt>
                <c:pt idx="139">
                  <c:v>661.00878909999994</c:v>
                </c:pt>
                <c:pt idx="140">
                  <c:v>659.99145510000005</c:v>
                </c:pt>
                <c:pt idx="141">
                  <c:v>658.97381589999998</c:v>
                </c:pt>
                <c:pt idx="142">
                  <c:v>657.95593259999998</c:v>
                </c:pt>
                <c:pt idx="143">
                  <c:v>656.93768309999996</c:v>
                </c:pt>
                <c:pt idx="144">
                  <c:v>656.0646362</c:v>
                </c:pt>
                <c:pt idx="145">
                  <c:v>655.04583739999998</c:v>
                </c:pt>
                <c:pt idx="146">
                  <c:v>654.02673340000001</c:v>
                </c:pt>
                <c:pt idx="147">
                  <c:v>653.00726320000001</c:v>
                </c:pt>
                <c:pt idx="148">
                  <c:v>651.98754880000001</c:v>
                </c:pt>
                <c:pt idx="149">
                  <c:v>650.96746829999995</c:v>
                </c:pt>
                <c:pt idx="150">
                  <c:v>649.9471436</c:v>
                </c:pt>
                <c:pt idx="151">
                  <c:v>649.07232669999996</c:v>
                </c:pt>
                <c:pt idx="152">
                  <c:v>648.05139159999999</c:v>
                </c:pt>
                <c:pt idx="153">
                  <c:v>647.03015140000002</c:v>
                </c:pt>
                <c:pt idx="154">
                  <c:v>646.00860599999999</c:v>
                </c:pt>
                <c:pt idx="155">
                  <c:v>644.98675539999999</c:v>
                </c:pt>
                <c:pt idx="156">
                  <c:v>643.96459960000004</c:v>
                </c:pt>
                <c:pt idx="157">
                  <c:v>642.94219969999995</c:v>
                </c:pt>
                <c:pt idx="158">
                  <c:v>642.06555179999998</c:v>
                </c:pt>
                <c:pt idx="159">
                  <c:v>641.04254149999997</c:v>
                </c:pt>
                <c:pt idx="160">
                  <c:v>640.01922609999997</c:v>
                </c:pt>
                <c:pt idx="161">
                  <c:v>638.99560550000001</c:v>
                </c:pt>
                <c:pt idx="162">
                  <c:v>637.97167969999998</c:v>
                </c:pt>
                <c:pt idx="163">
                  <c:v>636.94750980000003</c:v>
                </c:pt>
                <c:pt idx="164">
                  <c:v>636.06933590000006</c:v>
                </c:pt>
                <c:pt idx="165">
                  <c:v>635.04455570000005</c:v>
                </c:pt>
                <c:pt idx="166">
                  <c:v>634.0194702</c:v>
                </c:pt>
                <c:pt idx="167">
                  <c:v>632.99414060000004</c:v>
                </c:pt>
                <c:pt idx="168">
                  <c:v>631.96844480000004</c:v>
                </c:pt>
                <c:pt idx="169">
                  <c:v>630.94244379999998</c:v>
                </c:pt>
                <c:pt idx="170">
                  <c:v>630.06280519999996</c:v>
                </c:pt>
                <c:pt idx="171">
                  <c:v>629.03631589999998</c:v>
                </c:pt>
                <c:pt idx="172">
                  <c:v>628.00946039999997</c:v>
                </c:pt>
                <c:pt idx="173">
                  <c:v>626.98236080000004</c:v>
                </c:pt>
                <c:pt idx="174">
                  <c:v>625.9549561</c:v>
                </c:pt>
                <c:pt idx="175">
                  <c:v>624.92724610000005</c:v>
                </c:pt>
                <c:pt idx="176">
                  <c:v>624.04614260000005</c:v>
                </c:pt>
                <c:pt idx="177">
                  <c:v>623.01788329999999</c:v>
                </c:pt>
                <c:pt idx="178">
                  <c:v>621.98931879999998</c:v>
                </c:pt>
                <c:pt idx="179">
                  <c:v>620.96044919999997</c:v>
                </c:pt>
                <c:pt idx="180">
                  <c:v>619.93133539999997</c:v>
                </c:pt>
                <c:pt idx="181">
                  <c:v>619.0490112</c:v>
                </c:pt>
                <c:pt idx="182">
                  <c:v>618.01928710000004</c:v>
                </c:pt>
                <c:pt idx="183">
                  <c:v>616.98931879999998</c:v>
                </c:pt>
                <c:pt idx="184">
                  <c:v>615.95904540000004</c:v>
                </c:pt>
                <c:pt idx="185">
                  <c:v>614.92852779999998</c:v>
                </c:pt>
                <c:pt idx="186">
                  <c:v>614.04498290000004</c:v>
                </c:pt>
                <c:pt idx="187">
                  <c:v>613.01385500000004</c:v>
                </c:pt>
                <c:pt idx="188">
                  <c:v>611.98248290000004</c:v>
                </c:pt>
                <c:pt idx="189">
                  <c:v>610.95080570000005</c:v>
                </c:pt>
                <c:pt idx="190">
                  <c:v>610.06628420000004</c:v>
                </c:pt>
                <c:pt idx="191">
                  <c:v>609.03411870000002</c:v>
                </c:pt>
                <c:pt idx="192">
                  <c:v>608.00158690000001</c:v>
                </c:pt>
                <c:pt idx="193">
                  <c:v>606.96881099999996</c:v>
                </c:pt>
                <c:pt idx="194">
                  <c:v>605.93579099999999</c:v>
                </c:pt>
                <c:pt idx="195">
                  <c:v>605.05004880000001</c:v>
                </c:pt>
                <c:pt idx="196">
                  <c:v>604.01647949999995</c:v>
                </c:pt>
                <c:pt idx="197">
                  <c:v>602.98260500000004</c:v>
                </c:pt>
                <c:pt idx="198">
                  <c:v>601.94842530000005</c:v>
                </c:pt>
                <c:pt idx="199">
                  <c:v>601.06176760000005</c:v>
                </c:pt>
                <c:pt idx="200">
                  <c:v>600.02709960000004</c:v>
                </c:pt>
                <c:pt idx="201">
                  <c:v>598.99212650000004</c:v>
                </c:pt>
                <c:pt idx="202">
                  <c:v>597.9568481</c:v>
                </c:pt>
                <c:pt idx="203">
                  <c:v>597.06927489999998</c:v>
                </c:pt>
                <c:pt idx="204">
                  <c:v>596.03344730000003</c:v>
                </c:pt>
                <c:pt idx="205">
                  <c:v>594.99743650000005</c:v>
                </c:pt>
                <c:pt idx="206">
                  <c:v>593.9610596</c:v>
                </c:pt>
                <c:pt idx="207">
                  <c:v>593.07257079999999</c:v>
                </c:pt>
                <c:pt idx="208">
                  <c:v>592.03570560000003</c:v>
                </c:pt>
                <c:pt idx="209">
                  <c:v>590.99853519999999</c:v>
                </c:pt>
                <c:pt idx="210">
                  <c:v>589.96112059999996</c:v>
                </c:pt>
                <c:pt idx="211">
                  <c:v>589.07171630000005</c:v>
                </c:pt>
                <c:pt idx="212">
                  <c:v>588.03375240000003</c:v>
                </c:pt>
                <c:pt idx="213">
                  <c:v>586.99554439999997</c:v>
                </c:pt>
                <c:pt idx="214">
                  <c:v>585.95703130000004</c:v>
                </c:pt>
                <c:pt idx="215">
                  <c:v>585.06671140000003</c:v>
                </c:pt>
                <c:pt idx="216">
                  <c:v>584.02770999999996</c:v>
                </c:pt>
                <c:pt idx="217">
                  <c:v>582.98840329999996</c:v>
                </c:pt>
                <c:pt idx="218">
                  <c:v>581.94885250000004</c:v>
                </c:pt>
                <c:pt idx="219">
                  <c:v>581.05755620000002</c:v>
                </c:pt>
                <c:pt idx="220">
                  <c:v>580.01751709999996</c:v>
                </c:pt>
                <c:pt idx="221">
                  <c:v>578.97717290000003</c:v>
                </c:pt>
                <c:pt idx="222">
                  <c:v>577.93658449999998</c:v>
                </c:pt>
                <c:pt idx="223">
                  <c:v>577.04437259999997</c:v>
                </c:pt>
                <c:pt idx="224">
                  <c:v>576.00329590000001</c:v>
                </c:pt>
                <c:pt idx="225">
                  <c:v>574.96191409999994</c:v>
                </c:pt>
                <c:pt idx="226">
                  <c:v>574.06903079999995</c:v>
                </c:pt>
                <c:pt idx="227">
                  <c:v>573.0271606</c:v>
                </c:pt>
                <c:pt idx="228">
                  <c:v>571.98498540000003</c:v>
                </c:pt>
                <c:pt idx="229">
                  <c:v>570.94256589999998</c:v>
                </c:pt>
                <c:pt idx="230">
                  <c:v>570.04882810000004</c:v>
                </c:pt>
                <c:pt idx="231">
                  <c:v>569.00592040000004</c:v>
                </c:pt>
                <c:pt idx="232">
                  <c:v>567.96270749999996</c:v>
                </c:pt>
                <c:pt idx="233">
                  <c:v>567.06829830000004</c:v>
                </c:pt>
                <c:pt idx="234">
                  <c:v>566.02459720000002</c:v>
                </c:pt>
                <c:pt idx="235">
                  <c:v>564.9806519</c:v>
                </c:pt>
                <c:pt idx="236">
                  <c:v>563.93640140000002</c:v>
                </c:pt>
                <c:pt idx="237">
                  <c:v>563.04113770000004</c:v>
                </c:pt>
                <c:pt idx="238">
                  <c:v>561.99639890000003</c:v>
                </c:pt>
                <c:pt idx="239">
                  <c:v>560.95141599999999</c:v>
                </c:pt>
                <c:pt idx="240">
                  <c:v>560.05554199999995</c:v>
                </c:pt>
                <c:pt idx="241">
                  <c:v>559.01000980000003</c:v>
                </c:pt>
                <c:pt idx="242">
                  <c:v>557.96429439999997</c:v>
                </c:pt>
                <c:pt idx="243">
                  <c:v>557.06774900000005</c:v>
                </c:pt>
                <c:pt idx="244">
                  <c:v>556.02148439999996</c:v>
                </c:pt>
                <c:pt idx="245">
                  <c:v>554.97497559999999</c:v>
                </c:pt>
                <c:pt idx="246">
                  <c:v>553.92822269999999</c:v>
                </c:pt>
                <c:pt idx="247">
                  <c:v>553.03082280000001</c:v>
                </c:pt>
                <c:pt idx="248">
                  <c:v>551.98358150000001</c:v>
                </c:pt>
                <c:pt idx="249">
                  <c:v>550.93603519999999</c:v>
                </c:pt>
                <c:pt idx="250">
                  <c:v>550.03796390000002</c:v>
                </c:pt>
                <c:pt idx="251">
                  <c:v>548.98999019999997</c:v>
                </c:pt>
                <c:pt idx="252">
                  <c:v>547.94177249999996</c:v>
                </c:pt>
                <c:pt idx="253">
                  <c:v>547.04309079999996</c:v>
                </c:pt>
                <c:pt idx="254">
                  <c:v>545.9943237</c:v>
                </c:pt>
                <c:pt idx="255">
                  <c:v>544.94537349999996</c:v>
                </c:pt>
                <c:pt idx="256">
                  <c:v>544.04602050000005</c:v>
                </c:pt>
                <c:pt idx="257">
                  <c:v>542.99658199999999</c:v>
                </c:pt>
                <c:pt idx="258">
                  <c:v>541.94683840000005</c:v>
                </c:pt>
                <c:pt idx="259">
                  <c:v>541.046875</c:v>
                </c:pt>
                <c:pt idx="260">
                  <c:v>539.99670409999999</c:v>
                </c:pt>
                <c:pt idx="261">
                  <c:v>538.94622800000002</c:v>
                </c:pt>
                <c:pt idx="262">
                  <c:v>538.04565430000002</c:v>
                </c:pt>
                <c:pt idx="263">
                  <c:v>536.99475099999995</c:v>
                </c:pt>
                <c:pt idx="264">
                  <c:v>535.94360349999999</c:v>
                </c:pt>
                <c:pt idx="265">
                  <c:v>535.04235840000001</c:v>
                </c:pt>
                <c:pt idx="266">
                  <c:v>533.99072269999999</c:v>
                </c:pt>
                <c:pt idx="267">
                  <c:v>532.93884279999997</c:v>
                </c:pt>
                <c:pt idx="268">
                  <c:v>532.03704830000004</c:v>
                </c:pt>
                <c:pt idx="269">
                  <c:v>530.98468019999996</c:v>
                </c:pt>
                <c:pt idx="270">
                  <c:v>529.93206789999999</c:v>
                </c:pt>
                <c:pt idx="271">
                  <c:v>529.02960210000003</c:v>
                </c:pt>
                <c:pt idx="272">
                  <c:v>527.9765625</c:v>
                </c:pt>
                <c:pt idx="273">
                  <c:v>527.07373050000001</c:v>
                </c:pt>
                <c:pt idx="274">
                  <c:v>526.02020259999995</c:v>
                </c:pt>
                <c:pt idx="275">
                  <c:v>524.96643070000005</c:v>
                </c:pt>
                <c:pt idx="276">
                  <c:v>524.06298830000003</c:v>
                </c:pt>
                <c:pt idx="277">
                  <c:v>523.00872800000002</c:v>
                </c:pt>
                <c:pt idx="278">
                  <c:v>521.95422359999998</c:v>
                </c:pt>
                <c:pt idx="279">
                  <c:v>521.05017090000001</c:v>
                </c:pt>
                <c:pt idx="280">
                  <c:v>519.99523929999998</c:v>
                </c:pt>
                <c:pt idx="281">
                  <c:v>518.94006349999995</c:v>
                </c:pt>
                <c:pt idx="282">
                  <c:v>518.03540039999996</c:v>
                </c:pt>
                <c:pt idx="283">
                  <c:v>516.97979740000005</c:v>
                </c:pt>
                <c:pt idx="284">
                  <c:v>516.07470699999999</c:v>
                </c:pt>
                <c:pt idx="285">
                  <c:v>515.01861570000005</c:v>
                </c:pt>
                <c:pt idx="286">
                  <c:v>513.96228029999997</c:v>
                </c:pt>
                <c:pt idx="287">
                  <c:v>513.05664060000004</c:v>
                </c:pt>
                <c:pt idx="288">
                  <c:v>511.9998779</c:v>
                </c:pt>
                <c:pt idx="289">
                  <c:v>510.94284060000001</c:v>
                </c:pt>
                <c:pt idx="290">
                  <c:v>510.03662109999999</c:v>
                </c:pt>
                <c:pt idx="291">
                  <c:v>508.97915649999999</c:v>
                </c:pt>
                <c:pt idx="292">
                  <c:v>508.07254030000001</c:v>
                </c:pt>
                <c:pt idx="293">
                  <c:v>507.01461790000002</c:v>
                </c:pt>
                <c:pt idx="294">
                  <c:v>505.95645139999999</c:v>
                </c:pt>
                <c:pt idx="295">
                  <c:v>505.04928589999997</c:v>
                </c:pt>
                <c:pt idx="296">
                  <c:v>503.99066160000001</c:v>
                </c:pt>
                <c:pt idx="297">
                  <c:v>502.9318237</c:v>
                </c:pt>
                <c:pt idx="298">
                  <c:v>502.02404790000003</c:v>
                </c:pt>
                <c:pt idx="299">
                  <c:v>500.96475220000002</c:v>
                </c:pt>
                <c:pt idx="300">
                  <c:v>500.0566101</c:v>
                </c:pt>
                <c:pt idx="301">
                  <c:v>498.9968872</c:v>
                </c:pt>
                <c:pt idx="302">
                  <c:v>497.93695070000001</c:v>
                </c:pt>
                <c:pt idx="303">
                  <c:v>497.02822880000002</c:v>
                </c:pt>
                <c:pt idx="304">
                  <c:v>495.96783449999998</c:v>
                </c:pt>
                <c:pt idx="305">
                  <c:v>495.05871580000002</c:v>
                </c:pt>
                <c:pt idx="306">
                  <c:v>493.99789429999998</c:v>
                </c:pt>
                <c:pt idx="307">
                  <c:v>492.93682860000001</c:v>
                </c:pt>
                <c:pt idx="308">
                  <c:v>492.0271606</c:v>
                </c:pt>
                <c:pt idx="309">
                  <c:v>490.96566769999998</c:v>
                </c:pt>
                <c:pt idx="310">
                  <c:v>490.0556335</c:v>
                </c:pt>
                <c:pt idx="311">
                  <c:v>488.99371339999999</c:v>
                </c:pt>
                <c:pt idx="312">
                  <c:v>487.93154909999998</c:v>
                </c:pt>
                <c:pt idx="313">
                  <c:v>487.02096560000001</c:v>
                </c:pt>
                <c:pt idx="314">
                  <c:v>485.95837399999999</c:v>
                </c:pt>
                <c:pt idx="315">
                  <c:v>485.04742429999999</c:v>
                </c:pt>
                <c:pt idx="316">
                  <c:v>483.98440549999998</c:v>
                </c:pt>
                <c:pt idx="317">
                  <c:v>483.0730896</c:v>
                </c:pt>
                <c:pt idx="318">
                  <c:v>482.0096436</c:v>
                </c:pt>
                <c:pt idx="319">
                  <c:v>480.94598389999999</c:v>
                </c:pt>
                <c:pt idx="320">
                  <c:v>480.03411870000002</c:v>
                </c:pt>
                <c:pt idx="321">
                  <c:v>478.97003169999999</c:v>
                </c:pt>
                <c:pt idx="322">
                  <c:v>478.0578003</c:v>
                </c:pt>
                <c:pt idx="323">
                  <c:v>476.99328609999998</c:v>
                </c:pt>
                <c:pt idx="324">
                  <c:v>475.92855830000002</c:v>
                </c:pt>
                <c:pt idx="325">
                  <c:v>475.01577759999998</c:v>
                </c:pt>
                <c:pt idx="326">
                  <c:v>473.95062259999997</c:v>
                </c:pt>
                <c:pt idx="327">
                  <c:v>473.03747559999999</c:v>
                </c:pt>
                <c:pt idx="328">
                  <c:v>471.97192380000001</c:v>
                </c:pt>
                <c:pt idx="329">
                  <c:v>471.0584106</c:v>
                </c:pt>
                <c:pt idx="330">
                  <c:v>469.99246219999998</c:v>
                </c:pt>
                <c:pt idx="331">
                  <c:v>468.92626949999999</c:v>
                </c:pt>
                <c:pt idx="332">
                  <c:v>468.01220699999999</c:v>
                </c:pt>
                <c:pt idx="333">
                  <c:v>466.94561770000001</c:v>
                </c:pt>
                <c:pt idx="334">
                  <c:v>466.03121950000002</c:v>
                </c:pt>
                <c:pt idx="335">
                  <c:v>464.96420289999998</c:v>
                </c:pt>
                <c:pt idx="336">
                  <c:v>464.04943850000001</c:v>
                </c:pt>
                <c:pt idx="337">
                  <c:v>462.98202509999999</c:v>
                </c:pt>
                <c:pt idx="338">
                  <c:v>462.06692500000003</c:v>
                </c:pt>
                <c:pt idx="339">
                  <c:v>460.99911500000002</c:v>
                </c:pt>
                <c:pt idx="340">
                  <c:v>459.93109129999999</c:v>
                </c:pt>
                <c:pt idx="341">
                  <c:v>459.01544189999998</c:v>
                </c:pt>
                <c:pt idx="342">
                  <c:v>457.94702150000001</c:v>
                </c:pt>
                <c:pt idx="343">
                  <c:v>457.0310364</c:v>
                </c:pt>
                <c:pt idx="344">
                  <c:v>455.96218870000001</c:v>
                </c:pt>
                <c:pt idx="345">
                  <c:v>455.04586790000002</c:v>
                </c:pt>
                <c:pt idx="346">
                  <c:v>453.97665410000002</c:v>
                </c:pt>
                <c:pt idx="347">
                  <c:v>453.05996699999997</c:v>
                </c:pt>
                <c:pt idx="348">
                  <c:v>451.9903564</c:v>
                </c:pt>
                <c:pt idx="349">
                  <c:v>451.07333369999998</c:v>
                </c:pt>
                <c:pt idx="350">
                  <c:v>450.00332639999999</c:v>
                </c:pt>
                <c:pt idx="351">
                  <c:v>448.93307499999997</c:v>
                </c:pt>
                <c:pt idx="352">
                  <c:v>448.01553339999998</c:v>
                </c:pt>
                <c:pt idx="353">
                  <c:v>446.94491579999999</c:v>
                </c:pt>
                <c:pt idx="354">
                  <c:v>446.02706910000001</c:v>
                </c:pt>
                <c:pt idx="355">
                  <c:v>444.9560242</c:v>
                </c:pt>
                <c:pt idx="356">
                  <c:v>444.03784180000002</c:v>
                </c:pt>
                <c:pt idx="357">
                  <c:v>442.96643069999999</c:v>
                </c:pt>
                <c:pt idx="358">
                  <c:v>442.04788209999998</c:v>
                </c:pt>
                <c:pt idx="359">
                  <c:v>440.97610470000001</c:v>
                </c:pt>
                <c:pt idx="360">
                  <c:v>440.05725100000001</c:v>
                </c:pt>
                <c:pt idx="361">
                  <c:v>438.98504639999999</c:v>
                </c:pt>
                <c:pt idx="362">
                  <c:v>438.06585689999997</c:v>
                </c:pt>
                <c:pt idx="363">
                  <c:v>436.99328609999998</c:v>
                </c:pt>
                <c:pt idx="364">
                  <c:v>436.07376099999999</c:v>
                </c:pt>
                <c:pt idx="365">
                  <c:v>435.00082400000002</c:v>
                </c:pt>
                <c:pt idx="366">
                  <c:v>433.9276428</c:v>
                </c:pt>
                <c:pt idx="367">
                  <c:v>433.00762939999998</c:v>
                </c:pt>
                <c:pt idx="368">
                  <c:v>431.93408199999999</c:v>
                </c:pt>
                <c:pt idx="369">
                  <c:v>431.01376340000002</c:v>
                </c:pt>
                <c:pt idx="370">
                  <c:v>429.93984990000001</c:v>
                </c:pt>
                <c:pt idx="371">
                  <c:v>429.01916499999999</c:v>
                </c:pt>
                <c:pt idx="372">
                  <c:v>427.94488530000001</c:v>
                </c:pt>
                <c:pt idx="373">
                  <c:v>427.02389529999999</c:v>
                </c:pt>
                <c:pt idx="374">
                  <c:v>425.94921879999998</c:v>
                </c:pt>
                <c:pt idx="375">
                  <c:v>425.02792360000001</c:v>
                </c:pt>
                <c:pt idx="376">
                  <c:v>423.95288090000003</c:v>
                </c:pt>
                <c:pt idx="377">
                  <c:v>423.03125</c:v>
                </c:pt>
                <c:pt idx="378">
                  <c:v>421.95584109999999</c:v>
                </c:pt>
                <c:pt idx="379">
                  <c:v>421.033905</c:v>
                </c:pt>
                <c:pt idx="380">
                  <c:v>419.95809939999998</c:v>
                </c:pt>
                <c:pt idx="381">
                  <c:v>419.03585820000001</c:v>
                </c:pt>
                <c:pt idx="382">
                  <c:v>417.95971680000002</c:v>
                </c:pt>
                <c:pt idx="383">
                  <c:v>417.0371399</c:v>
                </c:pt>
                <c:pt idx="384">
                  <c:v>415.96060180000001</c:v>
                </c:pt>
                <c:pt idx="385">
                  <c:v>415.03771970000003</c:v>
                </c:pt>
                <c:pt idx="386">
                  <c:v>413.96084589999998</c:v>
                </c:pt>
                <c:pt idx="387">
                  <c:v>413.03765870000001</c:v>
                </c:pt>
                <c:pt idx="388">
                  <c:v>411.96041869999999</c:v>
                </c:pt>
                <c:pt idx="389">
                  <c:v>411.03689580000002</c:v>
                </c:pt>
                <c:pt idx="390">
                  <c:v>409.95932010000001</c:v>
                </c:pt>
                <c:pt idx="391">
                  <c:v>409.03549190000001</c:v>
                </c:pt>
                <c:pt idx="392">
                  <c:v>407.95751949999999</c:v>
                </c:pt>
                <c:pt idx="393">
                  <c:v>407.03341669999998</c:v>
                </c:pt>
                <c:pt idx="394">
                  <c:v>405.95507809999998</c:v>
                </c:pt>
                <c:pt idx="395">
                  <c:v>405.03067019999997</c:v>
                </c:pt>
                <c:pt idx="396">
                  <c:v>403.95199580000002</c:v>
                </c:pt>
                <c:pt idx="397">
                  <c:v>403.02725220000002</c:v>
                </c:pt>
                <c:pt idx="398">
                  <c:v>401.94824219999998</c:v>
                </c:pt>
                <c:pt idx="399">
                  <c:v>401.02319340000003</c:v>
                </c:pt>
                <c:pt idx="400">
                  <c:v>399.94381709999999</c:v>
                </c:pt>
                <c:pt idx="401">
                  <c:v>399.01849370000002</c:v>
                </c:pt>
                <c:pt idx="402">
                  <c:v>397.93878169999999</c:v>
                </c:pt>
                <c:pt idx="403">
                  <c:v>397.01315310000001</c:v>
                </c:pt>
                <c:pt idx="404">
                  <c:v>395.93307499999997</c:v>
                </c:pt>
                <c:pt idx="405">
                  <c:v>395.00714110000001</c:v>
                </c:pt>
                <c:pt idx="406">
                  <c:v>393.9266968</c:v>
                </c:pt>
                <c:pt idx="407">
                  <c:v>393.00048829999997</c:v>
                </c:pt>
                <c:pt idx="408">
                  <c:v>392.07412720000002</c:v>
                </c:pt>
                <c:pt idx="409">
                  <c:v>390.99319459999998</c:v>
                </c:pt>
                <c:pt idx="410">
                  <c:v>390.0665588</c:v>
                </c:pt>
                <c:pt idx="411">
                  <c:v>388.98529050000002</c:v>
                </c:pt>
                <c:pt idx="412">
                  <c:v>388.05831910000001</c:v>
                </c:pt>
                <c:pt idx="413">
                  <c:v>386.97671509999998</c:v>
                </c:pt>
                <c:pt idx="414">
                  <c:v>386.04949950000002</c:v>
                </c:pt>
                <c:pt idx="415">
                  <c:v>384.96752930000002</c:v>
                </c:pt>
                <c:pt idx="416">
                  <c:v>384.0400085</c:v>
                </c:pt>
                <c:pt idx="417">
                  <c:v>382.95773320000001</c:v>
                </c:pt>
                <c:pt idx="418">
                  <c:v>382.02990720000003</c:v>
                </c:pt>
                <c:pt idx="419">
                  <c:v>380.94729610000002</c:v>
                </c:pt>
                <c:pt idx="420">
                  <c:v>380.01919559999999</c:v>
                </c:pt>
                <c:pt idx="421">
                  <c:v>378.93624879999999</c:v>
                </c:pt>
                <c:pt idx="422">
                  <c:v>378.00784299999998</c:v>
                </c:pt>
                <c:pt idx="423">
                  <c:v>376.92456049999998</c:v>
                </c:pt>
                <c:pt idx="424">
                  <c:v>375.9959106</c:v>
                </c:pt>
                <c:pt idx="425">
                  <c:v>375.06710820000001</c:v>
                </c:pt>
                <c:pt idx="426">
                  <c:v>373.98333739999998</c:v>
                </c:pt>
                <c:pt idx="427">
                  <c:v>373.05426030000001</c:v>
                </c:pt>
                <c:pt idx="428">
                  <c:v>371.97018430000003</c:v>
                </c:pt>
                <c:pt idx="429">
                  <c:v>371.04080199999999</c:v>
                </c:pt>
                <c:pt idx="430">
                  <c:v>369.95639039999998</c:v>
                </c:pt>
                <c:pt idx="431">
                  <c:v>369.02676389999999</c:v>
                </c:pt>
                <c:pt idx="432">
                  <c:v>367.94201659999999</c:v>
                </c:pt>
                <c:pt idx="433">
                  <c:v>367.01208500000001</c:v>
                </c:pt>
                <c:pt idx="434">
                  <c:v>365.9270325</c:v>
                </c:pt>
                <c:pt idx="435">
                  <c:v>364.99685670000002</c:v>
                </c:pt>
                <c:pt idx="436">
                  <c:v>364.06652830000002</c:v>
                </c:pt>
                <c:pt idx="437">
                  <c:v>362.98098750000003</c:v>
                </c:pt>
                <c:pt idx="438">
                  <c:v>362.05041499999999</c:v>
                </c:pt>
                <c:pt idx="439">
                  <c:v>360.96456910000001</c:v>
                </c:pt>
                <c:pt idx="440">
                  <c:v>360.03369140000001</c:v>
                </c:pt>
                <c:pt idx="441">
                  <c:v>358.94754030000001</c:v>
                </c:pt>
                <c:pt idx="442">
                  <c:v>358.01641849999999</c:v>
                </c:pt>
                <c:pt idx="443">
                  <c:v>356.92993159999997</c:v>
                </c:pt>
                <c:pt idx="444">
                  <c:v>355.99853519999999</c:v>
                </c:pt>
                <c:pt idx="445">
                  <c:v>355.06701659999999</c:v>
                </c:pt>
                <c:pt idx="446">
                  <c:v>353.98007200000001</c:v>
                </c:pt>
                <c:pt idx="447">
                  <c:v>353.04827879999999</c:v>
                </c:pt>
                <c:pt idx="448">
                  <c:v>351.9610596</c:v>
                </c:pt>
                <c:pt idx="449">
                  <c:v>351.02899170000001</c:v>
                </c:pt>
                <c:pt idx="450">
                  <c:v>349.94143680000002</c:v>
                </c:pt>
                <c:pt idx="451">
                  <c:v>349.0091248</c:v>
                </c:pt>
                <c:pt idx="452">
                  <c:v>348.07669069999997</c:v>
                </c:pt>
                <c:pt idx="453">
                  <c:v>346.98870849999997</c:v>
                </c:pt>
                <c:pt idx="454">
                  <c:v>346.0559998</c:v>
                </c:pt>
                <c:pt idx="455">
                  <c:v>344.96771239999998</c:v>
                </c:pt>
                <c:pt idx="456">
                  <c:v>344.03475950000001</c:v>
                </c:pt>
                <c:pt idx="457">
                  <c:v>342.94613650000002</c:v>
                </c:pt>
                <c:pt idx="458">
                  <c:v>342.01293950000002</c:v>
                </c:pt>
                <c:pt idx="459">
                  <c:v>340.92404169999998</c:v>
                </c:pt>
                <c:pt idx="460">
                  <c:v>339.99057010000001</c:v>
                </c:pt>
                <c:pt idx="461">
                  <c:v>339.05697629999997</c:v>
                </c:pt>
                <c:pt idx="462">
                  <c:v>337.96762080000002</c:v>
                </c:pt>
                <c:pt idx="463">
                  <c:v>337.03378300000003</c:v>
                </c:pt>
                <c:pt idx="464">
                  <c:v>335.94415279999998</c:v>
                </c:pt>
                <c:pt idx="465">
                  <c:v>335.01007079999999</c:v>
                </c:pt>
                <c:pt idx="466">
                  <c:v>334.07586670000001</c:v>
                </c:pt>
                <c:pt idx="467">
                  <c:v>332.98577879999999</c:v>
                </c:pt>
                <c:pt idx="468">
                  <c:v>332.05133060000003</c:v>
                </c:pt>
                <c:pt idx="469">
                  <c:v>330.96096799999998</c:v>
                </c:pt>
                <c:pt idx="470">
                  <c:v>330.02627560000002</c:v>
                </c:pt>
                <c:pt idx="471">
                  <c:v>328.93563840000002</c:v>
                </c:pt>
                <c:pt idx="472">
                  <c:v>328.00067139999999</c:v>
                </c:pt>
                <c:pt idx="473">
                  <c:v>327.0656128</c:v>
                </c:pt>
                <c:pt idx="474">
                  <c:v>325.97454829999998</c:v>
                </c:pt>
                <c:pt idx="475">
                  <c:v>325.03921509999998</c:v>
                </c:pt>
                <c:pt idx="476">
                  <c:v>323.94787600000001</c:v>
                </c:pt>
                <c:pt idx="477">
                  <c:v>323.01232909999999</c:v>
                </c:pt>
                <c:pt idx="478">
                  <c:v>322.07666019999999</c:v>
                </c:pt>
                <c:pt idx="479">
                  <c:v>320.98489380000001</c:v>
                </c:pt>
                <c:pt idx="480">
                  <c:v>320.04898070000002</c:v>
                </c:pt>
                <c:pt idx="481">
                  <c:v>318.95693970000002</c:v>
                </c:pt>
                <c:pt idx="482">
                  <c:v>318.0207825</c:v>
                </c:pt>
                <c:pt idx="483">
                  <c:v>316.92846680000002</c:v>
                </c:pt>
                <c:pt idx="484">
                  <c:v>315.9920654</c:v>
                </c:pt>
                <c:pt idx="485">
                  <c:v>315.05557249999998</c:v>
                </c:pt>
                <c:pt idx="486">
                  <c:v>313.9628601</c:v>
                </c:pt>
                <c:pt idx="487">
                  <c:v>313.02612299999998</c:v>
                </c:pt>
                <c:pt idx="488">
                  <c:v>311.93310550000001</c:v>
                </c:pt>
                <c:pt idx="489">
                  <c:v>310.9961548</c:v>
                </c:pt>
                <c:pt idx="490">
                  <c:v>310.05905150000001</c:v>
                </c:pt>
                <c:pt idx="491">
                  <c:v>308.96566769999998</c:v>
                </c:pt>
                <c:pt idx="492">
                  <c:v>308.0283508</c:v>
                </c:pt>
                <c:pt idx="493">
                  <c:v>306.93469240000002</c:v>
                </c:pt>
                <c:pt idx="494">
                  <c:v>305.99716189999998</c:v>
                </c:pt>
                <c:pt idx="495">
                  <c:v>305.0595093</c:v>
                </c:pt>
                <c:pt idx="496">
                  <c:v>303.96545409999999</c:v>
                </c:pt>
                <c:pt idx="497">
                  <c:v>303.02758790000001</c:v>
                </c:pt>
                <c:pt idx="498">
                  <c:v>301.93325809999999</c:v>
                </c:pt>
                <c:pt idx="499">
                  <c:v>300.99514770000002</c:v>
                </c:pt>
                <c:pt idx="500">
                  <c:v>300.05694579999999</c:v>
                </c:pt>
                <c:pt idx="501">
                  <c:v>298.96221919999999</c:v>
                </c:pt>
                <c:pt idx="502">
                  <c:v>298.02380369999997</c:v>
                </c:pt>
                <c:pt idx="503">
                  <c:v>296.928833</c:v>
                </c:pt>
                <c:pt idx="504">
                  <c:v>295.99017329999998</c:v>
                </c:pt>
                <c:pt idx="505">
                  <c:v>295.05142210000002</c:v>
                </c:pt>
                <c:pt idx="506">
                  <c:v>293.95608520000002</c:v>
                </c:pt>
                <c:pt idx="507">
                  <c:v>293.01708980000001</c:v>
                </c:pt>
                <c:pt idx="508">
                  <c:v>292.0780029</c:v>
                </c:pt>
                <c:pt idx="509">
                  <c:v>290.98229980000002</c:v>
                </c:pt>
                <c:pt idx="510">
                  <c:v>290.04299930000002</c:v>
                </c:pt>
                <c:pt idx="511">
                  <c:v>288.94702150000001</c:v>
                </c:pt>
                <c:pt idx="512">
                  <c:v>288.00750729999999</c:v>
                </c:pt>
                <c:pt idx="513">
                  <c:v>287.06787109999999</c:v>
                </c:pt>
                <c:pt idx="514">
                  <c:v>285.9715271</c:v>
                </c:pt>
                <c:pt idx="515">
                  <c:v>285.03170779999999</c:v>
                </c:pt>
                <c:pt idx="516">
                  <c:v>283.93511960000001</c:v>
                </c:pt>
                <c:pt idx="517">
                  <c:v>282.99505620000002</c:v>
                </c:pt>
                <c:pt idx="518">
                  <c:v>282.05493159999997</c:v>
                </c:pt>
                <c:pt idx="519">
                  <c:v>280.95797729999998</c:v>
                </c:pt>
                <c:pt idx="520">
                  <c:v>280.01760860000002</c:v>
                </c:pt>
                <c:pt idx="521">
                  <c:v>279.077179</c:v>
                </c:pt>
                <c:pt idx="522">
                  <c:v>277.97985840000001</c:v>
                </c:pt>
                <c:pt idx="523">
                  <c:v>277.0391846</c:v>
                </c:pt>
                <c:pt idx="524">
                  <c:v>275.94161989999998</c:v>
                </c:pt>
                <c:pt idx="525">
                  <c:v>275.00076289999998</c:v>
                </c:pt>
                <c:pt idx="526">
                  <c:v>274.05981450000002</c:v>
                </c:pt>
                <c:pt idx="527">
                  <c:v>272.9618835</c:v>
                </c:pt>
                <c:pt idx="528">
                  <c:v>272.02072140000001</c:v>
                </c:pt>
                <c:pt idx="529">
                  <c:v>270.92257690000002</c:v>
                </c:pt>
                <c:pt idx="530">
                  <c:v>269.98120119999999</c:v>
                </c:pt>
                <c:pt idx="531">
                  <c:v>269.03973389999999</c:v>
                </c:pt>
                <c:pt idx="532">
                  <c:v>267.9412537</c:v>
                </c:pt>
                <c:pt idx="533">
                  <c:v>266.99957280000001</c:v>
                </c:pt>
                <c:pt idx="534">
                  <c:v>266.05783079999998</c:v>
                </c:pt>
                <c:pt idx="535">
                  <c:v>264.95898440000002</c:v>
                </c:pt>
                <c:pt idx="536">
                  <c:v>264.01702879999999</c:v>
                </c:pt>
                <c:pt idx="537">
                  <c:v>263.07498170000002</c:v>
                </c:pt>
                <c:pt idx="538">
                  <c:v>261.97579960000002</c:v>
                </c:pt>
                <c:pt idx="539">
                  <c:v>261.03356930000001</c:v>
                </c:pt>
                <c:pt idx="540">
                  <c:v>259.93417360000001</c:v>
                </c:pt>
                <c:pt idx="541">
                  <c:v>258.99172970000001</c:v>
                </c:pt>
                <c:pt idx="542">
                  <c:v>258.04919430000001</c:v>
                </c:pt>
                <c:pt idx="543">
                  <c:v>256.94946290000001</c:v>
                </c:pt>
                <c:pt idx="544">
                  <c:v>256.0067444</c:v>
                </c:pt>
                <c:pt idx="545">
                  <c:v>255.06391909999999</c:v>
                </c:pt>
                <c:pt idx="546">
                  <c:v>253.96386720000001</c:v>
                </c:pt>
                <c:pt idx="547">
                  <c:v>253.02085880000001</c:v>
                </c:pt>
                <c:pt idx="548">
                  <c:v>252.07777400000001</c:v>
                </c:pt>
                <c:pt idx="549">
                  <c:v>250.97738649999999</c:v>
                </c:pt>
                <c:pt idx="550">
                  <c:v>250.03410339999999</c:v>
                </c:pt>
                <c:pt idx="551">
                  <c:v>248.93986509999999</c:v>
                </c:pt>
                <c:pt idx="552">
                  <c:v>248.0020294</c:v>
                </c:pt>
                <c:pt idx="553">
                  <c:v>247.06410220000001</c:v>
                </c:pt>
                <c:pt idx="554">
                  <c:v>245.96974180000001</c:v>
                </c:pt>
                <c:pt idx="555">
                  <c:v>245.0316315</c:v>
                </c:pt>
                <c:pt idx="556">
                  <c:v>243.93707280000001</c:v>
                </c:pt>
                <c:pt idx="557">
                  <c:v>242.9987793</c:v>
                </c:pt>
                <c:pt idx="558">
                  <c:v>242.06040949999999</c:v>
                </c:pt>
                <c:pt idx="559">
                  <c:v>240.96553040000001</c:v>
                </c:pt>
                <c:pt idx="560">
                  <c:v>240.02697749999999</c:v>
                </c:pt>
                <c:pt idx="561">
                  <c:v>238.93188480000001</c:v>
                </c:pt>
                <c:pt idx="562">
                  <c:v>237.9931488</c:v>
                </c:pt>
                <c:pt idx="563">
                  <c:v>237.05433650000001</c:v>
                </c:pt>
                <c:pt idx="564">
                  <c:v>235.95895390000001</c:v>
                </c:pt>
                <c:pt idx="565">
                  <c:v>235.0199585</c:v>
                </c:pt>
                <c:pt idx="566">
                  <c:v>233.92436219999999</c:v>
                </c:pt>
                <c:pt idx="567">
                  <c:v>232.98519899999999</c:v>
                </c:pt>
                <c:pt idx="568">
                  <c:v>232.04595950000001</c:v>
                </c:pt>
                <c:pt idx="569">
                  <c:v>230.95007319999999</c:v>
                </c:pt>
                <c:pt idx="570">
                  <c:v>230.01065059999999</c:v>
                </c:pt>
                <c:pt idx="571">
                  <c:v>229.0711517</c:v>
                </c:pt>
                <c:pt idx="572">
                  <c:v>227.97497559999999</c:v>
                </c:pt>
                <c:pt idx="573">
                  <c:v>227.03529359999999</c:v>
                </c:pt>
                <c:pt idx="574">
                  <c:v>225.93891909999999</c:v>
                </c:pt>
                <c:pt idx="575">
                  <c:v>224.99908450000001</c:v>
                </c:pt>
                <c:pt idx="576">
                  <c:v>224.05917360000001</c:v>
                </c:pt>
                <c:pt idx="577">
                  <c:v>222.9625092</c:v>
                </c:pt>
                <c:pt idx="578">
                  <c:v>222.02243039999999</c:v>
                </c:pt>
                <c:pt idx="579">
                  <c:v>220.92556759999999</c:v>
                </c:pt>
                <c:pt idx="580">
                  <c:v>219.985321</c:v>
                </c:pt>
                <c:pt idx="581">
                  <c:v>219.04499820000001</c:v>
                </c:pt>
                <c:pt idx="582">
                  <c:v>217.94786070000001</c:v>
                </c:pt>
                <c:pt idx="583">
                  <c:v>217.00738530000001</c:v>
                </c:pt>
                <c:pt idx="584">
                  <c:v>216.0668182</c:v>
                </c:pt>
                <c:pt idx="585">
                  <c:v>214.96940609999999</c:v>
                </c:pt>
                <c:pt idx="586">
                  <c:v>214.02868649999999</c:v>
                </c:pt>
                <c:pt idx="587">
                  <c:v>212.93109129999999</c:v>
                </c:pt>
                <c:pt idx="588">
                  <c:v>211.99021909999999</c:v>
                </c:pt>
                <c:pt idx="589">
                  <c:v>211.0492706</c:v>
                </c:pt>
                <c:pt idx="590">
                  <c:v>209.95140079999999</c:v>
                </c:pt>
                <c:pt idx="591">
                  <c:v>209.01028439999999</c:v>
                </c:pt>
                <c:pt idx="592">
                  <c:v>208.0691071</c:v>
                </c:pt>
                <c:pt idx="593">
                  <c:v>206.97097780000001</c:v>
                </c:pt>
                <c:pt idx="594">
                  <c:v>206.02964779999999</c:v>
                </c:pt>
                <c:pt idx="595">
                  <c:v>204.93133539999999</c:v>
                </c:pt>
                <c:pt idx="596">
                  <c:v>203.98983759999999</c:v>
                </c:pt>
                <c:pt idx="597">
                  <c:v>203.04829409999999</c:v>
                </c:pt>
                <c:pt idx="598">
                  <c:v>201.94972229999999</c:v>
                </c:pt>
                <c:pt idx="599">
                  <c:v>201.00801089999999</c:v>
                </c:pt>
                <c:pt idx="600">
                  <c:v>200.0662384</c:v>
                </c:pt>
              </c:numCache>
            </c:numRef>
          </c:xVal>
          <c:yVal>
            <c:numRef>
              <c:f>'All samples'!$L$3:$L$603</c:f>
              <c:numCache>
                <c:formatCode>General</c:formatCode>
                <c:ptCount val="601"/>
                <c:pt idx="0">
                  <c:v>0.14210022990000001</c:v>
                </c:pt>
                <c:pt idx="1">
                  <c:v>0.119307071</c:v>
                </c:pt>
                <c:pt idx="2">
                  <c:v>0.1122138277</c:v>
                </c:pt>
                <c:pt idx="3">
                  <c:v>0.1221339405</c:v>
                </c:pt>
                <c:pt idx="4">
                  <c:v>0.1142758131</c:v>
                </c:pt>
                <c:pt idx="5">
                  <c:v>0.1136470735</c:v>
                </c:pt>
                <c:pt idx="6">
                  <c:v>0.13135366139999999</c:v>
                </c:pt>
                <c:pt idx="7">
                  <c:v>0.12766753140000001</c:v>
                </c:pt>
                <c:pt idx="8">
                  <c:v>0.1153968051</c:v>
                </c:pt>
                <c:pt idx="9">
                  <c:v>0.1198499054</c:v>
                </c:pt>
                <c:pt idx="10">
                  <c:v>0.1267826557</c:v>
                </c:pt>
                <c:pt idx="11">
                  <c:v>0.1160365716</c:v>
                </c:pt>
                <c:pt idx="12">
                  <c:v>0.1166043505</c:v>
                </c:pt>
                <c:pt idx="13">
                  <c:v>0.11303324250000001</c:v>
                </c:pt>
                <c:pt idx="14">
                  <c:v>0.1126242504</c:v>
                </c:pt>
                <c:pt idx="15">
                  <c:v>0.12780734899999999</c:v>
                </c:pt>
                <c:pt idx="16">
                  <c:v>0.12697207930000001</c:v>
                </c:pt>
                <c:pt idx="17">
                  <c:v>0.12092311679999999</c:v>
                </c:pt>
                <c:pt idx="18">
                  <c:v>0.1173813865</c:v>
                </c:pt>
                <c:pt idx="19">
                  <c:v>0.1210584566</c:v>
                </c:pt>
                <c:pt idx="20">
                  <c:v>0.1184850633</c:v>
                </c:pt>
                <c:pt idx="21">
                  <c:v>0.1204306185</c:v>
                </c:pt>
                <c:pt idx="22">
                  <c:v>0.1299528331</c:v>
                </c:pt>
                <c:pt idx="23">
                  <c:v>0.1177633852</c:v>
                </c:pt>
                <c:pt idx="24">
                  <c:v>0.11912408469999999</c:v>
                </c:pt>
                <c:pt idx="25">
                  <c:v>0.1180742681</c:v>
                </c:pt>
                <c:pt idx="26">
                  <c:v>0.12611299749999999</c:v>
                </c:pt>
                <c:pt idx="27">
                  <c:v>0.1214673594</c:v>
                </c:pt>
                <c:pt idx="28">
                  <c:v>0.12044759839999999</c:v>
                </c:pt>
                <c:pt idx="29">
                  <c:v>0.11545282599999999</c:v>
                </c:pt>
                <c:pt idx="30">
                  <c:v>0.1214552075</c:v>
                </c:pt>
                <c:pt idx="31">
                  <c:v>0.1245574802</c:v>
                </c:pt>
                <c:pt idx="32">
                  <c:v>0.1254336536</c:v>
                </c:pt>
                <c:pt idx="33">
                  <c:v>0.11710910500000001</c:v>
                </c:pt>
                <c:pt idx="34">
                  <c:v>0.1240398362</c:v>
                </c:pt>
                <c:pt idx="35">
                  <c:v>0.1214522943</c:v>
                </c:pt>
                <c:pt idx="36">
                  <c:v>0.1237692311</c:v>
                </c:pt>
                <c:pt idx="37">
                  <c:v>0.13139033319999999</c:v>
                </c:pt>
                <c:pt idx="38">
                  <c:v>0.1149241552</c:v>
                </c:pt>
                <c:pt idx="39">
                  <c:v>0.1253332794</c:v>
                </c:pt>
                <c:pt idx="40">
                  <c:v>0.12536399070000001</c:v>
                </c:pt>
                <c:pt idx="41">
                  <c:v>0.1322869062</c:v>
                </c:pt>
                <c:pt idx="42">
                  <c:v>0.1197901443</c:v>
                </c:pt>
                <c:pt idx="43">
                  <c:v>0.12766531110000001</c:v>
                </c:pt>
                <c:pt idx="44">
                  <c:v>0.1188915819</c:v>
                </c:pt>
                <c:pt idx="45">
                  <c:v>0.13032731410000001</c:v>
                </c:pt>
                <c:pt idx="46">
                  <c:v>0.12331902240000001</c:v>
                </c:pt>
                <c:pt idx="47">
                  <c:v>0.1252931803</c:v>
                </c:pt>
                <c:pt idx="48">
                  <c:v>0.125932619</c:v>
                </c:pt>
                <c:pt idx="49">
                  <c:v>0.12828247249999999</c:v>
                </c:pt>
                <c:pt idx="50">
                  <c:v>0.13799586890000001</c:v>
                </c:pt>
                <c:pt idx="51">
                  <c:v>0.12834484879999999</c:v>
                </c:pt>
                <c:pt idx="52">
                  <c:v>0.12456789610000001</c:v>
                </c:pt>
                <c:pt idx="53">
                  <c:v>0.12799382209999999</c:v>
                </c:pt>
                <c:pt idx="54">
                  <c:v>0.1236442998</c:v>
                </c:pt>
                <c:pt idx="55">
                  <c:v>0.13231424990000001</c:v>
                </c:pt>
                <c:pt idx="56">
                  <c:v>0.1246462539</c:v>
                </c:pt>
                <c:pt idx="57">
                  <c:v>0.12858511510000001</c:v>
                </c:pt>
                <c:pt idx="58">
                  <c:v>0.1250559986</c:v>
                </c:pt>
                <c:pt idx="59">
                  <c:v>0.1223270521</c:v>
                </c:pt>
                <c:pt idx="60">
                  <c:v>0.12716843189999999</c:v>
                </c:pt>
                <c:pt idx="61">
                  <c:v>0.1172728613</c:v>
                </c:pt>
                <c:pt idx="62">
                  <c:v>0.12068691099999999</c:v>
                </c:pt>
                <c:pt idx="63">
                  <c:v>0.12683163580000001</c:v>
                </c:pt>
                <c:pt idx="64">
                  <c:v>0.12692177299999999</c:v>
                </c:pt>
                <c:pt idx="65">
                  <c:v>0.12833280859999999</c:v>
                </c:pt>
                <c:pt idx="66">
                  <c:v>0.1246046275</c:v>
                </c:pt>
                <c:pt idx="67">
                  <c:v>0.12580062450000001</c:v>
                </c:pt>
                <c:pt idx="68">
                  <c:v>0.1285934001</c:v>
                </c:pt>
                <c:pt idx="69">
                  <c:v>0.12595874069999999</c:v>
                </c:pt>
                <c:pt idx="70">
                  <c:v>0.12565426530000001</c:v>
                </c:pt>
                <c:pt idx="71">
                  <c:v>0.1296821386</c:v>
                </c:pt>
                <c:pt idx="72">
                  <c:v>0.1269679219</c:v>
                </c:pt>
                <c:pt idx="73">
                  <c:v>0.12241207060000001</c:v>
                </c:pt>
                <c:pt idx="74">
                  <c:v>0.12947297099999999</c:v>
                </c:pt>
                <c:pt idx="75">
                  <c:v>0.1234067455</c:v>
                </c:pt>
                <c:pt idx="76">
                  <c:v>0.126803413</c:v>
                </c:pt>
                <c:pt idx="77">
                  <c:v>0.1255424768</c:v>
                </c:pt>
                <c:pt idx="78">
                  <c:v>0.1230633631</c:v>
                </c:pt>
                <c:pt idx="79">
                  <c:v>0.1322124153</c:v>
                </c:pt>
                <c:pt idx="80">
                  <c:v>0.1332603544</c:v>
                </c:pt>
                <c:pt idx="81">
                  <c:v>0.1308692098</c:v>
                </c:pt>
                <c:pt idx="82">
                  <c:v>0.1328144372</c:v>
                </c:pt>
                <c:pt idx="83">
                  <c:v>0.1327516735</c:v>
                </c:pt>
                <c:pt idx="84">
                  <c:v>0.12759529050000001</c:v>
                </c:pt>
                <c:pt idx="85">
                  <c:v>0.130374983</c:v>
                </c:pt>
                <c:pt idx="86">
                  <c:v>0.1251393408</c:v>
                </c:pt>
                <c:pt idx="87">
                  <c:v>0.1287584454</c:v>
                </c:pt>
                <c:pt idx="88">
                  <c:v>0.13085521759999999</c:v>
                </c:pt>
                <c:pt idx="89">
                  <c:v>0.12963058050000001</c:v>
                </c:pt>
                <c:pt idx="90">
                  <c:v>0.1292750835</c:v>
                </c:pt>
                <c:pt idx="91">
                  <c:v>0.1272509694</c:v>
                </c:pt>
                <c:pt idx="92">
                  <c:v>0.1279948652</c:v>
                </c:pt>
                <c:pt idx="93">
                  <c:v>0.12695346769999999</c:v>
                </c:pt>
                <c:pt idx="94">
                  <c:v>0.1315265149</c:v>
                </c:pt>
                <c:pt idx="95">
                  <c:v>0.12498223040000001</c:v>
                </c:pt>
                <c:pt idx="96">
                  <c:v>0.1368581951</c:v>
                </c:pt>
                <c:pt idx="97">
                  <c:v>0.13001491130000001</c:v>
                </c:pt>
                <c:pt idx="98">
                  <c:v>0.13053448500000001</c:v>
                </c:pt>
                <c:pt idx="99">
                  <c:v>0.12875396010000001</c:v>
                </c:pt>
                <c:pt idx="100">
                  <c:v>0.13223572080000001</c:v>
                </c:pt>
                <c:pt idx="101">
                  <c:v>0.1321195215</c:v>
                </c:pt>
                <c:pt idx="102">
                  <c:v>0.1318847239</c:v>
                </c:pt>
                <c:pt idx="103">
                  <c:v>0.12921066580000001</c:v>
                </c:pt>
                <c:pt idx="104">
                  <c:v>0.13207927350000001</c:v>
                </c:pt>
                <c:pt idx="105">
                  <c:v>0.1336109489</c:v>
                </c:pt>
                <c:pt idx="106">
                  <c:v>0.13845579329999999</c:v>
                </c:pt>
                <c:pt idx="107">
                  <c:v>0.135658741</c:v>
                </c:pt>
                <c:pt idx="108">
                  <c:v>0.12923353909999999</c:v>
                </c:pt>
                <c:pt idx="109">
                  <c:v>0.1326473504</c:v>
                </c:pt>
                <c:pt idx="110">
                  <c:v>0.1275962591</c:v>
                </c:pt>
                <c:pt idx="111">
                  <c:v>0.13600139319999999</c:v>
                </c:pt>
                <c:pt idx="112">
                  <c:v>0.12679655849999999</c:v>
                </c:pt>
                <c:pt idx="113">
                  <c:v>0.13148587940000001</c:v>
                </c:pt>
                <c:pt idx="114">
                  <c:v>0.1308473349</c:v>
                </c:pt>
                <c:pt idx="115">
                  <c:v>0.13466987010000001</c:v>
                </c:pt>
                <c:pt idx="116">
                  <c:v>0.13169313969999999</c:v>
                </c:pt>
                <c:pt idx="117">
                  <c:v>0.13122564549999999</c:v>
                </c:pt>
                <c:pt idx="118">
                  <c:v>0.13637953999999999</c:v>
                </c:pt>
                <c:pt idx="119">
                  <c:v>0.1348786652</c:v>
                </c:pt>
                <c:pt idx="120">
                  <c:v>0.13522098960000001</c:v>
                </c:pt>
                <c:pt idx="121">
                  <c:v>0.1306399107</c:v>
                </c:pt>
                <c:pt idx="122">
                  <c:v>0.1288414299</c:v>
                </c:pt>
                <c:pt idx="123">
                  <c:v>0.13350057600000001</c:v>
                </c:pt>
                <c:pt idx="124">
                  <c:v>0.13572748009999999</c:v>
                </c:pt>
                <c:pt idx="125">
                  <c:v>0.1364131421</c:v>
                </c:pt>
                <c:pt idx="126">
                  <c:v>0.1365415156</c:v>
                </c:pt>
                <c:pt idx="127">
                  <c:v>0.12964603299999999</c:v>
                </c:pt>
                <c:pt idx="128">
                  <c:v>0.1287148595</c:v>
                </c:pt>
                <c:pt idx="129">
                  <c:v>0.13817840810000001</c:v>
                </c:pt>
                <c:pt idx="130">
                  <c:v>0.13411057000000001</c:v>
                </c:pt>
                <c:pt idx="131">
                  <c:v>0.1341286153</c:v>
                </c:pt>
                <c:pt idx="132">
                  <c:v>0.13910783830000001</c:v>
                </c:pt>
                <c:pt idx="133">
                  <c:v>0.13658753039999999</c:v>
                </c:pt>
                <c:pt idx="134">
                  <c:v>0.1353085041</c:v>
                </c:pt>
                <c:pt idx="135">
                  <c:v>0.13995532690000001</c:v>
                </c:pt>
                <c:pt idx="136">
                  <c:v>0.13432261349999999</c:v>
                </c:pt>
                <c:pt idx="137">
                  <c:v>0.1326455325</c:v>
                </c:pt>
                <c:pt idx="138">
                  <c:v>0.1384897977</c:v>
                </c:pt>
                <c:pt idx="139">
                  <c:v>0.13787876069999999</c:v>
                </c:pt>
                <c:pt idx="140">
                  <c:v>0.1369976997</c:v>
                </c:pt>
                <c:pt idx="141">
                  <c:v>0.1333339959</c:v>
                </c:pt>
                <c:pt idx="142">
                  <c:v>0.13890463110000001</c:v>
                </c:pt>
                <c:pt idx="143">
                  <c:v>0.13733300570000001</c:v>
                </c:pt>
                <c:pt idx="144">
                  <c:v>0.1402284801</c:v>
                </c:pt>
                <c:pt idx="145">
                  <c:v>0.139907226</c:v>
                </c:pt>
                <c:pt idx="146">
                  <c:v>0.13627320530000001</c:v>
                </c:pt>
                <c:pt idx="147">
                  <c:v>0.13242968920000001</c:v>
                </c:pt>
                <c:pt idx="148">
                  <c:v>0.1350271851</c:v>
                </c:pt>
                <c:pt idx="149">
                  <c:v>0.13750720020000001</c:v>
                </c:pt>
                <c:pt idx="150">
                  <c:v>0.13697144389999999</c:v>
                </c:pt>
                <c:pt idx="151">
                  <c:v>0.13618408139999999</c:v>
                </c:pt>
                <c:pt idx="152">
                  <c:v>0.13531443479999999</c:v>
                </c:pt>
                <c:pt idx="153">
                  <c:v>0.13488820200000001</c:v>
                </c:pt>
                <c:pt idx="154">
                  <c:v>0.1382145286</c:v>
                </c:pt>
                <c:pt idx="155">
                  <c:v>0.13731729979999999</c:v>
                </c:pt>
                <c:pt idx="156">
                  <c:v>0.13540710510000001</c:v>
                </c:pt>
                <c:pt idx="157">
                  <c:v>0.13947103920000001</c:v>
                </c:pt>
                <c:pt idx="158">
                  <c:v>0.1407368779</c:v>
                </c:pt>
                <c:pt idx="159">
                  <c:v>0.1391559094</c:v>
                </c:pt>
                <c:pt idx="160">
                  <c:v>0.14075288180000001</c:v>
                </c:pt>
                <c:pt idx="161">
                  <c:v>0.14086017009999999</c:v>
                </c:pt>
                <c:pt idx="162">
                  <c:v>0.1397136897</c:v>
                </c:pt>
                <c:pt idx="163">
                  <c:v>0.13950905199999999</c:v>
                </c:pt>
                <c:pt idx="164">
                  <c:v>0.1395084113</c:v>
                </c:pt>
                <c:pt idx="165">
                  <c:v>0.14626540239999999</c:v>
                </c:pt>
                <c:pt idx="166">
                  <c:v>0.13813646139999999</c:v>
                </c:pt>
                <c:pt idx="167">
                  <c:v>0.14048990610000001</c:v>
                </c:pt>
                <c:pt idx="168">
                  <c:v>0.14294980469999999</c:v>
                </c:pt>
                <c:pt idx="169">
                  <c:v>0.14362412690000001</c:v>
                </c:pt>
                <c:pt idx="170">
                  <c:v>0.14172500369999999</c:v>
                </c:pt>
                <c:pt idx="171">
                  <c:v>0.14160576459999999</c:v>
                </c:pt>
                <c:pt idx="172">
                  <c:v>0.13943342859999999</c:v>
                </c:pt>
                <c:pt idx="173">
                  <c:v>0.1412427872</c:v>
                </c:pt>
                <c:pt idx="174">
                  <c:v>0.14302781219999999</c:v>
                </c:pt>
                <c:pt idx="175">
                  <c:v>0.1445112824</c:v>
                </c:pt>
                <c:pt idx="176">
                  <c:v>0.14138393099999999</c:v>
                </c:pt>
                <c:pt idx="177">
                  <c:v>0.14564369620000001</c:v>
                </c:pt>
                <c:pt idx="178">
                  <c:v>0.14112140240000001</c:v>
                </c:pt>
                <c:pt idx="179">
                  <c:v>0.1426351964</c:v>
                </c:pt>
                <c:pt idx="180">
                  <c:v>0.13793089989999999</c:v>
                </c:pt>
                <c:pt idx="181">
                  <c:v>0.1435555667</c:v>
                </c:pt>
                <c:pt idx="182">
                  <c:v>0.14599493150000001</c:v>
                </c:pt>
                <c:pt idx="183">
                  <c:v>0.14527207610000001</c:v>
                </c:pt>
                <c:pt idx="184">
                  <c:v>0.14573177700000001</c:v>
                </c:pt>
                <c:pt idx="185">
                  <c:v>0.1464840919</c:v>
                </c:pt>
                <c:pt idx="186">
                  <c:v>0.14225551489999999</c:v>
                </c:pt>
                <c:pt idx="187">
                  <c:v>0.1466606557</c:v>
                </c:pt>
                <c:pt idx="188">
                  <c:v>0.14375044410000001</c:v>
                </c:pt>
                <c:pt idx="189">
                  <c:v>0.14554104209999999</c:v>
                </c:pt>
                <c:pt idx="190">
                  <c:v>0.14504575729999999</c:v>
                </c:pt>
                <c:pt idx="191">
                  <c:v>0.14692288640000001</c:v>
                </c:pt>
                <c:pt idx="192">
                  <c:v>0.1449293643</c:v>
                </c:pt>
                <c:pt idx="193">
                  <c:v>0.14706766609999999</c:v>
                </c:pt>
                <c:pt idx="194">
                  <c:v>0.1466210335</c:v>
                </c:pt>
                <c:pt idx="195">
                  <c:v>0.14651426670000001</c:v>
                </c:pt>
                <c:pt idx="196">
                  <c:v>0.14516983929999999</c:v>
                </c:pt>
                <c:pt idx="197">
                  <c:v>0.1485701203</c:v>
                </c:pt>
                <c:pt idx="198">
                  <c:v>0.14870965480000001</c:v>
                </c:pt>
                <c:pt idx="199">
                  <c:v>0.1449377835</c:v>
                </c:pt>
                <c:pt idx="200">
                  <c:v>0.15119107070000001</c:v>
                </c:pt>
                <c:pt idx="201">
                  <c:v>0.1484505236</c:v>
                </c:pt>
                <c:pt idx="202">
                  <c:v>0.14837765689999999</c:v>
                </c:pt>
                <c:pt idx="203">
                  <c:v>0.14763998989999999</c:v>
                </c:pt>
                <c:pt idx="204">
                  <c:v>0.14787596459999999</c:v>
                </c:pt>
                <c:pt idx="205">
                  <c:v>0.14967814090000001</c:v>
                </c:pt>
                <c:pt idx="206">
                  <c:v>0.14757275580000001</c:v>
                </c:pt>
                <c:pt idx="207">
                  <c:v>0.1505351067</c:v>
                </c:pt>
                <c:pt idx="208">
                  <c:v>0.14669769999999999</c:v>
                </c:pt>
                <c:pt idx="209">
                  <c:v>0.15175487100000001</c:v>
                </c:pt>
                <c:pt idx="210">
                  <c:v>0.15401409569999999</c:v>
                </c:pt>
                <c:pt idx="211">
                  <c:v>0.14965833719999999</c:v>
                </c:pt>
                <c:pt idx="212">
                  <c:v>0.15066204969999999</c:v>
                </c:pt>
                <c:pt idx="213">
                  <c:v>0.14992389079999999</c:v>
                </c:pt>
                <c:pt idx="214">
                  <c:v>0.1498126239</c:v>
                </c:pt>
                <c:pt idx="215">
                  <c:v>0.1529465914</c:v>
                </c:pt>
                <c:pt idx="216">
                  <c:v>0.15018101040000001</c:v>
                </c:pt>
                <c:pt idx="217">
                  <c:v>0.15304636960000001</c:v>
                </c:pt>
                <c:pt idx="218">
                  <c:v>0.14853841070000001</c:v>
                </c:pt>
                <c:pt idx="219">
                  <c:v>0.15407672519999999</c:v>
                </c:pt>
                <c:pt idx="220">
                  <c:v>0.1530865729</c:v>
                </c:pt>
                <c:pt idx="221">
                  <c:v>0.1522135735</c:v>
                </c:pt>
                <c:pt idx="222">
                  <c:v>0.15279030800000001</c:v>
                </c:pt>
                <c:pt idx="223">
                  <c:v>0.15720328689999999</c:v>
                </c:pt>
                <c:pt idx="224">
                  <c:v>0.15371549130000001</c:v>
                </c:pt>
                <c:pt idx="225">
                  <c:v>0.15336245300000001</c:v>
                </c:pt>
                <c:pt idx="226">
                  <c:v>0.15381239350000001</c:v>
                </c:pt>
                <c:pt idx="227">
                  <c:v>0.1549745649</c:v>
                </c:pt>
                <c:pt idx="228">
                  <c:v>0.15436564389999999</c:v>
                </c:pt>
                <c:pt idx="229">
                  <c:v>0.15340408680000001</c:v>
                </c:pt>
                <c:pt idx="230">
                  <c:v>0.15512146060000001</c:v>
                </c:pt>
                <c:pt idx="231">
                  <c:v>0.1505912244</c:v>
                </c:pt>
                <c:pt idx="232">
                  <c:v>0.1572770178</c:v>
                </c:pt>
                <c:pt idx="233">
                  <c:v>0.1526156515</c:v>
                </c:pt>
                <c:pt idx="234">
                  <c:v>0.15394856039999999</c:v>
                </c:pt>
                <c:pt idx="235">
                  <c:v>0.1557427049</c:v>
                </c:pt>
                <c:pt idx="236">
                  <c:v>0.15707524119999999</c:v>
                </c:pt>
                <c:pt idx="237">
                  <c:v>0.1582937837</c:v>
                </c:pt>
                <c:pt idx="238">
                  <c:v>0.1528019011</c:v>
                </c:pt>
                <c:pt idx="239">
                  <c:v>0.1592196226</c:v>
                </c:pt>
                <c:pt idx="240">
                  <c:v>0.15757276119999999</c:v>
                </c:pt>
                <c:pt idx="241">
                  <c:v>0.1558837891</c:v>
                </c:pt>
                <c:pt idx="242">
                  <c:v>0.15805624430000001</c:v>
                </c:pt>
                <c:pt idx="243">
                  <c:v>0.15850619969999999</c:v>
                </c:pt>
                <c:pt idx="244">
                  <c:v>0.16140083969999999</c:v>
                </c:pt>
                <c:pt idx="245">
                  <c:v>0.159240678</c:v>
                </c:pt>
                <c:pt idx="246">
                  <c:v>0.15781728919999999</c:v>
                </c:pt>
                <c:pt idx="247">
                  <c:v>0.15751278399999999</c:v>
                </c:pt>
                <c:pt idx="248">
                  <c:v>0.15937116740000001</c:v>
                </c:pt>
                <c:pt idx="249">
                  <c:v>0.15959678590000001</c:v>
                </c:pt>
                <c:pt idx="250">
                  <c:v>0.16090656819999999</c:v>
                </c:pt>
                <c:pt idx="251">
                  <c:v>0.1608140022</c:v>
                </c:pt>
                <c:pt idx="252">
                  <c:v>0.16117309029999999</c:v>
                </c:pt>
                <c:pt idx="253">
                  <c:v>0.16218988600000001</c:v>
                </c:pt>
                <c:pt idx="254">
                  <c:v>0.1618266404</c:v>
                </c:pt>
                <c:pt idx="255">
                  <c:v>0.1640821844</c:v>
                </c:pt>
                <c:pt idx="256">
                  <c:v>0.1624772102</c:v>
                </c:pt>
                <c:pt idx="257">
                  <c:v>0.163514033</c:v>
                </c:pt>
                <c:pt idx="258">
                  <c:v>0.1631468385</c:v>
                </c:pt>
                <c:pt idx="259">
                  <c:v>0.16229805350000001</c:v>
                </c:pt>
                <c:pt idx="260">
                  <c:v>0.16354432699999999</c:v>
                </c:pt>
                <c:pt idx="261">
                  <c:v>0.16467054189999999</c:v>
                </c:pt>
                <c:pt idx="262">
                  <c:v>0.1620619297</c:v>
                </c:pt>
                <c:pt idx="263">
                  <c:v>0.16484630110000001</c:v>
                </c:pt>
                <c:pt idx="264">
                  <c:v>0.16595889629999999</c:v>
                </c:pt>
                <c:pt idx="265">
                  <c:v>0.16522675749999999</c:v>
                </c:pt>
                <c:pt idx="266">
                  <c:v>0.1655991077</c:v>
                </c:pt>
                <c:pt idx="267">
                  <c:v>0.16742762920000001</c:v>
                </c:pt>
                <c:pt idx="268">
                  <c:v>0.1685322225</c:v>
                </c:pt>
                <c:pt idx="269">
                  <c:v>0.1687500924</c:v>
                </c:pt>
                <c:pt idx="270">
                  <c:v>0.16902352870000001</c:v>
                </c:pt>
                <c:pt idx="271">
                  <c:v>0.1669640094</c:v>
                </c:pt>
                <c:pt idx="272">
                  <c:v>0.16693538429999999</c:v>
                </c:pt>
                <c:pt idx="273">
                  <c:v>0.16742371019999999</c:v>
                </c:pt>
                <c:pt idx="274">
                  <c:v>0.16769985849999999</c:v>
                </c:pt>
                <c:pt idx="275">
                  <c:v>0.16826240719999999</c:v>
                </c:pt>
                <c:pt idx="276">
                  <c:v>0.1696069986</c:v>
                </c:pt>
                <c:pt idx="277">
                  <c:v>0.17025622730000001</c:v>
                </c:pt>
                <c:pt idx="278">
                  <c:v>0.17025959490000001</c:v>
                </c:pt>
                <c:pt idx="279">
                  <c:v>0.17187434430000001</c:v>
                </c:pt>
                <c:pt idx="280">
                  <c:v>0.1725078374</c:v>
                </c:pt>
                <c:pt idx="281">
                  <c:v>0.17168453340000001</c:v>
                </c:pt>
                <c:pt idx="282">
                  <c:v>0.1706965268</c:v>
                </c:pt>
                <c:pt idx="283">
                  <c:v>0.16991060969999999</c:v>
                </c:pt>
                <c:pt idx="284">
                  <c:v>0.17051739990000001</c:v>
                </c:pt>
                <c:pt idx="285">
                  <c:v>0.17345339060000001</c:v>
                </c:pt>
                <c:pt idx="286">
                  <c:v>0.1723226309</c:v>
                </c:pt>
                <c:pt idx="287">
                  <c:v>0.17571565510000001</c:v>
                </c:pt>
                <c:pt idx="288">
                  <c:v>0.1743528694</c:v>
                </c:pt>
                <c:pt idx="289">
                  <c:v>0.17386387289999999</c:v>
                </c:pt>
                <c:pt idx="290">
                  <c:v>0.1743047982</c:v>
                </c:pt>
                <c:pt idx="291">
                  <c:v>0.17497506739999999</c:v>
                </c:pt>
                <c:pt idx="292">
                  <c:v>0.172807768</c:v>
                </c:pt>
                <c:pt idx="293">
                  <c:v>0.17594620590000001</c:v>
                </c:pt>
                <c:pt idx="294">
                  <c:v>0.17654559019999999</c:v>
                </c:pt>
                <c:pt idx="295">
                  <c:v>0.1762442142</c:v>
                </c:pt>
                <c:pt idx="296">
                  <c:v>0.17541226739999999</c:v>
                </c:pt>
                <c:pt idx="297">
                  <c:v>0.1801533699</c:v>
                </c:pt>
                <c:pt idx="298">
                  <c:v>0.178098917</c:v>
                </c:pt>
                <c:pt idx="299">
                  <c:v>0.17786043879999999</c:v>
                </c:pt>
                <c:pt idx="300">
                  <c:v>0.1776190996</c:v>
                </c:pt>
                <c:pt idx="301">
                  <c:v>0.17804647979999999</c:v>
                </c:pt>
                <c:pt idx="302">
                  <c:v>0.17783950270000001</c:v>
                </c:pt>
                <c:pt idx="303">
                  <c:v>0.1825104803</c:v>
                </c:pt>
                <c:pt idx="304">
                  <c:v>0.18065486850000001</c:v>
                </c:pt>
                <c:pt idx="305">
                  <c:v>0.1806365848</c:v>
                </c:pt>
                <c:pt idx="306">
                  <c:v>0.17915756999999999</c:v>
                </c:pt>
                <c:pt idx="307">
                  <c:v>0.18150711059999999</c:v>
                </c:pt>
                <c:pt idx="308">
                  <c:v>0.181376487</c:v>
                </c:pt>
                <c:pt idx="309">
                  <c:v>0.18079815799999999</c:v>
                </c:pt>
                <c:pt idx="310">
                  <c:v>0.1833839864</c:v>
                </c:pt>
                <c:pt idx="311">
                  <c:v>0.18220825490000001</c:v>
                </c:pt>
                <c:pt idx="312">
                  <c:v>0.18197041750000001</c:v>
                </c:pt>
                <c:pt idx="313">
                  <c:v>0.18235310909999999</c:v>
                </c:pt>
                <c:pt idx="314">
                  <c:v>0.18261054160000001</c:v>
                </c:pt>
                <c:pt idx="315">
                  <c:v>0.18396210669999999</c:v>
                </c:pt>
                <c:pt idx="316">
                  <c:v>0.1843839437</c:v>
                </c:pt>
                <c:pt idx="317">
                  <c:v>0.18662776049999999</c:v>
                </c:pt>
                <c:pt idx="318">
                  <c:v>0.18361769620000001</c:v>
                </c:pt>
                <c:pt idx="319">
                  <c:v>0.18588173390000001</c:v>
                </c:pt>
                <c:pt idx="320">
                  <c:v>0.18728622789999999</c:v>
                </c:pt>
                <c:pt idx="321">
                  <c:v>0.18638801569999999</c:v>
                </c:pt>
                <c:pt idx="322">
                  <c:v>0.18585781749999999</c:v>
                </c:pt>
                <c:pt idx="323">
                  <c:v>0.18516230580000001</c:v>
                </c:pt>
                <c:pt idx="324">
                  <c:v>0.18905545770000001</c:v>
                </c:pt>
                <c:pt idx="325">
                  <c:v>0.18734464049999999</c:v>
                </c:pt>
                <c:pt idx="326">
                  <c:v>0.18993367250000001</c:v>
                </c:pt>
                <c:pt idx="327">
                  <c:v>0.1884637773</c:v>
                </c:pt>
                <c:pt idx="328">
                  <c:v>0.19201157990000001</c:v>
                </c:pt>
                <c:pt idx="329">
                  <c:v>0.19115501639999999</c:v>
                </c:pt>
                <c:pt idx="330">
                  <c:v>0.19197916979999999</c:v>
                </c:pt>
                <c:pt idx="331">
                  <c:v>0.191072613</c:v>
                </c:pt>
                <c:pt idx="332">
                  <c:v>0.19177240130000001</c:v>
                </c:pt>
                <c:pt idx="333">
                  <c:v>0.19065245989999999</c:v>
                </c:pt>
                <c:pt idx="334">
                  <c:v>0.19381587210000001</c:v>
                </c:pt>
                <c:pt idx="335">
                  <c:v>0.19327244160000001</c:v>
                </c:pt>
                <c:pt idx="336">
                  <c:v>0.1944935173</c:v>
                </c:pt>
                <c:pt idx="337">
                  <c:v>0.19315914810000001</c:v>
                </c:pt>
                <c:pt idx="338">
                  <c:v>0.1939956099</c:v>
                </c:pt>
                <c:pt idx="339">
                  <c:v>0.19545786079999999</c:v>
                </c:pt>
                <c:pt idx="340">
                  <c:v>0.1946478784</c:v>
                </c:pt>
                <c:pt idx="341">
                  <c:v>0.19685319070000001</c:v>
                </c:pt>
                <c:pt idx="342">
                  <c:v>0.1975850016</c:v>
                </c:pt>
                <c:pt idx="343">
                  <c:v>0.1967461258</c:v>
                </c:pt>
                <c:pt idx="344">
                  <c:v>0.1967688501</c:v>
                </c:pt>
                <c:pt idx="345">
                  <c:v>0.196483925</c:v>
                </c:pt>
                <c:pt idx="346">
                  <c:v>0.1968481839</c:v>
                </c:pt>
                <c:pt idx="347">
                  <c:v>0.19884973759999999</c:v>
                </c:pt>
                <c:pt idx="348">
                  <c:v>0.1998873055</c:v>
                </c:pt>
                <c:pt idx="349">
                  <c:v>0.20022244750000001</c:v>
                </c:pt>
                <c:pt idx="350">
                  <c:v>0.19879527390000001</c:v>
                </c:pt>
                <c:pt idx="351">
                  <c:v>0.19995395839999999</c:v>
                </c:pt>
                <c:pt idx="352">
                  <c:v>0.20049713550000001</c:v>
                </c:pt>
                <c:pt idx="353">
                  <c:v>0.20068053899999999</c:v>
                </c:pt>
                <c:pt idx="354">
                  <c:v>0.20057313139999999</c:v>
                </c:pt>
                <c:pt idx="355">
                  <c:v>0.20266613359999999</c:v>
                </c:pt>
                <c:pt idx="356">
                  <c:v>0.2024055719</c:v>
                </c:pt>
                <c:pt idx="357">
                  <c:v>0.2038267553</c:v>
                </c:pt>
                <c:pt idx="358">
                  <c:v>0.2032421529</c:v>
                </c:pt>
                <c:pt idx="359">
                  <c:v>0.2042191029</c:v>
                </c:pt>
                <c:pt idx="360">
                  <c:v>0.2039103806</c:v>
                </c:pt>
                <c:pt idx="361">
                  <c:v>0.205016315</c:v>
                </c:pt>
                <c:pt idx="362">
                  <c:v>0.20816509429999999</c:v>
                </c:pt>
                <c:pt idx="363">
                  <c:v>0.20520681139999999</c:v>
                </c:pt>
                <c:pt idx="364">
                  <c:v>0.20344452560000001</c:v>
                </c:pt>
                <c:pt idx="365">
                  <c:v>0.20640948410000001</c:v>
                </c:pt>
                <c:pt idx="366">
                  <c:v>0.2057428956</c:v>
                </c:pt>
                <c:pt idx="367">
                  <c:v>0.21091952920000001</c:v>
                </c:pt>
                <c:pt idx="368">
                  <c:v>0.21033017339999999</c:v>
                </c:pt>
                <c:pt idx="369">
                  <c:v>0.2114309818</c:v>
                </c:pt>
                <c:pt idx="370">
                  <c:v>0.21261948350000001</c:v>
                </c:pt>
                <c:pt idx="371">
                  <c:v>0.2118155062</c:v>
                </c:pt>
                <c:pt idx="372">
                  <c:v>0.212703377</c:v>
                </c:pt>
                <c:pt idx="373">
                  <c:v>0.21460124850000001</c:v>
                </c:pt>
                <c:pt idx="374">
                  <c:v>0.21674637499999999</c:v>
                </c:pt>
                <c:pt idx="375">
                  <c:v>0.21620246770000001</c:v>
                </c:pt>
                <c:pt idx="376">
                  <c:v>0.21721924840000001</c:v>
                </c:pt>
                <c:pt idx="377">
                  <c:v>0.2181958407</c:v>
                </c:pt>
                <c:pt idx="378">
                  <c:v>0.21836289759999999</c:v>
                </c:pt>
                <c:pt idx="379">
                  <c:v>0.22165252269999999</c:v>
                </c:pt>
                <c:pt idx="380">
                  <c:v>0.2208836079</c:v>
                </c:pt>
                <c:pt idx="381">
                  <c:v>0.2226622701</c:v>
                </c:pt>
                <c:pt idx="382">
                  <c:v>0.22377105059999999</c:v>
                </c:pt>
                <c:pt idx="383">
                  <c:v>0.22533133629999999</c:v>
                </c:pt>
                <c:pt idx="384">
                  <c:v>0.23072777689999999</c:v>
                </c:pt>
                <c:pt idx="385">
                  <c:v>0.22840479020000001</c:v>
                </c:pt>
                <c:pt idx="386">
                  <c:v>0.23431408409999999</c:v>
                </c:pt>
                <c:pt idx="387">
                  <c:v>0.2383277714</c:v>
                </c:pt>
                <c:pt idx="388">
                  <c:v>0.23955515029999999</c:v>
                </c:pt>
                <c:pt idx="389">
                  <c:v>0.24670006329999999</c:v>
                </c:pt>
                <c:pt idx="390">
                  <c:v>0.2534567714</c:v>
                </c:pt>
                <c:pt idx="391">
                  <c:v>0.25892493129999999</c:v>
                </c:pt>
                <c:pt idx="392">
                  <c:v>0.26461440320000001</c:v>
                </c:pt>
                <c:pt idx="393">
                  <c:v>0.27304264900000003</c:v>
                </c:pt>
                <c:pt idx="394">
                  <c:v>0.28150910140000002</c:v>
                </c:pt>
                <c:pt idx="395">
                  <c:v>0.29507493969999998</c:v>
                </c:pt>
                <c:pt idx="396">
                  <c:v>0.30791503190000002</c:v>
                </c:pt>
                <c:pt idx="397">
                  <c:v>0.3196671009</c:v>
                </c:pt>
                <c:pt idx="398">
                  <c:v>0.33290076260000001</c:v>
                </c:pt>
                <c:pt idx="399">
                  <c:v>0.34597992900000002</c:v>
                </c:pt>
                <c:pt idx="400">
                  <c:v>0.36477139590000002</c:v>
                </c:pt>
                <c:pt idx="401">
                  <c:v>0.38012549280000002</c:v>
                </c:pt>
                <c:pt idx="402">
                  <c:v>0.39331755039999999</c:v>
                </c:pt>
                <c:pt idx="403">
                  <c:v>0.41243937609999998</c:v>
                </c:pt>
                <c:pt idx="404">
                  <c:v>0.43047171829999997</c:v>
                </c:pt>
                <c:pt idx="405">
                  <c:v>0.44804656510000002</c:v>
                </c:pt>
                <c:pt idx="406">
                  <c:v>0.46700021619999998</c:v>
                </c:pt>
                <c:pt idx="407">
                  <c:v>0.48191162939999999</c:v>
                </c:pt>
                <c:pt idx="408">
                  <c:v>0.50127518179999997</c:v>
                </c:pt>
                <c:pt idx="409">
                  <c:v>0.52149206400000003</c:v>
                </c:pt>
                <c:pt idx="410">
                  <c:v>0.54178494219999995</c:v>
                </c:pt>
                <c:pt idx="411">
                  <c:v>0.56068420409999997</c:v>
                </c:pt>
                <c:pt idx="412">
                  <c:v>0.57491052149999999</c:v>
                </c:pt>
                <c:pt idx="413">
                  <c:v>0.59965729710000004</c:v>
                </c:pt>
                <c:pt idx="414">
                  <c:v>0.61037349699999999</c:v>
                </c:pt>
                <c:pt idx="415">
                  <c:v>0.63620698450000002</c:v>
                </c:pt>
                <c:pt idx="416">
                  <c:v>0.64205712079999999</c:v>
                </c:pt>
                <c:pt idx="417">
                  <c:v>0.65536266570000001</c:v>
                </c:pt>
                <c:pt idx="418">
                  <c:v>0.67482680080000002</c:v>
                </c:pt>
                <c:pt idx="419">
                  <c:v>0.69366109369999995</c:v>
                </c:pt>
                <c:pt idx="420">
                  <c:v>0.7132715583</c:v>
                </c:pt>
                <c:pt idx="421">
                  <c:v>0.71743887660000005</c:v>
                </c:pt>
                <c:pt idx="422">
                  <c:v>0.73877990250000003</c:v>
                </c:pt>
                <c:pt idx="423">
                  <c:v>0.74518191810000001</c:v>
                </c:pt>
                <c:pt idx="424">
                  <c:v>0.76234364509999997</c:v>
                </c:pt>
                <c:pt idx="425">
                  <c:v>0.78129845860000002</c:v>
                </c:pt>
                <c:pt idx="426">
                  <c:v>0.79872173069999997</c:v>
                </c:pt>
                <c:pt idx="427">
                  <c:v>0.79440665249999998</c:v>
                </c:pt>
                <c:pt idx="428">
                  <c:v>0.84116810559999999</c:v>
                </c:pt>
                <c:pt idx="429">
                  <c:v>0.83544135090000005</c:v>
                </c:pt>
                <c:pt idx="430">
                  <c:v>0.84744304420000005</c:v>
                </c:pt>
                <c:pt idx="431">
                  <c:v>0.88072830440000005</c:v>
                </c:pt>
                <c:pt idx="432">
                  <c:v>0.91267144680000001</c:v>
                </c:pt>
                <c:pt idx="433">
                  <c:v>0.94356948139999997</c:v>
                </c:pt>
                <c:pt idx="434">
                  <c:v>0.94443702699999998</c:v>
                </c:pt>
                <c:pt idx="435">
                  <c:v>0.95701783900000004</c:v>
                </c:pt>
                <c:pt idx="436">
                  <c:v>0.96438926459999996</c:v>
                </c:pt>
                <c:pt idx="437">
                  <c:v>0.97527843709999995</c:v>
                </c:pt>
                <c:pt idx="438">
                  <c:v>1.0022554400000001</c:v>
                </c:pt>
                <c:pt idx="439">
                  <c:v>1.023683071</c:v>
                </c:pt>
                <c:pt idx="440">
                  <c:v>1.0343052150000001</c:v>
                </c:pt>
                <c:pt idx="441">
                  <c:v>1.0396214720000001</c:v>
                </c:pt>
                <c:pt idx="442">
                  <c:v>1.079653859</c:v>
                </c:pt>
                <c:pt idx="443">
                  <c:v>1.0951702590000001</c:v>
                </c:pt>
                <c:pt idx="444">
                  <c:v>1.062445879</c:v>
                </c:pt>
                <c:pt idx="445">
                  <c:v>1.101338267</c:v>
                </c:pt>
                <c:pt idx="446">
                  <c:v>1.1619169709999999</c:v>
                </c:pt>
                <c:pt idx="447">
                  <c:v>1.101799607</c:v>
                </c:pt>
                <c:pt idx="448">
                  <c:v>1.1578568220000001</c:v>
                </c:pt>
                <c:pt idx="449">
                  <c:v>1.1392401459999999</c:v>
                </c:pt>
                <c:pt idx="450">
                  <c:v>1.2014628650000001</c:v>
                </c:pt>
                <c:pt idx="451">
                  <c:v>1.1628363129999999</c:v>
                </c:pt>
                <c:pt idx="452">
                  <c:v>1.20989418</c:v>
                </c:pt>
                <c:pt idx="453">
                  <c:v>1.2819395069999999</c:v>
                </c:pt>
                <c:pt idx="454">
                  <c:v>1.2305506470000001</c:v>
                </c:pt>
                <c:pt idx="455">
                  <c:v>1.2105207440000001</c:v>
                </c:pt>
                <c:pt idx="456">
                  <c:v>1.3050079349999999</c:v>
                </c:pt>
                <c:pt idx="457">
                  <c:v>1.2546901699999999</c:v>
                </c:pt>
                <c:pt idx="458">
                  <c:v>1.291791916</c:v>
                </c:pt>
                <c:pt idx="459">
                  <c:v>1.4025558229999999</c:v>
                </c:pt>
                <c:pt idx="460">
                  <c:v>1.332432032</c:v>
                </c:pt>
                <c:pt idx="461">
                  <c:v>1.386223078</c:v>
                </c:pt>
                <c:pt idx="462">
                  <c:v>1.373186588</c:v>
                </c:pt>
                <c:pt idx="463">
                  <c:v>1.4751827719999999</c:v>
                </c:pt>
                <c:pt idx="464">
                  <c:v>1.3342038389999999</c:v>
                </c:pt>
                <c:pt idx="465">
                  <c:v>1.321782231</c:v>
                </c:pt>
                <c:pt idx="466">
                  <c:v>1.3384091849999999</c:v>
                </c:pt>
                <c:pt idx="467">
                  <c:v>1.342627287</c:v>
                </c:pt>
                <c:pt idx="468">
                  <c:v>1.5068845749999999</c:v>
                </c:pt>
                <c:pt idx="469">
                  <c:v>1.4521867040000001</c:v>
                </c:pt>
                <c:pt idx="470">
                  <c:v>1.5165915489999999</c:v>
                </c:pt>
                <c:pt idx="471">
                  <c:v>1.5886993410000001</c:v>
                </c:pt>
                <c:pt idx="472">
                  <c:v>1.4336481089999999</c:v>
                </c:pt>
                <c:pt idx="473">
                  <c:v>1.530110359</c:v>
                </c:pt>
                <c:pt idx="474">
                  <c:v>1.5494971280000001</c:v>
                </c:pt>
                <c:pt idx="475">
                  <c:v>1.516554475</c:v>
                </c:pt>
                <c:pt idx="476">
                  <c:v>1.5216881040000001</c:v>
                </c:pt>
                <c:pt idx="477">
                  <c:v>1.4651418919999999</c:v>
                </c:pt>
                <c:pt idx="478">
                  <c:v>1.4550981519999999</c:v>
                </c:pt>
                <c:pt idx="479">
                  <c:v>1.59591186</c:v>
                </c:pt>
                <c:pt idx="480">
                  <c:v>1.5296442509999999</c:v>
                </c:pt>
                <c:pt idx="481">
                  <c:v>1.55766654</c:v>
                </c:pt>
                <c:pt idx="482">
                  <c:v>1.5592181679999999</c:v>
                </c:pt>
                <c:pt idx="483">
                  <c:v>1.6561708449999999</c:v>
                </c:pt>
                <c:pt idx="484">
                  <c:v>1.6395976539999999</c:v>
                </c:pt>
                <c:pt idx="485">
                  <c:v>1.64567256</c:v>
                </c:pt>
                <c:pt idx="486">
                  <c:v>1.562018275</c:v>
                </c:pt>
                <c:pt idx="487">
                  <c:v>1.553285837</c:v>
                </c:pt>
                <c:pt idx="488">
                  <c:v>1.5676324370000001</c:v>
                </c:pt>
                <c:pt idx="489">
                  <c:v>1.665890694</c:v>
                </c:pt>
                <c:pt idx="490">
                  <c:v>1.636313796</c:v>
                </c:pt>
                <c:pt idx="491">
                  <c:v>1.559317708</c:v>
                </c:pt>
                <c:pt idx="492">
                  <c:v>1.586497426</c:v>
                </c:pt>
                <c:pt idx="493">
                  <c:v>1.6421120170000001</c:v>
                </c:pt>
                <c:pt idx="494">
                  <c:v>1.5700823070000001</c:v>
                </c:pt>
                <c:pt idx="495">
                  <c:v>1.619932771</c:v>
                </c:pt>
                <c:pt idx="496">
                  <c:v>1.709210873</c:v>
                </c:pt>
                <c:pt idx="497">
                  <c:v>1.633747458</c:v>
                </c:pt>
                <c:pt idx="498">
                  <c:v>1.6695227619999999</c:v>
                </c:pt>
                <c:pt idx="499">
                  <c:v>1.5559773450000001</c:v>
                </c:pt>
                <c:pt idx="500">
                  <c:v>1.5551379919999999</c:v>
                </c:pt>
                <c:pt idx="501">
                  <c:v>1.6099351639999999</c:v>
                </c:pt>
                <c:pt idx="502">
                  <c:v>1.560093403</c:v>
                </c:pt>
                <c:pt idx="503">
                  <c:v>1.58001101</c:v>
                </c:pt>
                <c:pt idx="504">
                  <c:v>1.6687208410000001</c:v>
                </c:pt>
                <c:pt idx="505">
                  <c:v>1.5965691799999999</c:v>
                </c:pt>
                <c:pt idx="506">
                  <c:v>1.5692899229999999</c:v>
                </c:pt>
                <c:pt idx="507">
                  <c:v>1.6091428999999999</c:v>
                </c:pt>
                <c:pt idx="508">
                  <c:v>1.620455623</c:v>
                </c:pt>
                <c:pt idx="509">
                  <c:v>1.6170542240000001</c:v>
                </c:pt>
                <c:pt idx="510">
                  <c:v>1.7488570210000001</c:v>
                </c:pt>
                <c:pt idx="511">
                  <c:v>1.658343554</c:v>
                </c:pt>
                <c:pt idx="512">
                  <c:v>1.5800759790000001</c:v>
                </c:pt>
                <c:pt idx="513">
                  <c:v>1.600523353</c:v>
                </c:pt>
                <c:pt idx="514">
                  <c:v>1.7199269530000001</c:v>
                </c:pt>
                <c:pt idx="515">
                  <c:v>1.666909814</c:v>
                </c:pt>
                <c:pt idx="516">
                  <c:v>1.6516001220000001</c:v>
                </c:pt>
                <c:pt idx="517">
                  <c:v>1.726370215</c:v>
                </c:pt>
                <c:pt idx="518">
                  <c:v>1.6390298599999999</c:v>
                </c:pt>
                <c:pt idx="519">
                  <c:v>1.6286220549999999</c:v>
                </c:pt>
                <c:pt idx="520">
                  <c:v>1.695484996</c:v>
                </c:pt>
                <c:pt idx="521">
                  <c:v>1.6965751650000001</c:v>
                </c:pt>
                <c:pt idx="522">
                  <c:v>1.622166276</c:v>
                </c:pt>
                <c:pt idx="523">
                  <c:v>1.631228447</c:v>
                </c:pt>
                <c:pt idx="524">
                  <c:v>1.634793878</c:v>
                </c:pt>
                <c:pt idx="525">
                  <c:v>1.606568217</c:v>
                </c:pt>
                <c:pt idx="526">
                  <c:v>1.6068818570000001</c:v>
                </c:pt>
                <c:pt idx="527">
                  <c:v>1.645768881</c:v>
                </c:pt>
                <c:pt idx="528">
                  <c:v>1.707088709</c:v>
                </c:pt>
                <c:pt idx="529">
                  <c:v>1.69663012</c:v>
                </c:pt>
                <c:pt idx="530">
                  <c:v>1.761078119</c:v>
                </c:pt>
                <c:pt idx="531">
                  <c:v>1.690083504</c:v>
                </c:pt>
                <c:pt idx="532">
                  <c:v>1.66482091</c:v>
                </c:pt>
                <c:pt idx="533">
                  <c:v>1.7212079760000001</c:v>
                </c:pt>
                <c:pt idx="534">
                  <c:v>1.6907947059999999</c:v>
                </c:pt>
                <c:pt idx="535">
                  <c:v>1.6738324170000001</c:v>
                </c:pt>
                <c:pt idx="536">
                  <c:v>1.754551768</c:v>
                </c:pt>
                <c:pt idx="537">
                  <c:v>1.7303348780000001</c:v>
                </c:pt>
                <c:pt idx="538">
                  <c:v>1.608197093</c:v>
                </c:pt>
                <c:pt idx="539">
                  <c:v>1.6508505339999999</c:v>
                </c:pt>
                <c:pt idx="540">
                  <c:v>1.577248454</c:v>
                </c:pt>
                <c:pt idx="541">
                  <c:v>1.6524121759999999</c:v>
                </c:pt>
                <c:pt idx="542">
                  <c:v>1.790029764</c:v>
                </c:pt>
                <c:pt idx="543">
                  <c:v>1.6856458190000001</c:v>
                </c:pt>
                <c:pt idx="544">
                  <c:v>1.5687928200000001</c:v>
                </c:pt>
                <c:pt idx="545">
                  <c:v>1.641273618</c:v>
                </c:pt>
                <c:pt idx="546">
                  <c:v>1.5917611119999999</c:v>
                </c:pt>
                <c:pt idx="547">
                  <c:v>1.6147114039999999</c:v>
                </c:pt>
                <c:pt idx="548">
                  <c:v>1.6208363770000001</c:v>
                </c:pt>
                <c:pt idx="549">
                  <c:v>1.700304866</c:v>
                </c:pt>
                <c:pt idx="550">
                  <c:v>1.646335959</c:v>
                </c:pt>
                <c:pt idx="551">
                  <c:v>1.700471759</c:v>
                </c:pt>
                <c:pt idx="552">
                  <c:v>1.6473279000000001</c:v>
                </c:pt>
                <c:pt idx="553">
                  <c:v>1.6668643949999999</c:v>
                </c:pt>
                <c:pt idx="554">
                  <c:v>1.708466649</c:v>
                </c:pt>
                <c:pt idx="555">
                  <c:v>1.72998786</c:v>
                </c:pt>
                <c:pt idx="556">
                  <c:v>1.6745351550000001</c:v>
                </c:pt>
                <c:pt idx="557">
                  <c:v>1.689045906</c:v>
                </c:pt>
                <c:pt idx="558">
                  <c:v>1.7126892810000001</c:v>
                </c:pt>
                <c:pt idx="559">
                  <c:v>1.7971754069999999</c:v>
                </c:pt>
                <c:pt idx="560">
                  <c:v>1.6564897300000001</c:v>
                </c:pt>
                <c:pt idx="561">
                  <c:v>1.689078689</c:v>
                </c:pt>
                <c:pt idx="562">
                  <c:v>1.667110205</c:v>
                </c:pt>
                <c:pt idx="563">
                  <c:v>1.804093838</c:v>
                </c:pt>
                <c:pt idx="564">
                  <c:v>1.738987088</c:v>
                </c:pt>
                <c:pt idx="565">
                  <c:v>1.482961655</c:v>
                </c:pt>
                <c:pt idx="566">
                  <c:v>1.5500531200000001</c:v>
                </c:pt>
                <c:pt idx="567">
                  <c:v>1.5778282880000001</c:v>
                </c:pt>
                <c:pt idx="568">
                  <c:v>1.6059913640000001</c:v>
                </c:pt>
                <c:pt idx="569">
                  <c:v>1.9674048420000001</c:v>
                </c:pt>
                <c:pt idx="570">
                  <c:v>1.8772941830000001</c:v>
                </c:pt>
                <c:pt idx="571">
                  <c:v>1.507550001</c:v>
                </c:pt>
                <c:pt idx="572">
                  <c:v>1.6886472699999999</c:v>
                </c:pt>
                <c:pt idx="573">
                  <c:v>1.6659662719999999</c:v>
                </c:pt>
                <c:pt idx="574">
                  <c:v>1.6715140340000001</c:v>
                </c:pt>
                <c:pt idx="575">
                  <c:v>1.643513083</c:v>
                </c:pt>
                <c:pt idx="576">
                  <c:v>1.666663051</c:v>
                </c:pt>
                <c:pt idx="577">
                  <c:v>1.6324347260000001</c:v>
                </c:pt>
                <c:pt idx="578">
                  <c:v>1.6410207750000001</c:v>
                </c:pt>
                <c:pt idx="579">
                  <c:v>1.612126231</c:v>
                </c:pt>
                <c:pt idx="580">
                  <c:v>1.7420593499999999</c:v>
                </c:pt>
                <c:pt idx="581">
                  <c:v>1.6953043940000001</c:v>
                </c:pt>
                <c:pt idx="582">
                  <c:v>1.6051779989999999</c:v>
                </c:pt>
                <c:pt idx="583">
                  <c:v>1.8338619469999999</c:v>
                </c:pt>
                <c:pt idx="584">
                  <c:v>1.6441782709999999</c:v>
                </c:pt>
                <c:pt idx="585">
                  <c:v>1.6762458090000001</c:v>
                </c:pt>
                <c:pt idx="586">
                  <c:v>1.760088444</c:v>
                </c:pt>
                <c:pt idx="587">
                  <c:v>1.717524767</c:v>
                </c:pt>
                <c:pt idx="588">
                  <c:v>1.639578223</c:v>
                </c:pt>
                <c:pt idx="589">
                  <c:v>1.611954927</c:v>
                </c:pt>
                <c:pt idx="590">
                  <c:v>1.779678345</c:v>
                </c:pt>
                <c:pt idx="591">
                  <c:v>1.715373158</c:v>
                </c:pt>
                <c:pt idx="592">
                  <c:v>1.567604065</c:v>
                </c:pt>
                <c:pt idx="593">
                  <c:v>1.7319473030000001</c:v>
                </c:pt>
                <c:pt idx="594">
                  <c:v>1.706578851</c:v>
                </c:pt>
                <c:pt idx="595">
                  <c:v>1.6518770460000001</c:v>
                </c:pt>
                <c:pt idx="596">
                  <c:v>1.6730338339999999</c:v>
                </c:pt>
                <c:pt idx="597">
                  <c:v>1.461030364</c:v>
                </c:pt>
                <c:pt idx="598">
                  <c:v>1.485690475</c:v>
                </c:pt>
                <c:pt idx="599">
                  <c:v>1.5562111139999999</c:v>
                </c:pt>
                <c:pt idx="600">
                  <c:v>1.7365899090000001</c:v>
                </c:pt>
              </c:numCache>
            </c:numRef>
          </c:yVal>
          <c:smooth val="0"/>
          <c:extLst>
            <c:ext xmlns:c16="http://schemas.microsoft.com/office/drawing/2014/chart" uri="{C3380CC4-5D6E-409C-BE32-E72D297353CC}">
              <c16:uniqueId val="{00000000-8A32-8045-92F5-B396BBC898A7}"/>
            </c:ext>
          </c:extLst>
        </c:ser>
        <c:ser>
          <c:idx val="1"/>
          <c:order val="1"/>
          <c:tx>
            <c:v>HPA(20)-TiO2</c:v>
          </c:tx>
          <c:spPr>
            <a:ln w="19050" cap="rnd">
              <a:solidFill>
                <a:schemeClr val="accent4">
                  <a:lumMod val="75000"/>
                </a:schemeClr>
              </a:solidFill>
              <a:round/>
            </a:ln>
            <a:effectLst/>
          </c:spPr>
          <c:marker>
            <c:symbol val="circle"/>
            <c:size val="2"/>
            <c:spPr>
              <a:noFill/>
              <a:ln w="9525">
                <a:noFill/>
              </a:ln>
              <a:effectLst/>
            </c:spPr>
          </c:marker>
          <c:xVal>
            <c:numRef>
              <c:f>'All samples'!$G$3:$G$603</c:f>
              <c:numCache>
                <c:formatCode>General</c:formatCode>
                <c:ptCount val="601"/>
                <c:pt idx="0">
                  <c:v>799.99749759999997</c:v>
                </c:pt>
                <c:pt idx="1">
                  <c:v>799.02838129999998</c:v>
                </c:pt>
                <c:pt idx="2">
                  <c:v>798.05889890000003</c:v>
                </c:pt>
                <c:pt idx="3">
                  <c:v>796.95050049999998</c:v>
                </c:pt>
                <c:pt idx="4">
                  <c:v>795.98022460000004</c:v>
                </c:pt>
                <c:pt idx="5">
                  <c:v>795.00958249999996</c:v>
                </c:pt>
                <c:pt idx="6">
                  <c:v>794.03857419999997</c:v>
                </c:pt>
                <c:pt idx="7">
                  <c:v>793.06713869999999</c:v>
                </c:pt>
                <c:pt idx="8">
                  <c:v>791.95654300000001</c:v>
                </c:pt>
                <c:pt idx="9">
                  <c:v>790.98431400000004</c:v>
                </c:pt>
                <c:pt idx="10">
                  <c:v>790.0117798</c:v>
                </c:pt>
                <c:pt idx="11">
                  <c:v>789.03881839999997</c:v>
                </c:pt>
                <c:pt idx="12">
                  <c:v>788.06549070000005</c:v>
                </c:pt>
                <c:pt idx="13">
                  <c:v>786.95269780000001</c:v>
                </c:pt>
                <c:pt idx="14">
                  <c:v>785.97857669999996</c:v>
                </c:pt>
                <c:pt idx="15">
                  <c:v>785.0040894</c:v>
                </c:pt>
                <c:pt idx="16">
                  <c:v>784.02923580000004</c:v>
                </c:pt>
                <c:pt idx="17">
                  <c:v>783.05401610000001</c:v>
                </c:pt>
                <c:pt idx="18">
                  <c:v>781.93896480000001</c:v>
                </c:pt>
                <c:pt idx="19">
                  <c:v>780.96295169999996</c:v>
                </c:pt>
                <c:pt idx="20">
                  <c:v>779.98657230000003</c:v>
                </c:pt>
                <c:pt idx="21">
                  <c:v>779.00982669999996</c:v>
                </c:pt>
                <c:pt idx="22">
                  <c:v>778.03271480000001</c:v>
                </c:pt>
                <c:pt idx="23">
                  <c:v>777.05523679999999</c:v>
                </c:pt>
                <c:pt idx="24">
                  <c:v>775.9376221</c:v>
                </c:pt>
                <c:pt idx="25">
                  <c:v>774.95935059999999</c:v>
                </c:pt>
                <c:pt idx="26">
                  <c:v>773.98071289999996</c:v>
                </c:pt>
                <c:pt idx="27">
                  <c:v>773.00170900000001</c:v>
                </c:pt>
                <c:pt idx="28">
                  <c:v>772.02233890000002</c:v>
                </c:pt>
                <c:pt idx="29">
                  <c:v>771.04260250000004</c:v>
                </c:pt>
                <c:pt idx="30">
                  <c:v>770.0625</c:v>
                </c:pt>
                <c:pt idx="31">
                  <c:v>768.94195560000003</c:v>
                </c:pt>
                <c:pt idx="32">
                  <c:v>767.9610596</c:v>
                </c:pt>
                <c:pt idx="33">
                  <c:v>766.97985840000001</c:v>
                </c:pt>
                <c:pt idx="34">
                  <c:v>765.99823000000004</c:v>
                </c:pt>
                <c:pt idx="35">
                  <c:v>765.01629639999999</c:v>
                </c:pt>
                <c:pt idx="36">
                  <c:v>764.03393549999998</c:v>
                </c:pt>
                <c:pt idx="37">
                  <c:v>763.05126949999999</c:v>
                </c:pt>
                <c:pt idx="38">
                  <c:v>762.06823729999996</c:v>
                </c:pt>
                <c:pt idx="39">
                  <c:v>760.94433590000006</c:v>
                </c:pt>
                <c:pt idx="40">
                  <c:v>759.96051030000001</c:v>
                </c:pt>
                <c:pt idx="41">
                  <c:v>758.97631839999997</c:v>
                </c:pt>
                <c:pt idx="42">
                  <c:v>757.99182129999997</c:v>
                </c:pt>
                <c:pt idx="43">
                  <c:v>757.00689699999998</c:v>
                </c:pt>
                <c:pt idx="44">
                  <c:v>756.02166750000004</c:v>
                </c:pt>
                <c:pt idx="45">
                  <c:v>755.03607179999995</c:v>
                </c:pt>
                <c:pt idx="46">
                  <c:v>754.05010990000005</c:v>
                </c:pt>
                <c:pt idx="47">
                  <c:v>753.06378170000005</c:v>
                </c:pt>
                <c:pt idx="48">
                  <c:v>751.93615720000003</c:v>
                </c:pt>
                <c:pt idx="49">
                  <c:v>750.9490356</c:v>
                </c:pt>
                <c:pt idx="50">
                  <c:v>749.96160889999999</c:v>
                </c:pt>
                <c:pt idx="51">
                  <c:v>748.97381589999998</c:v>
                </c:pt>
                <c:pt idx="52">
                  <c:v>747.98571779999997</c:v>
                </c:pt>
                <c:pt idx="53">
                  <c:v>746.99719240000002</c:v>
                </c:pt>
                <c:pt idx="54">
                  <c:v>746.00836179999999</c:v>
                </c:pt>
                <c:pt idx="55">
                  <c:v>745.01916500000004</c:v>
                </c:pt>
                <c:pt idx="56">
                  <c:v>744.02960210000003</c:v>
                </c:pt>
                <c:pt idx="57">
                  <c:v>743.03973389999999</c:v>
                </c:pt>
                <c:pt idx="58">
                  <c:v>742.04949950000002</c:v>
                </c:pt>
                <c:pt idx="59">
                  <c:v>741.05889890000003</c:v>
                </c:pt>
                <c:pt idx="60">
                  <c:v>740.06793210000001</c:v>
                </c:pt>
                <c:pt idx="61">
                  <c:v>738.93499759999997</c:v>
                </c:pt>
                <c:pt idx="62">
                  <c:v>737.94329830000004</c:v>
                </c:pt>
                <c:pt idx="63">
                  <c:v>736.95123290000004</c:v>
                </c:pt>
                <c:pt idx="64">
                  <c:v>735.95886229999996</c:v>
                </c:pt>
                <c:pt idx="65">
                  <c:v>734.96612549999998</c:v>
                </c:pt>
                <c:pt idx="66">
                  <c:v>733.97302249999996</c:v>
                </c:pt>
                <c:pt idx="67">
                  <c:v>732.97961429999998</c:v>
                </c:pt>
                <c:pt idx="68">
                  <c:v>731.98583980000001</c:v>
                </c:pt>
                <c:pt idx="69">
                  <c:v>730.99169919999997</c:v>
                </c:pt>
                <c:pt idx="70">
                  <c:v>729.99725339999998</c:v>
                </c:pt>
                <c:pt idx="71">
                  <c:v>729.00244139999995</c:v>
                </c:pt>
                <c:pt idx="72">
                  <c:v>728.00726320000001</c:v>
                </c:pt>
                <c:pt idx="73">
                  <c:v>727.0117798</c:v>
                </c:pt>
                <c:pt idx="74">
                  <c:v>726.01593019999996</c:v>
                </c:pt>
                <c:pt idx="75">
                  <c:v>725.0197144</c:v>
                </c:pt>
                <c:pt idx="76">
                  <c:v>724.02319339999997</c:v>
                </c:pt>
                <c:pt idx="77">
                  <c:v>723.02630620000002</c:v>
                </c:pt>
                <c:pt idx="78">
                  <c:v>722.0291138</c:v>
                </c:pt>
                <c:pt idx="79">
                  <c:v>721.03155519999996</c:v>
                </c:pt>
                <c:pt idx="80">
                  <c:v>720.03369139999995</c:v>
                </c:pt>
                <c:pt idx="81">
                  <c:v>719.03546140000003</c:v>
                </c:pt>
                <c:pt idx="82">
                  <c:v>718.03686519999997</c:v>
                </c:pt>
                <c:pt idx="83">
                  <c:v>717.03796390000002</c:v>
                </c:pt>
                <c:pt idx="84">
                  <c:v>716.03869629999997</c:v>
                </c:pt>
                <c:pt idx="85">
                  <c:v>715.03912349999996</c:v>
                </c:pt>
                <c:pt idx="86">
                  <c:v>714.0391846</c:v>
                </c:pt>
                <c:pt idx="87">
                  <c:v>713.0389404</c:v>
                </c:pt>
                <c:pt idx="88">
                  <c:v>712.03833010000005</c:v>
                </c:pt>
                <c:pt idx="89">
                  <c:v>711.03741460000003</c:v>
                </c:pt>
                <c:pt idx="90">
                  <c:v>710.03613280000002</c:v>
                </c:pt>
                <c:pt idx="91">
                  <c:v>709.03454590000001</c:v>
                </c:pt>
                <c:pt idx="92">
                  <c:v>708.03259279999997</c:v>
                </c:pt>
                <c:pt idx="93">
                  <c:v>707.03033449999998</c:v>
                </c:pt>
                <c:pt idx="94">
                  <c:v>706.02770999999996</c:v>
                </c:pt>
                <c:pt idx="95">
                  <c:v>705.02478029999997</c:v>
                </c:pt>
                <c:pt idx="96">
                  <c:v>704.02148439999996</c:v>
                </c:pt>
                <c:pt idx="97">
                  <c:v>703.01788329999999</c:v>
                </c:pt>
                <c:pt idx="98">
                  <c:v>702.01397710000003</c:v>
                </c:pt>
                <c:pt idx="99">
                  <c:v>701.00970459999996</c:v>
                </c:pt>
                <c:pt idx="100">
                  <c:v>700.00512700000002</c:v>
                </c:pt>
                <c:pt idx="101">
                  <c:v>699.00018309999996</c:v>
                </c:pt>
                <c:pt idx="102">
                  <c:v>697.99493410000002</c:v>
                </c:pt>
                <c:pt idx="103">
                  <c:v>696.98931879999998</c:v>
                </c:pt>
                <c:pt idx="104">
                  <c:v>695.98339840000006</c:v>
                </c:pt>
                <c:pt idx="105">
                  <c:v>694.97717290000003</c:v>
                </c:pt>
                <c:pt idx="106">
                  <c:v>693.9705811</c:v>
                </c:pt>
                <c:pt idx="107">
                  <c:v>692.96368410000002</c:v>
                </c:pt>
                <c:pt idx="108">
                  <c:v>691.95648189999997</c:v>
                </c:pt>
                <c:pt idx="109">
                  <c:v>690.94891359999997</c:v>
                </c:pt>
                <c:pt idx="110">
                  <c:v>689.94104000000004</c:v>
                </c:pt>
                <c:pt idx="111">
                  <c:v>688.93280030000005</c:v>
                </c:pt>
                <c:pt idx="112">
                  <c:v>688.06835939999996</c:v>
                </c:pt>
                <c:pt idx="113">
                  <c:v>687.05957030000002</c:v>
                </c:pt>
                <c:pt idx="114">
                  <c:v>686.05041500000004</c:v>
                </c:pt>
                <c:pt idx="115">
                  <c:v>685.04095459999996</c:v>
                </c:pt>
                <c:pt idx="116">
                  <c:v>684.03118900000004</c:v>
                </c:pt>
                <c:pt idx="117">
                  <c:v>683.02111820000005</c:v>
                </c:pt>
                <c:pt idx="118">
                  <c:v>682.01068120000002</c:v>
                </c:pt>
                <c:pt idx="119">
                  <c:v>680.99993900000004</c:v>
                </c:pt>
                <c:pt idx="120">
                  <c:v>679.98883060000003</c:v>
                </c:pt>
                <c:pt idx="121">
                  <c:v>678.97747800000002</c:v>
                </c:pt>
                <c:pt idx="122">
                  <c:v>677.96575929999995</c:v>
                </c:pt>
                <c:pt idx="123">
                  <c:v>676.95373540000003</c:v>
                </c:pt>
                <c:pt idx="124">
                  <c:v>675.94140630000004</c:v>
                </c:pt>
                <c:pt idx="125">
                  <c:v>674.92871090000006</c:v>
                </c:pt>
                <c:pt idx="126">
                  <c:v>674.06048580000004</c:v>
                </c:pt>
                <c:pt idx="127">
                  <c:v>673.04718019999996</c:v>
                </c:pt>
                <c:pt idx="128">
                  <c:v>672.03363039999999</c:v>
                </c:pt>
                <c:pt idx="129">
                  <c:v>671.0197144</c:v>
                </c:pt>
                <c:pt idx="130">
                  <c:v>670.00549320000005</c:v>
                </c:pt>
                <c:pt idx="131">
                  <c:v>668.99096680000002</c:v>
                </c:pt>
                <c:pt idx="132">
                  <c:v>667.97613530000001</c:v>
                </c:pt>
                <c:pt idx="133">
                  <c:v>666.96099849999996</c:v>
                </c:pt>
                <c:pt idx="134">
                  <c:v>665.94549559999996</c:v>
                </c:pt>
                <c:pt idx="135">
                  <c:v>664.92974849999996</c:v>
                </c:pt>
                <c:pt idx="136">
                  <c:v>664.0587769</c:v>
                </c:pt>
                <c:pt idx="137">
                  <c:v>663.04241939999997</c:v>
                </c:pt>
                <c:pt idx="138">
                  <c:v>662.02575679999995</c:v>
                </c:pt>
                <c:pt idx="139">
                  <c:v>661.00878909999994</c:v>
                </c:pt>
                <c:pt idx="140">
                  <c:v>659.99145510000005</c:v>
                </c:pt>
                <c:pt idx="141">
                  <c:v>658.97381589999998</c:v>
                </c:pt>
                <c:pt idx="142">
                  <c:v>657.95593259999998</c:v>
                </c:pt>
                <c:pt idx="143">
                  <c:v>656.93768309999996</c:v>
                </c:pt>
                <c:pt idx="144">
                  <c:v>656.0646362</c:v>
                </c:pt>
                <c:pt idx="145">
                  <c:v>655.04583739999998</c:v>
                </c:pt>
                <c:pt idx="146">
                  <c:v>654.02673340000001</c:v>
                </c:pt>
                <c:pt idx="147">
                  <c:v>653.00726320000001</c:v>
                </c:pt>
                <c:pt idx="148">
                  <c:v>651.98754880000001</c:v>
                </c:pt>
                <c:pt idx="149">
                  <c:v>650.96746829999995</c:v>
                </c:pt>
                <c:pt idx="150">
                  <c:v>649.9471436</c:v>
                </c:pt>
                <c:pt idx="151">
                  <c:v>649.07232669999996</c:v>
                </c:pt>
                <c:pt idx="152">
                  <c:v>648.05139159999999</c:v>
                </c:pt>
                <c:pt idx="153">
                  <c:v>647.03015140000002</c:v>
                </c:pt>
                <c:pt idx="154">
                  <c:v>646.00860599999999</c:v>
                </c:pt>
                <c:pt idx="155">
                  <c:v>644.98675539999999</c:v>
                </c:pt>
                <c:pt idx="156">
                  <c:v>643.96459960000004</c:v>
                </c:pt>
                <c:pt idx="157">
                  <c:v>642.94219969999995</c:v>
                </c:pt>
                <c:pt idx="158">
                  <c:v>642.06555179999998</c:v>
                </c:pt>
                <c:pt idx="159">
                  <c:v>641.04254149999997</c:v>
                </c:pt>
                <c:pt idx="160">
                  <c:v>640.01922609999997</c:v>
                </c:pt>
                <c:pt idx="161">
                  <c:v>638.99560550000001</c:v>
                </c:pt>
                <c:pt idx="162">
                  <c:v>637.97167969999998</c:v>
                </c:pt>
                <c:pt idx="163">
                  <c:v>636.94750980000003</c:v>
                </c:pt>
                <c:pt idx="164">
                  <c:v>636.06933590000006</c:v>
                </c:pt>
                <c:pt idx="165">
                  <c:v>635.04455570000005</c:v>
                </c:pt>
                <c:pt idx="166">
                  <c:v>634.0194702</c:v>
                </c:pt>
                <c:pt idx="167">
                  <c:v>632.99414060000004</c:v>
                </c:pt>
                <c:pt idx="168">
                  <c:v>631.96844480000004</c:v>
                </c:pt>
                <c:pt idx="169">
                  <c:v>630.94244379999998</c:v>
                </c:pt>
                <c:pt idx="170">
                  <c:v>630.06280519999996</c:v>
                </c:pt>
                <c:pt idx="171">
                  <c:v>629.03631589999998</c:v>
                </c:pt>
                <c:pt idx="172">
                  <c:v>628.00946039999997</c:v>
                </c:pt>
                <c:pt idx="173">
                  <c:v>626.98236080000004</c:v>
                </c:pt>
                <c:pt idx="174">
                  <c:v>625.9549561</c:v>
                </c:pt>
                <c:pt idx="175">
                  <c:v>624.92724610000005</c:v>
                </c:pt>
                <c:pt idx="176">
                  <c:v>624.04614260000005</c:v>
                </c:pt>
                <c:pt idx="177">
                  <c:v>623.01788329999999</c:v>
                </c:pt>
                <c:pt idx="178">
                  <c:v>621.98931879999998</c:v>
                </c:pt>
                <c:pt idx="179">
                  <c:v>620.96044919999997</c:v>
                </c:pt>
                <c:pt idx="180">
                  <c:v>619.93133539999997</c:v>
                </c:pt>
                <c:pt idx="181">
                  <c:v>619.0490112</c:v>
                </c:pt>
                <c:pt idx="182">
                  <c:v>618.01928710000004</c:v>
                </c:pt>
                <c:pt idx="183">
                  <c:v>616.98931879999998</c:v>
                </c:pt>
                <c:pt idx="184">
                  <c:v>615.95904540000004</c:v>
                </c:pt>
                <c:pt idx="185">
                  <c:v>614.92852779999998</c:v>
                </c:pt>
                <c:pt idx="186">
                  <c:v>614.04498290000004</c:v>
                </c:pt>
                <c:pt idx="187">
                  <c:v>613.01385500000004</c:v>
                </c:pt>
                <c:pt idx="188">
                  <c:v>611.98248290000004</c:v>
                </c:pt>
                <c:pt idx="189">
                  <c:v>610.95080570000005</c:v>
                </c:pt>
                <c:pt idx="190">
                  <c:v>610.06628420000004</c:v>
                </c:pt>
                <c:pt idx="191">
                  <c:v>609.03411870000002</c:v>
                </c:pt>
                <c:pt idx="192">
                  <c:v>608.00158690000001</c:v>
                </c:pt>
                <c:pt idx="193">
                  <c:v>606.96881099999996</c:v>
                </c:pt>
                <c:pt idx="194">
                  <c:v>605.93579099999999</c:v>
                </c:pt>
                <c:pt idx="195">
                  <c:v>605.05004880000001</c:v>
                </c:pt>
                <c:pt idx="196">
                  <c:v>604.01647949999995</c:v>
                </c:pt>
                <c:pt idx="197">
                  <c:v>602.98260500000004</c:v>
                </c:pt>
                <c:pt idx="198">
                  <c:v>601.94842530000005</c:v>
                </c:pt>
                <c:pt idx="199">
                  <c:v>601.06176760000005</c:v>
                </c:pt>
                <c:pt idx="200">
                  <c:v>600.02709960000004</c:v>
                </c:pt>
                <c:pt idx="201">
                  <c:v>598.99212650000004</c:v>
                </c:pt>
                <c:pt idx="202">
                  <c:v>597.9568481</c:v>
                </c:pt>
                <c:pt idx="203">
                  <c:v>597.06927489999998</c:v>
                </c:pt>
                <c:pt idx="204">
                  <c:v>596.03344730000003</c:v>
                </c:pt>
                <c:pt idx="205">
                  <c:v>594.99743650000005</c:v>
                </c:pt>
                <c:pt idx="206">
                  <c:v>593.9610596</c:v>
                </c:pt>
                <c:pt idx="207">
                  <c:v>593.07257079999999</c:v>
                </c:pt>
                <c:pt idx="208">
                  <c:v>592.03570560000003</c:v>
                </c:pt>
                <c:pt idx="209">
                  <c:v>590.99853519999999</c:v>
                </c:pt>
                <c:pt idx="210">
                  <c:v>589.96112059999996</c:v>
                </c:pt>
                <c:pt idx="211">
                  <c:v>589.07171630000005</c:v>
                </c:pt>
                <c:pt idx="212">
                  <c:v>588.03375240000003</c:v>
                </c:pt>
                <c:pt idx="213">
                  <c:v>586.99554439999997</c:v>
                </c:pt>
                <c:pt idx="214">
                  <c:v>585.95703130000004</c:v>
                </c:pt>
                <c:pt idx="215">
                  <c:v>585.06671140000003</c:v>
                </c:pt>
                <c:pt idx="216">
                  <c:v>584.02770999999996</c:v>
                </c:pt>
                <c:pt idx="217">
                  <c:v>582.98840329999996</c:v>
                </c:pt>
                <c:pt idx="218">
                  <c:v>581.94885250000004</c:v>
                </c:pt>
                <c:pt idx="219">
                  <c:v>581.05755620000002</c:v>
                </c:pt>
                <c:pt idx="220">
                  <c:v>580.01751709999996</c:v>
                </c:pt>
                <c:pt idx="221">
                  <c:v>578.97717290000003</c:v>
                </c:pt>
                <c:pt idx="222">
                  <c:v>577.93658449999998</c:v>
                </c:pt>
                <c:pt idx="223">
                  <c:v>577.04437259999997</c:v>
                </c:pt>
                <c:pt idx="224">
                  <c:v>576.00329590000001</c:v>
                </c:pt>
                <c:pt idx="225">
                  <c:v>574.96191409999994</c:v>
                </c:pt>
                <c:pt idx="226">
                  <c:v>574.06903079999995</c:v>
                </c:pt>
                <c:pt idx="227">
                  <c:v>573.0271606</c:v>
                </c:pt>
                <c:pt idx="228">
                  <c:v>571.98498540000003</c:v>
                </c:pt>
                <c:pt idx="229">
                  <c:v>570.94256589999998</c:v>
                </c:pt>
                <c:pt idx="230">
                  <c:v>570.04882810000004</c:v>
                </c:pt>
                <c:pt idx="231">
                  <c:v>569.00592040000004</c:v>
                </c:pt>
                <c:pt idx="232">
                  <c:v>567.96270749999996</c:v>
                </c:pt>
                <c:pt idx="233">
                  <c:v>567.06829830000004</c:v>
                </c:pt>
                <c:pt idx="234">
                  <c:v>566.02459720000002</c:v>
                </c:pt>
                <c:pt idx="235">
                  <c:v>564.9806519</c:v>
                </c:pt>
                <c:pt idx="236">
                  <c:v>563.93640140000002</c:v>
                </c:pt>
                <c:pt idx="237">
                  <c:v>563.04113770000004</c:v>
                </c:pt>
                <c:pt idx="238">
                  <c:v>561.99639890000003</c:v>
                </c:pt>
                <c:pt idx="239">
                  <c:v>560.95141599999999</c:v>
                </c:pt>
                <c:pt idx="240">
                  <c:v>560.05554199999995</c:v>
                </c:pt>
                <c:pt idx="241">
                  <c:v>559.01000980000003</c:v>
                </c:pt>
                <c:pt idx="242">
                  <c:v>557.96429439999997</c:v>
                </c:pt>
                <c:pt idx="243">
                  <c:v>557.06774900000005</c:v>
                </c:pt>
                <c:pt idx="244">
                  <c:v>556.02148439999996</c:v>
                </c:pt>
                <c:pt idx="245">
                  <c:v>554.97497559999999</c:v>
                </c:pt>
                <c:pt idx="246">
                  <c:v>553.92822269999999</c:v>
                </c:pt>
                <c:pt idx="247">
                  <c:v>553.03082280000001</c:v>
                </c:pt>
                <c:pt idx="248">
                  <c:v>551.98358150000001</c:v>
                </c:pt>
                <c:pt idx="249">
                  <c:v>550.93603519999999</c:v>
                </c:pt>
                <c:pt idx="250">
                  <c:v>550.03796390000002</c:v>
                </c:pt>
                <c:pt idx="251">
                  <c:v>548.98999019999997</c:v>
                </c:pt>
                <c:pt idx="252">
                  <c:v>547.94177249999996</c:v>
                </c:pt>
                <c:pt idx="253">
                  <c:v>547.04309079999996</c:v>
                </c:pt>
                <c:pt idx="254">
                  <c:v>545.9943237</c:v>
                </c:pt>
                <c:pt idx="255">
                  <c:v>544.94537349999996</c:v>
                </c:pt>
                <c:pt idx="256">
                  <c:v>544.04602050000005</c:v>
                </c:pt>
                <c:pt idx="257">
                  <c:v>542.99658199999999</c:v>
                </c:pt>
                <c:pt idx="258">
                  <c:v>541.94683840000005</c:v>
                </c:pt>
                <c:pt idx="259">
                  <c:v>541.046875</c:v>
                </c:pt>
                <c:pt idx="260">
                  <c:v>539.99670409999999</c:v>
                </c:pt>
                <c:pt idx="261">
                  <c:v>538.94622800000002</c:v>
                </c:pt>
                <c:pt idx="262">
                  <c:v>538.04565430000002</c:v>
                </c:pt>
                <c:pt idx="263">
                  <c:v>536.99475099999995</c:v>
                </c:pt>
                <c:pt idx="264">
                  <c:v>535.94360349999999</c:v>
                </c:pt>
                <c:pt idx="265">
                  <c:v>535.04235840000001</c:v>
                </c:pt>
                <c:pt idx="266">
                  <c:v>533.99072269999999</c:v>
                </c:pt>
                <c:pt idx="267">
                  <c:v>532.93884279999997</c:v>
                </c:pt>
                <c:pt idx="268">
                  <c:v>532.03704830000004</c:v>
                </c:pt>
                <c:pt idx="269">
                  <c:v>530.98468019999996</c:v>
                </c:pt>
                <c:pt idx="270">
                  <c:v>529.93206789999999</c:v>
                </c:pt>
                <c:pt idx="271">
                  <c:v>529.02960210000003</c:v>
                </c:pt>
                <c:pt idx="272">
                  <c:v>527.9765625</c:v>
                </c:pt>
                <c:pt idx="273">
                  <c:v>527.07373050000001</c:v>
                </c:pt>
                <c:pt idx="274">
                  <c:v>526.02020259999995</c:v>
                </c:pt>
                <c:pt idx="275">
                  <c:v>524.96643070000005</c:v>
                </c:pt>
                <c:pt idx="276">
                  <c:v>524.06298830000003</c:v>
                </c:pt>
                <c:pt idx="277">
                  <c:v>523.00872800000002</c:v>
                </c:pt>
                <c:pt idx="278">
                  <c:v>521.95422359999998</c:v>
                </c:pt>
                <c:pt idx="279">
                  <c:v>521.05017090000001</c:v>
                </c:pt>
                <c:pt idx="280">
                  <c:v>519.99523929999998</c:v>
                </c:pt>
                <c:pt idx="281">
                  <c:v>518.94006349999995</c:v>
                </c:pt>
                <c:pt idx="282">
                  <c:v>518.03540039999996</c:v>
                </c:pt>
                <c:pt idx="283">
                  <c:v>516.97979740000005</c:v>
                </c:pt>
                <c:pt idx="284">
                  <c:v>516.07470699999999</c:v>
                </c:pt>
                <c:pt idx="285">
                  <c:v>515.01861570000005</c:v>
                </c:pt>
                <c:pt idx="286">
                  <c:v>513.96228029999997</c:v>
                </c:pt>
                <c:pt idx="287">
                  <c:v>513.05664060000004</c:v>
                </c:pt>
                <c:pt idx="288">
                  <c:v>511.9998779</c:v>
                </c:pt>
                <c:pt idx="289">
                  <c:v>510.94284060000001</c:v>
                </c:pt>
                <c:pt idx="290">
                  <c:v>510.03662109999999</c:v>
                </c:pt>
                <c:pt idx="291">
                  <c:v>508.97915649999999</c:v>
                </c:pt>
                <c:pt idx="292">
                  <c:v>508.07254030000001</c:v>
                </c:pt>
                <c:pt idx="293">
                  <c:v>507.01461790000002</c:v>
                </c:pt>
                <c:pt idx="294">
                  <c:v>505.95645139999999</c:v>
                </c:pt>
                <c:pt idx="295">
                  <c:v>505.04928589999997</c:v>
                </c:pt>
                <c:pt idx="296">
                  <c:v>503.99066160000001</c:v>
                </c:pt>
                <c:pt idx="297">
                  <c:v>502.9318237</c:v>
                </c:pt>
                <c:pt idx="298">
                  <c:v>502.02404790000003</c:v>
                </c:pt>
                <c:pt idx="299">
                  <c:v>500.96475220000002</c:v>
                </c:pt>
                <c:pt idx="300">
                  <c:v>500.0566101</c:v>
                </c:pt>
                <c:pt idx="301">
                  <c:v>498.9968872</c:v>
                </c:pt>
                <c:pt idx="302">
                  <c:v>497.93695070000001</c:v>
                </c:pt>
                <c:pt idx="303">
                  <c:v>497.02822880000002</c:v>
                </c:pt>
                <c:pt idx="304">
                  <c:v>495.96783449999998</c:v>
                </c:pt>
                <c:pt idx="305">
                  <c:v>495.05871580000002</c:v>
                </c:pt>
                <c:pt idx="306">
                  <c:v>493.99789429999998</c:v>
                </c:pt>
                <c:pt idx="307">
                  <c:v>492.93682860000001</c:v>
                </c:pt>
                <c:pt idx="308">
                  <c:v>492.0271606</c:v>
                </c:pt>
                <c:pt idx="309">
                  <c:v>490.96566769999998</c:v>
                </c:pt>
                <c:pt idx="310">
                  <c:v>490.0556335</c:v>
                </c:pt>
                <c:pt idx="311">
                  <c:v>488.99371339999999</c:v>
                </c:pt>
                <c:pt idx="312">
                  <c:v>487.93154909999998</c:v>
                </c:pt>
                <c:pt idx="313">
                  <c:v>487.02096560000001</c:v>
                </c:pt>
                <c:pt idx="314">
                  <c:v>485.95837399999999</c:v>
                </c:pt>
                <c:pt idx="315">
                  <c:v>485.04742429999999</c:v>
                </c:pt>
                <c:pt idx="316">
                  <c:v>483.98440549999998</c:v>
                </c:pt>
                <c:pt idx="317">
                  <c:v>483.0730896</c:v>
                </c:pt>
                <c:pt idx="318">
                  <c:v>482.0096436</c:v>
                </c:pt>
                <c:pt idx="319">
                  <c:v>480.94598389999999</c:v>
                </c:pt>
                <c:pt idx="320">
                  <c:v>480.03411870000002</c:v>
                </c:pt>
                <c:pt idx="321">
                  <c:v>478.97003169999999</c:v>
                </c:pt>
                <c:pt idx="322">
                  <c:v>478.0578003</c:v>
                </c:pt>
                <c:pt idx="323">
                  <c:v>476.99328609999998</c:v>
                </c:pt>
                <c:pt idx="324">
                  <c:v>475.92855830000002</c:v>
                </c:pt>
                <c:pt idx="325">
                  <c:v>475.01577759999998</c:v>
                </c:pt>
                <c:pt idx="326">
                  <c:v>473.95062259999997</c:v>
                </c:pt>
                <c:pt idx="327">
                  <c:v>473.03747559999999</c:v>
                </c:pt>
                <c:pt idx="328">
                  <c:v>471.97192380000001</c:v>
                </c:pt>
                <c:pt idx="329">
                  <c:v>471.0584106</c:v>
                </c:pt>
                <c:pt idx="330">
                  <c:v>469.99246219999998</c:v>
                </c:pt>
                <c:pt idx="331">
                  <c:v>468.92626949999999</c:v>
                </c:pt>
                <c:pt idx="332">
                  <c:v>468.01220699999999</c:v>
                </c:pt>
                <c:pt idx="333">
                  <c:v>466.94561770000001</c:v>
                </c:pt>
                <c:pt idx="334">
                  <c:v>466.03121950000002</c:v>
                </c:pt>
                <c:pt idx="335">
                  <c:v>464.96420289999998</c:v>
                </c:pt>
                <c:pt idx="336">
                  <c:v>464.04943850000001</c:v>
                </c:pt>
                <c:pt idx="337">
                  <c:v>462.98202509999999</c:v>
                </c:pt>
                <c:pt idx="338">
                  <c:v>462.06692500000003</c:v>
                </c:pt>
                <c:pt idx="339">
                  <c:v>460.99911500000002</c:v>
                </c:pt>
                <c:pt idx="340">
                  <c:v>459.93109129999999</c:v>
                </c:pt>
                <c:pt idx="341">
                  <c:v>459.01544189999998</c:v>
                </c:pt>
                <c:pt idx="342">
                  <c:v>457.94702150000001</c:v>
                </c:pt>
                <c:pt idx="343">
                  <c:v>457.0310364</c:v>
                </c:pt>
                <c:pt idx="344">
                  <c:v>455.96218870000001</c:v>
                </c:pt>
                <c:pt idx="345">
                  <c:v>455.04586790000002</c:v>
                </c:pt>
                <c:pt idx="346">
                  <c:v>453.97665410000002</c:v>
                </c:pt>
                <c:pt idx="347">
                  <c:v>453.05996699999997</c:v>
                </c:pt>
                <c:pt idx="348">
                  <c:v>451.9903564</c:v>
                </c:pt>
                <c:pt idx="349">
                  <c:v>451.07333369999998</c:v>
                </c:pt>
                <c:pt idx="350">
                  <c:v>450.00332639999999</c:v>
                </c:pt>
                <c:pt idx="351">
                  <c:v>448.93307499999997</c:v>
                </c:pt>
                <c:pt idx="352">
                  <c:v>448.01553339999998</c:v>
                </c:pt>
                <c:pt idx="353">
                  <c:v>446.94491579999999</c:v>
                </c:pt>
                <c:pt idx="354">
                  <c:v>446.02706910000001</c:v>
                </c:pt>
                <c:pt idx="355">
                  <c:v>444.9560242</c:v>
                </c:pt>
                <c:pt idx="356">
                  <c:v>444.03784180000002</c:v>
                </c:pt>
                <c:pt idx="357">
                  <c:v>442.96643069999999</c:v>
                </c:pt>
                <c:pt idx="358">
                  <c:v>442.04788209999998</c:v>
                </c:pt>
                <c:pt idx="359">
                  <c:v>440.97610470000001</c:v>
                </c:pt>
                <c:pt idx="360">
                  <c:v>440.05725100000001</c:v>
                </c:pt>
                <c:pt idx="361">
                  <c:v>438.98504639999999</c:v>
                </c:pt>
                <c:pt idx="362">
                  <c:v>438.06585689999997</c:v>
                </c:pt>
                <c:pt idx="363">
                  <c:v>436.99328609999998</c:v>
                </c:pt>
                <c:pt idx="364">
                  <c:v>436.07376099999999</c:v>
                </c:pt>
                <c:pt idx="365">
                  <c:v>435.00082400000002</c:v>
                </c:pt>
                <c:pt idx="366">
                  <c:v>433.9276428</c:v>
                </c:pt>
                <c:pt idx="367">
                  <c:v>433.00762939999998</c:v>
                </c:pt>
                <c:pt idx="368">
                  <c:v>431.93408199999999</c:v>
                </c:pt>
                <c:pt idx="369">
                  <c:v>431.01376340000002</c:v>
                </c:pt>
                <c:pt idx="370">
                  <c:v>429.93984990000001</c:v>
                </c:pt>
                <c:pt idx="371">
                  <c:v>429.01916499999999</c:v>
                </c:pt>
                <c:pt idx="372">
                  <c:v>427.94488530000001</c:v>
                </c:pt>
                <c:pt idx="373">
                  <c:v>427.02389529999999</c:v>
                </c:pt>
                <c:pt idx="374">
                  <c:v>425.94921879999998</c:v>
                </c:pt>
                <c:pt idx="375">
                  <c:v>425.02792360000001</c:v>
                </c:pt>
                <c:pt idx="376">
                  <c:v>423.95288090000003</c:v>
                </c:pt>
                <c:pt idx="377">
                  <c:v>423.03125</c:v>
                </c:pt>
                <c:pt idx="378">
                  <c:v>421.95584109999999</c:v>
                </c:pt>
                <c:pt idx="379">
                  <c:v>421.033905</c:v>
                </c:pt>
                <c:pt idx="380">
                  <c:v>419.95809939999998</c:v>
                </c:pt>
                <c:pt idx="381">
                  <c:v>419.03585820000001</c:v>
                </c:pt>
                <c:pt idx="382">
                  <c:v>417.95971680000002</c:v>
                </c:pt>
                <c:pt idx="383">
                  <c:v>417.0371399</c:v>
                </c:pt>
                <c:pt idx="384">
                  <c:v>415.96060180000001</c:v>
                </c:pt>
                <c:pt idx="385">
                  <c:v>415.03771970000003</c:v>
                </c:pt>
                <c:pt idx="386">
                  <c:v>413.96084589999998</c:v>
                </c:pt>
                <c:pt idx="387">
                  <c:v>413.03765870000001</c:v>
                </c:pt>
                <c:pt idx="388">
                  <c:v>411.96041869999999</c:v>
                </c:pt>
                <c:pt idx="389">
                  <c:v>411.03689580000002</c:v>
                </c:pt>
                <c:pt idx="390">
                  <c:v>409.95932010000001</c:v>
                </c:pt>
                <c:pt idx="391">
                  <c:v>409.03549190000001</c:v>
                </c:pt>
                <c:pt idx="392">
                  <c:v>407.95751949999999</c:v>
                </c:pt>
                <c:pt idx="393">
                  <c:v>407.03341669999998</c:v>
                </c:pt>
                <c:pt idx="394">
                  <c:v>405.95507809999998</c:v>
                </c:pt>
                <c:pt idx="395">
                  <c:v>405.03067019999997</c:v>
                </c:pt>
                <c:pt idx="396">
                  <c:v>403.95199580000002</c:v>
                </c:pt>
                <c:pt idx="397">
                  <c:v>403.02725220000002</c:v>
                </c:pt>
                <c:pt idx="398">
                  <c:v>401.94824219999998</c:v>
                </c:pt>
                <c:pt idx="399">
                  <c:v>401.02319340000003</c:v>
                </c:pt>
                <c:pt idx="400">
                  <c:v>399.94381709999999</c:v>
                </c:pt>
                <c:pt idx="401">
                  <c:v>399.01849370000002</c:v>
                </c:pt>
                <c:pt idx="402">
                  <c:v>397.93878169999999</c:v>
                </c:pt>
                <c:pt idx="403">
                  <c:v>397.01315310000001</c:v>
                </c:pt>
                <c:pt idx="404">
                  <c:v>395.93307499999997</c:v>
                </c:pt>
                <c:pt idx="405">
                  <c:v>395.00714110000001</c:v>
                </c:pt>
                <c:pt idx="406">
                  <c:v>393.9266968</c:v>
                </c:pt>
                <c:pt idx="407">
                  <c:v>393.00048829999997</c:v>
                </c:pt>
                <c:pt idx="408">
                  <c:v>392.07412720000002</c:v>
                </c:pt>
                <c:pt idx="409">
                  <c:v>390.99319459999998</c:v>
                </c:pt>
                <c:pt idx="410">
                  <c:v>390.0665588</c:v>
                </c:pt>
                <c:pt idx="411">
                  <c:v>388.98529050000002</c:v>
                </c:pt>
                <c:pt idx="412">
                  <c:v>388.05831910000001</c:v>
                </c:pt>
                <c:pt idx="413">
                  <c:v>386.97671509999998</c:v>
                </c:pt>
                <c:pt idx="414">
                  <c:v>386.04949950000002</c:v>
                </c:pt>
                <c:pt idx="415">
                  <c:v>384.96752930000002</c:v>
                </c:pt>
                <c:pt idx="416">
                  <c:v>384.0400085</c:v>
                </c:pt>
                <c:pt idx="417">
                  <c:v>382.95773320000001</c:v>
                </c:pt>
                <c:pt idx="418">
                  <c:v>382.02990720000003</c:v>
                </c:pt>
                <c:pt idx="419">
                  <c:v>380.94729610000002</c:v>
                </c:pt>
                <c:pt idx="420">
                  <c:v>380.01919559999999</c:v>
                </c:pt>
                <c:pt idx="421">
                  <c:v>378.93624879999999</c:v>
                </c:pt>
                <c:pt idx="422">
                  <c:v>378.00784299999998</c:v>
                </c:pt>
                <c:pt idx="423">
                  <c:v>376.92456049999998</c:v>
                </c:pt>
                <c:pt idx="424">
                  <c:v>375.9959106</c:v>
                </c:pt>
                <c:pt idx="425">
                  <c:v>375.06710820000001</c:v>
                </c:pt>
                <c:pt idx="426">
                  <c:v>373.98333739999998</c:v>
                </c:pt>
                <c:pt idx="427">
                  <c:v>373.05426030000001</c:v>
                </c:pt>
                <c:pt idx="428">
                  <c:v>371.97018430000003</c:v>
                </c:pt>
                <c:pt idx="429">
                  <c:v>371.04080199999999</c:v>
                </c:pt>
                <c:pt idx="430">
                  <c:v>369.95639039999998</c:v>
                </c:pt>
                <c:pt idx="431">
                  <c:v>369.02676389999999</c:v>
                </c:pt>
                <c:pt idx="432">
                  <c:v>367.94201659999999</c:v>
                </c:pt>
                <c:pt idx="433">
                  <c:v>367.01208500000001</c:v>
                </c:pt>
                <c:pt idx="434">
                  <c:v>365.9270325</c:v>
                </c:pt>
                <c:pt idx="435">
                  <c:v>364.99685670000002</c:v>
                </c:pt>
                <c:pt idx="436">
                  <c:v>364.06652830000002</c:v>
                </c:pt>
                <c:pt idx="437">
                  <c:v>362.98098750000003</c:v>
                </c:pt>
                <c:pt idx="438">
                  <c:v>362.05041499999999</c:v>
                </c:pt>
                <c:pt idx="439">
                  <c:v>360.96456910000001</c:v>
                </c:pt>
                <c:pt idx="440">
                  <c:v>360.03369140000001</c:v>
                </c:pt>
                <c:pt idx="441">
                  <c:v>358.94754030000001</c:v>
                </c:pt>
                <c:pt idx="442">
                  <c:v>358.01641849999999</c:v>
                </c:pt>
                <c:pt idx="443">
                  <c:v>356.92993159999997</c:v>
                </c:pt>
                <c:pt idx="444">
                  <c:v>355.99853519999999</c:v>
                </c:pt>
                <c:pt idx="445">
                  <c:v>355.06701659999999</c:v>
                </c:pt>
                <c:pt idx="446">
                  <c:v>353.98007200000001</c:v>
                </c:pt>
                <c:pt idx="447">
                  <c:v>353.04827879999999</c:v>
                </c:pt>
                <c:pt idx="448">
                  <c:v>351.9610596</c:v>
                </c:pt>
                <c:pt idx="449">
                  <c:v>351.02899170000001</c:v>
                </c:pt>
                <c:pt idx="450">
                  <c:v>349.94143680000002</c:v>
                </c:pt>
                <c:pt idx="451">
                  <c:v>349.0091248</c:v>
                </c:pt>
                <c:pt idx="452">
                  <c:v>348.07669069999997</c:v>
                </c:pt>
                <c:pt idx="453">
                  <c:v>346.98870849999997</c:v>
                </c:pt>
                <c:pt idx="454">
                  <c:v>346.0559998</c:v>
                </c:pt>
                <c:pt idx="455">
                  <c:v>344.96771239999998</c:v>
                </c:pt>
                <c:pt idx="456">
                  <c:v>344.03475950000001</c:v>
                </c:pt>
                <c:pt idx="457">
                  <c:v>342.94613650000002</c:v>
                </c:pt>
                <c:pt idx="458">
                  <c:v>342.01293950000002</c:v>
                </c:pt>
                <c:pt idx="459">
                  <c:v>340.92404169999998</c:v>
                </c:pt>
                <c:pt idx="460">
                  <c:v>339.99057010000001</c:v>
                </c:pt>
                <c:pt idx="461">
                  <c:v>339.05697629999997</c:v>
                </c:pt>
                <c:pt idx="462">
                  <c:v>337.96762080000002</c:v>
                </c:pt>
                <c:pt idx="463">
                  <c:v>337.03378300000003</c:v>
                </c:pt>
                <c:pt idx="464">
                  <c:v>335.94415279999998</c:v>
                </c:pt>
                <c:pt idx="465">
                  <c:v>335.01007079999999</c:v>
                </c:pt>
                <c:pt idx="466">
                  <c:v>334.07586670000001</c:v>
                </c:pt>
                <c:pt idx="467">
                  <c:v>332.98577879999999</c:v>
                </c:pt>
                <c:pt idx="468">
                  <c:v>332.05133060000003</c:v>
                </c:pt>
                <c:pt idx="469">
                  <c:v>330.96096799999998</c:v>
                </c:pt>
                <c:pt idx="470">
                  <c:v>330.02627560000002</c:v>
                </c:pt>
                <c:pt idx="471">
                  <c:v>328.93563840000002</c:v>
                </c:pt>
                <c:pt idx="472">
                  <c:v>328.00067139999999</c:v>
                </c:pt>
                <c:pt idx="473">
                  <c:v>327.0656128</c:v>
                </c:pt>
                <c:pt idx="474">
                  <c:v>325.97454829999998</c:v>
                </c:pt>
                <c:pt idx="475">
                  <c:v>325.03921509999998</c:v>
                </c:pt>
                <c:pt idx="476">
                  <c:v>323.94787600000001</c:v>
                </c:pt>
                <c:pt idx="477">
                  <c:v>323.01232909999999</c:v>
                </c:pt>
                <c:pt idx="478">
                  <c:v>322.07666019999999</c:v>
                </c:pt>
                <c:pt idx="479">
                  <c:v>320.98489380000001</c:v>
                </c:pt>
                <c:pt idx="480">
                  <c:v>320.04898070000002</c:v>
                </c:pt>
                <c:pt idx="481">
                  <c:v>318.95693970000002</c:v>
                </c:pt>
                <c:pt idx="482">
                  <c:v>318.0207825</c:v>
                </c:pt>
                <c:pt idx="483">
                  <c:v>316.92846680000002</c:v>
                </c:pt>
                <c:pt idx="484">
                  <c:v>315.9920654</c:v>
                </c:pt>
                <c:pt idx="485">
                  <c:v>315.05557249999998</c:v>
                </c:pt>
                <c:pt idx="486">
                  <c:v>313.9628601</c:v>
                </c:pt>
                <c:pt idx="487">
                  <c:v>313.02612299999998</c:v>
                </c:pt>
                <c:pt idx="488">
                  <c:v>311.93310550000001</c:v>
                </c:pt>
                <c:pt idx="489">
                  <c:v>310.9961548</c:v>
                </c:pt>
                <c:pt idx="490">
                  <c:v>310.05905150000001</c:v>
                </c:pt>
                <c:pt idx="491">
                  <c:v>308.96566769999998</c:v>
                </c:pt>
                <c:pt idx="492">
                  <c:v>308.0283508</c:v>
                </c:pt>
                <c:pt idx="493">
                  <c:v>306.93469240000002</c:v>
                </c:pt>
                <c:pt idx="494">
                  <c:v>305.99716189999998</c:v>
                </c:pt>
                <c:pt idx="495">
                  <c:v>305.0595093</c:v>
                </c:pt>
                <c:pt idx="496">
                  <c:v>303.96545409999999</c:v>
                </c:pt>
                <c:pt idx="497">
                  <c:v>303.02758790000001</c:v>
                </c:pt>
                <c:pt idx="498">
                  <c:v>301.93325809999999</c:v>
                </c:pt>
                <c:pt idx="499">
                  <c:v>300.99514770000002</c:v>
                </c:pt>
                <c:pt idx="500">
                  <c:v>300.05694579999999</c:v>
                </c:pt>
                <c:pt idx="501">
                  <c:v>298.96221919999999</c:v>
                </c:pt>
                <c:pt idx="502">
                  <c:v>298.02380369999997</c:v>
                </c:pt>
                <c:pt idx="503">
                  <c:v>296.928833</c:v>
                </c:pt>
                <c:pt idx="504">
                  <c:v>295.99017329999998</c:v>
                </c:pt>
                <c:pt idx="505">
                  <c:v>295.05142210000002</c:v>
                </c:pt>
                <c:pt idx="506">
                  <c:v>293.95608520000002</c:v>
                </c:pt>
                <c:pt idx="507">
                  <c:v>293.01708980000001</c:v>
                </c:pt>
                <c:pt idx="508">
                  <c:v>292.0780029</c:v>
                </c:pt>
                <c:pt idx="509">
                  <c:v>290.98229980000002</c:v>
                </c:pt>
                <c:pt idx="510">
                  <c:v>290.04299930000002</c:v>
                </c:pt>
                <c:pt idx="511">
                  <c:v>288.94702150000001</c:v>
                </c:pt>
                <c:pt idx="512">
                  <c:v>288.00750729999999</c:v>
                </c:pt>
                <c:pt idx="513">
                  <c:v>287.06787109999999</c:v>
                </c:pt>
                <c:pt idx="514">
                  <c:v>285.9715271</c:v>
                </c:pt>
                <c:pt idx="515">
                  <c:v>285.03170779999999</c:v>
                </c:pt>
                <c:pt idx="516">
                  <c:v>283.93511960000001</c:v>
                </c:pt>
                <c:pt idx="517">
                  <c:v>282.99505620000002</c:v>
                </c:pt>
                <c:pt idx="518">
                  <c:v>282.05493159999997</c:v>
                </c:pt>
                <c:pt idx="519">
                  <c:v>280.95797729999998</c:v>
                </c:pt>
                <c:pt idx="520">
                  <c:v>280.01760860000002</c:v>
                </c:pt>
                <c:pt idx="521">
                  <c:v>279.077179</c:v>
                </c:pt>
                <c:pt idx="522">
                  <c:v>277.97985840000001</c:v>
                </c:pt>
                <c:pt idx="523">
                  <c:v>277.0391846</c:v>
                </c:pt>
                <c:pt idx="524">
                  <c:v>275.94161989999998</c:v>
                </c:pt>
                <c:pt idx="525">
                  <c:v>275.00076289999998</c:v>
                </c:pt>
                <c:pt idx="526">
                  <c:v>274.05981450000002</c:v>
                </c:pt>
                <c:pt idx="527">
                  <c:v>272.9618835</c:v>
                </c:pt>
                <c:pt idx="528">
                  <c:v>272.02072140000001</c:v>
                </c:pt>
                <c:pt idx="529">
                  <c:v>270.92257690000002</c:v>
                </c:pt>
                <c:pt idx="530">
                  <c:v>269.98120119999999</c:v>
                </c:pt>
                <c:pt idx="531">
                  <c:v>269.03973389999999</c:v>
                </c:pt>
                <c:pt idx="532">
                  <c:v>267.9412537</c:v>
                </c:pt>
                <c:pt idx="533">
                  <c:v>266.99957280000001</c:v>
                </c:pt>
                <c:pt idx="534">
                  <c:v>266.05783079999998</c:v>
                </c:pt>
                <c:pt idx="535">
                  <c:v>264.95898440000002</c:v>
                </c:pt>
                <c:pt idx="536">
                  <c:v>264.01702879999999</c:v>
                </c:pt>
                <c:pt idx="537">
                  <c:v>263.07498170000002</c:v>
                </c:pt>
                <c:pt idx="538">
                  <c:v>261.97579960000002</c:v>
                </c:pt>
                <c:pt idx="539">
                  <c:v>261.03356930000001</c:v>
                </c:pt>
                <c:pt idx="540">
                  <c:v>259.93417360000001</c:v>
                </c:pt>
                <c:pt idx="541">
                  <c:v>258.99172970000001</c:v>
                </c:pt>
                <c:pt idx="542">
                  <c:v>258.04919430000001</c:v>
                </c:pt>
                <c:pt idx="543">
                  <c:v>256.94946290000001</c:v>
                </c:pt>
                <c:pt idx="544">
                  <c:v>256.0067444</c:v>
                </c:pt>
                <c:pt idx="545">
                  <c:v>255.06391909999999</c:v>
                </c:pt>
                <c:pt idx="546">
                  <c:v>253.96386720000001</c:v>
                </c:pt>
                <c:pt idx="547">
                  <c:v>253.02085880000001</c:v>
                </c:pt>
                <c:pt idx="548">
                  <c:v>252.07777400000001</c:v>
                </c:pt>
                <c:pt idx="549">
                  <c:v>250.97738649999999</c:v>
                </c:pt>
                <c:pt idx="550">
                  <c:v>250.03410339999999</c:v>
                </c:pt>
                <c:pt idx="551">
                  <c:v>248.93986509999999</c:v>
                </c:pt>
                <c:pt idx="552">
                  <c:v>248.0020294</c:v>
                </c:pt>
                <c:pt idx="553">
                  <c:v>247.06410220000001</c:v>
                </c:pt>
                <c:pt idx="554">
                  <c:v>245.96974180000001</c:v>
                </c:pt>
                <c:pt idx="555">
                  <c:v>245.0316315</c:v>
                </c:pt>
                <c:pt idx="556">
                  <c:v>243.93707280000001</c:v>
                </c:pt>
                <c:pt idx="557">
                  <c:v>242.9987793</c:v>
                </c:pt>
                <c:pt idx="558">
                  <c:v>242.06040949999999</c:v>
                </c:pt>
                <c:pt idx="559">
                  <c:v>240.96553040000001</c:v>
                </c:pt>
                <c:pt idx="560">
                  <c:v>240.02697749999999</c:v>
                </c:pt>
                <c:pt idx="561">
                  <c:v>238.93188480000001</c:v>
                </c:pt>
                <c:pt idx="562">
                  <c:v>237.9931488</c:v>
                </c:pt>
                <c:pt idx="563">
                  <c:v>237.05433650000001</c:v>
                </c:pt>
                <c:pt idx="564">
                  <c:v>235.95895390000001</c:v>
                </c:pt>
                <c:pt idx="565">
                  <c:v>235.0199585</c:v>
                </c:pt>
                <c:pt idx="566">
                  <c:v>233.92436219999999</c:v>
                </c:pt>
                <c:pt idx="567">
                  <c:v>232.98519899999999</c:v>
                </c:pt>
                <c:pt idx="568">
                  <c:v>232.04595950000001</c:v>
                </c:pt>
                <c:pt idx="569">
                  <c:v>230.95007319999999</c:v>
                </c:pt>
                <c:pt idx="570">
                  <c:v>230.01065059999999</c:v>
                </c:pt>
                <c:pt idx="571">
                  <c:v>229.0711517</c:v>
                </c:pt>
                <c:pt idx="572">
                  <c:v>227.97497559999999</c:v>
                </c:pt>
                <c:pt idx="573">
                  <c:v>227.03529359999999</c:v>
                </c:pt>
                <c:pt idx="574">
                  <c:v>225.93891909999999</c:v>
                </c:pt>
                <c:pt idx="575">
                  <c:v>224.99908450000001</c:v>
                </c:pt>
                <c:pt idx="576">
                  <c:v>224.05917360000001</c:v>
                </c:pt>
                <c:pt idx="577">
                  <c:v>222.9625092</c:v>
                </c:pt>
                <c:pt idx="578">
                  <c:v>222.02243039999999</c:v>
                </c:pt>
                <c:pt idx="579">
                  <c:v>220.92556759999999</c:v>
                </c:pt>
                <c:pt idx="580">
                  <c:v>219.985321</c:v>
                </c:pt>
                <c:pt idx="581">
                  <c:v>219.04499820000001</c:v>
                </c:pt>
                <c:pt idx="582">
                  <c:v>217.94786070000001</c:v>
                </c:pt>
                <c:pt idx="583">
                  <c:v>217.00738530000001</c:v>
                </c:pt>
                <c:pt idx="584">
                  <c:v>216.0668182</c:v>
                </c:pt>
                <c:pt idx="585">
                  <c:v>214.96940609999999</c:v>
                </c:pt>
                <c:pt idx="586">
                  <c:v>214.02868649999999</c:v>
                </c:pt>
                <c:pt idx="587">
                  <c:v>212.93109129999999</c:v>
                </c:pt>
                <c:pt idx="588">
                  <c:v>211.99021909999999</c:v>
                </c:pt>
                <c:pt idx="589">
                  <c:v>211.0492706</c:v>
                </c:pt>
                <c:pt idx="590">
                  <c:v>209.95140079999999</c:v>
                </c:pt>
                <c:pt idx="591">
                  <c:v>209.01028439999999</c:v>
                </c:pt>
                <c:pt idx="592">
                  <c:v>208.0691071</c:v>
                </c:pt>
                <c:pt idx="593">
                  <c:v>206.97097780000001</c:v>
                </c:pt>
                <c:pt idx="594">
                  <c:v>206.02964779999999</c:v>
                </c:pt>
                <c:pt idx="595">
                  <c:v>204.93133539999999</c:v>
                </c:pt>
                <c:pt idx="596">
                  <c:v>203.98983759999999</c:v>
                </c:pt>
                <c:pt idx="597">
                  <c:v>203.04829409999999</c:v>
                </c:pt>
                <c:pt idx="598">
                  <c:v>201.94972229999999</c:v>
                </c:pt>
                <c:pt idx="599">
                  <c:v>201.00801089999999</c:v>
                </c:pt>
                <c:pt idx="600">
                  <c:v>200.0662384</c:v>
                </c:pt>
              </c:numCache>
            </c:numRef>
          </c:xVal>
          <c:yVal>
            <c:numRef>
              <c:f>'All samples'!$H$3:$H$603</c:f>
              <c:numCache>
                <c:formatCode>General</c:formatCode>
                <c:ptCount val="601"/>
                <c:pt idx="0">
                  <c:v>0.12021970749999999</c:v>
                </c:pt>
                <c:pt idx="1">
                  <c:v>0.1160911545</c:v>
                </c:pt>
                <c:pt idx="2">
                  <c:v>9.1517440970000002E-2</c:v>
                </c:pt>
                <c:pt idx="3">
                  <c:v>0.1052141935</c:v>
                </c:pt>
                <c:pt idx="4">
                  <c:v>0.1064268872</c:v>
                </c:pt>
                <c:pt idx="5">
                  <c:v>9.9910438059999995E-2</c:v>
                </c:pt>
                <c:pt idx="6">
                  <c:v>0.10572406650000001</c:v>
                </c:pt>
                <c:pt idx="7">
                  <c:v>9.874833375E-2</c:v>
                </c:pt>
                <c:pt idx="8">
                  <c:v>0.1075032726</c:v>
                </c:pt>
                <c:pt idx="9">
                  <c:v>0.1015821621</c:v>
                </c:pt>
                <c:pt idx="10">
                  <c:v>0.1125529259</c:v>
                </c:pt>
                <c:pt idx="11">
                  <c:v>9.9861763419999999E-2</c:v>
                </c:pt>
                <c:pt idx="12">
                  <c:v>0.10218672450000001</c:v>
                </c:pt>
                <c:pt idx="13">
                  <c:v>9.1082930559999997E-2</c:v>
                </c:pt>
                <c:pt idx="14">
                  <c:v>9.9544629450000005E-2</c:v>
                </c:pt>
                <c:pt idx="15">
                  <c:v>0.113559112</c:v>
                </c:pt>
                <c:pt idx="16">
                  <c:v>9.0580478310000004E-2</c:v>
                </c:pt>
                <c:pt idx="17">
                  <c:v>9.8431073130000005E-2</c:v>
                </c:pt>
                <c:pt idx="18">
                  <c:v>0.1072884724</c:v>
                </c:pt>
                <c:pt idx="19">
                  <c:v>0.10717444869999999</c:v>
                </c:pt>
                <c:pt idx="20">
                  <c:v>0.11413587629999999</c:v>
                </c:pt>
                <c:pt idx="21">
                  <c:v>0.1069345474</c:v>
                </c:pt>
                <c:pt idx="22">
                  <c:v>0.1063716933</c:v>
                </c:pt>
                <c:pt idx="23">
                  <c:v>9.5039479430000004E-2</c:v>
                </c:pt>
                <c:pt idx="24">
                  <c:v>0.11078816649999999</c:v>
                </c:pt>
                <c:pt idx="25">
                  <c:v>0.10831470040000001</c:v>
                </c:pt>
                <c:pt idx="26">
                  <c:v>0.1006292924</c:v>
                </c:pt>
                <c:pt idx="27">
                  <c:v>0.1020079628</c:v>
                </c:pt>
                <c:pt idx="28">
                  <c:v>9.3889094889999997E-2</c:v>
                </c:pt>
                <c:pt idx="29">
                  <c:v>0.1044625193</c:v>
                </c:pt>
                <c:pt idx="30">
                  <c:v>0.1124816164</c:v>
                </c:pt>
                <c:pt idx="31">
                  <c:v>0.1072012857</c:v>
                </c:pt>
                <c:pt idx="32">
                  <c:v>0.10948807000000001</c:v>
                </c:pt>
                <c:pt idx="33">
                  <c:v>0.1004131362</c:v>
                </c:pt>
                <c:pt idx="34">
                  <c:v>0.1110716984</c:v>
                </c:pt>
                <c:pt idx="35">
                  <c:v>0.112116538</c:v>
                </c:pt>
                <c:pt idx="36">
                  <c:v>0.1066537425</c:v>
                </c:pt>
                <c:pt idx="37">
                  <c:v>0.10816165799999999</c:v>
                </c:pt>
                <c:pt idx="38">
                  <c:v>0.105973281</c:v>
                </c:pt>
                <c:pt idx="39">
                  <c:v>0.1141953319</c:v>
                </c:pt>
                <c:pt idx="40">
                  <c:v>0.10980241</c:v>
                </c:pt>
                <c:pt idx="41">
                  <c:v>0.10657750069999999</c:v>
                </c:pt>
                <c:pt idx="42">
                  <c:v>0.1037269086</c:v>
                </c:pt>
                <c:pt idx="43">
                  <c:v>0.1146606505</c:v>
                </c:pt>
                <c:pt idx="44">
                  <c:v>0.1116183847</c:v>
                </c:pt>
                <c:pt idx="45">
                  <c:v>0.1139266193</c:v>
                </c:pt>
                <c:pt idx="46">
                  <c:v>0.1084055677</c:v>
                </c:pt>
                <c:pt idx="47">
                  <c:v>0.1072350889</c:v>
                </c:pt>
                <c:pt idx="48">
                  <c:v>0.1139036343</c:v>
                </c:pt>
                <c:pt idx="49">
                  <c:v>0.11158090079999999</c:v>
                </c:pt>
                <c:pt idx="50">
                  <c:v>0.1136068925</c:v>
                </c:pt>
                <c:pt idx="51">
                  <c:v>0.11260666699999999</c:v>
                </c:pt>
                <c:pt idx="52">
                  <c:v>0.1097216904</c:v>
                </c:pt>
                <c:pt idx="53">
                  <c:v>0.1075550616</c:v>
                </c:pt>
                <c:pt idx="54">
                  <c:v>0.1027800888</c:v>
                </c:pt>
                <c:pt idx="55">
                  <c:v>0.112528272</c:v>
                </c:pt>
                <c:pt idx="56">
                  <c:v>0.1013873369</c:v>
                </c:pt>
                <c:pt idx="57">
                  <c:v>0.11457416419999999</c:v>
                </c:pt>
                <c:pt idx="58">
                  <c:v>0.1077848971</c:v>
                </c:pt>
                <c:pt idx="59">
                  <c:v>0.11159361900000001</c:v>
                </c:pt>
                <c:pt idx="60">
                  <c:v>0.10879966620000001</c:v>
                </c:pt>
                <c:pt idx="61">
                  <c:v>0.1109721214</c:v>
                </c:pt>
                <c:pt idx="62">
                  <c:v>0.105852142</c:v>
                </c:pt>
                <c:pt idx="63">
                  <c:v>0.1184266806</c:v>
                </c:pt>
                <c:pt idx="64">
                  <c:v>0.11361411959999999</c:v>
                </c:pt>
                <c:pt idx="65">
                  <c:v>0.10832592839999999</c:v>
                </c:pt>
                <c:pt idx="66">
                  <c:v>0.1160256192</c:v>
                </c:pt>
                <c:pt idx="67">
                  <c:v>0.1133466363</c:v>
                </c:pt>
                <c:pt idx="68">
                  <c:v>0.1141519025</c:v>
                </c:pt>
                <c:pt idx="69">
                  <c:v>0.1134481058</c:v>
                </c:pt>
                <c:pt idx="70">
                  <c:v>0.1091539487</c:v>
                </c:pt>
                <c:pt idx="71">
                  <c:v>0.1136307344</c:v>
                </c:pt>
                <c:pt idx="72">
                  <c:v>0.10760530829999999</c:v>
                </c:pt>
                <c:pt idx="73">
                  <c:v>0.1097006276</c:v>
                </c:pt>
                <c:pt idx="74">
                  <c:v>0.1194566339</c:v>
                </c:pt>
                <c:pt idx="75">
                  <c:v>0.11744078249999999</c:v>
                </c:pt>
                <c:pt idx="76">
                  <c:v>0.1172128096</c:v>
                </c:pt>
                <c:pt idx="77">
                  <c:v>0.117787011</c:v>
                </c:pt>
                <c:pt idx="78">
                  <c:v>0.1119588614</c:v>
                </c:pt>
                <c:pt idx="79">
                  <c:v>0.1159568131</c:v>
                </c:pt>
                <c:pt idx="80">
                  <c:v>0.11808214340000001</c:v>
                </c:pt>
                <c:pt idx="81">
                  <c:v>0.1184141636</c:v>
                </c:pt>
                <c:pt idx="82">
                  <c:v>0.11726170029999999</c:v>
                </c:pt>
                <c:pt idx="83">
                  <c:v>0.1182977632</c:v>
                </c:pt>
                <c:pt idx="84">
                  <c:v>0.1171703264</c:v>
                </c:pt>
                <c:pt idx="85">
                  <c:v>0.11624827240000001</c:v>
                </c:pt>
                <c:pt idx="86">
                  <c:v>0.1171781197</c:v>
                </c:pt>
                <c:pt idx="87">
                  <c:v>0.1177889109</c:v>
                </c:pt>
                <c:pt idx="88">
                  <c:v>0.1184157953</c:v>
                </c:pt>
                <c:pt idx="89">
                  <c:v>0.11940745260000001</c:v>
                </c:pt>
                <c:pt idx="90">
                  <c:v>0.1160846576</c:v>
                </c:pt>
                <c:pt idx="91">
                  <c:v>0.11487815530000001</c:v>
                </c:pt>
                <c:pt idx="92">
                  <c:v>0.11672019209999999</c:v>
                </c:pt>
                <c:pt idx="93">
                  <c:v>0.1152273417</c:v>
                </c:pt>
                <c:pt idx="94">
                  <c:v>0.1155084074</c:v>
                </c:pt>
                <c:pt idx="95">
                  <c:v>0.11974199119999999</c:v>
                </c:pt>
                <c:pt idx="96">
                  <c:v>0.1253602952</c:v>
                </c:pt>
                <c:pt idx="97">
                  <c:v>0.1238123626</c:v>
                </c:pt>
                <c:pt idx="98">
                  <c:v>0.1221438497</c:v>
                </c:pt>
                <c:pt idx="99">
                  <c:v>0.1224598065</c:v>
                </c:pt>
                <c:pt idx="100">
                  <c:v>0.1245756596</c:v>
                </c:pt>
                <c:pt idx="101">
                  <c:v>0.1227190197</c:v>
                </c:pt>
                <c:pt idx="102">
                  <c:v>0.1220942289</c:v>
                </c:pt>
                <c:pt idx="103">
                  <c:v>0.11930561069999999</c:v>
                </c:pt>
                <c:pt idx="104">
                  <c:v>0.1211124733</c:v>
                </c:pt>
                <c:pt idx="105">
                  <c:v>0.12956415120000001</c:v>
                </c:pt>
                <c:pt idx="106">
                  <c:v>0.1238436252</c:v>
                </c:pt>
                <c:pt idx="107">
                  <c:v>0.1270729303</c:v>
                </c:pt>
                <c:pt idx="108">
                  <c:v>0.11902888120000001</c:v>
                </c:pt>
                <c:pt idx="109">
                  <c:v>0.12348479029999999</c:v>
                </c:pt>
                <c:pt idx="110">
                  <c:v>0.1213904992</c:v>
                </c:pt>
                <c:pt idx="111">
                  <c:v>0.1173575446</c:v>
                </c:pt>
                <c:pt idx="112">
                  <c:v>0.1263212413</c:v>
                </c:pt>
                <c:pt idx="113">
                  <c:v>0.12556529050000001</c:v>
                </c:pt>
                <c:pt idx="114">
                  <c:v>0.12844872469999999</c:v>
                </c:pt>
                <c:pt idx="115">
                  <c:v>0.12910091879999999</c:v>
                </c:pt>
                <c:pt idx="116">
                  <c:v>0.1230334714</c:v>
                </c:pt>
                <c:pt idx="117">
                  <c:v>0.12374889109999999</c:v>
                </c:pt>
                <c:pt idx="118">
                  <c:v>0.1281065196</c:v>
                </c:pt>
                <c:pt idx="119">
                  <c:v>0.12797480820000001</c:v>
                </c:pt>
                <c:pt idx="120">
                  <c:v>0.12773616609999999</c:v>
                </c:pt>
                <c:pt idx="121">
                  <c:v>0.12395522</c:v>
                </c:pt>
                <c:pt idx="122">
                  <c:v>0.1282607466</c:v>
                </c:pt>
                <c:pt idx="123">
                  <c:v>0.1293858588</c:v>
                </c:pt>
                <c:pt idx="124">
                  <c:v>0.1252543777</c:v>
                </c:pt>
                <c:pt idx="125">
                  <c:v>0.1311196983</c:v>
                </c:pt>
                <c:pt idx="126">
                  <c:v>0.13001254200000001</c:v>
                </c:pt>
                <c:pt idx="127">
                  <c:v>0.1316240877</c:v>
                </c:pt>
                <c:pt idx="128">
                  <c:v>0.12921313940000001</c:v>
                </c:pt>
                <c:pt idx="129">
                  <c:v>0.1321600825</c:v>
                </c:pt>
                <c:pt idx="130">
                  <c:v>0.1301704347</c:v>
                </c:pt>
                <c:pt idx="131">
                  <c:v>0.1339644045</c:v>
                </c:pt>
                <c:pt idx="132">
                  <c:v>0.1327694505</c:v>
                </c:pt>
                <c:pt idx="133">
                  <c:v>0.131492883</c:v>
                </c:pt>
                <c:pt idx="134">
                  <c:v>0.13432776930000001</c:v>
                </c:pt>
                <c:pt idx="135">
                  <c:v>0.13350586589999999</c:v>
                </c:pt>
                <c:pt idx="136">
                  <c:v>0.13262356820000001</c:v>
                </c:pt>
                <c:pt idx="137">
                  <c:v>0.13511133189999999</c:v>
                </c:pt>
                <c:pt idx="138">
                  <c:v>0.1382384747</c:v>
                </c:pt>
                <c:pt idx="139">
                  <c:v>0.13093541559999999</c:v>
                </c:pt>
                <c:pt idx="140">
                  <c:v>0.1319250911</c:v>
                </c:pt>
                <c:pt idx="141">
                  <c:v>0.1286059916</c:v>
                </c:pt>
                <c:pt idx="142">
                  <c:v>0.13880355659999999</c:v>
                </c:pt>
                <c:pt idx="143">
                  <c:v>0.1374109983</c:v>
                </c:pt>
                <c:pt idx="144">
                  <c:v>0.1320689917</c:v>
                </c:pt>
                <c:pt idx="145">
                  <c:v>0.13819560410000001</c:v>
                </c:pt>
                <c:pt idx="146">
                  <c:v>0.13292956349999999</c:v>
                </c:pt>
                <c:pt idx="147">
                  <c:v>0.1339540035</c:v>
                </c:pt>
                <c:pt idx="148">
                  <c:v>0.13395164909999999</c:v>
                </c:pt>
                <c:pt idx="149">
                  <c:v>0.13554795089999999</c:v>
                </c:pt>
                <c:pt idx="150">
                  <c:v>0.13823349770000001</c:v>
                </c:pt>
                <c:pt idx="151">
                  <c:v>0.1353152245</c:v>
                </c:pt>
                <c:pt idx="152">
                  <c:v>0.13278611000000001</c:v>
                </c:pt>
                <c:pt idx="153">
                  <c:v>0.13374206420000001</c:v>
                </c:pt>
                <c:pt idx="154">
                  <c:v>0.135388121</c:v>
                </c:pt>
                <c:pt idx="155">
                  <c:v>0.13973724840000001</c:v>
                </c:pt>
                <c:pt idx="156">
                  <c:v>0.13781966270000001</c:v>
                </c:pt>
                <c:pt idx="157">
                  <c:v>0.1408744603</c:v>
                </c:pt>
                <c:pt idx="158">
                  <c:v>0.1374225765</c:v>
                </c:pt>
                <c:pt idx="159">
                  <c:v>0.13918215040000001</c:v>
                </c:pt>
                <c:pt idx="160">
                  <c:v>0.14632296559999999</c:v>
                </c:pt>
                <c:pt idx="161">
                  <c:v>0.14222839470000001</c:v>
                </c:pt>
                <c:pt idx="162">
                  <c:v>0.14254277940000001</c:v>
                </c:pt>
                <c:pt idx="163">
                  <c:v>0.1433659941</c:v>
                </c:pt>
                <c:pt idx="164">
                  <c:v>0.1407914311</c:v>
                </c:pt>
                <c:pt idx="165">
                  <c:v>0.14735874530000001</c:v>
                </c:pt>
                <c:pt idx="166">
                  <c:v>0.14244733749999999</c:v>
                </c:pt>
                <c:pt idx="167">
                  <c:v>0.14310121540000001</c:v>
                </c:pt>
                <c:pt idx="168">
                  <c:v>0.14532420039999999</c:v>
                </c:pt>
                <c:pt idx="169">
                  <c:v>0.14455485339999999</c:v>
                </c:pt>
                <c:pt idx="170">
                  <c:v>0.14459630849999999</c:v>
                </c:pt>
                <c:pt idx="171">
                  <c:v>0.14357191320000001</c:v>
                </c:pt>
                <c:pt idx="172">
                  <c:v>0.14165365699999999</c:v>
                </c:pt>
                <c:pt idx="173">
                  <c:v>0.1462641656</c:v>
                </c:pt>
                <c:pt idx="174">
                  <c:v>0.148523286</c:v>
                </c:pt>
                <c:pt idx="175">
                  <c:v>0.14738611879999999</c:v>
                </c:pt>
                <c:pt idx="176">
                  <c:v>0.1464709193</c:v>
                </c:pt>
                <c:pt idx="177">
                  <c:v>0.14560905099999999</c:v>
                </c:pt>
                <c:pt idx="178">
                  <c:v>0.14406253399999999</c:v>
                </c:pt>
                <c:pt idx="179">
                  <c:v>0.14369302989999999</c:v>
                </c:pt>
                <c:pt idx="180">
                  <c:v>0.14506115019999999</c:v>
                </c:pt>
                <c:pt idx="181">
                  <c:v>0.1506633312</c:v>
                </c:pt>
                <c:pt idx="182">
                  <c:v>0.14987070860000001</c:v>
                </c:pt>
                <c:pt idx="183">
                  <c:v>0.1509521455</c:v>
                </c:pt>
                <c:pt idx="184">
                  <c:v>0.1505311131</c:v>
                </c:pt>
                <c:pt idx="185">
                  <c:v>0.1513053328</c:v>
                </c:pt>
                <c:pt idx="186">
                  <c:v>0.1538051963</c:v>
                </c:pt>
                <c:pt idx="187">
                  <c:v>0.15003573889999999</c:v>
                </c:pt>
                <c:pt idx="188">
                  <c:v>0.15283237399999999</c:v>
                </c:pt>
                <c:pt idx="189">
                  <c:v>0.15419740970000001</c:v>
                </c:pt>
                <c:pt idx="190">
                  <c:v>0.15115557609999999</c:v>
                </c:pt>
                <c:pt idx="191">
                  <c:v>0.1525730193</c:v>
                </c:pt>
                <c:pt idx="192">
                  <c:v>0.1523710489</c:v>
                </c:pt>
                <c:pt idx="193">
                  <c:v>0.15148662030000001</c:v>
                </c:pt>
                <c:pt idx="194">
                  <c:v>0.15297695989999999</c:v>
                </c:pt>
                <c:pt idx="195">
                  <c:v>0.15512238440000001</c:v>
                </c:pt>
                <c:pt idx="196">
                  <c:v>0.15483947100000001</c:v>
                </c:pt>
                <c:pt idx="197">
                  <c:v>0.153477326</c:v>
                </c:pt>
                <c:pt idx="198">
                  <c:v>0.15105399489999999</c:v>
                </c:pt>
                <c:pt idx="199">
                  <c:v>0.1557061076</c:v>
                </c:pt>
                <c:pt idx="200">
                  <c:v>0.1506423056</c:v>
                </c:pt>
                <c:pt idx="201">
                  <c:v>0.1570515633</c:v>
                </c:pt>
                <c:pt idx="202">
                  <c:v>0.1567278057</c:v>
                </c:pt>
                <c:pt idx="203">
                  <c:v>0.15649409589999999</c:v>
                </c:pt>
                <c:pt idx="204">
                  <c:v>0.15825900439999999</c:v>
                </c:pt>
                <c:pt idx="205">
                  <c:v>0.15504088999999999</c:v>
                </c:pt>
                <c:pt idx="206">
                  <c:v>0.15704067050000001</c:v>
                </c:pt>
                <c:pt idx="207">
                  <c:v>0.15700407329999999</c:v>
                </c:pt>
                <c:pt idx="208">
                  <c:v>0.1537062377</c:v>
                </c:pt>
                <c:pt idx="209">
                  <c:v>0.15733948349999999</c:v>
                </c:pt>
                <c:pt idx="210">
                  <c:v>0.15798112750000001</c:v>
                </c:pt>
                <c:pt idx="211">
                  <c:v>0.1572459638</c:v>
                </c:pt>
                <c:pt idx="212">
                  <c:v>0.15893772240000001</c:v>
                </c:pt>
                <c:pt idx="213">
                  <c:v>0.16122297939999999</c:v>
                </c:pt>
                <c:pt idx="214">
                  <c:v>0.1584625244</c:v>
                </c:pt>
                <c:pt idx="215">
                  <c:v>0.15927153829999999</c:v>
                </c:pt>
                <c:pt idx="216">
                  <c:v>0.1601095498</c:v>
                </c:pt>
                <c:pt idx="217">
                  <c:v>0.15933205189999999</c:v>
                </c:pt>
                <c:pt idx="218">
                  <c:v>0.1623320878</c:v>
                </c:pt>
                <c:pt idx="219">
                  <c:v>0.15868681670000001</c:v>
                </c:pt>
                <c:pt idx="220">
                  <c:v>0.156773001</c:v>
                </c:pt>
                <c:pt idx="221">
                  <c:v>0.15854601560000001</c:v>
                </c:pt>
                <c:pt idx="222">
                  <c:v>0.15738210080000001</c:v>
                </c:pt>
                <c:pt idx="223">
                  <c:v>0.16106355189999999</c:v>
                </c:pt>
                <c:pt idx="224">
                  <c:v>0.1610195488</c:v>
                </c:pt>
                <c:pt idx="225">
                  <c:v>0.1624168158</c:v>
                </c:pt>
                <c:pt idx="226">
                  <c:v>0.1609646827</c:v>
                </c:pt>
                <c:pt idx="227">
                  <c:v>0.1621265113</c:v>
                </c:pt>
                <c:pt idx="228">
                  <c:v>0.1612768769</c:v>
                </c:pt>
                <c:pt idx="229">
                  <c:v>0.158637166</c:v>
                </c:pt>
                <c:pt idx="230">
                  <c:v>0.15931957960000001</c:v>
                </c:pt>
                <c:pt idx="231">
                  <c:v>0.1617024094</c:v>
                </c:pt>
                <c:pt idx="232">
                  <c:v>0.16025370359999999</c:v>
                </c:pt>
                <c:pt idx="233">
                  <c:v>0.1602413952</c:v>
                </c:pt>
                <c:pt idx="234">
                  <c:v>0.15854661170000001</c:v>
                </c:pt>
                <c:pt idx="235">
                  <c:v>0.16305461530000001</c:v>
                </c:pt>
                <c:pt idx="236">
                  <c:v>0.15732844169999999</c:v>
                </c:pt>
                <c:pt idx="237">
                  <c:v>0.16265015299999999</c:v>
                </c:pt>
                <c:pt idx="238">
                  <c:v>0.16331186889999999</c:v>
                </c:pt>
                <c:pt idx="239">
                  <c:v>0.16343656179999999</c:v>
                </c:pt>
                <c:pt idx="240">
                  <c:v>0.1641914994</c:v>
                </c:pt>
                <c:pt idx="241">
                  <c:v>0.15706400570000001</c:v>
                </c:pt>
                <c:pt idx="242">
                  <c:v>0.16163749990000001</c:v>
                </c:pt>
                <c:pt idx="243">
                  <c:v>0.15916277470000001</c:v>
                </c:pt>
                <c:pt idx="244">
                  <c:v>0.1610355973</c:v>
                </c:pt>
                <c:pt idx="245">
                  <c:v>0.1589628458</c:v>
                </c:pt>
                <c:pt idx="246">
                  <c:v>0.15863527359999999</c:v>
                </c:pt>
                <c:pt idx="247">
                  <c:v>0.15914735199999999</c:v>
                </c:pt>
                <c:pt idx="248">
                  <c:v>0.1621439308</c:v>
                </c:pt>
                <c:pt idx="249">
                  <c:v>0.1623328775</c:v>
                </c:pt>
                <c:pt idx="250">
                  <c:v>0.16076084970000001</c:v>
                </c:pt>
                <c:pt idx="251">
                  <c:v>0.16013418139999999</c:v>
                </c:pt>
                <c:pt idx="252">
                  <c:v>0.16313540939999999</c:v>
                </c:pt>
                <c:pt idx="253">
                  <c:v>0.1602102369</c:v>
                </c:pt>
                <c:pt idx="254">
                  <c:v>0.15895362199999999</c:v>
                </c:pt>
                <c:pt idx="255">
                  <c:v>0.16092771289999999</c:v>
                </c:pt>
                <c:pt idx="256">
                  <c:v>0.1611061543</c:v>
                </c:pt>
                <c:pt idx="257">
                  <c:v>0.1605025232</c:v>
                </c:pt>
                <c:pt idx="258">
                  <c:v>0.16058766839999999</c:v>
                </c:pt>
                <c:pt idx="259">
                  <c:v>0.15940718349999999</c:v>
                </c:pt>
                <c:pt idx="260">
                  <c:v>0.1603149623</c:v>
                </c:pt>
                <c:pt idx="261">
                  <c:v>0.16059827800000001</c:v>
                </c:pt>
                <c:pt idx="262">
                  <c:v>0.15766358380000001</c:v>
                </c:pt>
                <c:pt idx="263">
                  <c:v>0.15935567019999999</c:v>
                </c:pt>
                <c:pt idx="264">
                  <c:v>0.15736284850000001</c:v>
                </c:pt>
                <c:pt idx="265">
                  <c:v>0.15902894740000001</c:v>
                </c:pt>
                <c:pt idx="266">
                  <c:v>0.15925659240000001</c:v>
                </c:pt>
                <c:pt idx="267">
                  <c:v>0.16001491249999999</c:v>
                </c:pt>
                <c:pt idx="268">
                  <c:v>0.15821649130000001</c:v>
                </c:pt>
                <c:pt idx="269">
                  <c:v>0.15793925519999999</c:v>
                </c:pt>
                <c:pt idx="270">
                  <c:v>0.15769787129999999</c:v>
                </c:pt>
                <c:pt idx="271">
                  <c:v>0.15672668810000001</c:v>
                </c:pt>
                <c:pt idx="272">
                  <c:v>0.1571688205</c:v>
                </c:pt>
                <c:pt idx="273">
                  <c:v>0.15587396919999999</c:v>
                </c:pt>
                <c:pt idx="274">
                  <c:v>0.15698459740000001</c:v>
                </c:pt>
                <c:pt idx="275">
                  <c:v>0.1565212607</c:v>
                </c:pt>
                <c:pt idx="276">
                  <c:v>0.15634521840000001</c:v>
                </c:pt>
                <c:pt idx="277">
                  <c:v>0.15710946919999999</c:v>
                </c:pt>
                <c:pt idx="278">
                  <c:v>0.1573956758</c:v>
                </c:pt>
                <c:pt idx="279">
                  <c:v>0.1544062048</c:v>
                </c:pt>
                <c:pt idx="280">
                  <c:v>0.15677909549999999</c:v>
                </c:pt>
                <c:pt idx="281">
                  <c:v>0.15711322429999999</c:v>
                </c:pt>
                <c:pt idx="282">
                  <c:v>0.15389199549999999</c:v>
                </c:pt>
                <c:pt idx="283">
                  <c:v>0.15403816100000001</c:v>
                </c:pt>
                <c:pt idx="284">
                  <c:v>0.1528767496</c:v>
                </c:pt>
                <c:pt idx="285">
                  <c:v>0.15542799230000001</c:v>
                </c:pt>
                <c:pt idx="286">
                  <c:v>0.15379299220000001</c:v>
                </c:pt>
                <c:pt idx="287">
                  <c:v>0.1558069289</c:v>
                </c:pt>
                <c:pt idx="288">
                  <c:v>0.15556271369999999</c:v>
                </c:pt>
                <c:pt idx="289">
                  <c:v>0.1531726867</c:v>
                </c:pt>
                <c:pt idx="290">
                  <c:v>0.15258577470000001</c:v>
                </c:pt>
                <c:pt idx="291">
                  <c:v>0.15264618399999999</c:v>
                </c:pt>
                <c:pt idx="292">
                  <c:v>0.15253594519999999</c:v>
                </c:pt>
                <c:pt idx="293">
                  <c:v>0.1533856988</c:v>
                </c:pt>
                <c:pt idx="294">
                  <c:v>0.15356464680000001</c:v>
                </c:pt>
                <c:pt idx="295">
                  <c:v>0.1541478634</c:v>
                </c:pt>
                <c:pt idx="296">
                  <c:v>0.14894427360000001</c:v>
                </c:pt>
                <c:pt idx="297">
                  <c:v>0.15106996889999999</c:v>
                </c:pt>
                <c:pt idx="298">
                  <c:v>0.1505144984</c:v>
                </c:pt>
                <c:pt idx="299">
                  <c:v>0.14960953590000001</c:v>
                </c:pt>
                <c:pt idx="300">
                  <c:v>0.15300174059999999</c:v>
                </c:pt>
                <c:pt idx="301">
                  <c:v>0.14916396139999999</c:v>
                </c:pt>
                <c:pt idx="302">
                  <c:v>0.14968883990000001</c:v>
                </c:pt>
                <c:pt idx="303">
                  <c:v>0.14948928359999999</c:v>
                </c:pt>
                <c:pt idx="304">
                  <c:v>0.1506869197</c:v>
                </c:pt>
                <c:pt idx="305">
                  <c:v>0.15016908940000001</c:v>
                </c:pt>
                <c:pt idx="306">
                  <c:v>0.1486516893</c:v>
                </c:pt>
                <c:pt idx="307">
                  <c:v>0.15019524100000001</c:v>
                </c:pt>
                <c:pt idx="308">
                  <c:v>0.14980527760000001</c:v>
                </c:pt>
                <c:pt idx="309">
                  <c:v>0.14879891279999999</c:v>
                </c:pt>
                <c:pt idx="310">
                  <c:v>0.1477653682</c:v>
                </c:pt>
                <c:pt idx="311">
                  <c:v>0.14804108439999999</c:v>
                </c:pt>
                <c:pt idx="312">
                  <c:v>0.14853399989999999</c:v>
                </c:pt>
                <c:pt idx="313">
                  <c:v>0.14858101309999999</c:v>
                </c:pt>
                <c:pt idx="314">
                  <c:v>0.1492176801</c:v>
                </c:pt>
                <c:pt idx="315">
                  <c:v>0.14716696739999999</c:v>
                </c:pt>
                <c:pt idx="316">
                  <c:v>0.14789365230000001</c:v>
                </c:pt>
                <c:pt idx="317">
                  <c:v>0.1482575089</c:v>
                </c:pt>
                <c:pt idx="318">
                  <c:v>0.14761438969999999</c:v>
                </c:pt>
                <c:pt idx="319">
                  <c:v>0.1502170414</c:v>
                </c:pt>
                <c:pt idx="320">
                  <c:v>0.14871872959999999</c:v>
                </c:pt>
                <c:pt idx="321">
                  <c:v>0.1475317776</c:v>
                </c:pt>
                <c:pt idx="322">
                  <c:v>0.14795915779999999</c:v>
                </c:pt>
                <c:pt idx="323">
                  <c:v>0.147037521</c:v>
                </c:pt>
                <c:pt idx="324">
                  <c:v>0.14870481190000001</c:v>
                </c:pt>
                <c:pt idx="325">
                  <c:v>0.146686554</c:v>
                </c:pt>
                <c:pt idx="326">
                  <c:v>0.14973860980000001</c:v>
                </c:pt>
                <c:pt idx="327">
                  <c:v>0.14753811059999999</c:v>
                </c:pt>
                <c:pt idx="328">
                  <c:v>0.1482311338</c:v>
                </c:pt>
                <c:pt idx="329">
                  <c:v>0.14931920169999999</c:v>
                </c:pt>
                <c:pt idx="330">
                  <c:v>0.14902694520000001</c:v>
                </c:pt>
                <c:pt idx="331">
                  <c:v>0.15014296769999999</c:v>
                </c:pt>
                <c:pt idx="332">
                  <c:v>0.1479868144</c:v>
                </c:pt>
                <c:pt idx="333">
                  <c:v>0.14717769620000001</c:v>
                </c:pt>
                <c:pt idx="334">
                  <c:v>0.1495643109</c:v>
                </c:pt>
                <c:pt idx="335">
                  <c:v>0.1503110379</c:v>
                </c:pt>
                <c:pt idx="336">
                  <c:v>0.1489544511</c:v>
                </c:pt>
                <c:pt idx="337">
                  <c:v>0.14719167350000001</c:v>
                </c:pt>
                <c:pt idx="338">
                  <c:v>0.1497814506</c:v>
                </c:pt>
                <c:pt idx="339">
                  <c:v>0.14938516909999999</c:v>
                </c:pt>
                <c:pt idx="340">
                  <c:v>0.14908108119999999</c:v>
                </c:pt>
                <c:pt idx="341">
                  <c:v>0.15029431879999999</c:v>
                </c:pt>
                <c:pt idx="342">
                  <c:v>0.1493822783</c:v>
                </c:pt>
                <c:pt idx="343">
                  <c:v>0.14878389240000001</c:v>
                </c:pt>
                <c:pt idx="344">
                  <c:v>0.1512246579</c:v>
                </c:pt>
                <c:pt idx="345">
                  <c:v>0.14975722129999999</c:v>
                </c:pt>
                <c:pt idx="346">
                  <c:v>0.14726641770000001</c:v>
                </c:pt>
                <c:pt idx="347">
                  <c:v>0.14998549219999999</c:v>
                </c:pt>
                <c:pt idx="348">
                  <c:v>0.15112261469999999</c:v>
                </c:pt>
                <c:pt idx="349">
                  <c:v>0.14875519279999999</c:v>
                </c:pt>
                <c:pt idx="350">
                  <c:v>0.14957657460000001</c:v>
                </c:pt>
                <c:pt idx="351">
                  <c:v>0.150159508</c:v>
                </c:pt>
                <c:pt idx="352">
                  <c:v>0.1500557065</c:v>
                </c:pt>
                <c:pt idx="353">
                  <c:v>0.14954553540000001</c:v>
                </c:pt>
                <c:pt idx="354">
                  <c:v>0.15173515679999999</c:v>
                </c:pt>
                <c:pt idx="355">
                  <c:v>0.14908702670000001</c:v>
                </c:pt>
                <c:pt idx="356">
                  <c:v>0.15064951779999999</c:v>
                </c:pt>
                <c:pt idx="357">
                  <c:v>0.15162085</c:v>
                </c:pt>
                <c:pt idx="358">
                  <c:v>0.150807634</c:v>
                </c:pt>
                <c:pt idx="359">
                  <c:v>0.15079647299999999</c:v>
                </c:pt>
                <c:pt idx="360">
                  <c:v>0.15258069339999999</c:v>
                </c:pt>
                <c:pt idx="361">
                  <c:v>0.1510740072</c:v>
                </c:pt>
                <c:pt idx="362">
                  <c:v>0.1522993594</c:v>
                </c:pt>
                <c:pt idx="363">
                  <c:v>0.15063868459999999</c:v>
                </c:pt>
                <c:pt idx="364">
                  <c:v>0.1514428109</c:v>
                </c:pt>
                <c:pt idx="365">
                  <c:v>0.15202790499999999</c:v>
                </c:pt>
                <c:pt idx="366">
                  <c:v>0.15230900050000001</c:v>
                </c:pt>
                <c:pt idx="367">
                  <c:v>0.15528754889999999</c:v>
                </c:pt>
                <c:pt idx="368">
                  <c:v>0.15423639119999999</c:v>
                </c:pt>
                <c:pt idx="369">
                  <c:v>0.1560280919</c:v>
                </c:pt>
                <c:pt idx="370">
                  <c:v>0.1561482847</c:v>
                </c:pt>
                <c:pt idx="371">
                  <c:v>0.15703022480000001</c:v>
                </c:pt>
                <c:pt idx="372">
                  <c:v>0.15877497199999999</c:v>
                </c:pt>
                <c:pt idx="373">
                  <c:v>0.15819256009999999</c:v>
                </c:pt>
                <c:pt idx="374">
                  <c:v>0.15902857479999999</c:v>
                </c:pt>
                <c:pt idx="375">
                  <c:v>0.15971294050000001</c:v>
                </c:pt>
                <c:pt idx="376">
                  <c:v>0.1586710066</c:v>
                </c:pt>
                <c:pt idx="377">
                  <c:v>0.16012059149999999</c:v>
                </c:pt>
                <c:pt idx="378">
                  <c:v>0.161964789</c:v>
                </c:pt>
                <c:pt idx="379">
                  <c:v>0.1643621773</c:v>
                </c:pt>
                <c:pt idx="380">
                  <c:v>0.16344380380000001</c:v>
                </c:pt>
                <c:pt idx="381">
                  <c:v>0.1685504615</c:v>
                </c:pt>
                <c:pt idx="382">
                  <c:v>0.16815739869999999</c:v>
                </c:pt>
                <c:pt idx="383">
                  <c:v>0.16746717689999999</c:v>
                </c:pt>
                <c:pt idx="384">
                  <c:v>0.17275929449999999</c:v>
                </c:pt>
                <c:pt idx="385">
                  <c:v>0.17520770429999999</c:v>
                </c:pt>
                <c:pt idx="386">
                  <c:v>0.18024720250000001</c:v>
                </c:pt>
                <c:pt idx="387">
                  <c:v>0.1838759482</c:v>
                </c:pt>
                <c:pt idx="388">
                  <c:v>0.19007743899999999</c:v>
                </c:pt>
                <c:pt idx="389">
                  <c:v>0.19414749740000001</c:v>
                </c:pt>
                <c:pt idx="390">
                  <c:v>0.2038379759</c:v>
                </c:pt>
                <c:pt idx="391">
                  <c:v>0.21004125479999999</c:v>
                </c:pt>
                <c:pt idx="392">
                  <c:v>0.21785974499999999</c:v>
                </c:pt>
                <c:pt idx="393">
                  <c:v>0.22999468449999999</c:v>
                </c:pt>
                <c:pt idx="394">
                  <c:v>0.24066984650000001</c:v>
                </c:pt>
                <c:pt idx="395">
                  <c:v>0.25107815859999999</c:v>
                </c:pt>
                <c:pt idx="396">
                  <c:v>0.26263743639999998</c:v>
                </c:pt>
                <c:pt idx="397">
                  <c:v>0.27424940469999998</c:v>
                </c:pt>
                <c:pt idx="398">
                  <c:v>0.2910781503</c:v>
                </c:pt>
                <c:pt idx="399">
                  <c:v>0.30413088199999999</c:v>
                </c:pt>
                <c:pt idx="400">
                  <c:v>0.3226322532</c:v>
                </c:pt>
                <c:pt idx="401">
                  <c:v>0.34087237720000002</c:v>
                </c:pt>
                <c:pt idx="402">
                  <c:v>0.35390600560000002</c:v>
                </c:pt>
                <c:pt idx="403">
                  <c:v>0.37232816219999998</c:v>
                </c:pt>
                <c:pt idx="404">
                  <c:v>0.38697984810000002</c:v>
                </c:pt>
                <c:pt idx="405">
                  <c:v>0.4130292237</c:v>
                </c:pt>
                <c:pt idx="406">
                  <c:v>0.43332675100000001</c:v>
                </c:pt>
                <c:pt idx="407">
                  <c:v>0.4492696524</c:v>
                </c:pt>
                <c:pt idx="408">
                  <c:v>0.46589151020000003</c:v>
                </c:pt>
                <c:pt idx="409">
                  <c:v>0.48233246800000001</c:v>
                </c:pt>
                <c:pt idx="410">
                  <c:v>0.49630311129999999</c:v>
                </c:pt>
                <c:pt idx="411">
                  <c:v>0.52457457780000005</c:v>
                </c:pt>
                <c:pt idx="412">
                  <c:v>0.53760480879999994</c:v>
                </c:pt>
                <c:pt idx="413">
                  <c:v>0.55802839989999997</c:v>
                </c:pt>
                <c:pt idx="414">
                  <c:v>0.57706129549999996</c:v>
                </c:pt>
                <c:pt idx="415">
                  <c:v>0.59453427790000002</c:v>
                </c:pt>
                <c:pt idx="416">
                  <c:v>0.60433655980000001</c:v>
                </c:pt>
                <c:pt idx="417">
                  <c:v>0.62626802920000002</c:v>
                </c:pt>
                <c:pt idx="418">
                  <c:v>0.64158713820000002</c:v>
                </c:pt>
                <c:pt idx="419">
                  <c:v>0.65657103059999999</c:v>
                </c:pt>
                <c:pt idx="420">
                  <c:v>0.67285579439999998</c:v>
                </c:pt>
                <c:pt idx="421">
                  <c:v>0.68696212769999998</c:v>
                </c:pt>
                <c:pt idx="422">
                  <c:v>0.70446085930000002</c:v>
                </c:pt>
                <c:pt idx="423">
                  <c:v>0.72628647089999998</c:v>
                </c:pt>
                <c:pt idx="424">
                  <c:v>0.73358058930000003</c:v>
                </c:pt>
                <c:pt idx="425">
                  <c:v>0.73446536060000001</c:v>
                </c:pt>
                <c:pt idx="426">
                  <c:v>0.76371365790000001</c:v>
                </c:pt>
                <c:pt idx="427">
                  <c:v>0.78620153670000004</c:v>
                </c:pt>
                <c:pt idx="428">
                  <c:v>0.78497463460000005</c:v>
                </c:pt>
                <c:pt idx="429">
                  <c:v>0.8125143051</c:v>
                </c:pt>
                <c:pt idx="430">
                  <c:v>0.80479419230000004</c:v>
                </c:pt>
                <c:pt idx="431">
                  <c:v>0.81857001780000005</c:v>
                </c:pt>
                <c:pt idx="432">
                  <c:v>0.8870341182</c:v>
                </c:pt>
                <c:pt idx="433">
                  <c:v>0.88904380800000005</c:v>
                </c:pt>
                <c:pt idx="434">
                  <c:v>0.90774458650000001</c:v>
                </c:pt>
                <c:pt idx="435">
                  <c:v>0.86633163690000003</c:v>
                </c:pt>
                <c:pt idx="436">
                  <c:v>0.93441838030000002</c:v>
                </c:pt>
                <c:pt idx="437">
                  <c:v>0.95454305409999995</c:v>
                </c:pt>
                <c:pt idx="438">
                  <c:v>0.96827632190000001</c:v>
                </c:pt>
                <c:pt idx="439">
                  <c:v>0.99695485829999997</c:v>
                </c:pt>
                <c:pt idx="440">
                  <c:v>0.9926154613</c:v>
                </c:pt>
                <c:pt idx="441">
                  <c:v>1.0240831379999999</c:v>
                </c:pt>
                <c:pt idx="442">
                  <c:v>1.0057034490000001</c:v>
                </c:pt>
                <c:pt idx="443">
                  <c:v>1.042761922</c:v>
                </c:pt>
                <c:pt idx="444">
                  <c:v>1.098907471</c:v>
                </c:pt>
                <c:pt idx="445">
                  <c:v>1.0708702800000001</c:v>
                </c:pt>
                <c:pt idx="446">
                  <c:v>1.0679190160000001</c:v>
                </c:pt>
                <c:pt idx="447">
                  <c:v>1.125991344</c:v>
                </c:pt>
                <c:pt idx="448">
                  <c:v>1.138697743</c:v>
                </c:pt>
                <c:pt idx="449">
                  <c:v>1.116844773</c:v>
                </c:pt>
                <c:pt idx="450">
                  <c:v>1.1890445949999999</c:v>
                </c:pt>
                <c:pt idx="451">
                  <c:v>1.170101643</c:v>
                </c:pt>
                <c:pt idx="452">
                  <c:v>1.112989545</c:v>
                </c:pt>
                <c:pt idx="453">
                  <c:v>1.2484556440000001</c:v>
                </c:pt>
                <c:pt idx="454">
                  <c:v>1.1763039829999999</c:v>
                </c:pt>
                <c:pt idx="455">
                  <c:v>1.206434011</c:v>
                </c:pt>
                <c:pt idx="456">
                  <c:v>1.1681849959999999</c:v>
                </c:pt>
                <c:pt idx="457">
                  <c:v>1.2532404660000001</c:v>
                </c:pt>
                <c:pt idx="458">
                  <c:v>1.2534508710000001</c:v>
                </c:pt>
                <c:pt idx="459">
                  <c:v>1.2771186830000001</c:v>
                </c:pt>
                <c:pt idx="460">
                  <c:v>1.3121042249999999</c:v>
                </c:pt>
                <c:pt idx="461">
                  <c:v>1.2689666749999999</c:v>
                </c:pt>
                <c:pt idx="462">
                  <c:v>1.26872611</c:v>
                </c:pt>
                <c:pt idx="463">
                  <c:v>1.261585116</c:v>
                </c:pt>
                <c:pt idx="464">
                  <c:v>1.407244921</c:v>
                </c:pt>
                <c:pt idx="465">
                  <c:v>1.3893059489999999</c:v>
                </c:pt>
                <c:pt idx="466">
                  <c:v>1.419934869</c:v>
                </c:pt>
                <c:pt idx="467">
                  <c:v>1.4111493829999999</c:v>
                </c:pt>
                <c:pt idx="468">
                  <c:v>1.305172443</c:v>
                </c:pt>
                <c:pt idx="469">
                  <c:v>1.4004179240000001</c:v>
                </c:pt>
                <c:pt idx="470">
                  <c:v>1.4114923479999999</c:v>
                </c:pt>
                <c:pt idx="471">
                  <c:v>1.434198737</c:v>
                </c:pt>
                <c:pt idx="472">
                  <c:v>1.4491891859999999</c:v>
                </c:pt>
                <c:pt idx="473">
                  <c:v>1.4498307699999999</c:v>
                </c:pt>
                <c:pt idx="474">
                  <c:v>1.5605226759999999</c:v>
                </c:pt>
                <c:pt idx="475">
                  <c:v>1.4819527859999999</c:v>
                </c:pt>
                <c:pt idx="476">
                  <c:v>1.5087934730000001</c:v>
                </c:pt>
                <c:pt idx="477">
                  <c:v>1.4388678070000001</c:v>
                </c:pt>
                <c:pt idx="478">
                  <c:v>1.4873965979999999</c:v>
                </c:pt>
                <c:pt idx="479">
                  <c:v>1.5159058569999999</c:v>
                </c:pt>
                <c:pt idx="480">
                  <c:v>1.6028792860000001</c:v>
                </c:pt>
                <c:pt idx="481">
                  <c:v>1.50336051</c:v>
                </c:pt>
                <c:pt idx="482">
                  <c:v>1.534003735</c:v>
                </c:pt>
                <c:pt idx="483">
                  <c:v>1.544940591</c:v>
                </c:pt>
                <c:pt idx="484">
                  <c:v>1.631731153</c:v>
                </c:pt>
                <c:pt idx="485">
                  <c:v>1.6031807659999999</c:v>
                </c:pt>
                <c:pt idx="486">
                  <c:v>1.470044374</c:v>
                </c:pt>
                <c:pt idx="487">
                  <c:v>1.539583921</c:v>
                </c:pt>
                <c:pt idx="488">
                  <c:v>1.6259782309999999</c:v>
                </c:pt>
                <c:pt idx="489">
                  <c:v>1.581432462</c:v>
                </c:pt>
                <c:pt idx="490">
                  <c:v>1.4411906000000001</c:v>
                </c:pt>
                <c:pt idx="491">
                  <c:v>1.494848132</c:v>
                </c:pt>
                <c:pt idx="492">
                  <c:v>1.6572840209999999</c:v>
                </c:pt>
                <c:pt idx="493">
                  <c:v>1.608972549</c:v>
                </c:pt>
                <c:pt idx="494">
                  <c:v>1.6423681969999999</c:v>
                </c:pt>
                <c:pt idx="495">
                  <c:v>1.6951197389999999</c:v>
                </c:pt>
                <c:pt idx="496">
                  <c:v>1.5771174429999999</c:v>
                </c:pt>
                <c:pt idx="497">
                  <c:v>1.6558862919999999</c:v>
                </c:pt>
                <c:pt idx="498">
                  <c:v>1.6058324580000001</c:v>
                </c:pt>
                <c:pt idx="499">
                  <c:v>1.529652834</c:v>
                </c:pt>
                <c:pt idx="500">
                  <c:v>1.6227012869999999</c:v>
                </c:pt>
                <c:pt idx="501">
                  <c:v>1.617726564</c:v>
                </c:pt>
                <c:pt idx="502">
                  <c:v>1.631521344</c:v>
                </c:pt>
                <c:pt idx="503">
                  <c:v>1.500424623</c:v>
                </c:pt>
                <c:pt idx="504">
                  <c:v>1.581293821</c:v>
                </c:pt>
                <c:pt idx="505">
                  <c:v>1.6410129069999999</c:v>
                </c:pt>
                <c:pt idx="506">
                  <c:v>1.676125884</c:v>
                </c:pt>
                <c:pt idx="507">
                  <c:v>1.586804986</c:v>
                </c:pt>
                <c:pt idx="508">
                  <c:v>1.5675775999999999</c:v>
                </c:pt>
                <c:pt idx="509">
                  <c:v>1.5969152449999999</c:v>
                </c:pt>
                <c:pt idx="510">
                  <c:v>1.5737739799999999</c:v>
                </c:pt>
                <c:pt idx="511">
                  <c:v>1.615164995</c:v>
                </c:pt>
                <c:pt idx="512">
                  <c:v>1.5587431190000001</c:v>
                </c:pt>
                <c:pt idx="513">
                  <c:v>1.5968996289999999</c:v>
                </c:pt>
                <c:pt idx="514">
                  <c:v>1.590405345</c:v>
                </c:pt>
                <c:pt idx="515">
                  <c:v>1.584628105</c:v>
                </c:pt>
                <c:pt idx="516">
                  <c:v>1.5899337529999999</c:v>
                </c:pt>
                <c:pt idx="517">
                  <c:v>1.6124956610000001</c:v>
                </c:pt>
                <c:pt idx="518">
                  <c:v>1.674470305</c:v>
                </c:pt>
                <c:pt idx="519">
                  <c:v>1.6846174</c:v>
                </c:pt>
                <c:pt idx="520">
                  <c:v>1.7109277249999999</c:v>
                </c:pt>
                <c:pt idx="521">
                  <c:v>1.701997757</c:v>
                </c:pt>
                <c:pt idx="522">
                  <c:v>1.623529792</c:v>
                </c:pt>
                <c:pt idx="523">
                  <c:v>1.647988915</c:v>
                </c:pt>
                <c:pt idx="524">
                  <c:v>1.6085419649999999</c:v>
                </c:pt>
                <c:pt idx="525">
                  <c:v>1.635159612</c:v>
                </c:pt>
                <c:pt idx="526">
                  <c:v>1.6592658760000001</c:v>
                </c:pt>
                <c:pt idx="527">
                  <c:v>1.5690692660000001</c:v>
                </c:pt>
                <c:pt idx="528">
                  <c:v>1.622268915</c:v>
                </c:pt>
                <c:pt idx="529">
                  <c:v>1.7013213629999999</c:v>
                </c:pt>
                <c:pt idx="530">
                  <c:v>1.605904698</c:v>
                </c:pt>
                <c:pt idx="531">
                  <c:v>1.779439926</c:v>
                </c:pt>
                <c:pt idx="532">
                  <c:v>1.680921793</c:v>
                </c:pt>
                <c:pt idx="533">
                  <c:v>1.68156302</c:v>
                </c:pt>
                <c:pt idx="534">
                  <c:v>1.631206274</c:v>
                </c:pt>
                <c:pt idx="535">
                  <c:v>1.6772729159999999</c:v>
                </c:pt>
                <c:pt idx="536">
                  <c:v>1.767649531</c:v>
                </c:pt>
                <c:pt idx="537">
                  <c:v>1.623941302</c:v>
                </c:pt>
                <c:pt idx="538">
                  <c:v>1.7081000799999999</c:v>
                </c:pt>
                <c:pt idx="539">
                  <c:v>1.600181699</c:v>
                </c:pt>
                <c:pt idx="540">
                  <c:v>1.6609075069999999</c:v>
                </c:pt>
                <c:pt idx="541">
                  <c:v>1.6875931019999999</c:v>
                </c:pt>
                <c:pt idx="542">
                  <c:v>1.539178371</c:v>
                </c:pt>
                <c:pt idx="543">
                  <c:v>1.558887482</c:v>
                </c:pt>
                <c:pt idx="544">
                  <c:v>1.6436692479999999</c:v>
                </c:pt>
                <c:pt idx="545">
                  <c:v>1.5123085979999999</c:v>
                </c:pt>
                <c:pt idx="546">
                  <c:v>1.7647775409999999</c:v>
                </c:pt>
                <c:pt idx="547">
                  <c:v>1.644819856</c:v>
                </c:pt>
                <c:pt idx="548">
                  <c:v>1.7084889409999999</c:v>
                </c:pt>
                <c:pt idx="549">
                  <c:v>1.633983135</c:v>
                </c:pt>
                <c:pt idx="550">
                  <c:v>1.574307919</c:v>
                </c:pt>
                <c:pt idx="551">
                  <c:v>1.661360621</c:v>
                </c:pt>
                <c:pt idx="552">
                  <c:v>1.6732295749999999</c:v>
                </c:pt>
                <c:pt idx="553">
                  <c:v>1.6556869750000001</c:v>
                </c:pt>
                <c:pt idx="554">
                  <c:v>1.692632318</c:v>
                </c:pt>
                <c:pt idx="555">
                  <c:v>1.648290992</c:v>
                </c:pt>
                <c:pt idx="556">
                  <c:v>1.653943658</c:v>
                </c:pt>
                <c:pt idx="557">
                  <c:v>1.6698600050000001</c:v>
                </c:pt>
                <c:pt idx="558">
                  <c:v>1.6509560350000001</c:v>
                </c:pt>
                <c:pt idx="559">
                  <c:v>1.609995246</c:v>
                </c:pt>
                <c:pt idx="560">
                  <c:v>1.586052179</c:v>
                </c:pt>
                <c:pt idx="561">
                  <c:v>1.7141661640000001</c:v>
                </c:pt>
                <c:pt idx="562">
                  <c:v>1.7065039870000001</c:v>
                </c:pt>
                <c:pt idx="563">
                  <c:v>1.5844320059999999</c:v>
                </c:pt>
                <c:pt idx="564">
                  <c:v>1.6472873690000001</c:v>
                </c:pt>
                <c:pt idx="565">
                  <c:v>2.056693316</c:v>
                </c:pt>
                <c:pt idx="566">
                  <c:v>1.5868188139999999</c:v>
                </c:pt>
                <c:pt idx="567">
                  <c:v>1.9058048729999999</c:v>
                </c:pt>
                <c:pt idx="568">
                  <c:v>1.8149505850000001</c:v>
                </c:pt>
                <c:pt idx="569">
                  <c:v>1.7533432250000001</c:v>
                </c:pt>
                <c:pt idx="570">
                  <c:v>1.9241271019999999</c:v>
                </c:pt>
                <c:pt idx="571">
                  <c:v>2.1190874580000001</c:v>
                </c:pt>
                <c:pt idx="572">
                  <c:v>1.659811258</c:v>
                </c:pt>
                <c:pt idx="573">
                  <c:v>1.6321074959999999</c:v>
                </c:pt>
                <c:pt idx="574">
                  <c:v>1.6707431079999999</c:v>
                </c:pt>
                <c:pt idx="575">
                  <c:v>1.58515501</c:v>
                </c:pt>
                <c:pt idx="576">
                  <c:v>1.621643543</c:v>
                </c:pt>
                <c:pt idx="577">
                  <c:v>1.573994398</c:v>
                </c:pt>
                <c:pt idx="578">
                  <c:v>1.6480187180000001</c:v>
                </c:pt>
                <c:pt idx="579">
                  <c:v>1.6509255169999999</c:v>
                </c:pt>
                <c:pt idx="580">
                  <c:v>1.7038935420000001</c:v>
                </c:pt>
                <c:pt idx="581">
                  <c:v>1.6314603089999999</c:v>
                </c:pt>
                <c:pt idx="582">
                  <c:v>1.5709685090000001</c:v>
                </c:pt>
                <c:pt idx="583">
                  <c:v>1.634097219</c:v>
                </c:pt>
                <c:pt idx="584">
                  <c:v>1.6667232510000001</c:v>
                </c:pt>
                <c:pt idx="585">
                  <c:v>1.5871731039999999</c:v>
                </c:pt>
                <c:pt idx="586">
                  <c:v>1.6166700119999999</c:v>
                </c:pt>
                <c:pt idx="587">
                  <c:v>1.5568330290000001</c:v>
                </c:pt>
                <c:pt idx="588">
                  <c:v>1.678976655</c:v>
                </c:pt>
                <c:pt idx="589">
                  <c:v>1.680895448</c:v>
                </c:pt>
                <c:pt idx="590">
                  <c:v>1.631018877</c:v>
                </c:pt>
                <c:pt idx="591">
                  <c:v>1.538212895</c:v>
                </c:pt>
                <c:pt idx="592">
                  <c:v>1.614648461</c:v>
                </c:pt>
                <c:pt idx="593">
                  <c:v>1.6312804219999999</c:v>
                </c:pt>
                <c:pt idx="594">
                  <c:v>1.727882981</c:v>
                </c:pt>
                <c:pt idx="595">
                  <c:v>1.5493593219999999</c:v>
                </c:pt>
                <c:pt idx="596">
                  <c:v>1.646233439</c:v>
                </c:pt>
                <c:pt idx="597">
                  <c:v>1.566543102</c:v>
                </c:pt>
                <c:pt idx="598">
                  <c:v>1.551839113</c:v>
                </c:pt>
                <c:pt idx="599">
                  <c:v>1.4832326170000001</c:v>
                </c:pt>
                <c:pt idx="600">
                  <c:v>1.618498325</c:v>
                </c:pt>
              </c:numCache>
            </c:numRef>
          </c:yVal>
          <c:smooth val="0"/>
          <c:extLst>
            <c:ext xmlns:c16="http://schemas.microsoft.com/office/drawing/2014/chart" uri="{C3380CC4-5D6E-409C-BE32-E72D297353CC}">
              <c16:uniqueId val="{00000001-8A32-8045-92F5-B396BBC898A7}"/>
            </c:ext>
          </c:extLst>
        </c:ser>
        <c:dLbls>
          <c:showLegendKey val="0"/>
          <c:showVal val="0"/>
          <c:showCatName val="0"/>
          <c:showSerName val="0"/>
          <c:showPercent val="0"/>
          <c:showBubbleSize val="0"/>
        </c:dLbls>
        <c:axId val="702878928"/>
        <c:axId val="703383328"/>
      </c:scatterChart>
      <c:valAx>
        <c:axId val="702878928"/>
        <c:scaling>
          <c:orientation val="minMax"/>
          <c:max val="500"/>
          <c:min val="2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i="0" baseline="0">
                    <a:solidFill>
                      <a:schemeClr val="tx1"/>
                    </a:solidFill>
                    <a:effectLst/>
                    <a:latin typeface="Times New Roman" panose="02020603050405020304" pitchFamily="18" charset="0"/>
                    <a:cs typeface="Times New Roman" panose="02020603050405020304" pitchFamily="18" charset="0"/>
                  </a:rPr>
                  <a:t>Wavelength [nm]</a:t>
                </a:r>
                <a:endParaRPr lang="en-US" sz="1600">
                  <a:solidFill>
                    <a:schemeClr val="tx1"/>
                  </a:solidFill>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703383328"/>
        <c:crosses val="autoZero"/>
        <c:crossBetween val="midCat"/>
      </c:valAx>
      <c:valAx>
        <c:axId val="703383328"/>
        <c:scaling>
          <c:orientation val="minMax"/>
          <c:max val="2.2000000000000002"/>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a:solidFill>
                      <a:schemeClr val="tx1"/>
                    </a:solidFill>
                    <a:latin typeface="Times New Roman" panose="02020603050405020304" pitchFamily="18" charset="0"/>
                    <a:cs typeface="Times New Roman" panose="02020603050405020304" pitchFamily="18" charset="0"/>
                  </a:rPr>
                  <a:t>Absorbance</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702878928"/>
        <c:crosses val="autoZero"/>
        <c:crossBetween val="midCat"/>
      </c:valAx>
      <c:spPr>
        <a:noFill/>
        <a:ln>
          <a:solidFill>
            <a:schemeClr val="tx1"/>
          </a:solidFill>
        </a:ln>
        <a:effectLst/>
      </c:spPr>
    </c:plotArea>
    <c:legend>
      <c:legendPos val="r"/>
      <c:layout>
        <c:manualLayout>
          <c:xMode val="edge"/>
          <c:yMode val="edge"/>
          <c:x val="0.64823535305310365"/>
          <c:y val="6.5180295870991112E-2"/>
          <c:w val="0.27260274957708613"/>
          <c:h val="0.1021491358175390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764738653705447E-2"/>
          <c:y val="2.0965908562224925E-2"/>
          <c:w val="0.90530690407524983"/>
          <c:h val="0.8959517637026545"/>
        </c:manualLayout>
      </c:layout>
      <c:scatterChart>
        <c:scatterStyle val="lineMarker"/>
        <c:varyColors val="0"/>
        <c:ser>
          <c:idx val="4"/>
          <c:order val="0"/>
          <c:tx>
            <c:v>Au(1)-HPA(12)-TiO2</c:v>
          </c:tx>
          <c:marker>
            <c:symbol val="circle"/>
            <c:size val="2"/>
            <c:spPr>
              <a:noFill/>
              <a:ln>
                <a:noFill/>
              </a:ln>
            </c:spPr>
          </c:marker>
          <c:xVal>
            <c:numRef>
              <c:f>'All samples'!$E$3:$E$603</c:f>
              <c:numCache>
                <c:formatCode>General</c:formatCode>
                <c:ptCount val="601"/>
                <c:pt idx="0">
                  <c:v>799.99749759999997</c:v>
                </c:pt>
                <c:pt idx="1">
                  <c:v>799.02838129999998</c:v>
                </c:pt>
                <c:pt idx="2">
                  <c:v>798.05889890000003</c:v>
                </c:pt>
                <c:pt idx="3">
                  <c:v>796.95050049999998</c:v>
                </c:pt>
                <c:pt idx="4">
                  <c:v>795.98022460000004</c:v>
                </c:pt>
                <c:pt idx="5">
                  <c:v>795.00958249999996</c:v>
                </c:pt>
                <c:pt idx="6">
                  <c:v>794.03857419999997</c:v>
                </c:pt>
                <c:pt idx="7">
                  <c:v>793.06713869999999</c:v>
                </c:pt>
                <c:pt idx="8">
                  <c:v>791.95654300000001</c:v>
                </c:pt>
                <c:pt idx="9">
                  <c:v>790.98431400000004</c:v>
                </c:pt>
                <c:pt idx="10">
                  <c:v>790.0117798</c:v>
                </c:pt>
                <c:pt idx="11">
                  <c:v>789.03881839999997</c:v>
                </c:pt>
                <c:pt idx="12">
                  <c:v>788.06549070000005</c:v>
                </c:pt>
                <c:pt idx="13">
                  <c:v>786.95269780000001</c:v>
                </c:pt>
                <c:pt idx="14">
                  <c:v>785.97857669999996</c:v>
                </c:pt>
                <c:pt idx="15">
                  <c:v>785.0040894</c:v>
                </c:pt>
                <c:pt idx="16">
                  <c:v>784.02923580000004</c:v>
                </c:pt>
                <c:pt idx="17">
                  <c:v>783.05401610000001</c:v>
                </c:pt>
                <c:pt idx="18">
                  <c:v>781.93896480000001</c:v>
                </c:pt>
                <c:pt idx="19">
                  <c:v>780.96295169999996</c:v>
                </c:pt>
                <c:pt idx="20">
                  <c:v>779.98657230000003</c:v>
                </c:pt>
                <c:pt idx="21">
                  <c:v>779.00982669999996</c:v>
                </c:pt>
                <c:pt idx="22">
                  <c:v>778.03271480000001</c:v>
                </c:pt>
                <c:pt idx="23">
                  <c:v>777.05523679999999</c:v>
                </c:pt>
                <c:pt idx="24">
                  <c:v>775.9376221</c:v>
                </c:pt>
                <c:pt idx="25">
                  <c:v>774.95935059999999</c:v>
                </c:pt>
                <c:pt idx="26">
                  <c:v>773.98071289999996</c:v>
                </c:pt>
                <c:pt idx="27">
                  <c:v>773.00170900000001</c:v>
                </c:pt>
                <c:pt idx="28">
                  <c:v>772.02233890000002</c:v>
                </c:pt>
                <c:pt idx="29">
                  <c:v>771.04260250000004</c:v>
                </c:pt>
                <c:pt idx="30">
                  <c:v>770.0625</c:v>
                </c:pt>
                <c:pt idx="31">
                  <c:v>768.94195560000003</c:v>
                </c:pt>
                <c:pt idx="32">
                  <c:v>767.9610596</c:v>
                </c:pt>
                <c:pt idx="33">
                  <c:v>766.97985840000001</c:v>
                </c:pt>
                <c:pt idx="34">
                  <c:v>765.99823000000004</c:v>
                </c:pt>
                <c:pt idx="35">
                  <c:v>765.01629639999999</c:v>
                </c:pt>
                <c:pt idx="36">
                  <c:v>764.03393549999998</c:v>
                </c:pt>
                <c:pt idx="37">
                  <c:v>763.05126949999999</c:v>
                </c:pt>
                <c:pt idx="38">
                  <c:v>762.06823729999996</c:v>
                </c:pt>
                <c:pt idx="39">
                  <c:v>760.94433590000006</c:v>
                </c:pt>
                <c:pt idx="40">
                  <c:v>759.96051030000001</c:v>
                </c:pt>
                <c:pt idx="41">
                  <c:v>758.97631839999997</c:v>
                </c:pt>
                <c:pt idx="42">
                  <c:v>757.99182129999997</c:v>
                </c:pt>
                <c:pt idx="43">
                  <c:v>757.00689699999998</c:v>
                </c:pt>
                <c:pt idx="44">
                  <c:v>756.02166750000004</c:v>
                </c:pt>
                <c:pt idx="45">
                  <c:v>755.03607179999995</c:v>
                </c:pt>
                <c:pt idx="46">
                  <c:v>754.05010990000005</c:v>
                </c:pt>
                <c:pt idx="47">
                  <c:v>753.06378170000005</c:v>
                </c:pt>
                <c:pt idx="48">
                  <c:v>751.93615720000003</c:v>
                </c:pt>
                <c:pt idx="49">
                  <c:v>750.9490356</c:v>
                </c:pt>
                <c:pt idx="50">
                  <c:v>749.96160889999999</c:v>
                </c:pt>
                <c:pt idx="51">
                  <c:v>748.97381589999998</c:v>
                </c:pt>
                <c:pt idx="52">
                  <c:v>747.98571779999997</c:v>
                </c:pt>
                <c:pt idx="53">
                  <c:v>746.99719240000002</c:v>
                </c:pt>
                <c:pt idx="54">
                  <c:v>746.00836179999999</c:v>
                </c:pt>
                <c:pt idx="55">
                  <c:v>745.01916500000004</c:v>
                </c:pt>
                <c:pt idx="56">
                  <c:v>744.02960210000003</c:v>
                </c:pt>
                <c:pt idx="57">
                  <c:v>743.03973389999999</c:v>
                </c:pt>
                <c:pt idx="58">
                  <c:v>742.04949950000002</c:v>
                </c:pt>
                <c:pt idx="59">
                  <c:v>741.05889890000003</c:v>
                </c:pt>
                <c:pt idx="60">
                  <c:v>740.06793210000001</c:v>
                </c:pt>
                <c:pt idx="61">
                  <c:v>738.93499759999997</c:v>
                </c:pt>
                <c:pt idx="62">
                  <c:v>737.94329830000004</c:v>
                </c:pt>
                <c:pt idx="63">
                  <c:v>736.95123290000004</c:v>
                </c:pt>
                <c:pt idx="64">
                  <c:v>735.95886229999996</c:v>
                </c:pt>
                <c:pt idx="65">
                  <c:v>734.96612549999998</c:v>
                </c:pt>
                <c:pt idx="66">
                  <c:v>733.97302249999996</c:v>
                </c:pt>
                <c:pt idx="67">
                  <c:v>732.97961429999998</c:v>
                </c:pt>
                <c:pt idx="68">
                  <c:v>731.98583980000001</c:v>
                </c:pt>
                <c:pt idx="69">
                  <c:v>730.99169919999997</c:v>
                </c:pt>
                <c:pt idx="70">
                  <c:v>729.99725339999998</c:v>
                </c:pt>
                <c:pt idx="71">
                  <c:v>729.00244139999995</c:v>
                </c:pt>
                <c:pt idx="72">
                  <c:v>728.00726320000001</c:v>
                </c:pt>
                <c:pt idx="73">
                  <c:v>727.0117798</c:v>
                </c:pt>
                <c:pt idx="74">
                  <c:v>726.01593019999996</c:v>
                </c:pt>
                <c:pt idx="75">
                  <c:v>725.0197144</c:v>
                </c:pt>
                <c:pt idx="76">
                  <c:v>724.02319339999997</c:v>
                </c:pt>
                <c:pt idx="77">
                  <c:v>723.02630620000002</c:v>
                </c:pt>
                <c:pt idx="78">
                  <c:v>722.0291138</c:v>
                </c:pt>
                <c:pt idx="79">
                  <c:v>721.03155519999996</c:v>
                </c:pt>
                <c:pt idx="80">
                  <c:v>720.03369139999995</c:v>
                </c:pt>
                <c:pt idx="81">
                  <c:v>719.03546140000003</c:v>
                </c:pt>
                <c:pt idx="82">
                  <c:v>718.03686519999997</c:v>
                </c:pt>
                <c:pt idx="83">
                  <c:v>717.03796390000002</c:v>
                </c:pt>
                <c:pt idx="84">
                  <c:v>716.03869629999997</c:v>
                </c:pt>
                <c:pt idx="85">
                  <c:v>715.03912349999996</c:v>
                </c:pt>
                <c:pt idx="86">
                  <c:v>714.0391846</c:v>
                </c:pt>
                <c:pt idx="87">
                  <c:v>713.0389404</c:v>
                </c:pt>
                <c:pt idx="88">
                  <c:v>712.03833010000005</c:v>
                </c:pt>
                <c:pt idx="89">
                  <c:v>711.03741460000003</c:v>
                </c:pt>
                <c:pt idx="90">
                  <c:v>710.03613280000002</c:v>
                </c:pt>
                <c:pt idx="91">
                  <c:v>709.03454590000001</c:v>
                </c:pt>
                <c:pt idx="92">
                  <c:v>708.03259279999997</c:v>
                </c:pt>
                <c:pt idx="93">
                  <c:v>707.03033449999998</c:v>
                </c:pt>
                <c:pt idx="94">
                  <c:v>706.02770999999996</c:v>
                </c:pt>
                <c:pt idx="95">
                  <c:v>705.02478029999997</c:v>
                </c:pt>
                <c:pt idx="96">
                  <c:v>704.02148439999996</c:v>
                </c:pt>
                <c:pt idx="97">
                  <c:v>703.01788329999999</c:v>
                </c:pt>
                <c:pt idx="98">
                  <c:v>702.01397710000003</c:v>
                </c:pt>
                <c:pt idx="99">
                  <c:v>701.00970459999996</c:v>
                </c:pt>
                <c:pt idx="100">
                  <c:v>700.00512700000002</c:v>
                </c:pt>
                <c:pt idx="101">
                  <c:v>699.00018309999996</c:v>
                </c:pt>
                <c:pt idx="102">
                  <c:v>697.99493410000002</c:v>
                </c:pt>
                <c:pt idx="103">
                  <c:v>696.98931879999998</c:v>
                </c:pt>
                <c:pt idx="104">
                  <c:v>695.98339840000006</c:v>
                </c:pt>
                <c:pt idx="105">
                  <c:v>694.97717290000003</c:v>
                </c:pt>
                <c:pt idx="106">
                  <c:v>693.9705811</c:v>
                </c:pt>
                <c:pt idx="107">
                  <c:v>692.96368410000002</c:v>
                </c:pt>
                <c:pt idx="108">
                  <c:v>691.95648189999997</c:v>
                </c:pt>
                <c:pt idx="109">
                  <c:v>690.94891359999997</c:v>
                </c:pt>
                <c:pt idx="110">
                  <c:v>689.94104000000004</c:v>
                </c:pt>
                <c:pt idx="111">
                  <c:v>688.93280030000005</c:v>
                </c:pt>
                <c:pt idx="112">
                  <c:v>688.06835939999996</c:v>
                </c:pt>
                <c:pt idx="113">
                  <c:v>687.05957030000002</c:v>
                </c:pt>
                <c:pt idx="114">
                  <c:v>686.05041500000004</c:v>
                </c:pt>
                <c:pt idx="115">
                  <c:v>685.04095459999996</c:v>
                </c:pt>
                <c:pt idx="116">
                  <c:v>684.03118900000004</c:v>
                </c:pt>
                <c:pt idx="117">
                  <c:v>683.02111820000005</c:v>
                </c:pt>
                <c:pt idx="118">
                  <c:v>682.01068120000002</c:v>
                </c:pt>
                <c:pt idx="119">
                  <c:v>680.99993900000004</c:v>
                </c:pt>
                <c:pt idx="120">
                  <c:v>679.98883060000003</c:v>
                </c:pt>
                <c:pt idx="121">
                  <c:v>678.97747800000002</c:v>
                </c:pt>
                <c:pt idx="122">
                  <c:v>677.96575929999995</c:v>
                </c:pt>
                <c:pt idx="123">
                  <c:v>676.95373540000003</c:v>
                </c:pt>
                <c:pt idx="124">
                  <c:v>675.94140630000004</c:v>
                </c:pt>
                <c:pt idx="125">
                  <c:v>674.92871090000006</c:v>
                </c:pt>
                <c:pt idx="126">
                  <c:v>674.06048580000004</c:v>
                </c:pt>
                <c:pt idx="127">
                  <c:v>673.04718019999996</c:v>
                </c:pt>
                <c:pt idx="128">
                  <c:v>672.03363039999999</c:v>
                </c:pt>
                <c:pt idx="129">
                  <c:v>671.0197144</c:v>
                </c:pt>
                <c:pt idx="130">
                  <c:v>670.00549320000005</c:v>
                </c:pt>
                <c:pt idx="131">
                  <c:v>668.99096680000002</c:v>
                </c:pt>
                <c:pt idx="132">
                  <c:v>667.97613530000001</c:v>
                </c:pt>
                <c:pt idx="133">
                  <c:v>666.96099849999996</c:v>
                </c:pt>
                <c:pt idx="134">
                  <c:v>665.94549559999996</c:v>
                </c:pt>
                <c:pt idx="135">
                  <c:v>664.92974849999996</c:v>
                </c:pt>
                <c:pt idx="136">
                  <c:v>664.0587769</c:v>
                </c:pt>
                <c:pt idx="137">
                  <c:v>663.04241939999997</c:v>
                </c:pt>
                <c:pt idx="138">
                  <c:v>662.02575679999995</c:v>
                </c:pt>
                <c:pt idx="139">
                  <c:v>661.00878909999994</c:v>
                </c:pt>
                <c:pt idx="140">
                  <c:v>659.99145510000005</c:v>
                </c:pt>
                <c:pt idx="141">
                  <c:v>658.97381589999998</c:v>
                </c:pt>
                <c:pt idx="142">
                  <c:v>657.95593259999998</c:v>
                </c:pt>
                <c:pt idx="143">
                  <c:v>656.93768309999996</c:v>
                </c:pt>
                <c:pt idx="144">
                  <c:v>656.0646362</c:v>
                </c:pt>
                <c:pt idx="145">
                  <c:v>655.04583739999998</c:v>
                </c:pt>
                <c:pt idx="146">
                  <c:v>654.02673340000001</c:v>
                </c:pt>
                <c:pt idx="147">
                  <c:v>653.00726320000001</c:v>
                </c:pt>
                <c:pt idx="148">
                  <c:v>651.98754880000001</c:v>
                </c:pt>
                <c:pt idx="149">
                  <c:v>650.96746829999995</c:v>
                </c:pt>
                <c:pt idx="150">
                  <c:v>649.9471436</c:v>
                </c:pt>
                <c:pt idx="151">
                  <c:v>649.07232669999996</c:v>
                </c:pt>
                <c:pt idx="152">
                  <c:v>648.05139159999999</c:v>
                </c:pt>
                <c:pt idx="153">
                  <c:v>647.03015140000002</c:v>
                </c:pt>
                <c:pt idx="154">
                  <c:v>646.00860599999999</c:v>
                </c:pt>
                <c:pt idx="155">
                  <c:v>644.98675539999999</c:v>
                </c:pt>
                <c:pt idx="156">
                  <c:v>643.96459960000004</c:v>
                </c:pt>
                <c:pt idx="157">
                  <c:v>642.94219969999995</c:v>
                </c:pt>
                <c:pt idx="158">
                  <c:v>642.06555179999998</c:v>
                </c:pt>
                <c:pt idx="159">
                  <c:v>641.04254149999997</c:v>
                </c:pt>
                <c:pt idx="160">
                  <c:v>640.01922609999997</c:v>
                </c:pt>
                <c:pt idx="161">
                  <c:v>638.99560550000001</c:v>
                </c:pt>
                <c:pt idx="162">
                  <c:v>637.97167969999998</c:v>
                </c:pt>
                <c:pt idx="163">
                  <c:v>636.94750980000003</c:v>
                </c:pt>
                <c:pt idx="164">
                  <c:v>636.06933590000006</c:v>
                </c:pt>
                <c:pt idx="165">
                  <c:v>635.04455570000005</c:v>
                </c:pt>
                <c:pt idx="166">
                  <c:v>634.0194702</c:v>
                </c:pt>
                <c:pt idx="167">
                  <c:v>632.99414060000004</c:v>
                </c:pt>
                <c:pt idx="168">
                  <c:v>631.96844480000004</c:v>
                </c:pt>
                <c:pt idx="169">
                  <c:v>630.94244379999998</c:v>
                </c:pt>
                <c:pt idx="170">
                  <c:v>630.06280519999996</c:v>
                </c:pt>
                <c:pt idx="171">
                  <c:v>629.03631589999998</c:v>
                </c:pt>
                <c:pt idx="172">
                  <c:v>628.00946039999997</c:v>
                </c:pt>
                <c:pt idx="173">
                  <c:v>626.98236080000004</c:v>
                </c:pt>
                <c:pt idx="174">
                  <c:v>625.9549561</c:v>
                </c:pt>
                <c:pt idx="175">
                  <c:v>624.92724610000005</c:v>
                </c:pt>
                <c:pt idx="176">
                  <c:v>624.04614260000005</c:v>
                </c:pt>
                <c:pt idx="177">
                  <c:v>623.01788329999999</c:v>
                </c:pt>
                <c:pt idx="178">
                  <c:v>621.98931879999998</c:v>
                </c:pt>
                <c:pt idx="179">
                  <c:v>620.96044919999997</c:v>
                </c:pt>
                <c:pt idx="180">
                  <c:v>619.93133539999997</c:v>
                </c:pt>
                <c:pt idx="181">
                  <c:v>619.0490112</c:v>
                </c:pt>
                <c:pt idx="182">
                  <c:v>618.01928710000004</c:v>
                </c:pt>
                <c:pt idx="183">
                  <c:v>616.98931879999998</c:v>
                </c:pt>
                <c:pt idx="184">
                  <c:v>615.95904540000004</c:v>
                </c:pt>
                <c:pt idx="185">
                  <c:v>614.92852779999998</c:v>
                </c:pt>
                <c:pt idx="186">
                  <c:v>614.04498290000004</c:v>
                </c:pt>
                <c:pt idx="187">
                  <c:v>613.01385500000004</c:v>
                </c:pt>
                <c:pt idx="188">
                  <c:v>611.98248290000004</c:v>
                </c:pt>
                <c:pt idx="189">
                  <c:v>610.95080570000005</c:v>
                </c:pt>
                <c:pt idx="190">
                  <c:v>610.06628420000004</c:v>
                </c:pt>
                <c:pt idx="191">
                  <c:v>609.03411870000002</c:v>
                </c:pt>
                <c:pt idx="192">
                  <c:v>608.00158690000001</c:v>
                </c:pt>
                <c:pt idx="193">
                  <c:v>606.96881099999996</c:v>
                </c:pt>
                <c:pt idx="194">
                  <c:v>605.93579099999999</c:v>
                </c:pt>
                <c:pt idx="195">
                  <c:v>605.05004880000001</c:v>
                </c:pt>
                <c:pt idx="196">
                  <c:v>604.01647949999995</c:v>
                </c:pt>
                <c:pt idx="197">
                  <c:v>602.98260500000004</c:v>
                </c:pt>
                <c:pt idx="198">
                  <c:v>601.94842530000005</c:v>
                </c:pt>
                <c:pt idx="199">
                  <c:v>601.06176760000005</c:v>
                </c:pt>
                <c:pt idx="200">
                  <c:v>600.02709960000004</c:v>
                </c:pt>
                <c:pt idx="201">
                  <c:v>598.99212650000004</c:v>
                </c:pt>
                <c:pt idx="202">
                  <c:v>597.9568481</c:v>
                </c:pt>
                <c:pt idx="203">
                  <c:v>597.06927489999998</c:v>
                </c:pt>
                <c:pt idx="204">
                  <c:v>596.03344730000003</c:v>
                </c:pt>
                <c:pt idx="205">
                  <c:v>594.99743650000005</c:v>
                </c:pt>
                <c:pt idx="206">
                  <c:v>593.9610596</c:v>
                </c:pt>
                <c:pt idx="207">
                  <c:v>593.07257079999999</c:v>
                </c:pt>
                <c:pt idx="208">
                  <c:v>592.03570560000003</c:v>
                </c:pt>
                <c:pt idx="209">
                  <c:v>590.99853519999999</c:v>
                </c:pt>
                <c:pt idx="210">
                  <c:v>589.96112059999996</c:v>
                </c:pt>
                <c:pt idx="211">
                  <c:v>589.07171630000005</c:v>
                </c:pt>
                <c:pt idx="212">
                  <c:v>588.03375240000003</c:v>
                </c:pt>
                <c:pt idx="213">
                  <c:v>586.99554439999997</c:v>
                </c:pt>
                <c:pt idx="214">
                  <c:v>585.95703130000004</c:v>
                </c:pt>
                <c:pt idx="215">
                  <c:v>585.06671140000003</c:v>
                </c:pt>
                <c:pt idx="216">
                  <c:v>584.02770999999996</c:v>
                </c:pt>
                <c:pt idx="217">
                  <c:v>582.98840329999996</c:v>
                </c:pt>
                <c:pt idx="218">
                  <c:v>581.94885250000004</c:v>
                </c:pt>
                <c:pt idx="219">
                  <c:v>581.05755620000002</c:v>
                </c:pt>
                <c:pt idx="220">
                  <c:v>580.01751709999996</c:v>
                </c:pt>
                <c:pt idx="221">
                  <c:v>578.97717290000003</c:v>
                </c:pt>
                <c:pt idx="222">
                  <c:v>577.93658449999998</c:v>
                </c:pt>
                <c:pt idx="223">
                  <c:v>577.04437259999997</c:v>
                </c:pt>
                <c:pt idx="224">
                  <c:v>576.00329590000001</c:v>
                </c:pt>
                <c:pt idx="225">
                  <c:v>574.96191409999994</c:v>
                </c:pt>
                <c:pt idx="226">
                  <c:v>574.06903079999995</c:v>
                </c:pt>
                <c:pt idx="227">
                  <c:v>573.0271606</c:v>
                </c:pt>
                <c:pt idx="228">
                  <c:v>571.98498540000003</c:v>
                </c:pt>
                <c:pt idx="229">
                  <c:v>570.94256589999998</c:v>
                </c:pt>
                <c:pt idx="230">
                  <c:v>570.04882810000004</c:v>
                </c:pt>
                <c:pt idx="231">
                  <c:v>569.00592040000004</c:v>
                </c:pt>
                <c:pt idx="232">
                  <c:v>567.96270749999996</c:v>
                </c:pt>
                <c:pt idx="233">
                  <c:v>567.06829830000004</c:v>
                </c:pt>
                <c:pt idx="234">
                  <c:v>566.02459720000002</c:v>
                </c:pt>
                <c:pt idx="235">
                  <c:v>564.9806519</c:v>
                </c:pt>
                <c:pt idx="236">
                  <c:v>563.93640140000002</c:v>
                </c:pt>
                <c:pt idx="237">
                  <c:v>563.04113770000004</c:v>
                </c:pt>
                <c:pt idx="238">
                  <c:v>561.99639890000003</c:v>
                </c:pt>
                <c:pt idx="239">
                  <c:v>560.95141599999999</c:v>
                </c:pt>
                <c:pt idx="240">
                  <c:v>560.05554199999995</c:v>
                </c:pt>
                <c:pt idx="241">
                  <c:v>559.01000980000003</c:v>
                </c:pt>
                <c:pt idx="242">
                  <c:v>557.96429439999997</c:v>
                </c:pt>
                <c:pt idx="243">
                  <c:v>557.06774900000005</c:v>
                </c:pt>
                <c:pt idx="244">
                  <c:v>556.02148439999996</c:v>
                </c:pt>
                <c:pt idx="245">
                  <c:v>554.97497559999999</c:v>
                </c:pt>
                <c:pt idx="246">
                  <c:v>553.92822269999999</c:v>
                </c:pt>
                <c:pt idx="247">
                  <c:v>553.03082280000001</c:v>
                </c:pt>
                <c:pt idx="248">
                  <c:v>551.98358150000001</c:v>
                </c:pt>
                <c:pt idx="249">
                  <c:v>550.93603519999999</c:v>
                </c:pt>
                <c:pt idx="250">
                  <c:v>550.03796390000002</c:v>
                </c:pt>
                <c:pt idx="251">
                  <c:v>548.98999019999997</c:v>
                </c:pt>
                <c:pt idx="252">
                  <c:v>547.94177249999996</c:v>
                </c:pt>
                <c:pt idx="253">
                  <c:v>547.04309079999996</c:v>
                </c:pt>
                <c:pt idx="254">
                  <c:v>545.9943237</c:v>
                </c:pt>
                <c:pt idx="255">
                  <c:v>544.94537349999996</c:v>
                </c:pt>
                <c:pt idx="256">
                  <c:v>544.04602050000005</c:v>
                </c:pt>
                <c:pt idx="257">
                  <c:v>542.99658199999999</c:v>
                </c:pt>
                <c:pt idx="258">
                  <c:v>541.94683840000005</c:v>
                </c:pt>
                <c:pt idx="259">
                  <c:v>541.046875</c:v>
                </c:pt>
                <c:pt idx="260">
                  <c:v>539.99670409999999</c:v>
                </c:pt>
                <c:pt idx="261">
                  <c:v>538.94622800000002</c:v>
                </c:pt>
                <c:pt idx="262">
                  <c:v>538.04565430000002</c:v>
                </c:pt>
                <c:pt idx="263">
                  <c:v>536.99475099999995</c:v>
                </c:pt>
                <c:pt idx="264">
                  <c:v>535.94360349999999</c:v>
                </c:pt>
                <c:pt idx="265">
                  <c:v>535.04235840000001</c:v>
                </c:pt>
                <c:pt idx="266">
                  <c:v>533.99072269999999</c:v>
                </c:pt>
                <c:pt idx="267">
                  <c:v>532.93884279999997</c:v>
                </c:pt>
                <c:pt idx="268">
                  <c:v>532.03704830000004</c:v>
                </c:pt>
                <c:pt idx="269">
                  <c:v>530.98468019999996</c:v>
                </c:pt>
                <c:pt idx="270">
                  <c:v>529.93206789999999</c:v>
                </c:pt>
                <c:pt idx="271">
                  <c:v>529.02960210000003</c:v>
                </c:pt>
                <c:pt idx="272">
                  <c:v>527.9765625</c:v>
                </c:pt>
                <c:pt idx="273">
                  <c:v>527.07373050000001</c:v>
                </c:pt>
                <c:pt idx="274">
                  <c:v>526.02020259999995</c:v>
                </c:pt>
                <c:pt idx="275">
                  <c:v>524.96643070000005</c:v>
                </c:pt>
                <c:pt idx="276">
                  <c:v>524.06298830000003</c:v>
                </c:pt>
                <c:pt idx="277">
                  <c:v>523.00872800000002</c:v>
                </c:pt>
                <c:pt idx="278">
                  <c:v>521.95422359999998</c:v>
                </c:pt>
                <c:pt idx="279">
                  <c:v>521.05017090000001</c:v>
                </c:pt>
                <c:pt idx="280">
                  <c:v>519.99523929999998</c:v>
                </c:pt>
                <c:pt idx="281">
                  <c:v>518.94006349999995</c:v>
                </c:pt>
                <c:pt idx="282">
                  <c:v>518.03540039999996</c:v>
                </c:pt>
                <c:pt idx="283">
                  <c:v>516.97979740000005</c:v>
                </c:pt>
                <c:pt idx="284">
                  <c:v>516.07470699999999</c:v>
                </c:pt>
                <c:pt idx="285">
                  <c:v>515.01861570000005</c:v>
                </c:pt>
                <c:pt idx="286">
                  <c:v>513.96228029999997</c:v>
                </c:pt>
                <c:pt idx="287">
                  <c:v>513.05664060000004</c:v>
                </c:pt>
                <c:pt idx="288">
                  <c:v>511.9998779</c:v>
                </c:pt>
                <c:pt idx="289">
                  <c:v>510.94284060000001</c:v>
                </c:pt>
                <c:pt idx="290">
                  <c:v>510.03662109999999</c:v>
                </c:pt>
                <c:pt idx="291">
                  <c:v>508.97915649999999</c:v>
                </c:pt>
                <c:pt idx="292">
                  <c:v>508.07254030000001</c:v>
                </c:pt>
                <c:pt idx="293">
                  <c:v>507.01461790000002</c:v>
                </c:pt>
                <c:pt idx="294">
                  <c:v>505.95645139999999</c:v>
                </c:pt>
                <c:pt idx="295">
                  <c:v>505.04928589999997</c:v>
                </c:pt>
                <c:pt idx="296">
                  <c:v>503.99066160000001</c:v>
                </c:pt>
                <c:pt idx="297">
                  <c:v>502.9318237</c:v>
                </c:pt>
                <c:pt idx="298">
                  <c:v>502.02404790000003</c:v>
                </c:pt>
                <c:pt idx="299">
                  <c:v>500.96475220000002</c:v>
                </c:pt>
                <c:pt idx="300">
                  <c:v>500.0566101</c:v>
                </c:pt>
                <c:pt idx="301">
                  <c:v>498.9968872</c:v>
                </c:pt>
                <c:pt idx="302">
                  <c:v>497.93695070000001</c:v>
                </c:pt>
                <c:pt idx="303">
                  <c:v>497.02822880000002</c:v>
                </c:pt>
                <c:pt idx="304">
                  <c:v>495.96783449999998</c:v>
                </c:pt>
                <c:pt idx="305">
                  <c:v>495.05871580000002</c:v>
                </c:pt>
                <c:pt idx="306">
                  <c:v>493.99789429999998</c:v>
                </c:pt>
                <c:pt idx="307">
                  <c:v>492.93682860000001</c:v>
                </c:pt>
                <c:pt idx="308">
                  <c:v>492.0271606</c:v>
                </c:pt>
                <c:pt idx="309">
                  <c:v>490.96566769999998</c:v>
                </c:pt>
                <c:pt idx="310">
                  <c:v>490.0556335</c:v>
                </c:pt>
                <c:pt idx="311">
                  <c:v>488.99371339999999</c:v>
                </c:pt>
                <c:pt idx="312">
                  <c:v>487.93154909999998</c:v>
                </c:pt>
                <c:pt idx="313">
                  <c:v>487.02096560000001</c:v>
                </c:pt>
                <c:pt idx="314">
                  <c:v>485.95837399999999</c:v>
                </c:pt>
                <c:pt idx="315">
                  <c:v>485.04742429999999</c:v>
                </c:pt>
                <c:pt idx="316">
                  <c:v>483.98440549999998</c:v>
                </c:pt>
                <c:pt idx="317">
                  <c:v>483.0730896</c:v>
                </c:pt>
                <c:pt idx="318">
                  <c:v>482.0096436</c:v>
                </c:pt>
                <c:pt idx="319">
                  <c:v>480.94598389999999</c:v>
                </c:pt>
                <c:pt idx="320">
                  <c:v>480.03411870000002</c:v>
                </c:pt>
                <c:pt idx="321">
                  <c:v>478.97003169999999</c:v>
                </c:pt>
                <c:pt idx="322">
                  <c:v>478.0578003</c:v>
                </c:pt>
                <c:pt idx="323">
                  <c:v>476.99328609999998</c:v>
                </c:pt>
                <c:pt idx="324">
                  <c:v>475.92855830000002</c:v>
                </c:pt>
                <c:pt idx="325">
                  <c:v>475.01577759999998</c:v>
                </c:pt>
                <c:pt idx="326">
                  <c:v>473.95062259999997</c:v>
                </c:pt>
                <c:pt idx="327">
                  <c:v>473.03747559999999</c:v>
                </c:pt>
                <c:pt idx="328">
                  <c:v>471.97192380000001</c:v>
                </c:pt>
                <c:pt idx="329">
                  <c:v>471.0584106</c:v>
                </c:pt>
                <c:pt idx="330">
                  <c:v>469.99246219999998</c:v>
                </c:pt>
                <c:pt idx="331">
                  <c:v>468.92626949999999</c:v>
                </c:pt>
                <c:pt idx="332">
                  <c:v>468.01220699999999</c:v>
                </c:pt>
                <c:pt idx="333">
                  <c:v>466.94561770000001</c:v>
                </c:pt>
                <c:pt idx="334">
                  <c:v>466.03121950000002</c:v>
                </c:pt>
                <c:pt idx="335">
                  <c:v>464.96420289999998</c:v>
                </c:pt>
                <c:pt idx="336">
                  <c:v>464.04943850000001</c:v>
                </c:pt>
                <c:pt idx="337">
                  <c:v>462.98202509999999</c:v>
                </c:pt>
                <c:pt idx="338">
                  <c:v>462.06692500000003</c:v>
                </c:pt>
                <c:pt idx="339">
                  <c:v>460.99911500000002</c:v>
                </c:pt>
                <c:pt idx="340">
                  <c:v>459.93109129999999</c:v>
                </c:pt>
                <c:pt idx="341">
                  <c:v>459.01544189999998</c:v>
                </c:pt>
                <c:pt idx="342">
                  <c:v>457.94702150000001</c:v>
                </c:pt>
                <c:pt idx="343">
                  <c:v>457.0310364</c:v>
                </c:pt>
                <c:pt idx="344">
                  <c:v>455.96218870000001</c:v>
                </c:pt>
                <c:pt idx="345">
                  <c:v>455.04586790000002</c:v>
                </c:pt>
                <c:pt idx="346">
                  <c:v>453.97665410000002</c:v>
                </c:pt>
                <c:pt idx="347">
                  <c:v>453.05996699999997</c:v>
                </c:pt>
                <c:pt idx="348">
                  <c:v>451.9903564</c:v>
                </c:pt>
                <c:pt idx="349">
                  <c:v>451.07333369999998</c:v>
                </c:pt>
                <c:pt idx="350">
                  <c:v>450.00332639999999</c:v>
                </c:pt>
                <c:pt idx="351">
                  <c:v>448.93307499999997</c:v>
                </c:pt>
                <c:pt idx="352">
                  <c:v>448.01553339999998</c:v>
                </c:pt>
                <c:pt idx="353">
                  <c:v>446.94491579999999</c:v>
                </c:pt>
                <c:pt idx="354">
                  <c:v>446.02706910000001</c:v>
                </c:pt>
                <c:pt idx="355">
                  <c:v>444.9560242</c:v>
                </c:pt>
                <c:pt idx="356">
                  <c:v>444.03784180000002</c:v>
                </c:pt>
                <c:pt idx="357">
                  <c:v>442.96643069999999</c:v>
                </c:pt>
                <c:pt idx="358">
                  <c:v>442.04788209999998</c:v>
                </c:pt>
                <c:pt idx="359">
                  <c:v>440.97610470000001</c:v>
                </c:pt>
                <c:pt idx="360">
                  <c:v>440.05725100000001</c:v>
                </c:pt>
                <c:pt idx="361">
                  <c:v>438.98504639999999</c:v>
                </c:pt>
                <c:pt idx="362">
                  <c:v>438.06585689999997</c:v>
                </c:pt>
                <c:pt idx="363">
                  <c:v>436.99328609999998</c:v>
                </c:pt>
                <c:pt idx="364">
                  <c:v>436.07376099999999</c:v>
                </c:pt>
                <c:pt idx="365">
                  <c:v>435.00082400000002</c:v>
                </c:pt>
                <c:pt idx="366">
                  <c:v>433.9276428</c:v>
                </c:pt>
                <c:pt idx="367">
                  <c:v>433.00762939999998</c:v>
                </c:pt>
                <c:pt idx="368">
                  <c:v>431.93408199999999</c:v>
                </c:pt>
                <c:pt idx="369">
                  <c:v>431.01376340000002</c:v>
                </c:pt>
                <c:pt idx="370">
                  <c:v>429.93984990000001</c:v>
                </c:pt>
                <c:pt idx="371">
                  <c:v>429.01916499999999</c:v>
                </c:pt>
                <c:pt idx="372">
                  <c:v>427.94488530000001</c:v>
                </c:pt>
                <c:pt idx="373">
                  <c:v>427.02389529999999</c:v>
                </c:pt>
                <c:pt idx="374">
                  <c:v>425.94921879999998</c:v>
                </c:pt>
                <c:pt idx="375">
                  <c:v>425.02792360000001</c:v>
                </c:pt>
                <c:pt idx="376">
                  <c:v>423.95288090000003</c:v>
                </c:pt>
                <c:pt idx="377">
                  <c:v>423.03125</c:v>
                </c:pt>
                <c:pt idx="378">
                  <c:v>421.95584109999999</c:v>
                </c:pt>
                <c:pt idx="379">
                  <c:v>421.033905</c:v>
                </c:pt>
                <c:pt idx="380">
                  <c:v>419.95809939999998</c:v>
                </c:pt>
                <c:pt idx="381">
                  <c:v>419.03585820000001</c:v>
                </c:pt>
                <c:pt idx="382">
                  <c:v>417.95971680000002</c:v>
                </c:pt>
                <c:pt idx="383">
                  <c:v>417.0371399</c:v>
                </c:pt>
                <c:pt idx="384">
                  <c:v>415.96060180000001</c:v>
                </c:pt>
                <c:pt idx="385">
                  <c:v>415.03771970000003</c:v>
                </c:pt>
                <c:pt idx="386">
                  <c:v>413.96084589999998</c:v>
                </c:pt>
                <c:pt idx="387">
                  <c:v>413.03765870000001</c:v>
                </c:pt>
                <c:pt idx="388">
                  <c:v>411.96041869999999</c:v>
                </c:pt>
                <c:pt idx="389">
                  <c:v>411.03689580000002</c:v>
                </c:pt>
                <c:pt idx="390">
                  <c:v>409.95932010000001</c:v>
                </c:pt>
                <c:pt idx="391">
                  <c:v>409.03549190000001</c:v>
                </c:pt>
                <c:pt idx="392">
                  <c:v>407.95751949999999</c:v>
                </c:pt>
                <c:pt idx="393">
                  <c:v>407.03341669999998</c:v>
                </c:pt>
                <c:pt idx="394">
                  <c:v>405.95507809999998</c:v>
                </c:pt>
                <c:pt idx="395">
                  <c:v>405.03067019999997</c:v>
                </c:pt>
                <c:pt idx="396">
                  <c:v>403.95199580000002</c:v>
                </c:pt>
                <c:pt idx="397">
                  <c:v>403.02725220000002</c:v>
                </c:pt>
                <c:pt idx="398">
                  <c:v>401.94824219999998</c:v>
                </c:pt>
                <c:pt idx="399">
                  <c:v>401.02319340000003</c:v>
                </c:pt>
                <c:pt idx="400">
                  <c:v>399.94381709999999</c:v>
                </c:pt>
                <c:pt idx="401">
                  <c:v>399.01849370000002</c:v>
                </c:pt>
                <c:pt idx="402">
                  <c:v>397.93878169999999</c:v>
                </c:pt>
                <c:pt idx="403">
                  <c:v>397.01315310000001</c:v>
                </c:pt>
                <c:pt idx="404">
                  <c:v>395.93307499999997</c:v>
                </c:pt>
                <c:pt idx="405">
                  <c:v>395.00714110000001</c:v>
                </c:pt>
                <c:pt idx="406">
                  <c:v>393.9266968</c:v>
                </c:pt>
                <c:pt idx="407">
                  <c:v>393.00048829999997</c:v>
                </c:pt>
                <c:pt idx="408">
                  <c:v>392.07412720000002</c:v>
                </c:pt>
                <c:pt idx="409">
                  <c:v>390.99319459999998</c:v>
                </c:pt>
                <c:pt idx="410">
                  <c:v>390.0665588</c:v>
                </c:pt>
                <c:pt idx="411">
                  <c:v>388.98529050000002</c:v>
                </c:pt>
                <c:pt idx="412">
                  <c:v>388.05831910000001</c:v>
                </c:pt>
                <c:pt idx="413">
                  <c:v>386.97671509999998</c:v>
                </c:pt>
                <c:pt idx="414">
                  <c:v>386.04949950000002</c:v>
                </c:pt>
                <c:pt idx="415">
                  <c:v>384.96752930000002</c:v>
                </c:pt>
                <c:pt idx="416">
                  <c:v>384.0400085</c:v>
                </c:pt>
                <c:pt idx="417">
                  <c:v>382.95773320000001</c:v>
                </c:pt>
                <c:pt idx="418">
                  <c:v>382.02990720000003</c:v>
                </c:pt>
                <c:pt idx="419">
                  <c:v>380.94729610000002</c:v>
                </c:pt>
                <c:pt idx="420">
                  <c:v>380.01919559999999</c:v>
                </c:pt>
                <c:pt idx="421">
                  <c:v>378.93624879999999</c:v>
                </c:pt>
                <c:pt idx="422">
                  <c:v>378.00784299999998</c:v>
                </c:pt>
                <c:pt idx="423">
                  <c:v>376.92456049999998</c:v>
                </c:pt>
                <c:pt idx="424">
                  <c:v>375.9959106</c:v>
                </c:pt>
                <c:pt idx="425">
                  <c:v>375.06710820000001</c:v>
                </c:pt>
                <c:pt idx="426">
                  <c:v>373.98333739999998</c:v>
                </c:pt>
                <c:pt idx="427">
                  <c:v>373.05426030000001</c:v>
                </c:pt>
                <c:pt idx="428">
                  <c:v>371.97018430000003</c:v>
                </c:pt>
                <c:pt idx="429">
                  <c:v>371.04080199999999</c:v>
                </c:pt>
                <c:pt idx="430">
                  <c:v>369.95639039999998</c:v>
                </c:pt>
                <c:pt idx="431">
                  <c:v>369.02676389999999</c:v>
                </c:pt>
                <c:pt idx="432">
                  <c:v>367.94201659999999</c:v>
                </c:pt>
                <c:pt idx="433">
                  <c:v>367.01208500000001</c:v>
                </c:pt>
                <c:pt idx="434">
                  <c:v>365.9270325</c:v>
                </c:pt>
                <c:pt idx="435">
                  <c:v>364.99685670000002</c:v>
                </c:pt>
                <c:pt idx="436">
                  <c:v>364.06652830000002</c:v>
                </c:pt>
                <c:pt idx="437">
                  <c:v>362.98098750000003</c:v>
                </c:pt>
                <c:pt idx="438">
                  <c:v>362.05041499999999</c:v>
                </c:pt>
                <c:pt idx="439">
                  <c:v>360.96456910000001</c:v>
                </c:pt>
                <c:pt idx="440">
                  <c:v>360.03369140000001</c:v>
                </c:pt>
                <c:pt idx="441">
                  <c:v>358.94754030000001</c:v>
                </c:pt>
                <c:pt idx="442">
                  <c:v>358.01641849999999</c:v>
                </c:pt>
                <c:pt idx="443">
                  <c:v>356.92993159999997</c:v>
                </c:pt>
                <c:pt idx="444">
                  <c:v>355.99853519999999</c:v>
                </c:pt>
                <c:pt idx="445">
                  <c:v>355.06701659999999</c:v>
                </c:pt>
                <c:pt idx="446">
                  <c:v>353.98007200000001</c:v>
                </c:pt>
                <c:pt idx="447">
                  <c:v>353.04827879999999</c:v>
                </c:pt>
                <c:pt idx="448">
                  <c:v>351.9610596</c:v>
                </c:pt>
                <c:pt idx="449">
                  <c:v>351.02899170000001</c:v>
                </c:pt>
                <c:pt idx="450">
                  <c:v>349.94143680000002</c:v>
                </c:pt>
                <c:pt idx="451">
                  <c:v>349.0091248</c:v>
                </c:pt>
                <c:pt idx="452">
                  <c:v>348.07669069999997</c:v>
                </c:pt>
                <c:pt idx="453">
                  <c:v>346.98870849999997</c:v>
                </c:pt>
                <c:pt idx="454">
                  <c:v>346.0559998</c:v>
                </c:pt>
                <c:pt idx="455">
                  <c:v>344.96771239999998</c:v>
                </c:pt>
                <c:pt idx="456">
                  <c:v>344.03475950000001</c:v>
                </c:pt>
                <c:pt idx="457">
                  <c:v>342.94613650000002</c:v>
                </c:pt>
                <c:pt idx="458">
                  <c:v>342.01293950000002</c:v>
                </c:pt>
                <c:pt idx="459">
                  <c:v>340.92404169999998</c:v>
                </c:pt>
                <c:pt idx="460">
                  <c:v>339.99057010000001</c:v>
                </c:pt>
                <c:pt idx="461">
                  <c:v>339.05697629999997</c:v>
                </c:pt>
                <c:pt idx="462">
                  <c:v>337.96762080000002</c:v>
                </c:pt>
                <c:pt idx="463">
                  <c:v>337.03378300000003</c:v>
                </c:pt>
                <c:pt idx="464">
                  <c:v>335.94415279999998</c:v>
                </c:pt>
                <c:pt idx="465">
                  <c:v>335.01007079999999</c:v>
                </c:pt>
                <c:pt idx="466">
                  <c:v>334.07586670000001</c:v>
                </c:pt>
                <c:pt idx="467">
                  <c:v>332.98577879999999</c:v>
                </c:pt>
                <c:pt idx="468">
                  <c:v>332.05133060000003</c:v>
                </c:pt>
                <c:pt idx="469">
                  <c:v>330.96096799999998</c:v>
                </c:pt>
                <c:pt idx="470">
                  <c:v>330.02627560000002</c:v>
                </c:pt>
                <c:pt idx="471">
                  <c:v>328.93563840000002</c:v>
                </c:pt>
                <c:pt idx="472">
                  <c:v>328.00067139999999</c:v>
                </c:pt>
                <c:pt idx="473">
                  <c:v>327.0656128</c:v>
                </c:pt>
                <c:pt idx="474">
                  <c:v>325.97454829999998</c:v>
                </c:pt>
                <c:pt idx="475">
                  <c:v>325.03921509999998</c:v>
                </c:pt>
                <c:pt idx="476">
                  <c:v>323.94787600000001</c:v>
                </c:pt>
                <c:pt idx="477">
                  <c:v>323.01232909999999</c:v>
                </c:pt>
                <c:pt idx="478">
                  <c:v>322.07666019999999</c:v>
                </c:pt>
                <c:pt idx="479">
                  <c:v>320.98489380000001</c:v>
                </c:pt>
                <c:pt idx="480">
                  <c:v>320.04898070000002</c:v>
                </c:pt>
                <c:pt idx="481">
                  <c:v>318.95693970000002</c:v>
                </c:pt>
                <c:pt idx="482">
                  <c:v>318.0207825</c:v>
                </c:pt>
                <c:pt idx="483">
                  <c:v>316.92846680000002</c:v>
                </c:pt>
                <c:pt idx="484">
                  <c:v>315.9920654</c:v>
                </c:pt>
                <c:pt idx="485">
                  <c:v>315.05557249999998</c:v>
                </c:pt>
                <c:pt idx="486">
                  <c:v>313.9628601</c:v>
                </c:pt>
                <c:pt idx="487">
                  <c:v>313.02612299999998</c:v>
                </c:pt>
                <c:pt idx="488">
                  <c:v>311.93310550000001</c:v>
                </c:pt>
                <c:pt idx="489">
                  <c:v>310.9961548</c:v>
                </c:pt>
                <c:pt idx="490">
                  <c:v>310.05905150000001</c:v>
                </c:pt>
                <c:pt idx="491">
                  <c:v>308.96566769999998</c:v>
                </c:pt>
                <c:pt idx="492">
                  <c:v>308.0283508</c:v>
                </c:pt>
                <c:pt idx="493">
                  <c:v>306.93469240000002</c:v>
                </c:pt>
                <c:pt idx="494">
                  <c:v>305.99716189999998</c:v>
                </c:pt>
                <c:pt idx="495">
                  <c:v>305.0595093</c:v>
                </c:pt>
                <c:pt idx="496">
                  <c:v>303.96545409999999</c:v>
                </c:pt>
                <c:pt idx="497">
                  <c:v>303.02758790000001</c:v>
                </c:pt>
                <c:pt idx="498">
                  <c:v>301.93325809999999</c:v>
                </c:pt>
                <c:pt idx="499">
                  <c:v>300.99514770000002</c:v>
                </c:pt>
                <c:pt idx="500">
                  <c:v>300.05694579999999</c:v>
                </c:pt>
                <c:pt idx="501">
                  <c:v>298.96221919999999</c:v>
                </c:pt>
                <c:pt idx="502">
                  <c:v>298.02380369999997</c:v>
                </c:pt>
                <c:pt idx="503">
                  <c:v>296.928833</c:v>
                </c:pt>
                <c:pt idx="504">
                  <c:v>295.99017329999998</c:v>
                </c:pt>
                <c:pt idx="505">
                  <c:v>295.05142210000002</c:v>
                </c:pt>
                <c:pt idx="506">
                  <c:v>293.95608520000002</c:v>
                </c:pt>
                <c:pt idx="507">
                  <c:v>293.01708980000001</c:v>
                </c:pt>
                <c:pt idx="508">
                  <c:v>292.0780029</c:v>
                </c:pt>
                <c:pt idx="509">
                  <c:v>290.98229980000002</c:v>
                </c:pt>
                <c:pt idx="510">
                  <c:v>290.04299930000002</c:v>
                </c:pt>
                <c:pt idx="511">
                  <c:v>288.94702150000001</c:v>
                </c:pt>
                <c:pt idx="512">
                  <c:v>288.00750729999999</c:v>
                </c:pt>
                <c:pt idx="513">
                  <c:v>287.06787109999999</c:v>
                </c:pt>
                <c:pt idx="514">
                  <c:v>285.9715271</c:v>
                </c:pt>
                <c:pt idx="515">
                  <c:v>285.03170779999999</c:v>
                </c:pt>
                <c:pt idx="516">
                  <c:v>283.93511960000001</c:v>
                </c:pt>
                <c:pt idx="517">
                  <c:v>282.99505620000002</c:v>
                </c:pt>
                <c:pt idx="518">
                  <c:v>282.05493159999997</c:v>
                </c:pt>
                <c:pt idx="519">
                  <c:v>280.95797729999998</c:v>
                </c:pt>
                <c:pt idx="520">
                  <c:v>280.01760860000002</c:v>
                </c:pt>
                <c:pt idx="521">
                  <c:v>279.077179</c:v>
                </c:pt>
                <c:pt idx="522">
                  <c:v>277.97985840000001</c:v>
                </c:pt>
                <c:pt idx="523">
                  <c:v>277.0391846</c:v>
                </c:pt>
                <c:pt idx="524">
                  <c:v>275.94161989999998</c:v>
                </c:pt>
                <c:pt idx="525">
                  <c:v>275.00076289999998</c:v>
                </c:pt>
                <c:pt idx="526">
                  <c:v>274.05981450000002</c:v>
                </c:pt>
                <c:pt idx="527">
                  <c:v>272.9618835</c:v>
                </c:pt>
                <c:pt idx="528">
                  <c:v>272.02072140000001</c:v>
                </c:pt>
                <c:pt idx="529">
                  <c:v>270.92257690000002</c:v>
                </c:pt>
                <c:pt idx="530">
                  <c:v>269.98120119999999</c:v>
                </c:pt>
                <c:pt idx="531">
                  <c:v>269.03973389999999</c:v>
                </c:pt>
                <c:pt idx="532">
                  <c:v>267.9412537</c:v>
                </c:pt>
                <c:pt idx="533">
                  <c:v>266.99957280000001</c:v>
                </c:pt>
                <c:pt idx="534">
                  <c:v>266.05783079999998</c:v>
                </c:pt>
                <c:pt idx="535">
                  <c:v>264.95898440000002</c:v>
                </c:pt>
                <c:pt idx="536">
                  <c:v>264.01702879999999</c:v>
                </c:pt>
                <c:pt idx="537">
                  <c:v>263.07498170000002</c:v>
                </c:pt>
                <c:pt idx="538">
                  <c:v>261.97579960000002</c:v>
                </c:pt>
                <c:pt idx="539">
                  <c:v>261.03356930000001</c:v>
                </c:pt>
                <c:pt idx="540">
                  <c:v>259.93417360000001</c:v>
                </c:pt>
                <c:pt idx="541">
                  <c:v>258.99172970000001</c:v>
                </c:pt>
                <c:pt idx="542">
                  <c:v>258.04919430000001</c:v>
                </c:pt>
                <c:pt idx="543">
                  <c:v>256.94946290000001</c:v>
                </c:pt>
                <c:pt idx="544">
                  <c:v>256.0067444</c:v>
                </c:pt>
                <c:pt idx="545">
                  <c:v>255.06391909999999</c:v>
                </c:pt>
                <c:pt idx="546">
                  <c:v>253.96386720000001</c:v>
                </c:pt>
                <c:pt idx="547">
                  <c:v>253.02085880000001</c:v>
                </c:pt>
                <c:pt idx="548">
                  <c:v>252.07777400000001</c:v>
                </c:pt>
                <c:pt idx="549">
                  <c:v>250.97738649999999</c:v>
                </c:pt>
                <c:pt idx="550">
                  <c:v>250.03410339999999</c:v>
                </c:pt>
                <c:pt idx="551">
                  <c:v>248.93986509999999</c:v>
                </c:pt>
                <c:pt idx="552">
                  <c:v>248.0020294</c:v>
                </c:pt>
                <c:pt idx="553">
                  <c:v>247.06410220000001</c:v>
                </c:pt>
                <c:pt idx="554">
                  <c:v>245.96974180000001</c:v>
                </c:pt>
                <c:pt idx="555">
                  <c:v>245.0316315</c:v>
                </c:pt>
                <c:pt idx="556">
                  <c:v>243.93707280000001</c:v>
                </c:pt>
                <c:pt idx="557">
                  <c:v>242.9987793</c:v>
                </c:pt>
                <c:pt idx="558">
                  <c:v>242.06040949999999</c:v>
                </c:pt>
                <c:pt idx="559">
                  <c:v>240.96553040000001</c:v>
                </c:pt>
                <c:pt idx="560">
                  <c:v>240.02697749999999</c:v>
                </c:pt>
                <c:pt idx="561">
                  <c:v>238.93188480000001</c:v>
                </c:pt>
                <c:pt idx="562">
                  <c:v>237.9931488</c:v>
                </c:pt>
                <c:pt idx="563">
                  <c:v>237.05433650000001</c:v>
                </c:pt>
                <c:pt idx="564">
                  <c:v>235.95895390000001</c:v>
                </c:pt>
                <c:pt idx="565">
                  <c:v>235.0199585</c:v>
                </c:pt>
                <c:pt idx="566">
                  <c:v>233.92436219999999</c:v>
                </c:pt>
                <c:pt idx="567">
                  <c:v>232.98519899999999</c:v>
                </c:pt>
                <c:pt idx="568">
                  <c:v>232.04595950000001</c:v>
                </c:pt>
                <c:pt idx="569">
                  <c:v>230.95007319999999</c:v>
                </c:pt>
                <c:pt idx="570">
                  <c:v>230.01065059999999</c:v>
                </c:pt>
                <c:pt idx="571">
                  <c:v>229.0711517</c:v>
                </c:pt>
                <c:pt idx="572">
                  <c:v>227.97497559999999</c:v>
                </c:pt>
                <c:pt idx="573">
                  <c:v>227.03529359999999</c:v>
                </c:pt>
                <c:pt idx="574">
                  <c:v>225.93891909999999</c:v>
                </c:pt>
                <c:pt idx="575">
                  <c:v>224.99908450000001</c:v>
                </c:pt>
                <c:pt idx="576">
                  <c:v>224.05917360000001</c:v>
                </c:pt>
                <c:pt idx="577">
                  <c:v>222.9625092</c:v>
                </c:pt>
                <c:pt idx="578">
                  <c:v>222.02243039999999</c:v>
                </c:pt>
                <c:pt idx="579">
                  <c:v>220.92556759999999</c:v>
                </c:pt>
                <c:pt idx="580">
                  <c:v>219.985321</c:v>
                </c:pt>
                <c:pt idx="581">
                  <c:v>219.04499820000001</c:v>
                </c:pt>
                <c:pt idx="582">
                  <c:v>217.94786070000001</c:v>
                </c:pt>
                <c:pt idx="583">
                  <c:v>217.00738530000001</c:v>
                </c:pt>
                <c:pt idx="584">
                  <c:v>216.0668182</c:v>
                </c:pt>
                <c:pt idx="585">
                  <c:v>214.96940609999999</c:v>
                </c:pt>
                <c:pt idx="586">
                  <c:v>214.02868649999999</c:v>
                </c:pt>
                <c:pt idx="587">
                  <c:v>212.93109129999999</c:v>
                </c:pt>
                <c:pt idx="588">
                  <c:v>211.99021909999999</c:v>
                </c:pt>
                <c:pt idx="589">
                  <c:v>211.0492706</c:v>
                </c:pt>
                <c:pt idx="590">
                  <c:v>209.95140079999999</c:v>
                </c:pt>
                <c:pt idx="591">
                  <c:v>209.01028439999999</c:v>
                </c:pt>
                <c:pt idx="592">
                  <c:v>208.0691071</c:v>
                </c:pt>
                <c:pt idx="593">
                  <c:v>206.97097780000001</c:v>
                </c:pt>
                <c:pt idx="594">
                  <c:v>206.02964779999999</c:v>
                </c:pt>
                <c:pt idx="595">
                  <c:v>204.93133539999999</c:v>
                </c:pt>
                <c:pt idx="596">
                  <c:v>203.98983759999999</c:v>
                </c:pt>
                <c:pt idx="597">
                  <c:v>203.04829409999999</c:v>
                </c:pt>
                <c:pt idx="598">
                  <c:v>201.94972229999999</c:v>
                </c:pt>
                <c:pt idx="599">
                  <c:v>201.00801089999999</c:v>
                </c:pt>
                <c:pt idx="600">
                  <c:v>200.0662384</c:v>
                </c:pt>
              </c:numCache>
            </c:numRef>
          </c:xVal>
          <c:yVal>
            <c:numRef>
              <c:f>'All samples'!$F$3:$F$603</c:f>
              <c:numCache>
                <c:formatCode>General</c:formatCode>
                <c:ptCount val="601"/>
                <c:pt idx="0">
                  <c:v>0.34560653569999999</c:v>
                </c:pt>
                <c:pt idx="1">
                  <c:v>0.32637533549999997</c:v>
                </c:pt>
                <c:pt idx="2">
                  <c:v>0.30985361340000001</c:v>
                </c:pt>
                <c:pt idx="3">
                  <c:v>0.32420518990000002</c:v>
                </c:pt>
                <c:pt idx="4">
                  <c:v>0.32556983830000003</c:v>
                </c:pt>
                <c:pt idx="5">
                  <c:v>0.31577768919999999</c:v>
                </c:pt>
                <c:pt idx="6">
                  <c:v>0.334302932</c:v>
                </c:pt>
                <c:pt idx="7">
                  <c:v>0.3345410526</c:v>
                </c:pt>
                <c:pt idx="8">
                  <c:v>0.331209749</c:v>
                </c:pt>
                <c:pt idx="9">
                  <c:v>0.3173193634</c:v>
                </c:pt>
                <c:pt idx="10">
                  <c:v>0.34869167210000002</c:v>
                </c:pt>
                <c:pt idx="11">
                  <c:v>0.3191462457</c:v>
                </c:pt>
                <c:pt idx="12">
                  <c:v>0.31083896760000002</c:v>
                </c:pt>
                <c:pt idx="13">
                  <c:v>0.34198376539999997</c:v>
                </c:pt>
                <c:pt idx="14">
                  <c:v>0.32296949629999999</c:v>
                </c:pt>
                <c:pt idx="15">
                  <c:v>0.34238880869999999</c:v>
                </c:pt>
                <c:pt idx="16">
                  <c:v>0.32202222940000003</c:v>
                </c:pt>
                <c:pt idx="17">
                  <c:v>0.32546606659999999</c:v>
                </c:pt>
                <c:pt idx="18">
                  <c:v>0.32924351099999999</c:v>
                </c:pt>
                <c:pt idx="19">
                  <c:v>0.32383748890000003</c:v>
                </c:pt>
                <c:pt idx="20">
                  <c:v>0.32234567400000003</c:v>
                </c:pt>
                <c:pt idx="21">
                  <c:v>0.32865270969999999</c:v>
                </c:pt>
                <c:pt idx="22">
                  <c:v>0.33572450279999999</c:v>
                </c:pt>
                <c:pt idx="23">
                  <c:v>0.33213359120000002</c:v>
                </c:pt>
                <c:pt idx="24">
                  <c:v>0.34515586500000001</c:v>
                </c:pt>
                <c:pt idx="25">
                  <c:v>0.34367591139999998</c:v>
                </c:pt>
                <c:pt idx="26">
                  <c:v>0.32844555380000001</c:v>
                </c:pt>
                <c:pt idx="27">
                  <c:v>0.34030899409999998</c:v>
                </c:pt>
                <c:pt idx="28">
                  <c:v>0.33786559100000002</c:v>
                </c:pt>
                <c:pt idx="29">
                  <c:v>0.32288980480000001</c:v>
                </c:pt>
                <c:pt idx="30">
                  <c:v>0.3431517482</c:v>
                </c:pt>
                <c:pt idx="31">
                  <c:v>0.33750188349999999</c:v>
                </c:pt>
                <c:pt idx="32">
                  <c:v>0.33947464820000001</c:v>
                </c:pt>
                <c:pt idx="33">
                  <c:v>0.33626586200000003</c:v>
                </c:pt>
                <c:pt idx="34">
                  <c:v>0.34162560110000001</c:v>
                </c:pt>
                <c:pt idx="35">
                  <c:v>0.33261060710000001</c:v>
                </c:pt>
                <c:pt idx="36">
                  <c:v>0.3349910378</c:v>
                </c:pt>
                <c:pt idx="37">
                  <c:v>0.33487400410000001</c:v>
                </c:pt>
                <c:pt idx="38">
                  <c:v>0.32597079870000001</c:v>
                </c:pt>
                <c:pt idx="39">
                  <c:v>0.34785053129999999</c:v>
                </c:pt>
                <c:pt idx="40">
                  <c:v>0.34271231289999998</c:v>
                </c:pt>
                <c:pt idx="41">
                  <c:v>0.33945992590000001</c:v>
                </c:pt>
                <c:pt idx="42">
                  <c:v>0.34056013819999997</c:v>
                </c:pt>
                <c:pt idx="43">
                  <c:v>0.34642437100000001</c:v>
                </c:pt>
                <c:pt idx="44">
                  <c:v>0.3463181555</c:v>
                </c:pt>
                <c:pt idx="45">
                  <c:v>0.33707943559999998</c:v>
                </c:pt>
                <c:pt idx="46">
                  <c:v>0.33866599200000003</c:v>
                </c:pt>
                <c:pt idx="47">
                  <c:v>0.33108758929999998</c:v>
                </c:pt>
                <c:pt idx="48">
                  <c:v>0.33621606230000001</c:v>
                </c:pt>
                <c:pt idx="49">
                  <c:v>0.34026005860000003</c:v>
                </c:pt>
                <c:pt idx="50">
                  <c:v>0.34131777289999998</c:v>
                </c:pt>
                <c:pt idx="51">
                  <c:v>0.3411819935</c:v>
                </c:pt>
                <c:pt idx="52">
                  <c:v>0.33051553369999997</c:v>
                </c:pt>
                <c:pt idx="53">
                  <c:v>0.3455447257</c:v>
                </c:pt>
                <c:pt idx="54">
                  <c:v>0.3354011476</c:v>
                </c:pt>
                <c:pt idx="55">
                  <c:v>0.34615546460000002</c:v>
                </c:pt>
                <c:pt idx="56">
                  <c:v>0.32937878370000001</c:v>
                </c:pt>
                <c:pt idx="57">
                  <c:v>0.35090014339999998</c:v>
                </c:pt>
                <c:pt idx="58">
                  <c:v>0.34085905550000001</c:v>
                </c:pt>
                <c:pt idx="59">
                  <c:v>0.34076100590000002</c:v>
                </c:pt>
                <c:pt idx="60">
                  <c:v>0.33802372219999999</c:v>
                </c:pt>
                <c:pt idx="61">
                  <c:v>0.33494594690000001</c:v>
                </c:pt>
                <c:pt idx="62">
                  <c:v>0.33932781220000002</c:v>
                </c:pt>
                <c:pt idx="63">
                  <c:v>0.3460508585</c:v>
                </c:pt>
                <c:pt idx="64">
                  <c:v>0.34472885730000002</c:v>
                </c:pt>
                <c:pt idx="65">
                  <c:v>0.3473940492</c:v>
                </c:pt>
                <c:pt idx="66">
                  <c:v>0.34202545880000002</c:v>
                </c:pt>
                <c:pt idx="67">
                  <c:v>0.33886665110000003</c:v>
                </c:pt>
                <c:pt idx="68">
                  <c:v>0.34268844129999998</c:v>
                </c:pt>
                <c:pt idx="69">
                  <c:v>0.34899079799999999</c:v>
                </c:pt>
                <c:pt idx="70">
                  <c:v>0.34440860150000002</c:v>
                </c:pt>
                <c:pt idx="71">
                  <c:v>0.35369747880000002</c:v>
                </c:pt>
                <c:pt idx="72">
                  <c:v>0.33923456070000002</c:v>
                </c:pt>
                <c:pt idx="73">
                  <c:v>0.34512183070000002</c:v>
                </c:pt>
                <c:pt idx="74">
                  <c:v>0.35658973459999999</c:v>
                </c:pt>
                <c:pt idx="75">
                  <c:v>0.34851974250000001</c:v>
                </c:pt>
                <c:pt idx="76">
                  <c:v>0.34757712480000003</c:v>
                </c:pt>
                <c:pt idx="77">
                  <c:v>0.3523000181</c:v>
                </c:pt>
                <c:pt idx="78">
                  <c:v>0.34664282200000002</c:v>
                </c:pt>
                <c:pt idx="79">
                  <c:v>0.3516141176</c:v>
                </c:pt>
                <c:pt idx="80">
                  <c:v>0.35066562890000003</c:v>
                </c:pt>
                <c:pt idx="81">
                  <c:v>0.3553092182</c:v>
                </c:pt>
                <c:pt idx="82">
                  <c:v>0.35516181590000001</c:v>
                </c:pt>
                <c:pt idx="83">
                  <c:v>0.35131806139999999</c:v>
                </c:pt>
                <c:pt idx="84">
                  <c:v>0.3489833772</c:v>
                </c:pt>
                <c:pt idx="85">
                  <c:v>0.35138592120000001</c:v>
                </c:pt>
                <c:pt idx="86">
                  <c:v>0.35037350649999999</c:v>
                </c:pt>
                <c:pt idx="87">
                  <c:v>0.35180073979999998</c:v>
                </c:pt>
                <c:pt idx="88">
                  <c:v>0.35072049500000002</c:v>
                </c:pt>
                <c:pt idx="89">
                  <c:v>0.35426479579999998</c:v>
                </c:pt>
                <c:pt idx="90">
                  <c:v>0.35159143809999999</c:v>
                </c:pt>
                <c:pt idx="91">
                  <c:v>0.35337531570000003</c:v>
                </c:pt>
                <c:pt idx="92">
                  <c:v>0.3556002975</c:v>
                </c:pt>
                <c:pt idx="93">
                  <c:v>0.35040447120000001</c:v>
                </c:pt>
                <c:pt idx="94">
                  <c:v>0.3602963984</c:v>
                </c:pt>
                <c:pt idx="95">
                  <c:v>0.35195159910000001</c:v>
                </c:pt>
                <c:pt idx="96">
                  <c:v>0.3544136584</c:v>
                </c:pt>
                <c:pt idx="97">
                  <c:v>0.36368751529999999</c:v>
                </c:pt>
                <c:pt idx="98">
                  <c:v>0.36103829739999999</c:v>
                </c:pt>
                <c:pt idx="99">
                  <c:v>0.35869431499999999</c:v>
                </c:pt>
                <c:pt idx="100">
                  <c:v>0.36304947729999998</c:v>
                </c:pt>
                <c:pt idx="101">
                  <c:v>0.3665524423</c:v>
                </c:pt>
                <c:pt idx="102">
                  <c:v>0.35507601500000002</c:v>
                </c:pt>
                <c:pt idx="103">
                  <c:v>0.35716781019999999</c:v>
                </c:pt>
                <c:pt idx="104">
                  <c:v>0.35393291710000002</c:v>
                </c:pt>
                <c:pt idx="105">
                  <c:v>0.36398670080000001</c:v>
                </c:pt>
                <c:pt idx="106">
                  <c:v>0.36124455929999999</c:v>
                </c:pt>
                <c:pt idx="107">
                  <c:v>0.36878582840000002</c:v>
                </c:pt>
                <c:pt idx="108">
                  <c:v>0.36801823970000003</c:v>
                </c:pt>
                <c:pt idx="109">
                  <c:v>0.36025848980000003</c:v>
                </c:pt>
                <c:pt idx="110">
                  <c:v>0.36294490099999999</c:v>
                </c:pt>
                <c:pt idx="111">
                  <c:v>0.35921514030000001</c:v>
                </c:pt>
                <c:pt idx="112">
                  <c:v>0.36578562860000002</c:v>
                </c:pt>
                <c:pt idx="113">
                  <c:v>0.36197093130000002</c:v>
                </c:pt>
                <c:pt idx="114">
                  <c:v>0.36821973320000001</c:v>
                </c:pt>
                <c:pt idx="115">
                  <c:v>0.368804723</c:v>
                </c:pt>
                <c:pt idx="116">
                  <c:v>0.36422157290000001</c:v>
                </c:pt>
                <c:pt idx="117">
                  <c:v>0.35425022239999998</c:v>
                </c:pt>
                <c:pt idx="118">
                  <c:v>0.36657196279999998</c:v>
                </c:pt>
                <c:pt idx="119">
                  <c:v>0.36856076119999998</c:v>
                </c:pt>
                <c:pt idx="120">
                  <c:v>0.36295545099999998</c:v>
                </c:pt>
                <c:pt idx="121">
                  <c:v>0.36884596939999997</c:v>
                </c:pt>
                <c:pt idx="122">
                  <c:v>0.3706297576</c:v>
                </c:pt>
                <c:pt idx="123">
                  <c:v>0.3736764789</c:v>
                </c:pt>
                <c:pt idx="124">
                  <c:v>0.36946532129999998</c:v>
                </c:pt>
                <c:pt idx="125">
                  <c:v>0.3675183058</c:v>
                </c:pt>
                <c:pt idx="126">
                  <c:v>0.36255446079999998</c:v>
                </c:pt>
                <c:pt idx="127">
                  <c:v>0.36672854420000001</c:v>
                </c:pt>
                <c:pt idx="128">
                  <c:v>0.36235207320000001</c:v>
                </c:pt>
                <c:pt idx="129">
                  <c:v>0.36556529999999998</c:v>
                </c:pt>
                <c:pt idx="130">
                  <c:v>0.36208310719999998</c:v>
                </c:pt>
                <c:pt idx="131">
                  <c:v>0.36168783900000001</c:v>
                </c:pt>
                <c:pt idx="132">
                  <c:v>0.37864506240000001</c:v>
                </c:pt>
                <c:pt idx="133">
                  <c:v>0.3794402778</c:v>
                </c:pt>
                <c:pt idx="134">
                  <c:v>0.37148448820000002</c:v>
                </c:pt>
                <c:pt idx="135">
                  <c:v>0.37414136529999997</c:v>
                </c:pt>
                <c:pt idx="136">
                  <c:v>0.37327328319999997</c:v>
                </c:pt>
                <c:pt idx="137">
                  <c:v>0.36688002939999997</c:v>
                </c:pt>
                <c:pt idx="138">
                  <c:v>0.37802854180000001</c:v>
                </c:pt>
                <c:pt idx="139">
                  <c:v>0.37471985819999998</c:v>
                </c:pt>
                <c:pt idx="140">
                  <c:v>0.37369680399999999</c:v>
                </c:pt>
                <c:pt idx="141">
                  <c:v>0.3690424263</c:v>
                </c:pt>
                <c:pt idx="142">
                  <c:v>0.37869188190000003</c:v>
                </c:pt>
                <c:pt idx="143">
                  <c:v>0.36687999960000001</c:v>
                </c:pt>
                <c:pt idx="144">
                  <c:v>0.37449011209999999</c:v>
                </c:pt>
                <c:pt idx="145">
                  <c:v>0.37972745299999999</c:v>
                </c:pt>
                <c:pt idx="146">
                  <c:v>0.37675923109999998</c:v>
                </c:pt>
                <c:pt idx="147">
                  <c:v>0.36843484640000002</c:v>
                </c:pt>
                <c:pt idx="148">
                  <c:v>0.37681779269999999</c:v>
                </c:pt>
                <c:pt idx="149">
                  <c:v>0.38530337809999998</c:v>
                </c:pt>
                <c:pt idx="150">
                  <c:v>0.38144519929999998</c:v>
                </c:pt>
                <c:pt idx="151">
                  <c:v>0.38396534319999998</c:v>
                </c:pt>
                <c:pt idx="152">
                  <c:v>0.37206551430000001</c:v>
                </c:pt>
                <c:pt idx="153">
                  <c:v>0.3741822541</c:v>
                </c:pt>
                <c:pt idx="154">
                  <c:v>0.37409478429999998</c:v>
                </c:pt>
                <c:pt idx="155">
                  <c:v>0.37262624500000002</c:v>
                </c:pt>
                <c:pt idx="156">
                  <c:v>0.37336218360000001</c:v>
                </c:pt>
                <c:pt idx="157">
                  <c:v>0.37263515590000001</c:v>
                </c:pt>
                <c:pt idx="158">
                  <c:v>0.38877478240000002</c:v>
                </c:pt>
                <c:pt idx="159">
                  <c:v>0.36621144410000001</c:v>
                </c:pt>
                <c:pt idx="160">
                  <c:v>0.38465097549999999</c:v>
                </c:pt>
                <c:pt idx="161">
                  <c:v>0.38199308510000002</c:v>
                </c:pt>
                <c:pt idx="162">
                  <c:v>0.38121080400000001</c:v>
                </c:pt>
                <c:pt idx="163">
                  <c:v>0.37841865419999998</c:v>
                </c:pt>
                <c:pt idx="164">
                  <c:v>0.3797792196</c:v>
                </c:pt>
                <c:pt idx="165">
                  <c:v>0.3772217631</c:v>
                </c:pt>
                <c:pt idx="166">
                  <c:v>0.37800309059999998</c:v>
                </c:pt>
                <c:pt idx="167">
                  <c:v>0.38089120389999997</c:v>
                </c:pt>
                <c:pt idx="168">
                  <c:v>0.37418973449999998</c:v>
                </c:pt>
                <c:pt idx="169">
                  <c:v>0.38003817200000001</c:v>
                </c:pt>
                <c:pt idx="170">
                  <c:v>0.38584613800000001</c:v>
                </c:pt>
                <c:pt idx="171">
                  <c:v>0.38258633019999999</c:v>
                </c:pt>
                <c:pt idx="172">
                  <c:v>0.38489913939999998</c:v>
                </c:pt>
                <c:pt idx="173">
                  <c:v>0.38673901560000001</c:v>
                </c:pt>
                <c:pt idx="174">
                  <c:v>0.3857137263</c:v>
                </c:pt>
                <c:pt idx="175">
                  <c:v>0.38744774459999998</c:v>
                </c:pt>
                <c:pt idx="176">
                  <c:v>0.38194227219999999</c:v>
                </c:pt>
                <c:pt idx="177">
                  <c:v>0.3861763775</c:v>
                </c:pt>
                <c:pt idx="178">
                  <c:v>0.37895596030000001</c:v>
                </c:pt>
                <c:pt idx="179">
                  <c:v>0.37777227159999999</c:v>
                </c:pt>
                <c:pt idx="180">
                  <c:v>0.37757790089999999</c:v>
                </c:pt>
                <c:pt idx="181">
                  <c:v>0.38660863039999999</c:v>
                </c:pt>
                <c:pt idx="182">
                  <c:v>0.38650655750000001</c:v>
                </c:pt>
                <c:pt idx="183">
                  <c:v>0.37518826129999999</c:v>
                </c:pt>
                <c:pt idx="184">
                  <c:v>0.38099062439999998</c:v>
                </c:pt>
                <c:pt idx="185">
                  <c:v>0.38794118170000003</c:v>
                </c:pt>
                <c:pt idx="186">
                  <c:v>0.38282388449999999</c:v>
                </c:pt>
                <c:pt idx="187">
                  <c:v>0.38536849620000002</c:v>
                </c:pt>
                <c:pt idx="188">
                  <c:v>0.38067150119999998</c:v>
                </c:pt>
                <c:pt idx="189">
                  <c:v>0.38658627870000001</c:v>
                </c:pt>
                <c:pt idx="190">
                  <c:v>0.38497108219999998</c:v>
                </c:pt>
                <c:pt idx="191">
                  <c:v>0.38250207899999999</c:v>
                </c:pt>
                <c:pt idx="192">
                  <c:v>0.3854525983</c:v>
                </c:pt>
                <c:pt idx="193">
                  <c:v>0.3867673874</c:v>
                </c:pt>
                <c:pt idx="194">
                  <c:v>0.38503289219999998</c:v>
                </c:pt>
                <c:pt idx="195">
                  <c:v>0.38699871299999999</c:v>
                </c:pt>
                <c:pt idx="196">
                  <c:v>0.38124054670000002</c:v>
                </c:pt>
                <c:pt idx="197">
                  <c:v>0.3833623827</c:v>
                </c:pt>
                <c:pt idx="198">
                  <c:v>0.37952479719999999</c:v>
                </c:pt>
                <c:pt idx="199">
                  <c:v>0.38414704799999999</c:v>
                </c:pt>
                <c:pt idx="200">
                  <c:v>0.38379767539999998</c:v>
                </c:pt>
                <c:pt idx="201">
                  <c:v>0.38219305869999998</c:v>
                </c:pt>
                <c:pt idx="202">
                  <c:v>0.3839661479</c:v>
                </c:pt>
                <c:pt idx="203">
                  <c:v>0.38247755169999997</c:v>
                </c:pt>
                <c:pt idx="204">
                  <c:v>0.38469526170000001</c:v>
                </c:pt>
                <c:pt idx="205">
                  <c:v>0.38805943729999998</c:v>
                </c:pt>
                <c:pt idx="206">
                  <c:v>0.38186332579999999</c:v>
                </c:pt>
                <c:pt idx="207">
                  <c:v>0.37946861980000002</c:v>
                </c:pt>
                <c:pt idx="208">
                  <c:v>0.38199576740000002</c:v>
                </c:pt>
                <c:pt idx="209">
                  <c:v>0.3843477964</c:v>
                </c:pt>
                <c:pt idx="210">
                  <c:v>0.38388016819999998</c:v>
                </c:pt>
                <c:pt idx="211">
                  <c:v>0.38014370200000003</c:v>
                </c:pt>
                <c:pt idx="212">
                  <c:v>0.38318219780000001</c:v>
                </c:pt>
                <c:pt idx="213">
                  <c:v>0.38361155990000001</c:v>
                </c:pt>
                <c:pt idx="214">
                  <c:v>0.38544118399999999</c:v>
                </c:pt>
                <c:pt idx="215">
                  <c:v>0.38057765360000001</c:v>
                </c:pt>
                <c:pt idx="216">
                  <c:v>0.37939786910000001</c:v>
                </c:pt>
                <c:pt idx="217">
                  <c:v>0.38041323420000001</c:v>
                </c:pt>
                <c:pt idx="218">
                  <c:v>0.38492143150000002</c:v>
                </c:pt>
                <c:pt idx="219">
                  <c:v>0.38332974910000001</c:v>
                </c:pt>
                <c:pt idx="220">
                  <c:v>0.38009318710000001</c:v>
                </c:pt>
                <c:pt idx="221">
                  <c:v>0.3794470727</c:v>
                </c:pt>
                <c:pt idx="222">
                  <c:v>0.38338702920000001</c:v>
                </c:pt>
                <c:pt idx="223">
                  <c:v>0.37962114810000003</c:v>
                </c:pt>
                <c:pt idx="224">
                  <c:v>0.3799387515</c:v>
                </c:pt>
                <c:pt idx="225">
                  <c:v>0.38041666149999998</c:v>
                </c:pt>
                <c:pt idx="226">
                  <c:v>0.38378435370000002</c:v>
                </c:pt>
                <c:pt idx="227">
                  <c:v>0.3788284361</c:v>
                </c:pt>
                <c:pt idx="228">
                  <c:v>0.38024556640000001</c:v>
                </c:pt>
                <c:pt idx="229">
                  <c:v>0.38241609929999998</c:v>
                </c:pt>
                <c:pt idx="230">
                  <c:v>0.37592816350000002</c:v>
                </c:pt>
                <c:pt idx="231">
                  <c:v>0.3798481822</c:v>
                </c:pt>
                <c:pt idx="232">
                  <c:v>0.37879505749999998</c:v>
                </c:pt>
                <c:pt idx="233">
                  <c:v>0.3783173561</c:v>
                </c:pt>
                <c:pt idx="234">
                  <c:v>0.38459277149999999</c:v>
                </c:pt>
                <c:pt idx="235">
                  <c:v>0.37853866819999998</c:v>
                </c:pt>
                <c:pt idx="236">
                  <c:v>0.3747995496</c:v>
                </c:pt>
                <c:pt idx="237">
                  <c:v>0.37877449390000001</c:v>
                </c:pt>
                <c:pt idx="238">
                  <c:v>0.37436625359999998</c:v>
                </c:pt>
                <c:pt idx="239">
                  <c:v>0.37905478479999999</c:v>
                </c:pt>
                <c:pt idx="240">
                  <c:v>0.38051193950000001</c:v>
                </c:pt>
                <c:pt idx="241">
                  <c:v>0.37676057219999998</c:v>
                </c:pt>
                <c:pt idx="242">
                  <c:v>0.38216966390000001</c:v>
                </c:pt>
                <c:pt idx="243">
                  <c:v>0.3768583834</c:v>
                </c:pt>
                <c:pt idx="244">
                  <c:v>0.38023915889999998</c:v>
                </c:pt>
                <c:pt idx="245">
                  <c:v>0.37133014199999997</c:v>
                </c:pt>
                <c:pt idx="246">
                  <c:v>0.37758377189999998</c:v>
                </c:pt>
                <c:pt idx="247">
                  <c:v>0.37459051609999999</c:v>
                </c:pt>
                <c:pt idx="248">
                  <c:v>0.37715750930000003</c:v>
                </c:pt>
                <c:pt idx="249">
                  <c:v>0.37693765759999998</c:v>
                </c:pt>
                <c:pt idx="250">
                  <c:v>0.37475690249999999</c:v>
                </c:pt>
                <c:pt idx="251">
                  <c:v>0.37483406070000003</c:v>
                </c:pt>
                <c:pt idx="252">
                  <c:v>0.37908741829999998</c:v>
                </c:pt>
                <c:pt idx="253">
                  <c:v>0.37491670249999998</c:v>
                </c:pt>
                <c:pt idx="254">
                  <c:v>0.37451380490000002</c:v>
                </c:pt>
                <c:pt idx="255">
                  <c:v>0.37706479430000001</c:v>
                </c:pt>
                <c:pt idx="256">
                  <c:v>0.3756902218</c:v>
                </c:pt>
                <c:pt idx="257">
                  <c:v>0.3747960031</c:v>
                </c:pt>
                <c:pt idx="258">
                  <c:v>0.3755711317</c:v>
                </c:pt>
                <c:pt idx="259">
                  <c:v>0.37359237670000001</c:v>
                </c:pt>
                <c:pt idx="260">
                  <c:v>0.37680548429999999</c:v>
                </c:pt>
                <c:pt idx="261">
                  <c:v>0.37025451660000003</c:v>
                </c:pt>
                <c:pt idx="262">
                  <c:v>0.37325078249999999</c:v>
                </c:pt>
                <c:pt idx="263">
                  <c:v>0.3738698661</c:v>
                </c:pt>
                <c:pt idx="264">
                  <c:v>0.37491923570000002</c:v>
                </c:pt>
                <c:pt idx="265">
                  <c:v>0.3753240705</c:v>
                </c:pt>
                <c:pt idx="266">
                  <c:v>0.3731572628</c:v>
                </c:pt>
                <c:pt idx="267">
                  <c:v>0.37200179700000002</c:v>
                </c:pt>
                <c:pt idx="268">
                  <c:v>0.3739650846</c:v>
                </c:pt>
                <c:pt idx="269">
                  <c:v>0.3734183311</c:v>
                </c:pt>
                <c:pt idx="270">
                  <c:v>0.37315112350000001</c:v>
                </c:pt>
                <c:pt idx="271">
                  <c:v>0.37150850889999998</c:v>
                </c:pt>
                <c:pt idx="272">
                  <c:v>0.37140971420000002</c:v>
                </c:pt>
                <c:pt idx="273">
                  <c:v>0.3698903918</c:v>
                </c:pt>
                <c:pt idx="274">
                  <c:v>0.37023943660000003</c:v>
                </c:pt>
                <c:pt idx="275">
                  <c:v>0.37169903520000003</c:v>
                </c:pt>
                <c:pt idx="276">
                  <c:v>0.36980241539999997</c:v>
                </c:pt>
                <c:pt idx="277">
                  <c:v>0.37005475160000001</c:v>
                </c:pt>
                <c:pt idx="278">
                  <c:v>0.37241539359999998</c:v>
                </c:pt>
                <c:pt idx="279">
                  <c:v>0.37139758470000001</c:v>
                </c:pt>
                <c:pt idx="280">
                  <c:v>0.37011614440000001</c:v>
                </c:pt>
                <c:pt idx="281">
                  <c:v>0.3699274957</c:v>
                </c:pt>
                <c:pt idx="282">
                  <c:v>0.36666578049999998</c:v>
                </c:pt>
                <c:pt idx="283">
                  <c:v>0.37107834220000002</c:v>
                </c:pt>
                <c:pt idx="284">
                  <c:v>0.36629459260000002</c:v>
                </c:pt>
                <c:pt idx="285">
                  <c:v>0.37104067210000002</c:v>
                </c:pt>
                <c:pt idx="286">
                  <c:v>0.36627689000000002</c:v>
                </c:pt>
                <c:pt idx="287">
                  <c:v>0.36984711889999999</c:v>
                </c:pt>
                <c:pt idx="288">
                  <c:v>0.36809229850000003</c:v>
                </c:pt>
                <c:pt idx="289">
                  <c:v>0.37104225159999998</c:v>
                </c:pt>
                <c:pt idx="290">
                  <c:v>0.36802741890000001</c:v>
                </c:pt>
                <c:pt idx="291">
                  <c:v>0.36795258520000002</c:v>
                </c:pt>
                <c:pt idx="292">
                  <c:v>0.36808890100000002</c:v>
                </c:pt>
                <c:pt idx="293">
                  <c:v>0.37218058110000002</c:v>
                </c:pt>
                <c:pt idx="294">
                  <c:v>0.36864808199999999</c:v>
                </c:pt>
                <c:pt idx="295">
                  <c:v>0.36860138180000002</c:v>
                </c:pt>
                <c:pt idx="296">
                  <c:v>0.3662956953</c:v>
                </c:pt>
                <c:pt idx="297">
                  <c:v>0.36776602269999997</c:v>
                </c:pt>
                <c:pt idx="298">
                  <c:v>0.36488392949999998</c:v>
                </c:pt>
                <c:pt idx="299">
                  <c:v>0.37002125380000001</c:v>
                </c:pt>
                <c:pt idx="300">
                  <c:v>0.36419171090000002</c:v>
                </c:pt>
                <c:pt idx="301">
                  <c:v>0.36748889089999998</c:v>
                </c:pt>
                <c:pt idx="302">
                  <c:v>0.3640202582</c:v>
                </c:pt>
                <c:pt idx="303">
                  <c:v>0.36656573409999998</c:v>
                </c:pt>
                <c:pt idx="304">
                  <c:v>0.36364382509999998</c:v>
                </c:pt>
                <c:pt idx="305">
                  <c:v>0.3704038858</c:v>
                </c:pt>
                <c:pt idx="306">
                  <c:v>0.36951345209999997</c:v>
                </c:pt>
                <c:pt idx="307">
                  <c:v>0.3660877347</c:v>
                </c:pt>
                <c:pt idx="308">
                  <c:v>0.36656653880000001</c:v>
                </c:pt>
                <c:pt idx="309">
                  <c:v>0.36458158489999998</c:v>
                </c:pt>
                <c:pt idx="310">
                  <c:v>0.3658978343</c:v>
                </c:pt>
                <c:pt idx="311">
                  <c:v>0.3668034375</c:v>
                </c:pt>
                <c:pt idx="312">
                  <c:v>0.36571875209999999</c:v>
                </c:pt>
                <c:pt idx="313">
                  <c:v>0.36446702479999998</c:v>
                </c:pt>
                <c:pt idx="314">
                  <c:v>0.365647167</c:v>
                </c:pt>
                <c:pt idx="315">
                  <c:v>0.3666854799</c:v>
                </c:pt>
                <c:pt idx="316">
                  <c:v>0.36525174980000003</c:v>
                </c:pt>
                <c:pt idx="317">
                  <c:v>0.36792215700000003</c:v>
                </c:pt>
                <c:pt idx="318">
                  <c:v>0.36528417470000002</c:v>
                </c:pt>
                <c:pt idx="319">
                  <c:v>0.36605596540000002</c:v>
                </c:pt>
                <c:pt idx="320">
                  <c:v>0.36413514609999997</c:v>
                </c:pt>
                <c:pt idx="321">
                  <c:v>0.36624196170000001</c:v>
                </c:pt>
                <c:pt idx="322">
                  <c:v>0.36446288230000001</c:v>
                </c:pt>
                <c:pt idx="323">
                  <c:v>0.36418822410000001</c:v>
                </c:pt>
                <c:pt idx="324">
                  <c:v>0.3662779927</c:v>
                </c:pt>
                <c:pt idx="325">
                  <c:v>0.3641061485</c:v>
                </c:pt>
                <c:pt idx="326">
                  <c:v>0.36371386049999999</c:v>
                </c:pt>
                <c:pt idx="327">
                  <c:v>0.3639839292</c:v>
                </c:pt>
                <c:pt idx="328">
                  <c:v>0.3665744662</c:v>
                </c:pt>
                <c:pt idx="329">
                  <c:v>0.36229011420000001</c:v>
                </c:pt>
                <c:pt idx="330">
                  <c:v>0.3622796237</c:v>
                </c:pt>
                <c:pt idx="331">
                  <c:v>0.3658607304</c:v>
                </c:pt>
                <c:pt idx="332">
                  <c:v>0.3638218641</c:v>
                </c:pt>
                <c:pt idx="333">
                  <c:v>0.36020055410000001</c:v>
                </c:pt>
                <c:pt idx="334">
                  <c:v>0.3609185815</c:v>
                </c:pt>
                <c:pt idx="335">
                  <c:v>0.36380821470000002</c:v>
                </c:pt>
                <c:pt idx="336">
                  <c:v>0.3606398106</c:v>
                </c:pt>
                <c:pt idx="337">
                  <c:v>0.36105868219999998</c:v>
                </c:pt>
                <c:pt idx="338">
                  <c:v>0.36232692</c:v>
                </c:pt>
                <c:pt idx="339">
                  <c:v>0.3614758253</c:v>
                </c:pt>
                <c:pt idx="340">
                  <c:v>0.36064928769999999</c:v>
                </c:pt>
                <c:pt idx="341">
                  <c:v>0.35794696209999999</c:v>
                </c:pt>
                <c:pt idx="342">
                  <c:v>0.36477369069999999</c:v>
                </c:pt>
                <c:pt idx="343">
                  <c:v>0.35985264179999998</c:v>
                </c:pt>
                <c:pt idx="344">
                  <c:v>0.3602437973</c:v>
                </c:pt>
                <c:pt idx="345">
                  <c:v>0.3597443998</c:v>
                </c:pt>
                <c:pt idx="346">
                  <c:v>0.35732460020000001</c:v>
                </c:pt>
                <c:pt idx="347">
                  <c:v>0.35876679420000002</c:v>
                </c:pt>
                <c:pt idx="348">
                  <c:v>0.3606900871</c:v>
                </c:pt>
                <c:pt idx="349">
                  <c:v>0.3595901728</c:v>
                </c:pt>
                <c:pt idx="350">
                  <c:v>0.3567480147</c:v>
                </c:pt>
                <c:pt idx="351">
                  <c:v>0.36231681700000001</c:v>
                </c:pt>
                <c:pt idx="352">
                  <c:v>0.35712000729999999</c:v>
                </c:pt>
                <c:pt idx="353">
                  <c:v>0.35926020149999999</c:v>
                </c:pt>
                <c:pt idx="354">
                  <c:v>0.36053055519999999</c:v>
                </c:pt>
                <c:pt idx="355">
                  <c:v>0.35827556249999998</c:v>
                </c:pt>
                <c:pt idx="356">
                  <c:v>0.35720220209999998</c:v>
                </c:pt>
                <c:pt idx="357">
                  <c:v>0.36152756209999998</c:v>
                </c:pt>
                <c:pt idx="358">
                  <c:v>0.36015221479999998</c:v>
                </c:pt>
                <c:pt idx="359">
                  <c:v>0.35919514299999999</c:v>
                </c:pt>
                <c:pt idx="360">
                  <c:v>0.35990628600000002</c:v>
                </c:pt>
                <c:pt idx="361">
                  <c:v>0.3578993976</c:v>
                </c:pt>
                <c:pt idx="362">
                  <c:v>0.35718819499999999</c:v>
                </c:pt>
                <c:pt idx="363">
                  <c:v>0.36144584419999998</c:v>
                </c:pt>
                <c:pt idx="364">
                  <c:v>0.35787183049999999</c:v>
                </c:pt>
                <c:pt idx="365">
                  <c:v>0.3570021391</c:v>
                </c:pt>
                <c:pt idx="366">
                  <c:v>0.36163759229999998</c:v>
                </c:pt>
                <c:pt idx="367">
                  <c:v>0.36111944909999999</c:v>
                </c:pt>
                <c:pt idx="368">
                  <c:v>0.35911980269999999</c:v>
                </c:pt>
                <c:pt idx="369">
                  <c:v>0.35809805989999999</c:v>
                </c:pt>
                <c:pt idx="370">
                  <c:v>0.35837170480000002</c:v>
                </c:pt>
                <c:pt idx="371">
                  <c:v>0.36145597699999998</c:v>
                </c:pt>
                <c:pt idx="372">
                  <c:v>0.35957470540000003</c:v>
                </c:pt>
                <c:pt idx="373">
                  <c:v>0.35683193800000002</c:v>
                </c:pt>
                <c:pt idx="374">
                  <c:v>0.3587693274</c:v>
                </c:pt>
                <c:pt idx="375">
                  <c:v>0.357227236</c:v>
                </c:pt>
                <c:pt idx="376">
                  <c:v>0.35805416109999999</c:v>
                </c:pt>
                <c:pt idx="377">
                  <c:v>0.36374393109999997</c:v>
                </c:pt>
                <c:pt idx="378">
                  <c:v>0.36007812620000001</c:v>
                </c:pt>
                <c:pt idx="379">
                  <c:v>0.3610321581</c:v>
                </c:pt>
                <c:pt idx="380">
                  <c:v>0.36022263770000001</c:v>
                </c:pt>
                <c:pt idx="381">
                  <c:v>0.3637885153</c:v>
                </c:pt>
                <c:pt idx="382">
                  <c:v>0.36163243649999999</c:v>
                </c:pt>
                <c:pt idx="383">
                  <c:v>0.36105316879999999</c:v>
                </c:pt>
                <c:pt idx="384">
                  <c:v>0.36708509919999999</c:v>
                </c:pt>
                <c:pt idx="385">
                  <c:v>0.36825665829999998</c:v>
                </c:pt>
                <c:pt idx="386">
                  <c:v>0.36761507389999998</c:v>
                </c:pt>
                <c:pt idx="387">
                  <c:v>0.36802914739999998</c:v>
                </c:pt>
                <c:pt idx="388">
                  <c:v>0.3727868795</c:v>
                </c:pt>
                <c:pt idx="389">
                  <c:v>0.3727224469</c:v>
                </c:pt>
                <c:pt idx="390">
                  <c:v>0.37910270689999997</c:v>
                </c:pt>
                <c:pt idx="391">
                  <c:v>0.38122609260000001</c:v>
                </c:pt>
                <c:pt idx="392">
                  <c:v>0.38826245069999998</c:v>
                </c:pt>
                <c:pt idx="393">
                  <c:v>0.39236849550000003</c:v>
                </c:pt>
                <c:pt idx="394">
                  <c:v>0.39808064700000001</c:v>
                </c:pt>
                <c:pt idx="395">
                  <c:v>0.40542230010000002</c:v>
                </c:pt>
                <c:pt idx="396">
                  <c:v>0.4140815437</c:v>
                </c:pt>
                <c:pt idx="397">
                  <c:v>0.42107361560000001</c:v>
                </c:pt>
                <c:pt idx="398">
                  <c:v>0.43089741469999998</c:v>
                </c:pt>
                <c:pt idx="399">
                  <c:v>0.44044360519999998</c:v>
                </c:pt>
                <c:pt idx="400">
                  <c:v>0.45048189160000002</c:v>
                </c:pt>
                <c:pt idx="401">
                  <c:v>0.46301144360000002</c:v>
                </c:pt>
                <c:pt idx="402">
                  <c:v>0.4812937081</c:v>
                </c:pt>
                <c:pt idx="403">
                  <c:v>0.49027016759999997</c:v>
                </c:pt>
                <c:pt idx="404">
                  <c:v>0.50094097849999997</c:v>
                </c:pt>
                <c:pt idx="405">
                  <c:v>0.51762580869999997</c:v>
                </c:pt>
                <c:pt idx="406">
                  <c:v>0.52864688630000001</c:v>
                </c:pt>
                <c:pt idx="407">
                  <c:v>0.54743272070000004</c:v>
                </c:pt>
                <c:pt idx="408">
                  <c:v>0.56621158120000004</c:v>
                </c:pt>
                <c:pt idx="409">
                  <c:v>0.57453745599999995</c:v>
                </c:pt>
                <c:pt idx="410">
                  <c:v>0.58997803930000003</c:v>
                </c:pt>
                <c:pt idx="411">
                  <c:v>0.60475033519999999</c:v>
                </c:pt>
                <c:pt idx="412">
                  <c:v>0.61777192349999999</c:v>
                </c:pt>
                <c:pt idx="413">
                  <c:v>0.63109415769999999</c:v>
                </c:pt>
                <c:pt idx="414">
                  <c:v>0.63869166369999997</c:v>
                </c:pt>
                <c:pt idx="415">
                  <c:v>0.66973251099999997</c:v>
                </c:pt>
                <c:pt idx="416">
                  <c:v>0.67086911199999999</c:v>
                </c:pt>
                <c:pt idx="417">
                  <c:v>0.68692255020000004</c:v>
                </c:pt>
                <c:pt idx="418">
                  <c:v>0.70654213430000001</c:v>
                </c:pt>
                <c:pt idx="419">
                  <c:v>0.72098952530000004</c:v>
                </c:pt>
                <c:pt idx="420">
                  <c:v>0.72710007430000001</c:v>
                </c:pt>
                <c:pt idx="421">
                  <c:v>0.74287325140000005</c:v>
                </c:pt>
                <c:pt idx="422">
                  <c:v>0.7530969381</c:v>
                </c:pt>
                <c:pt idx="423">
                  <c:v>0.76354932789999996</c:v>
                </c:pt>
                <c:pt idx="424">
                  <c:v>0.77712392809999997</c:v>
                </c:pt>
                <c:pt idx="425">
                  <c:v>0.79444897169999995</c:v>
                </c:pt>
                <c:pt idx="426">
                  <c:v>0.80434584620000005</c:v>
                </c:pt>
                <c:pt idx="427">
                  <c:v>0.81164163349999996</c:v>
                </c:pt>
                <c:pt idx="428">
                  <c:v>0.83505272870000002</c:v>
                </c:pt>
                <c:pt idx="429">
                  <c:v>0.8297073841</c:v>
                </c:pt>
                <c:pt idx="430">
                  <c:v>0.85122859480000002</c:v>
                </c:pt>
                <c:pt idx="431">
                  <c:v>0.86978501080000004</c:v>
                </c:pt>
                <c:pt idx="432">
                  <c:v>0.86323648689999999</c:v>
                </c:pt>
                <c:pt idx="433">
                  <c:v>0.91320675610000002</c:v>
                </c:pt>
                <c:pt idx="434">
                  <c:v>0.94498026369999999</c:v>
                </c:pt>
                <c:pt idx="435">
                  <c:v>0.92225855590000005</c:v>
                </c:pt>
                <c:pt idx="436">
                  <c:v>0.94638758899999997</c:v>
                </c:pt>
                <c:pt idx="437">
                  <c:v>0.95767390730000002</c:v>
                </c:pt>
                <c:pt idx="438">
                  <c:v>0.94523191449999999</c:v>
                </c:pt>
                <c:pt idx="439">
                  <c:v>0.99780756240000001</c:v>
                </c:pt>
                <c:pt idx="440">
                  <c:v>0.99795627590000002</c:v>
                </c:pt>
                <c:pt idx="441">
                  <c:v>0.99907815460000005</c:v>
                </c:pt>
                <c:pt idx="442">
                  <c:v>0.99649107459999997</c:v>
                </c:pt>
                <c:pt idx="443">
                  <c:v>1.0686302190000001</c:v>
                </c:pt>
                <c:pt idx="444">
                  <c:v>1.056574345</c:v>
                </c:pt>
                <c:pt idx="445">
                  <c:v>1.0865174529999999</c:v>
                </c:pt>
                <c:pt idx="446">
                  <c:v>1.0732004639999999</c:v>
                </c:pt>
                <c:pt idx="447">
                  <c:v>1.056882501</c:v>
                </c:pt>
                <c:pt idx="448">
                  <c:v>1.1315758229999999</c:v>
                </c:pt>
                <c:pt idx="449">
                  <c:v>1.1406652930000001</c:v>
                </c:pt>
                <c:pt idx="450">
                  <c:v>1.124885559</c:v>
                </c:pt>
                <c:pt idx="451">
                  <c:v>1.104646802</c:v>
                </c:pt>
                <c:pt idx="452">
                  <c:v>1.182576418</c:v>
                </c:pt>
                <c:pt idx="453">
                  <c:v>1.1640719180000001</c:v>
                </c:pt>
                <c:pt idx="454">
                  <c:v>1.179346204</c:v>
                </c:pt>
                <c:pt idx="455">
                  <c:v>1.1728749279999999</c:v>
                </c:pt>
                <c:pt idx="456">
                  <c:v>1.2297304870000001</c:v>
                </c:pt>
                <c:pt idx="457">
                  <c:v>1.207872987</c:v>
                </c:pt>
                <c:pt idx="458">
                  <c:v>1.1922934059999999</c:v>
                </c:pt>
                <c:pt idx="459">
                  <c:v>1.1913585659999999</c:v>
                </c:pt>
                <c:pt idx="460">
                  <c:v>1.2254890199999999</c:v>
                </c:pt>
                <c:pt idx="461">
                  <c:v>1.2127027509999999</c:v>
                </c:pt>
                <c:pt idx="462">
                  <c:v>1.2553656099999999</c:v>
                </c:pt>
                <c:pt idx="463">
                  <c:v>1.290027142</c:v>
                </c:pt>
                <c:pt idx="464">
                  <c:v>1.266767263</c:v>
                </c:pt>
                <c:pt idx="465">
                  <c:v>1.2688754799999999</c:v>
                </c:pt>
                <c:pt idx="466">
                  <c:v>1.246672988</c:v>
                </c:pt>
                <c:pt idx="467">
                  <c:v>1.2800662519999999</c:v>
                </c:pt>
                <c:pt idx="468">
                  <c:v>1.308592558</c:v>
                </c:pt>
                <c:pt idx="469">
                  <c:v>1.2854301930000001</c:v>
                </c:pt>
                <c:pt idx="470">
                  <c:v>1.2400238509999999</c:v>
                </c:pt>
                <c:pt idx="471">
                  <c:v>1.348065257</c:v>
                </c:pt>
                <c:pt idx="472">
                  <c:v>1.4022403960000001</c:v>
                </c:pt>
                <c:pt idx="473">
                  <c:v>1.371845961</c:v>
                </c:pt>
                <c:pt idx="474">
                  <c:v>1.413843513</c:v>
                </c:pt>
                <c:pt idx="475">
                  <c:v>1.3617901800000001</c:v>
                </c:pt>
                <c:pt idx="476">
                  <c:v>1.380094647</c:v>
                </c:pt>
                <c:pt idx="477">
                  <c:v>1.361505747</c:v>
                </c:pt>
                <c:pt idx="478">
                  <c:v>1.396033168</c:v>
                </c:pt>
                <c:pt idx="479">
                  <c:v>1.4423810239999999</c:v>
                </c:pt>
                <c:pt idx="480">
                  <c:v>1.4470528359999999</c:v>
                </c:pt>
                <c:pt idx="481">
                  <c:v>1.455466151</c:v>
                </c:pt>
                <c:pt idx="482">
                  <c:v>1.3005005119999999</c:v>
                </c:pt>
                <c:pt idx="483">
                  <c:v>1.3946818110000001</c:v>
                </c:pt>
                <c:pt idx="484">
                  <c:v>1.397863984</c:v>
                </c:pt>
                <c:pt idx="485">
                  <c:v>1.462098718</c:v>
                </c:pt>
                <c:pt idx="486">
                  <c:v>1.4020751709999999</c:v>
                </c:pt>
                <c:pt idx="487">
                  <c:v>1.399355173</c:v>
                </c:pt>
                <c:pt idx="488">
                  <c:v>1.4244309660000001</c:v>
                </c:pt>
                <c:pt idx="489">
                  <c:v>1.460844874</c:v>
                </c:pt>
                <c:pt idx="490">
                  <c:v>1.4485987419999999</c:v>
                </c:pt>
                <c:pt idx="491">
                  <c:v>1.444086075</c:v>
                </c:pt>
                <c:pt idx="492">
                  <c:v>1.4600900409999999</c:v>
                </c:pt>
                <c:pt idx="493">
                  <c:v>1.4474487300000001</c:v>
                </c:pt>
                <c:pt idx="494">
                  <c:v>1.396033764</c:v>
                </c:pt>
                <c:pt idx="495">
                  <c:v>1.398510098</c:v>
                </c:pt>
                <c:pt idx="496">
                  <c:v>1.4515782589999999</c:v>
                </c:pt>
                <c:pt idx="497">
                  <c:v>1.4972375630000001</c:v>
                </c:pt>
                <c:pt idx="498">
                  <c:v>1.437589169</c:v>
                </c:pt>
                <c:pt idx="499">
                  <c:v>1.422713041</c:v>
                </c:pt>
                <c:pt idx="500">
                  <c:v>1.395012498</c:v>
                </c:pt>
                <c:pt idx="501">
                  <c:v>1.434759736</c:v>
                </c:pt>
                <c:pt idx="502">
                  <c:v>1.4534237379999999</c:v>
                </c:pt>
                <c:pt idx="503">
                  <c:v>1.4046730999999999</c:v>
                </c:pt>
                <c:pt idx="504">
                  <c:v>1.4149427409999999</c:v>
                </c:pt>
                <c:pt idx="505">
                  <c:v>1.431690812</c:v>
                </c:pt>
                <c:pt idx="506">
                  <c:v>1.435933232</c:v>
                </c:pt>
                <c:pt idx="507">
                  <c:v>1.4236027</c:v>
                </c:pt>
                <c:pt idx="508">
                  <c:v>1.4468663930000001</c:v>
                </c:pt>
                <c:pt idx="509">
                  <c:v>1.4691091780000001</c:v>
                </c:pt>
                <c:pt idx="510">
                  <c:v>1.3983578679999999</c:v>
                </c:pt>
                <c:pt idx="511">
                  <c:v>1.4099295140000001</c:v>
                </c:pt>
                <c:pt idx="512">
                  <c:v>1.4910963770000001</c:v>
                </c:pt>
                <c:pt idx="513">
                  <c:v>1.4298594</c:v>
                </c:pt>
                <c:pt idx="514">
                  <c:v>1.436608076</c:v>
                </c:pt>
                <c:pt idx="515">
                  <c:v>1.4291797879999999</c:v>
                </c:pt>
                <c:pt idx="516">
                  <c:v>1.4350851769999999</c:v>
                </c:pt>
                <c:pt idx="517">
                  <c:v>1.4332144259999999</c:v>
                </c:pt>
                <c:pt idx="518">
                  <c:v>1.469851732</c:v>
                </c:pt>
                <c:pt idx="519">
                  <c:v>1.4641239640000001</c:v>
                </c:pt>
                <c:pt idx="520">
                  <c:v>1.4308360819999999</c:v>
                </c:pt>
                <c:pt idx="521">
                  <c:v>1.3902699949999999</c:v>
                </c:pt>
                <c:pt idx="522">
                  <c:v>1.498373628</c:v>
                </c:pt>
                <c:pt idx="523">
                  <c:v>1.4633781910000001</c:v>
                </c:pt>
                <c:pt idx="524">
                  <c:v>1.4675067660000001</c:v>
                </c:pt>
                <c:pt idx="525">
                  <c:v>1.4586162570000001</c:v>
                </c:pt>
                <c:pt idx="526">
                  <c:v>1.5137521030000001</c:v>
                </c:pt>
                <c:pt idx="527">
                  <c:v>1.444936633</c:v>
                </c:pt>
                <c:pt idx="528">
                  <c:v>1.4518533950000001</c:v>
                </c:pt>
                <c:pt idx="529">
                  <c:v>1.4463995700000001</c:v>
                </c:pt>
                <c:pt idx="530">
                  <c:v>1.4672871830000001</c:v>
                </c:pt>
                <c:pt idx="531">
                  <c:v>1.4470230340000001</c:v>
                </c:pt>
                <c:pt idx="532">
                  <c:v>1.4353955979999999</c:v>
                </c:pt>
                <c:pt idx="533">
                  <c:v>1.4391578439999999</c:v>
                </c:pt>
                <c:pt idx="534">
                  <c:v>1.45838058</c:v>
                </c:pt>
                <c:pt idx="535">
                  <c:v>1.507038474</c:v>
                </c:pt>
                <c:pt idx="536">
                  <c:v>1.399785042</c:v>
                </c:pt>
                <c:pt idx="537">
                  <c:v>1.479929686</c:v>
                </c:pt>
                <c:pt idx="538">
                  <c:v>1.442933917</c:v>
                </c:pt>
                <c:pt idx="539">
                  <c:v>1.4350732559999999</c:v>
                </c:pt>
                <c:pt idx="540">
                  <c:v>1.4233546260000001</c:v>
                </c:pt>
                <c:pt idx="541">
                  <c:v>1.4676715140000001</c:v>
                </c:pt>
                <c:pt idx="542">
                  <c:v>1.500309825</c:v>
                </c:pt>
                <c:pt idx="543">
                  <c:v>1.4301034210000001</c:v>
                </c:pt>
                <c:pt idx="544">
                  <c:v>1.381264329</c:v>
                </c:pt>
                <c:pt idx="545">
                  <c:v>1.4077852959999999</c:v>
                </c:pt>
                <c:pt idx="546">
                  <c:v>1.517920017</c:v>
                </c:pt>
                <c:pt idx="547">
                  <c:v>1.4434576029999999</c:v>
                </c:pt>
                <c:pt idx="548">
                  <c:v>1.431036234</c:v>
                </c:pt>
                <c:pt idx="549">
                  <c:v>1.3924633259999999</c:v>
                </c:pt>
                <c:pt idx="550">
                  <c:v>1.4577388760000001</c:v>
                </c:pt>
                <c:pt idx="551">
                  <c:v>1.3970911500000001</c:v>
                </c:pt>
                <c:pt idx="552">
                  <c:v>1.4192278389999999</c:v>
                </c:pt>
                <c:pt idx="553">
                  <c:v>1.4231367109999999</c:v>
                </c:pt>
                <c:pt idx="554">
                  <c:v>1.444202781</c:v>
                </c:pt>
                <c:pt idx="555">
                  <c:v>1.4481499200000001</c:v>
                </c:pt>
                <c:pt idx="556">
                  <c:v>1.4414131640000001</c:v>
                </c:pt>
                <c:pt idx="557">
                  <c:v>1.4175087209999999</c:v>
                </c:pt>
                <c:pt idx="558">
                  <c:v>1.480745435</c:v>
                </c:pt>
                <c:pt idx="559">
                  <c:v>1.5334640740000001</c:v>
                </c:pt>
                <c:pt idx="560">
                  <c:v>1.440975428</c:v>
                </c:pt>
                <c:pt idx="561">
                  <c:v>1.4125193359999999</c:v>
                </c:pt>
                <c:pt idx="562">
                  <c:v>1.4110474589999999</c:v>
                </c:pt>
                <c:pt idx="563">
                  <c:v>1.6175320150000001</c:v>
                </c:pt>
                <c:pt idx="564">
                  <c:v>1.4993078710000001</c:v>
                </c:pt>
                <c:pt idx="565">
                  <c:v>1.5286582710000001</c:v>
                </c:pt>
                <c:pt idx="566">
                  <c:v>1.5562595130000001</c:v>
                </c:pt>
                <c:pt idx="567">
                  <c:v>1.41915071</c:v>
                </c:pt>
                <c:pt idx="568">
                  <c:v>1.7271353009999999</c:v>
                </c:pt>
                <c:pt idx="569">
                  <c:v>1.433005214</c:v>
                </c:pt>
                <c:pt idx="570">
                  <c:v>1.3751950260000001</c:v>
                </c:pt>
                <c:pt idx="571">
                  <c:v>1.3311628099999999</c:v>
                </c:pt>
                <c:pt idx="572">
                  <c:v>1.401106119</c:v>
                </c:pt>
                <c:pt idx="573">
                  <c:v>1.427525282</c:v>
                </c:pt>
                <c:pt idx="574">
                  <c:v>1.3969736100000001</c:v>
                </c:pt>
                <c:pt idx="575">
                  <c:v>1.4066491130000001</c:v>
                </c:pt>
                <c:pt idx="576">
                  <c:v>1.416561604</c:v>
                </c:pt>
                <c:pt idx="577">
                  <c:v>1.4291764499999999</c:v>
                </c:pt>
                <c:pt idx="578">
                  <c:v>1.424548149</c:v>
                </c:pt>
                <c:pt idx="579">
                  <c:v>1.402570605</c:v>
                </c:pt>
                <c:pt idx="580">
                  <c:v>1.4271632430000001</c:v>
                </c:pt>
                <c:pt idx="581">
                  <c:v>1.384792805</c:v>
                </c:pt>
                <c:pt idx="582">
                  <c:v>1.4219644069999999</c:v>
                </c:pt>
                <c:pt idx="583">
                  <c:v>1.434527755</c:v>
                </c:pt>
                <c:pt idx="584">
                  <c:v>1.415585756</c:v>
                </c:pt>
                <c:pt idx="585">
                  <c:v>1.3984767199999999</c:v>
                </c:pt>
                <c:pt idx="586">
                  <c:v>1.4004561900000001</c:v>
                </c:pt>
                <c:pt idx="587">
                  <c:v>1.358790398</c:v>
                </c:pt>
                <c:pt idx="588">
                  <c:v>1.4365062710000001</c:v>
                </c:pt>
                <c:pt idx="589">
                  <c:v>1.41577518</c:v>
                </c:pt>
                <c:pt idx="590">
                  <c:v>1.4348752499999999</c:v>
                </c:pt>
                <c:pt idx="591">
                  <c:v>1.3833708760000001</c:v>
                </c:pt>
                <c:pt idx="592">
                  <c:v>1.3631497619999999</c:v>
                </c:pt>
                <c:pt idx="593">
                  <c:v>1.472148776</c:v>
                </c:pt>
                <c:pt idx="594">
                  <c:v>1.3317999840000001</c:v>
                </c:pt>
                <c:pt idx="595">
                  <c:v>1.3688908820000001</c:v>
                </c:pt>
                <c:pt idx="596">
                  <c:v>1.3995431659999999</c:v>
                </c:pt>
                <c:pt idx="597">
                  <c:v>1.3494012360000001</c:v>
                </c:pt>
                <c:pt idx="598">
                  <c:v>1.3145011660000001</c:v>
                </c:pt>
                <c:pt idx="599">
                  <c:v>1.329738021</c:v>
                </c:pt>
                <c:pt idx="600">
                  <c:v>1.371161222</c:v>
                </c:pt>
              </c:numCache>
            </c:numRef>
          </c:yVal>
          <c:smooth val="0"/>
          <c:extLst>
            <c:ext xmlns:c16="http://schemas.microsoft.com/office/drawing/2014/chart" uri="{C3380CC4-5D6E-409C-BE32-E72D297353CC}">
              <c16:uniqueId val="{00000000-EB57-0547-A6C5-04CF286EBD08}"/>
            </c:ext>
          </c:extLst>
        </c:ser>
        <c:ser>
          <c:idx val="5"/>
          <c:order val="1"/>
          <c:tx>
            <c:v>Au(0.5)-HPA(12)-TiO2</c:v>
          </c:tx>
          <c:marker>
            <c:symbol val="circle"/>
            <c:size val="2"/>
            <c:spPr>
              <a:noFill/>
              <a:ln>
                <a:noFill/>
              </a:ln>
            </c:spPr>
          </c:marker>
          <c:xVal>
            <c:numRef>
              <c:f>'All samples'!$K$3:$K$603</c:f>
              <c:numCache>
                <c:formatCode>General</c:formatCode>
                <c:ptCount val="601"/>
                <c:pt idx="0">
                  <c:v>799.99749759999997</c:v>
                </c:pt>
                <c:pt idx="1">
                  <c:v>799.02838129999998</c:v>
                </c:pt>
                <c:pt idx="2">
                  <c:v>798.05889890000003</c:v>
                </c:pt>
                <c:pt idx="3">
                  <c:v>796.95050049999998</c:v>
                </c:pt>
                <c:pt idx="4">
                  <c:v>795.98022460000004</c:v>
                </c:pt>
                <c:pt idx="5">
                  <c:v>795.00958249999996</c:v>
                </c:pt>
                <c:pt idx="6">
                  <c:v>794.03857419999997</c:v>
                </c:pt>
                <c:pt idx="7">
                  <c:v>793.06713869999999</c:v>
                </c:pt>
                <c:pt idx="8">
                  <c:v>791.95654300000001</c:v>
                </c:pt>
                <c:pt idx="9">
                  <c:v>790.98431400000004</c:v>
                </c:pt>
                <c:pt idx="10">
                  <c:v>790.0117798</c:v>
                </c:pt>
                <c:pt idx="11">
                  <c:v>789.03881839999997</c:v>
                </c:pt>
                <c:pt idx="12">
                  <c:v>788.06549070000005</c:v>
                </c:pt>
                <c:pt idx="13">
                  <c:v>786.95269780000001</c:v>
                </c:pt>
                <c:pt idx="14">
                  <c:v>785.97857669999996</c:v>
                </c:pt>
                <c:pt idx="15">
                  <c:v>785.0040894</c:v>
                </c:pt>
                <c:pt idx="16">
                  <c:v>784.02923580000004</c:v>
                </c:pt>
                <c:pt idx="17">
                  <c:v>783.05401610000001</c:v>
                </c:pt>
                <c:pt idx="18">
                  <c:v>781.93896480000001</c:v>
                </c:pt>
                <c:pt idx="19">
                  <c:v>780.96295169999996</c:v>
                </c:pt>
                <c:pt idx="20">
                  <c:v>779.98657230000003</c:v>
                </c:pt>
                <c:pt idx="21">
                  <c:v>779.00982669999996</c:v>
                </c:pt>
                <c:pt idx="22">
                  <c:v>778.03271480000001</c:v>
                </c:pt>
                <c:pt idx="23">
                  <c:v>777.05523679999999</c:v>
                </c:pt>
                <c:pt idx="24">
                  <c:v>775.9376221</c:v>
                </c:pt>
                <c:pt idx="25">
                  <c:v>774.95935059999999</c:v>
                </c:pt>
                <c:pt idx="26">
                  <c:v>773.98071289999996</c:v>
                </c:pt>
                <c:pt idx="27">
                  <c:v>773.00170900000001</c:v>
                </c:pt>
                <c:pt idx="28">
                  <c:v>772.02233890000002</c:v>
                </c:pt>
                <c:pt idx="29">
                  <c:v>771.04260250000004</c:v>
                </c:pt>
                <c:pt idx="30">
                  <c:v>770.0625</c:v>
                </c:pt>
                <c:pt idx="31">
                  <c:v>768.94195560000003</c:v>
                </c:pt>
                <c:pt idx="32">
                  <c:v>767.9610596</c:v>
                </c:pt>
                <c:pt idx="33">
                  <c:v>766.97985840000001</c:v>
                </c:pt>
                <c:pt idx="34">
                  <c:v>765.99823000000004</c:v>
                </c:pt>
                <c:pt idx="35">
                  <c:v>765.01629639999999</c:v>
                </c:pt>
                <c:pt idx="36">
                  <c:v>764.03393549999998</c:v>
                </c:pt>
                <c:pt idx="37">
                  <c:v>763.05126949999999</c:v>
                </c:pt>
                <c:pt idx="38">
                  <c:v>762.06823729999996</c:v>
                </c:pt>
                <c:pt idx="39">
                  <c:v>760.94433590000006</c:v>
                </c:pt>
                <c:pt idx="40">
                  <c:v>759.96051030000001</c:v>
                </c:pt>
                <c:pt idx="41">
                  <c:v>758.97631839999997</c:v>
                </c:pt>
                <c:pt idx="42">
                  <c:v>757.99182129999997</c:v>
                </c:pt>
                <c:pt idx="43">
                  <c:v>757.00689699999998</c:v>
                </c:pt>
                <c:pt idx="44">
                  <c:v>756.02166750000004</c:v>
                </c:pt>
                <c:pt idx="45">
                  <c:v>755.03607179999995</c:v>
                </c:pt>
                <c:pt idx="46">
                  <c:v>754.05010990000005</c:v>
                </c:pt>
                <c:pt idx="47">
                  <c:v>753.06378170000005</c:v>
                </c:pt>
                <c:pt idx="48">
                  <c:v>751.93615720000003</c:v>
                </c:pt>
                <c:pt idx="49">
                  <c:v>750.9490356</c:v>
                </c:pt>
                <c:pt idx="50">
                  <c:v>749.96160889999999</c:v>
                </c:pt>
                <c:pt idx="51">
                  <c:v>748.97381589999998</c:v>
                </c:pt>
                <c:pt idx="52">
                  <c:v>747.98571779999997</c:v>
                </c:pt>
                <c:pt idx="53">
                  <c:v>746.99719240000002</c:v>
                </c:pt>
                <c:pt idx="54">
                  <c:v>746.00836179999999</c:v>
                </c:pt>
                <c:pt idx="55">
                  <c:v>745.01916500000004</c:v>
                </c:pt>
                <c:pt idx="56">
                  <c:v>744.02960210000003</c:v>
                </c:pt>
                <c:pt idx="57">
                  <c:v>743.03973389999999</c:v>
                </c:pt>
                <c:pt idx="58">
                  <c:v>742.04949950000002</c:v>
                </c:pt>
                <c:pt idx="59">
                  <c:v>741.05889890000003</c:v>
                </c:pt>
                <c:pt idx="60">
                  <c:v>740.06793210000001</c:v>
                </c:pt>
                <c:pt idx="61">
                  <c:v>738.93499759999997</c:v>
                </c:pt>
                <c:pt idx="62">
                  <c:v>737.94329830000004</c:v>
                </c:pt>
                <c:pt idx="63">
                  <c:v>736.95123290000004</c:v>
                </c:pt>
                <c:pt idx="64">
                  <c:v>735.95886229999996</c:v>
                </c:pt>
                <c:pt idx="65">
                  <c:v>734.96612549999998</c:v>
                </c:pt>
                <c:pt idx="66">
                  <c:v>733.97302249999996</c:v>
                </c:pt>
                <c:pt idx="67">
                  <c:v>732.97961429999998</c:v>
                </c:pt>
                <c:pt idx="68">
                  <c:v>731.98583980000001</c:v>
                </c:pt>
                <c:pt idx="69">
                  <c:v>730.99169919999997</c:v>
                </c:pt>
                <c:pt idx="70">
                  <c:v>729.99725339999998</c:v>
                </c:pt>
                <c:pt idx="71">
                  <c:v>729.00244139999995</c:v>
                </c:pt>
                <c:pt idx="72">
                  <c:v>728.00726320000001</c:v>
                </c:pt>
                <c:pt idx="73">
                  <c:v>727.0117798</c:v>
                </c:pt>
                <c:pt idx="74">
                  <c:v>726.01593019999996</c:v>
                </c:pt>
                <c:pt idx="75">
                  <c:v>725.0197144</c:v>
                </c:pt>
                <c:pt idx="76">
                  <c:v>724.02319339999997</c:v>
                </c:pt>
                <c:pt idx="77">
                  <c:v>723.02630620000002</c:v>
                </c:pt>
                <c:pt idx="78">
                  <c:v>722.0291138</c:v>
                </c:pt>
                <c:pt idx="79">
                  <c:v>721.03155519999996</c:v>
                </c:pt>
                <c:pt idx="80">
                  <c:v>720.03369139999995</c:v>
                </c:pt>
                <c:pt idx="81">
                  <c:v>719.03546140000003</c:v>
                </c:pt>
                <c:pt idx="82">
                  <c:v>718.03686519999997</c:v>
                </c:pt>
                <c:pt idx="83">
                  <c:v>717.03796390000002</c:v>
                </c:pt>
                <c:pt idx="84">
                  <c:v>716.03869629999997</c:v>
                </c:pt>
                <c:pt idx="85">
                  <c:v>715.03912349999996</c:v>
                </c:pt>
                <c:pt idx="86">
                  <c:v>714.0391846</c:v>
                </c:pt>
                <c:pt idx="87">
                  <c:v>713.0389404</c:v>
                </c:pt>
                <c:pt idx="88">
                  <c:v>712.03833010000005</c:v>
                </c:pt>
                <c:pt idx="89">
                  <c:v>711.03741460000003</c:v>
                </c:pt>
                <c:pt idx="90">
                  <c:v>710.03613280000002</c:v>
                </c:pt>
                <c:pt idx="91">
                  <c:v>709.03454590000001</c:v>
                </c:pt>
                <c:pt idx="92">
                  <c:v>708.03259279999997</c:v>
                </c:pt>
                <c:pt idx="93">
                  <c:v>707.03033449999998</c:v>
                </c:pt>
                <c:pt idx="94">
                  <c:v>706.02770999999996</c:v>
                </c:pt>
                <c:pt idx="95">
                  <c:v>705.02478029999997</c:v>
                </c:pt>
                <c:pt idx="96">
                  <c:v>704.02148439999996</c:v>
                </c:pt>
                <c:pt idx="97">
                  <c:v>703.01788329999999</c:v>
                </c:pt>
                <c:pt idx="98">
                  <c:v>702.01397710000003</c:v>
                </c:pt>
                <c:pt idx="99">
                  <c:v>701.00970459999996</c:v>
                </c:pt>
                <c:pt idx="100">
                  <c:v>700.00512700000002</c:v>
                </c:pt>
                <c:pt idx="101">
                  <c:v>699.00018309999996</c:v>
                </c:pt>
                <c:pt idx="102">
                  <c:v>697.99493410000002</c:v>
                </c:pt>
                <c:pt idx="103">
                  <c:v>696.98931879999998</c:v>
                </c:pt>
                <c:pt idx="104">
                  <c:v>695.98339840000006</c:v>
                </c:pt>
                <c:pt idx="105">
                  <c:v>694.97717290000003</c:v>
                </c:pt>
                <c:pt idx="106">
                  <c:v>693.9705811</c:v>
                </c:pt>
                <c:pt idx="107">
                  <c:v>692.96368410000002</c:v>
                </c:pt>
                <c:pt idx="108">
                  <c:v>691.95648189999997</c:v>
                </c:pt>
                <c:pt idx="109">
                  <c:v>690.94891359999997</c:v>
                </c:pt>
                <c:pt idx="110">
                  <c:v>689.94104000000004</c:v>
                </c:pt>
                <c:pt idx="111">
                  <c:v>688.93280030000005</c:v>
                </c:pt>
                <c:pt idx="112">
                  <c:v>688.06835939999996</c:v>
                </c:pt>
                <c:pt idx="113">
                  <c:v>687.05957030000002</c:v>
                </c:pt>
                <c:pt idx="114">
                  <c:v>686.05041500000004</c:v>
                </c:pt>
                <c:pt idx="115">
                  <c:v>685.04095459999996</c:v>
                </c:pt>
                <c:pt idx="116">
                  <c:v>684.03118900000004</c:v>
                </c:pt>
                <c:pt idx="117">
                  <c:v>683.02111820000005</c:v>
                </c:pt>
                <c:pt idx="118">
                  <c:v>682.01068120000002</c:v>
                </c:pt>
                <c:pt idx="119">
                  <c:v>680.99993900000004</c:v>
                </c:pt>
                <c:pt idx="120">
                  <c:v>679.98883060000003</c:v>
                </c:pt>
                <c:pt idx="121">
                  <c:v>678.97747800000002</c:v>
                </c:pt>
                <c:pt idx="122">
                  <c:v>677.96575929999995</c:v>
                </c:pt>
                <c:pt idx="123">
                  <c:v>676.95373540000003</c:v>
                </c:pt>
                <c:pt idx="124">
                  <c:v>675.94140630000004</c:v>
                </c:pt>
                <c:pt idx="125">
                  <c:v>674.92871090000006</c:v>
                </c:pt>
                <c:pt idx="126">
                  <c:v>674.06048580000004</c:v>
                </c:pt>
                <c:pt idx="127">
                  <c:v>673.04718019999996</c:v>
                </c:pt>
                <c:pt idx="128">
                  <c:v>672.03363039999999</c:v>
                </c:pt>
                <c:pt idx="129">
                  <c:v>671.0197144</c:v>
                </c:pt>
                <c:pt idx="130">
                  <c:v>670.00549320000005</c:v>
                </c:pt>
                <c:pt idx="131">
                  <c:v>668.99096680000002</c:v>
                </c:pt>
                <c:pt idx="132">
                  <c:v>667.97613530000001</c:v>
                </c:pt>
                <c:pt idx="133">
                  <c:v>666.96099849999996</c:v>
                </c:pt>
                <c:pt idx="134">
                  <c:v>665.94549559999996</c:v>
                </c:pt>
                <c:pt idx="135">
                  <c:v>664.92974849999996</c:v>
                </c:pt>
                <c:pt idx="136">
                  <c:v>664.0587769</c:v>
                </c:pt>
                <c:pt idx="137">
                  <c:v>663.04241939999997</c:v>
                </c:pt>
                <c:pt idx="138">
                  <c:v>662.02575679999995</c:v>
                </c:pt>
                <c:pt idx="139">
                  <c:v>661.00878909999994</c:v>
                </c:pt>
                <c:pt idx="140">
                  <c:v>659.99145510000005</c:v>
                </c:pt>
                <c:pt idx="141">
                  <c:v>658.97381589999998</c:v>
                </c:pt>
                <c:pt idx="142">
                  <c:v>657.95593259999998</c:v>
                </c:pt>
                <c:pt idx="143">
                  <c:v>656.93768309999996</c:v>
                </c:pt>
                <c:pt idx="144">
                  <c:v>656.0646362</c:v>
                </c:pt>
                <c:pt idx="145">
                  <c:v>655.04583739999998</c:v>
                </c:pt>
                <c:pt idx="146">
                  <c:v>654.02673340000001</c:v>
                </c:pt>
                <c:pt idx="147">
                  <c:v>653.00726320000001</c:v>
                </c:pt>
                <c:pt idx="148">
                  <c:v>651.98754880000001</c:v>
                </c:pt>
                <c:pt idx="149">
                  <c:v>650.96746829999995</c:v>
                </c:pt>
                <c:pt idx="150">
                  <c:v>649.9471436</c:v>
                </c:pt>
                <c:pt idx="151">
                  <c:v>649.07232669999996</c:v>
                </c:pt>
                <c:pt idx="152">
                  <c:v>648.05139159999999</c:v>
                </c:pt>
                <c:pt idx="153">
                  <c:v>647.03015140000002</c:v>
                </c:pt>
                <c:pt idx="154">
                  <c:v>646.00860599999999</c:v>
                </c:pt>
                <c:pt idx="155">
                  <c:v>644.98675539999999</c:v>
                </c:pt>
                <c:pt idx="156">
                  <c:v>643.96459960000004</c:v>
                </c:pt>
                <c:pt idx="157">
                  <c:v>642.94219969999995</c:v>
                </c:pt>
                <c:pt idx="158">
                  <c:v>642.06555179999998</c:v>
                </c:pt>
                <c:pt idx="159">
                  <c:v>641.04254149999997</c:v>
                </c:pt>
                <c:pt idx="160">
                  <c:v>640.01922609999997</c:v>
                </c:pt>
                <c:pt idx="161">
                  <c:v>638.99560550000001</c:v>
                </c:pt>
                <c:pt idx="162">
                  <c:v>637.97167969999998</c:v>
                </c:pt>
                <c:pt idx="163">
                  <c:v>636.94750980000003</c:v>
                </c:pt>
                <c:pt idx="164">
                  <c:v>636.06933590000006</c:v>
                </c:pt>
                <c:pt idx="165">
                  <c:v>635.04455570000005</c:v>
                </c:pt>
                <c:pt idx="166">
                  <c:v>634.0194702</c:v>
                </c:pt>
                <c:pt idx="167">
                  <c:v>632.99414060000004</c:v>
                </c:pt>
                <c:pt idx="168">
                  <c:v>631.96844480000004</c:v>
                </c:pt>
                <c:pt idx="169">
                  <c:v>630.94244379999998</c:v>
                </c:pt>
                <c:pt idx="170">
                  <c:v>630.06280519999996</c:v>
                </c:pt>
                <c:pt idx="171">
                  <c:v>629.03631589999998</c:v>
                </c:pt>
                <c:pt idx="172">
                  <c:v>628.00946039999997</c:v>
                </c:pt>
                <c:pt idx="173">
                  <c:v>626.98236080000004</c:v>
                </c:pt>
                <c:pt idx="174">
                  <c:v>625.9549561</c:v>
                </c:pt>
                <c:pt idx="175">
                  <c:v>624.92724610000005</c:v>
                </c:pt>
                <c:pt idx="176">
                  <c:v>624.04614260000005</c:v>
                </c:pt>
                <c:pt idx="177">
                  <c:v>623.01788329999999</c:v>
                </c:pt>
                <c:pt idx="178">
                  <c:v>621.98931879999998</c:v>
                </c:pt>
                <c:pt idx="179">
                  <c:v>620.96044919999997</c:v>
                </c:pt>
                <c:pt idx="180">
                  <c:v>619.93133539999997</c:v>
                </c:pt>
                <c:pt idx="181">
                  <c:v>619.0490112</c:v>
                </c:pt>
                <c:pt idx="182">
                  <c:v>618.01928710000004</c:v>
                </c:pt>
                <c:pt idx="183">
                  <c:v>616.98931879999998</c:v>
                </c:pt>
                <c:pt idx="184">
                  <c:v>615.95904540000004</c:v>
                </c:pt>
                <c:pt idx="185">
                  <c:v>614.92852779999998</c:v>
                </c:pt>
                <c:pt idx="186">
                  <c:v>614.04498290000004</c:v>
                </c:pt>
                <c:pt idx="187">
                  <c:v>613.01385500000004</c:v>
                </c:pt>
                <c:pt idx="188">
                  <c:v>611.98248290000004</c:v>
                </c:pt>
                <c:pt idx="189">
                  <c:v>610.95080570000005</c:v>
                </c:pt>
                <c:pt idx="190">
                  <c:v>610.06628420000004</c:v>
                </c:pt>
                <c:pt idx="191">
                  <c:v>609.03411870000002</c:v>
                </c:pt>
                <c:pt idx="192">
                  <c:v>608.00158690000001</c:v>
                </c:pt>
                <c:pt idx="193">
                  <c:v>606.96881099999996</c:v>
                </c:pt>
                <c:pt idx="194">
                  <c:v>605.93579099999999</c:v>
                </c:pt>
                <c:pt idx="195">
                  <c:v>605.05004880000001</c:v>
                </c:pt>
                <c:pt idx="196">
                  <c:v>604.01647949999995</c:v>
                </c:pt>
                <c:pt idx="197">
                  <c:v>602.98260500000004</c:v>
                </c:pt>
                <c:pt idx="198">
                  <c:v>601.94842530000005</c:v>
                </c:pt>
                <c:pt idx="199">
                  <c:v>601.06176760000005</c:v>
                </c:pt>
                <c:pt idx="200">
                  <c:v>600.02709960000004</c:v>
                </c:pt>
                <c:pt idx="201">
                  <c:v>598.99212650000004</c:v>
                </c:pt>
                <c:pt idx="202">
                  <c:v>597.9568481</c:v>
                </c:pt>
                <c:pt idx="203">
                  <c:v>597.06927489999998</c:v>
                </c:pt>
                <c:pt idx="204">
                  <c:v>596.03344730000003</c:v>
                </c:pt>
                <c:pt idx="205">
                  <c:v>594.99743650000005</c:v>
                </c:pt>
                <c:pt idx="206">
                  <c:v>593.9610596</c:v>
                </c:pt>
                <c:pt idx="207">
                  <c:v>593.07257079999999</c:v>
                </c:pt>
                <c:pt idx="208">
                  <c:v>592.03570560000003</c:v>
                </c:pt>
                <c:pt idx="209">
                  <c:v>590.99853519999999</c:v>
                </c:pt>
                <c:pt idx="210">
                  <c:v>589.96112059999996</c:v>
                </c:pt>
                <c:pt idx="211">
                  <c:v>589.07171630000005</c:v>
                </c:pt>
                <c:pt idx="212">
                  <c:v>588.03375240000003</c:v>
                </c:pt>
                <c:pt idx="213">
                  <c:v>586.99554439999997</c:v>
                </c:pt>
                <c:pt idx="214">
                  <c:v>585.95703130000004</c:v>
                </c:pt>
                <c:pt idx="215">
                  <c:v>585.06671140000003</c:v>
                </c:pt>
                <c:pt idx="216">
                  <c:v>584.02770999999996</c:v>
                </c:pt>
                <c:pt idx="217">
                  <c:v>582.98840329999996</c:v>
                </c:pt>
                <c:pt idx="218">
                  <c:v>581.94885250000004</c:v>
                </c:pt>
                <c:pt idx="219">
                  <c:v>581.05755620000002</c:v>
                </c:pt>
                <c:pt idx="220">
                  <c:v>580.01751709999996</c:v>
                </c:pt>
                <c:pt idx="221">
                  <c:v>578.97717290000003</c:v>
                </c:pt>
                <c:pt idx="222">
                  <c:v>577.93658449999998</c:v>
                </c:pt>
                <c:pt idx="223">
                  <c:v>577.04437259999997</c:v>
                </c:pt>
                <c:pt idx="224">
                  <c:v>576.00329590000001</c:v>
                </c:pt>
                <c:pt idx="225">
                  <c:v>574.96191409999994</c:v>
                </c:pt>
                <c:pt idx="226">
                  <c:v>574.06903079999995</c:v>
                </c:pt>
                <c:pt idx="227">
                  <c:v>573.0271606</c:v>
                </c:pt>
                <c:pt idx="228">
                  <c:v>571.98498540000003</c:v>
                </c:pt>
                <c:pt idx="229">
                  <c:v>570.94256589999998</c:v>
                </c:pt>
                <c:pt idx="230">
                  <c:v>570.04882810000004</c:v>
                </c:pt>
                <c:pt idx="231">
                  <c:v>569.00592040000004</c:v>
                </c:pt>
                <c:pt idx="232">
                  <c:v>567.96270749999996</c:v>
                </c:pt>
                <c:pt idx="233">
                  <c:v>567.06829830000004</c:v>
                </c:pt>
                <c:pt idx="234">
                  <c:v>566.02459720000002</c:v>
                </c:pt>
                <c:pt idx="235">
                  <c:v>564.9806519</c:v>
                </c:pt>
                <c:pt idx="236">
                  <c:v>563.93640140000002</c:v>
                </c:pt>
                <c:pt idx="237">
                  <c:v>563.04113770000004</c:v>
                </c:pt>
                <c:pt idx="238">
                  <c:v>561.99639890000003</c:v>
                </c:pt>
                <c:pt idx="239">
                  <c:v>560.95141599999999</c:v>
                </c:pt>
                <c:pt idx="240">
                  <c:v>560.05554199999995</c:v>
                </c:pt>
                <c:pt idx="241">
                  <c:v>559.01000980000003</c:v>
                </c:pt>
                <c:pt idx="242">
                  <c:v>557.96429439999997</c:v>
                </c:pt>
                <c:pt idx="243">
                  <c:v>557.06774900000005</c:v>
                </c:pt>
                <c:pt idx="244">
                  <c:v>556.02148439999996</c:v>
                </c:pt>
                <c:pt idx="245">
                  <c:v>554.97497559999999</c:v>
                </c:pt>
                <c:pt idx="246">
                  <c:v>553.92822269999999</c:v>
                </c:pt>
                <c:pt idx="247">
                  <c:v>553.03082280000001</c:v>
                </c:pt>
                <c:pt idx="248">
                  <c:v>551.98358150000001</c:v>
                </c:pt>
                <c:pt idx="249">
                  <c:v>550.93603519999999</c:v>
                </c:pt>
                <c:pt idx="250">
                  <c:v>550.03796390000002</c:v>
                </c:pt>
                <c:pt idx="251">
                  <c:v>548.98999019999997</c:v>
                </c:pt>
                <c:pt idx="252">
                  <c:v>547.94177249999996</c:v>
                </c:pt>
                <c:pt idx="253">
                  <c:v>547.04309079999996</c:v>
                </c:pt>
                <c:pt idx="254">
                  <c:v>545.9943237</c:v>
                </c:pt>
                <c:pt idx="255">
                  <c:v>544.94537349999996</c:v>
                </c:pt>
                <c:pt idx="256">
                  <c:v>544.04602050000005</c:v>
                </c:pt>
                <c:pt idx="257">
                  <c:v>542.99658199999999</c:v>
                </c:pt>
                <c:pt idx="258">
                  <c:v>541.94683840000005</c:v>
                </c:pt>
                <c:pt idx="259">
                  <c:v>541.046875</c:v>
                </c:pt>
                <c:pt idx="260">
                  <c:v>539.99670409999999</c:v>
                </c:pt>
                <c:pt idx="261">
                  <c:v>538.94622800000002</c:v>
                </c:pt>
                <c:pt idx="262">
                  <c:v>538.04565430000002</c:v>
                </c:pt>
                <c:pt idx="263">
                  <c:v>536.99475099999995</c:v>
                </c:pt>
                <c:pt idx="264">
                  <c:v>535.94360349999999</c:v>
                </c:pt>
                <c:pt idx="265">
                  <c:v>535.04235840000001</c:v>
                </c:pt>
                <c:pt idx="266">
                  <c:v>533.99072269999999</c:v>
                </c:pt>
                <c:pt idx="267">
                  <c:v>532.93884279999997</c:v>
                </c:pt>
                <c:pt idx="268">
                  <c:v>532.03704830000004</c:v>
                </c:pt>
                <c:pt idx="269">
                  <c:v>530.98468019999996</c:v>
                </c:pt>
                <c:pt idx="270">
                  <c:v>529.93206789999999</c:v>
                </c:pt>
                <c:pt idx="271">
                  <c:v>529.02960210000003</c:v>
                </c:pt>
                <c:pt idx="272">
                  <c:v>527.9765625</c:v>
                </c:pt>
                <c:pt idx="273">
                  <c:v>527.07373050000001</c:v>
                </c:pt>
                <c:pt idx="274">
                  <c:v>526.02020259999995</c:v>
                </c:pt>
                <c:pt idx="275">
                  <c:v>524.96643070000005</c:v>
                </c:pt>
                <c:pt idx="276">
                  <c:v>524.06298830000003</c:v>
                </c:pt>
                <c:pt idx="277">
                  <c:v>523.00872800000002</c:v>
                </c:pt>
                <c:pt idx="278">
                  <c:v>521.95422359999998</c:v>
                </c:pt>
                <c:pt idx="279">
                  <c:v>521.05017090000001</c:v>
                </c:pt>
                <c:pt idx="280">
                  <c:v>519.99523929999998</c:v>
                </c:pt>
                <c:pt idx="281">
                  <c:v>518.94006349999995</c:v>
                </c:pt>
                <c:pt idx="282">
                  <c:v>518.03540039999996</c:v>
                </c:pt>
                <c:pt idx="283">
                  <c:v>516.97979740000005</c:v>
                </c:pt>
                <c:pt idx="284">
                  <c:v>516.07470699999999</c:v>
                </c:pt>
                <c:pt idx="285">
                  <c:v>515.01861570000005</c:v>
                </c:pt>
                <c:pt idx="286">
                  <c:v>513.96228029999997</c:v>
                </c:pt>
                <c:pt idx="287">
                  <c:v>513.05664060000004</c:v>
                </c:pt>
                <c:pt idx="288">
                  <c:v>511.9998779</c:v>
                </c:pt>
                <c:pt idx="289">
                  <c:v>510.94284060000001</c:v>
                </c:pt>
                <c:pt idx="290">
                  <c:v>510.03662109999999</c:v>
                </c:pt>
                <c:pt idx="291">
                  <c:v>508.97915649999999</c:v>
                </c:pt>
                <c:pt idx="292">
                  <c:v>508.07254030000001</c:v>
                </c:pt>
                <c:pt idx="293">
                  <c:v>507.01461790000002</c:v>
                </c:pt>
                <c:pt idx="294">
                  <c:v>505.95645139999999</c:v>
                </c:pt>
                <c:pt idx="295">
                  <c:v>505.04928589999997</c:v>
                </c:pt>
                <c:pt idx="296">
                  <c:v>503.99066160000001</c:v>
                </c:pt>
                <c:pt idx="297">
                  <c:v>502.9318237</c:v>
                </c:pt>
                <c:pt idx="298">
                  <c:v>502.02404790000003</c:v>
                </c:pt>
                <c:pt idx="299">
                  <c:v>500.96475220000002</c:v>
                </c:pt>
                <c:pt idx="300">
                  <c:v>500.0566101</c:v>
                </c:pt>
                <c:pt idx="301">
                  <c:v>498.9968872</c:v>
                </c:pt>
                <c:pt idx="302">
                  <c:v>497.93695070000001</c:v>
                </c:pt>
                <c:pt idx="303">
                  <c:v>497.02822880000002</c:v>
                </c:pt>
                <c:pt idx="304">
                  <c:v>495.96783449999998</c:v>
                </c:pt>
                <c:pt idx="305">
                  <c:v>495.05871580000002</c:v>
                </c:pt>
                <c:pt idx="306">
                  <c:v>493.99789429999998</c:v>
                </c:pt>
                <c:pt idx="307">
                  <c:v>492.93682860000001</c:v>
                </c:pt>
                <c:pt idx="308">
                  <c:v>492.0271606</c:v>
                </c:pt>
                <c:pt idx="309">
                  <c:v>490.96566769999998</c:v>
                </c:pt>
                <c:pt idx="310">
                  <c:v>490.0556335</c:v>
                </c:pt>
                <c:pt idx="311">
                  <c:v>488.99371339999999</c:v>
                </c:pt>
                <c:pt idx="312">
                  <c:v>487.93154909999998</c:v>
                </c:pt>
                <c:pt idx="313">
                  <c:v>487.02096560000001</c:v>
                </c:pt>
                <c:pt idx="314">
                  <c:v>485.95837399999999</c:v>
                </c:pt>
                <c:pt idx="315">
                  <c:v>485.04742429999999</c:v>
                </c:pt>
                <c:pt idx="316">
                  <c:v>483.98440549999998</c:v>
                </c:pt>
                <c:pt idx="317">
                  <c:v>483.0730896</c:v>
                </c:pt>
                <c:pt idx="318">
                  <c:v>482.0096436</c:v>
                </c:pt>
                <c:pt idx="319">
                  <c:v>480.94598389999999</c:v>
                </c:pt>
                <c:pt idx="320">
                  <c:v>480.03411870000002</c:v>
                </c:pt>
                <c:pt idx="321">
                  <c:v>478.97003169999999</c:v>
                </c:pt>
                <c:pt idx="322">
                  <c:v>478.0578003</c:v>
                </c:pt>
                <c:pt idx="323">
                  <c:v>476.99328609999998</c:v>
                </c:pt>
                <c:pt idx="324">
                  <c:v>475.92855830000002</c:v>
                </c:pt>
                <c:pt idx="325">
                  <c:v>475.01577759999998</c:v>
                </c:pt>
                <c:pt idx="326">
                  <c:v>473.95062259999997</c:v>
                </c:pt>
                <c:pt idx="327">
                  <c:v>473.03747559999999</c:v>
                </c:pt>
                <c:pt idx="328">
                  <c:v>471.97192380000001</c:v>
                </c:pt>
                <c:pt idx="329">
                  <c:v>471.0584106</c:v>
                </c:pt>
                <c:pt idx="330">
                  <c:v>469.99246219999998</c:v>
                </c:pt>
                <c:pt idx="331">
                  <c:v>468.92626949999999</c:v>
                </c:pt>
                <c:pt idx="332">
                  <c:v>468.01220699999999</c:v>
                </c:pt>
                <c:pt idx="333">
                  <c:v>466.94561770000001</c:v>
                </c:pt>
                <c:pt idx="334">
                  <c:v>466.03121950000002</c:v>
                </c:pt>
                <c:pt idx="335">
                  <c:v>464.96420289999998</c:v>
                </c:pt>
                <c:pt idx="336">
                  <c:v>464.04943850000001</c:v>
                </c:pt>
                <c:pt idx="337">
                  <c:v>462.98202509999999</c:v>
                </c:pt>
                <c:pt idx="338">
                  <c:v>462.06692500000003</c:v>
                </c:pt>
                <c:pt idx="339">
                  <c:v>460.99911500000002</c:v>
                </c:pt>
                <c:pt idx="340">
                  <c:v>459.93109129999999</c:v>
                </c:pt>
                <c:pt idx="341">
                  <c:v>459.01544189999998</c:v>
                </c:pt>
                <c:pt idx="342">
                  <c:v>457.94702150000001</c:v>
                </c:pt>
                <c:pt idx="343">
                  <c:v>457.0310364</c:v>
                </c:pt>
                <c:pt idx="344">
                  <c:v>455.96218870000001</c:v>
                </c:pt>
                <c:pt idx="345">
                  <c:v>455.04586790000002</c:v>
                </c:pt>
                <c:pt idx="346">
                  <c:v>453.97665410000002</c:v>
                </c:pt>
                <c:pt idx="347">
                  <c:v>453.05996699999997</c:v>
                </c:pt>
                <c:pt idx="348">
                  <c:v>451.9903564</c:v>
                </c:pt>
                <c:pt idx="349">
                  <c:v>451.07333369999998</c:v>
                </c:pt>
                <c:pt idx="350">
                  <c:v>450.00332639999999</c:v>
                </c:pt>
                <c:pt idx="351">
                  <c:v>448.93307499999997</c:v>
                </c:pt>
                <c:pt idx="352">
                  <c:v>448.01553339999998</c:v>
                </c:pt>
                <c:pt idx="353">
                  <c:v>446.94491579999999</c:v>
                </c:pt>
                <c:pt idx="354">
                  <c:v>446.02706910000001</c:v>
                </c:pt>
                <c:pt idx="355">
                  <c:v>444.9560242</c:v>
                </c:pt>
                <c:pt idx="356">
                  <c:v>444.03784180000002</c:v>
                </c:pt>
                <c:pt idx="357">
                  <c:v>442.96643069999999</c:v>
                </c:pt>
                <c:pt idx="358">
                  <c:v>442.04788209999998</c:v>
                </c:pt>
                <c:pt idx="359">
                  <c:v>440.97610470000001</c:v>
                </c:pt>
                <c:pt idx="360">
                  <c:v>440.05725100000001</c:v>
                </c:pt>
                <c:pt idx="361">
                  <c:v>438.98504639999999</c:v>
                </c:pt>
                <c:pt idx="362">
                  <c:v>438.06585689999997</c:v>
                </c:pt>
                <c:pt idx="363">
                  <c:v>436.99328609999998</c:v>
                </c:pt>
                <c:pt idx="364">
                  <c:v>436.07376099999999</c:v>
                </c:pt>
                <c:pt idx="365">
                  <c:v>435.00082400000002</c:v>
                </c:pt>
                <c:pt idx="366">
                  <c:v>433.9276428</c:v>
                </c:pt>
                <c:pt idx="367">
                  <c:v>433.00762939999998</c:v>
                </c:pt>
                <c:pt idx="368">
                  <c:v>431.93408199999999</c:v>
                </c:pt>
                <c:pt idx="369">
                  <c:v>431.01376340000002</c:v>
                </c:pt>
                <c:pt idx="370">
                  <c:v>429.93984990000001</c:v>
                </c:pt>
                <c:pt idx="371">
                  <c:v>429.01916499999999</c:v>
                </c:pt>
                <c:pt idx="372">
                  <c:v>427.94488530000001</c:v>
                </c:pt>
                <c:pt idx="373">
                  <c:v>427.02389529999999</c:v>
                </c:pt>
                <c:pt idx="374">
                  <c:v>425.94921879999998</c:v>
                </c:pt>
                <c:pt idx="375">
                  <c:v>425.02792360000001</c:v>
                </c:pt>
                <c:pt idx="376">
                  <c:v>423.95288090000003</c:v>
                </c:pt>
                <c:pt idx="377">
                  <c:v>423.03125</c:v>
                </c:pt>
                <c:pt idx="378">
                  <c:v>421.95584109999999</c:v>
                </c:pt>
                <c:pt idx="379">
                  <c:v>421.033905</c:v>
                </c:pt>
                <c:pt idx="380">
                  <c:v>419.95809939999998</c:v>
                </c:pt>
                <c:pt idx="381">
                  <c:v>419.03585820000001</c:v>
                </c:pt>
                <c:pt idx="382">
                  <c:v>417.95971680000002</c:v>
                </c:pt>
                <c:pt idx="383">
                  <c:v>417.0371399</c:v>
                </c:pt>
                <c:pt idx="384">
                  <c:v>415.96060180000001</c:v>
                </c:pt>
                <c:pt idx="385">
                  <c:v>415.03771970000003</c:v>
                </c:pt>
                <c:pt idx="386">
                  <c:v>413.96084589999998</c:v>
                </c:pt>
                <c:pt idx="387">
                  <c:v>413.03765870000001</c:v>
                </c:pt>
                <c:pt idx="388">
                  <c:v>411.96041869999999</c:v>
                </c:pt>
                <c:pt idx="389">
                  <c:v>411.03689580000002</c:v>
                </c:pt>
                <c:pt idx="390">
                  <c:v>409.95932010000001</c:v>
                </c:pt>
                <c:pt idx="391">
                  <c:v>409.03549190000001</c:v>
                </c:pt>
                <c:pt idx="392">
                  <c:v>407.95751949999999</c:v>
                </c:pt>
                <c:pt idx="393">
                  <c:v>407.03341669999998</c:v>
                </c:pt>
                <c:pt idx="394">
                  <c:v>405.95507809999998</c:v>
                </c:pt>
                <c:pt idx="395">
                  <c:v>405.03067019999997</c:v>
                </c:pt>
                <c:pt idx="396">
                  <c:v>403.95199580000002</c:v>
                </c:pt>
                <c:pt idx="397">
                  <c:v>403.02725220000002</c:v>
                </c:pt>
                <c:pt idx="398">
                  <c:v>401.94824219999998</c:v>
                </c:pt>
                <c:pt idx="399">
                  <c:v>401.02319340000003</c:v>
                </c:pt>
                <c:pt idx="400">
                  <c:v>399.94381709999999</c:v>
                </c:pt>
                <c:pt idx="401">
                  <c:v>399.01849370000002</c:v>
                </c:pt>
                <c:pt idx="402">
                  <c:v>397.93878169999999</c:v>
                </c:pt>
                <c:pt idx="403">
                  <c:v>397.01315310000001</c:v>
                </c:pt>
                <c:pt idx="404">
                  <c:v>395.93307499999997</c:v>
                </c:pt>
                <c:pt idx="405">
                  <c:v>395.00714110000001</c:v>
                </c:pt>
                <c:pt idx="406">
                  <c:v>393.9266968</c:v>
                </c:pt>
                <c:pt idx="407">
                  <c:v>393.00048829999997</c:v>
                </c:pt>
                <c:pt idx="408">
                  <c:v>392.07412720000002</c:v>
                </c:pt>
                <c:pt idx="409">
                  <c:v>390.99319459999998</c:v>
                </c:pt>
                <c:pt idx="410">
                  <c:v>390.0665588</c:v>
                </c:pt>
                <c:pt idx="411">
                  <c:v>388.98529050000002</c:v>
                </c:pt>
                <c:pt idx="412">
                  <c:v>388.05831910000001</c:v>
                </c:pt>
                <c:pt idx="413">
                  <c:v>386.97671509999998</c:v>
                </c:pt>
                <c:pt idx="414">
                  <c:v>386.04949950000002</c:v>
                </c:pt>
                <c:pt idx="415">
                  <c:v>384.96752930000002</c:v>
                </c:pt>
                <c:pt idx="416">
                  <c:v>384.0400085</c:v>
                </c:pt>
                <c:pt idx="417">
                  <c:v>382.95773320000001</c:v>
                </c:pt>
                <c:pt idx="418">
                  <c:v>382.02990720000003</c:v>
                </c:pt>
                <c:pt idx="419">
                  <c:v>380.94729610000002</c:v>
                </c:pt>
                <c:pt idx="420">
                  <c:v>380.01919559999999</c:v>
                </c:pt>
                <c:pt idx="421">
                  <c:v>378.93624879999999</c:v>
                </c:pt>
                <c:pt idx="422">
                  <c:v>378.00784299999998</c:v>
                </c:pt>
                <c:pt idx="423">
                  <c:v>376.92456049999998</c:v>
                </c:pt>
                <c:pt idx="424">
                  <c:v>375.9959106</c:v>
                </c:pt>
                <c:pt idx="425">
                  <c:v>375.06710820000001</c:v>
                </c:pt>
                <c:pt idx="426">
                  <c:v>373.98333739999998</c:v>
                </c:pt>
                <c:pt idx="427">
                  <c:v>373.05426030000001</c:v>
                </c:pt>
                <c:pt idx="428">
                  <c:v>371.97018430000003</c:v>
                </c:pt>
                <c:pt idx="429">
                  <c:v>371.04080199999999</c:v>
                </c:pt>
                <c:pt idx="430">
                  <c:v>369.95639039999998</c:v>
                </c:pt>
                <c:pt idx="431">
                  <c:v>369.02676389999999</c:v>
                </c:pt>
                <c:pt idx="432">
                  <c:v>367.94201659999999</c:v>
                </c:pt>
                <c:pt idx="433">
                  <c:v>367.01208500000001</c:v>
                </c:pt>
                <c:pt idx="434">
                  <c:v>365.9270325</c:v>
                </c:pt>
                <c:pt idx="435">
                  <c:v>364.99685670000002</c:v>
                </c:pt>
                <c:pt idx="436">
                  <c:v>364.06652830000002</c:v>
                </c:pt>
                <c:pt idx="437">
                  <c:v>362.98098750000003</c:v>
                </c:pt>
                <c:pt idx="438">
                  <c:v>362.05041499999999</c:v>
                </c:pt>
                <c:pt idx="439">
                  <c:v>360.96456910000001</c:v>
                </c:pt>
                <c:pt idx="440">
                  <c:v>360.03369140000001</c:v>
                </c:pt>
                <c:pt idx="441">
                  <c:v>358.94754030000001</c:v>
                </c:pt>
                <c:pt idx="442">
                  <c:v>358.01641849999999</c:v>
                </c:pt>
                <c:pt idx="443">
                  <c:v>356.92993159999997</c:v>
                </c:pt>
                <c:pt idx="444">
                  <c:v>355.99853519999999</c:v>
                </c:pt>
                <c:pt idx="445">
                  <c:v>355.06701659999999</c:v>
                </c:pt>
                <c:pt idx="446">
                  <c:v>353.98007200000001</c:v>
                </c:pt>
                <c:pt idx="447">
                  <c:v>353.04827879999999</c:v>
                </c:pt>
                <c:pt idx="448">
                  <c:v>351.9610596</c:v>
                </c:pt>
                <c:pt idx="449">
                  <c:v>351.02899170000001</c:v>
                </c:pt>
                <c:pt idx="450">
                  <c:v>349.94143680000002</c:v>
                </c:pt>
                <c:pt idx="451">
                  <c:v>349.0091248</c:v>
                </c:pt>
                <c:pt idx="452">
                  <c:v>348.07669069999997</c:v>
                </c:pt>
                <c:pt idx="453">
                  <c:v>346.98870849999997</c:v>
                </c:pt>
                <c:pt idx="454">
                  <c:v>346.0559998</c:v>
                </c:pt>
                <c:pt idx="455">
                  <c:v>344.96771239999998</c:v>
                </c:pt>
                <c:pt idx="456">
                  <c:v>344.03475950000001</c:v>
                </c:pt>
                <c:pt idx="457">
                  <c:v>342.94613650000002</c:v>
                </c:pt>
                <c:pt idx="458">
                  <c:v>342.01293950000002</c:v>
                </c:pt>
                <c:pt idx="459">
                  <c:v>340.92404169999998</c:v>
                </c:pt>
                <c:pt idx="460">
                  <c:v>339.99057010000001</c:v>
                </c:pt>
                <c:pt idx="461">
                  <c:v>339.05697629999997</c:v>
                </c:pt>
                <c:pt idx="462">
                  <c:v>337.96762080000002</c:v>
                </c:pt>
                <c:pt idx="463">
                  <c:v>337.03378300000003</c:v>
                </c:pt>
                <c:pt idx="464">
                  <c:v>335.94415279999998</c:v>
                </c:pt>
                <c:pt idx="465">
                  <c:v>335.01007079999999</c:v>
                </c:pt>
                <c:pt idx="466">
                  <c:v>334.07586670000001</c:v>
                </c:pt>
                <c:pt idx="467">
                  <c:v>332.98577879999999</c:v>
                </c:pt>
                <c:pt idx="468">
                  <c:v>332.05133060000003</c:v>
                </c:pt>
                <c:pt idx="469">
                  <c:v>330.96096799999998</c:v>
                </c:pt>
                <c:pt idx="470">
                  <c:v>330.02627560000002</c:v>
                </c:pt>
                <c:pt idx="471">
                  <c:v>328.93563840000002</c:v>
                </c:pt>
                <c:pt idx="472">
                  <c:v>328.00067139999999</c:v>
                </c:pt>
                <c:pt idx="473">
                  <c:v>327.0656128</c:v>
                </c:pt>
                <c:pt idx="474">
                  <c:v>325.97454829999998</c:v>
                </c:pt>
                <c:pt idx="475">
                  <c:v>325.03921509999998</c:v>
                </c:pt>
                <c:pt idx="476">
                  <c:v>323.94787600000001</c:v>
                </c:pt>
                <c:pt idx="477">
                  <c:v>323.01232909999999</c:v>
                </c:pt>
                <c:pt idx="478">
                  <c:v>322.07666019999999</c:v>
                </c:pt>
                <c:pt idx="479">
                  <c:v>320.98489380000001</c:v>
                </c:pt>
                <c:pt idx="480">
                  <c:v>320.04898070000002</c:v>
                </c:pt>
                <c:pt idx="481">
                  <c:v>318.95693970000002</c:v>
                </c:pt>
                <c:pt idx="482">
                  <c:v>318.0207825</c:v>
                </c:pt>
                <c:pt idx="483">
                  <c:v>316.92846680000002</c:v>
                </c:pt>
                <c:pt idx="484">
                  <c:v>315.9920654</c:v>
                </c:pt>
                <c:pt idx="485">
                  <c:v>315.05557249999998</c:v>
                </c:pt>
                <c:pt idx="486">
                  <c:v>313.9628601</c:v>
                </c:pt>
                <c:pt idx="487">
                  <c:v>313.02612299999998</c:v>
                </c:pt>
                <c:pt idx="488">
                  <c:v>311.93310550000001</c:v>
                </c:pt>
                <c:pt idx="489">
                  <c:v>310.9961548</c:v>
                </c:pt>
                <c:pt idx="490">
                  <c:v>310.05905150000001</c:v>
                </c:pt>
                <c:pt idx="491">
                  <c:v>308.96566769999998</c:v>
                </c:pt>
                <c:pt idx="492">
                  <c:v>308.0283508</c:v>
                </c:pt>
                <c:pt idx="493">
                  <c:v>306.93469240000002</c:v>
                </c:pt>
                <c:pt idx="494">
                  <c:v>305.99716189999998</c:v>
                </c:pt>
                <c:pt idx="495">
                  <c:v>305.0595093</c:v>
                </c:pt>
                <c:pt idx="496">
                  <c:v>303.96545409999999</c:v>
                </c:pt>
                <c:pt idx="497">
                  <c:v>303.02758790000001</c:v>
                </c:pt>
                <c:pt idx="498">
                  <c:v>301.93325809999999</c:v>
                </c:pt>
                <c:pt idx="499">
                  <c:v>300.99514770000002</c:v>
                </c:pt>
                <c:pt idx="500">
                  <c:v>300.05694579999999</c:v>
                </c:pt>
                <c:pt idx="501">
                  <c:v>298.96221919999999</c:v>
                </c:pt>
                <c:pt idx="502">
                  <c:v>298.02380369999997</c:v>
                </c:pt>
                <c:pt idx="503">
                  <c:v>296.928833</c:v>
                </c:pt>
                <c:pt idx="504">
                  <c:v>295.99017329999998</c:v>
                </c:pt>
                <c:pt idx="505">
                  <c:v>295.05142210000002</c:v>
                </c:pt>
                <c:pt idx="506">
                  <c:v>293.95608520000002</c:v>
                </c:pt>
                <c:pt idx="507">
                  <c:v>293.01708980000001</c:v>
                </c:pt>
                <c:pt idx="508">
                  <c:v>292.0780029</c:v>
                </c:pt>
                <c:pt idx="509">
                  <c:v>290.98229980000002</c:v>
                </c:pt>
                <c:pt idx="510">
                  <c:v>290.04299930000002</c:v>
                </c:pt>
                <c:pt idx="511">
                  <c:v>288.94702150000001</c:v>
                </c:pt>
                <c:pt idx="512">
                  <c:v>288.00750729999999</c:v>
                </c:pt>
                <c:pt idx="513">
                  <c:v>287.06787109999999</c:v>
                </c:pt>
                <c:pt idx="514">
                  <c:v>285.9715271</c:v>
                </c:pt>
                <c:pt idx="515">
                  <c:v>285.03170779999999</c:v>
                </c:pt>
                <c:pt idx="516">
                  <c:v>283.93511960000001</c:v>
                </c:pt>
                <c:pt idx="517">
                  <c:v>282.99505620000002</c:v>
                </c:pt>
                <c:pt idx="518">
                  <c:v>282.05493159999997</c:v>
                </c:pt>
                <c:pt idx="519">
                  <c:v>280.95797729999998</c:v>
                </c:pt>
                <c:pt idx="520">
                  <c:v>280.01760860000002</c:v>
                </c:pt>
                <c:pt idx="521">
                  <c:v>279.077179</c:v>
                </c:pt>
                <c:pt idx="522">
                  <c:v>277.97985840000001</c:v>
                </c:pt>
                <c:pt idx="523">
                  <c:v>277.0391846</c:v>
                </c:pt>
                <c:pt idx="524">
                  <c:v>275.94161989999998</c:v>
                </c:pt>
                <c:pt idx="525">
                  <c:v>275.00076289999998</c:v>
                </c:pt>
                <c:pt idx="526">
                  <c:v>274.05981450000002</c:v>
                </c:pt>
                <c:pt idx="527">
                  <c:v>272.9618835</c:v>
                </c:pt>
                <c:pt idx="528">
                  <c:v>272.02072140000001</c:v>
                </c:pt>
                <c:pt idx="529">
                  <c:v>270.92257690000002</c:v>
                </c:pt>
                <c:pt idx="530">
                  <c:v>269.98120119999999</c:v>
                </c:pt>
                <c:pt idx="531">
                  <c:v>269.03973389999999</c:v>
                </c:pt>
                <c:pt idx="532">
                  <c:v>267.9412537</c:v>
                </c:pt>
                <c:pt idx="533">
                  <c:v>266.99957280000001</c:v>
                </c:pt>
                <c:pt idx="534">
                  <c:v>266.05783079999998</c:v>
                </c:pt>
                <c:pt idx="535">
                  <c:v>264.95898440000002</c:v>
                </c:pt>
                <c:pt idx="536">
                  <c:v>264.01702879999999</c:v>
                </c:pt>
                <c:pt idx="537">
                  <c:v>263.07498170000002</c:v>
                </c:pt>
                <c:pt idx="538">
                  <c:v>261.97579960000002</c:v>
                </c:pt>
                <c:pt idx="539">
                  <c:v>261.03356930000001</c:v>
                </c:pt>
                <c:pt idx="540">
                  <c:v>259.93417360000001</c:v>
                </c:pt>
                <c:pt idx="541">
                  <c:v>258.99172970000001</c:v>
                </c:pt>
                <c:pt idx="542">
                  <c:v>258.04919430000001</c:v>
                </c:pt>
                <c:pt idx="543">
                  <c:v>256.94946290000001</c:v>
                </c:pt>
                <c:pt idx="544">
                  <c:v>256.0067444</c:v>
                </c:pt>
                <c:pt idx="545">
                  <c:v>255.06391909999999</c:v>
                </c:pt>
                <c:pt idx="546">
                  <c:v>253.96386720000001</c:v>
                </c:pt>
                <c:pt idx="547">
                  <c:v>253.02085880000001</c:v>
                </c:pt>
                <c:pt idx="548">
                  <c:v>252.07777400000001</c:v>
                </c:pt>
                <c:pt idx="549">
                  <c:v>250.97738649999999</c:v>
                </c:pt>
                <c:pt idx="550">
                  <c:v>250.03410339999999</c:v>
                </c:pt>
                <c:pt idx="551">
                  <c:v>248.93986509999999</c:v>
                </c:pt>
                <c:pt idx="552">
                  <c:v>248.0020294</c:v>
                </c:pt>
                <c:pt idx="553">
                  <c:v>247.06410220000001</c:v>
                </c:pt>
                <c:pt idx="554">
                  <c:v>245.96974180000001</c:v>
                </c:pt>
                <c:pt idx="555">
                  <c:v>245.0316315</c:v>
                </c:pt>
                <c:pt idx="556">
                  <c:v>243.93707280000001</c:v>
                </c:pt>
                <c:pt idx="557">
                  <c:v>242.9987793</c:v>
                </c:pt>
                <c:pt idx="558">
                  <c:v>242.06040949999999</c:v>
                </c:pt>
                <c:pt idx="559">
                  <c:v>240.96553040000001</c:v>
                </c:pt>
                <c:pt idx="560">
                  <c:v>240.02697749999999</c:v>
                </c:pt>
                <c:pt idx="561">
                  <c:v>238.93188480000001</c:v>
                </c:pt>
                <c:pt idx="562">
                  <c:v>237.9931488</c:v>
                </c:pt>
                <c:pt idx="563">
                  <c:v>237.05433650000001</c:v>
                </c:pt>
                <c:pt idx="564">
                  <c:v>235.95895390000001</c:v>
                </c:pt>
                <c:pt idx="565">
                  <c:v>235.0199585</c:v>
                </c:pt>
                <c:pt idx="566">
                  <c:v>233.92436219999999</c:v>
                </c:pt>
                <c:pt idx="567">
                  <c:v>232.98519899999999</c:v>
                </c:pt>
                <c:pt idx="568">
                  <c:v>232.04595950000001</c:v>
                </c:pt>
                <c:pt idx="569">
                  <c:v>230.95007319999999</c:v>
                </c:pt>
                <c:pt idx="570">
                  <c:v>230.01065059999999</c:v>
                </c:pt>
                <c:pt idx="571">
                  <c:v>229.0711517</c:v>
                </c:pt>
                <c:pt idx="572">
                  <c:v>227.97497559999999</c:v>
                </c:pt>
                <c:pt idx="573">
                  <c:v>227.03529359999999</c:v>
                </c:pt>
                <c:pt idx="574">
                  <c:v>225.93891909999999</c:v>
                </c:pt>
                <c:pt idx="575">
                  <c:v>224.99908450000001</c:v>
                </c:pt>
                <c:pt idx="576">
                  <c:v>224.05917360000001</c:v>
                </c:pt>
                <c:pt idx="577">
                  <c:v>222.9625092</c:v>
                </c:pt>
                <c:pt idx="578">
                  <c:v>222.02243039999999</c:v>
                </c:pt>
                <c:pt idx="579">
                  <c:v>220.92556759999999</c:v>
                </c:pt>
                <c:pt idx="580">
                  <c:v>219.985321</c:v>
                </c:pt>
                <c:pt idx="581">
                  <c:v>219.04499820000001</c:v>
                </c:pt>
                <c:pt idx="582">
                  <c:v>217.94786070000001</c:v>
                </c:pt>
                <c:pt idx="583">
                  <c:v>217.00738530000001</c:v>
                </c:pt>
                <c:pt idx="584">
                  <c:v>216.0668182</c:v>
                </c:pt>
                <c:pt idx="585">
                  <c:v>214.96940609999999</c:v>
                </c:pt>
                <c:pt idx="586">
                  <c:v>214.02868649999999</c:v>
                </c:pt>
                <c:pt idx="587">
                  <c:v>212.93109129999999</c:v>
                </c:pt>
                <c:pt idx="588">
                  <c:v>211.99021909999999</c:v>
                </c:pt>
                <c:pt idx="589">
                  <c:v>211.0492706</c:v>
                </c:pt>
                <c:pt idx="590">
                  <c:v>209.95140079999999</c:v>
                </c:pt>
                <c:pt idx="591">
                  <c:v>209.01028439999999</c:v>
                </c:pt>
                <c:pt idx="592">
                  <c:v>208.0691071</c:v>
                </c:pt>
                <c:pt idx="593">
                  <c:v>206.97097780000001</c:v>
                </c:pt>
                <c:pt idx="594">
                  <c:v>206.02964779999999</c:v>
                </c:pt>
                <c:pt idx="595">
                  <c:v>204.93133539999999</c:v>
                </c:pt>
                <c:pt idx="596">
                  <c:v>203.98983759999999</c:v>
                </c:pt>
                <c:pt idx="597">
                  <c:v>203.04829409999999</c:v>
                </c:pt>
                <c:pt idx="598">
                  <c:v>201.94972229999999</c:v>
                </c:pt>
                <c:pt idx="599">
                  <c:v>201.00801089999999</c:v>
                </c:pt>
                <c:pt idx="600">
                  <c:v>200.0662384</c:v>
                </c:pt>
              </c:numCache>
            </c:numRef>
          </c:xVal>
          <c:yVal>
            <c:numRef>
              <c:f>'All samples'!$L$3:$L$603</c:f>
              <c:numCache>
                <c:formatCode>General</c:formatCode>
                <c:ptCount val="601"/>
                <c:pt idx="0">
                  <c:v>0.14210022990000001</c:v>
                </c:pt>
                <c:pt idx="1">
                  <c:v>0.119307071</c:v>
                </c:pt>
                <c:pt idx="2">
                  <c:v>0.1122138277</c:v>
                </c:pt>
                <c:pt idx="3">
                  <c:v>0.1221339405</c:v>
                </c:pt>
                <c:pt idx="4">
                  <c:v>0.1142758131</c:v>
                </c:pt>
                <c:pt idx="5">
                  <c:v>0.1136470735</c:v>
                </c:pt>
                <c:pt idx="6">
                  <c:v>0.13135366139999999</c:v>
                </c:pt>
                <c:pt idx="7">
                  <c:v>0.12766753140000001</c:v>
                </c:pt>
                <c:pt idx="8">
                  <c:v>0.1153968051</c:v>
                </c:pt>
                <c:pt idx="9">
                  <c:v>0.1198499054</c:v>
                </c:pt>
                <c:pt idx="10">
                  <c:v>0.1267826557</c:v>
                </c:pt>
                <c:pt idx="11">
                  <c:v>0.1160365716</c:v>
                </c:pt>
                <c:pt idx="12">
                  <c:v>0.1166043505</c:v>
                </c:pt>
                <c:pt idx="13">
                  <c:v>0.11303324250000001</c:v>
                </c:pt>
                <c:pt idx="14">
                  <c:v>0.1126242504</c:v>
                </c:pt>
                <c:pt idx="15">
                  <c:v>0.12780734899999999</c:v>
                </c:pt>
                <c:pt idx="16">
                  <c:v>0.12697207930000001</c:v>
                </c:pt>
                <c:pt idx="17">
                  <c:v>0.12092311679999999</c:v>
                </c:pt>
                <c:pt idx="18">
                  <c:v>0.1173813865</c:v>
                </c:pt>
                <c:pt idx="19">
                  <c:v>0.1210584566</c:v>
                </c:pt>
                <c:pt idx="20">
                  <c:v>0.1184850633</c:v>
                </c:pt>
                <c:pt idx="21">
                  <c:v>0.1204306185</c:v>
                </c:pt>
                <c:pt idx="22">
                  <c:v>0.1299528331</c:v>
                </c:pt>
                <c:pt idx="23">
                  <c:v>0.1177633852</c:v>
                </c:pt>
                <c:pt idx="24">
                  <c:v>0.11912408469999999</c:v>
                </c:pt>
                <c:pt idx="25">
                  <c:v>0.1180742681</c:v>
                </c:pt>
                <c:pt idx="26">
                  <c:v>0.12611299749999999</c:v>
                </c:pt>
                <c:pt idx="27">
                  <c:v>0.1214673594</c:v>
                </c:pt>
                <c:pt idx="28">
                  <c:v>0.12044759839999999</c:v>
                </c:pt>
                <c:pt idx="29">
                  <c:v>0.11545282599999999</c:v>
                </c:pt>
                <c:pt idx="30">
                  <c:v>0.1214552075</c:v>
                </c:pt>
                <c:pt idx="31">
                  <c:v>0.1245574802</c:v>
                </c:pt>
                <c:pt idx="32">
                  <c:v>0.1254336536</c:v>
                </c:pt>
                <c:pt idx="33">
                  <c:v>0.11710910500000001</c:v>
                </c:pt>
                <c:pt idx="34">
                  <c:v>0.1240398362</c:v>
                </c:pt>
                <c:pt idx="35">
                  <c:v>0.1214522943</c:v>
                </c:pt>
                <c:pt idx="36">
                  <c:v>0.1237692311</c:v>
                </c:pt>
                <c:pt idx="37">
                  <c:v>0.13139033319999999</c:v>
                </c:pt>
                <c:pt idx="38">
                  <c:v>0.1149241552</c:v>
                </c:pt>
                <c:pt idx="39">
                  <c:v>0.1253332794</c:v>
                </c:pt>
                <c:pt idx="40">
                  <c:v>0.12536399070000001</c:v>
                </c:pt>
                <c:pt idx="41">
                  <c:v>0.1322869062</c:v>
                </c:pt>
                <c:pt idx="42">
                  <c:v>0.1197901443</c:v>
                </c:pt>
                <c:pt idx="43">
                  <c:v>0.12766531110000001</c:v>
                </c:pt>
                <c:pt idx="44">
                  <c:v>0.1188915819</c:v>
                </c:pt>
                <c:pt idx="45">
                  <c:v>0.13032731410000001</c:v>
                </c:pt>
                <c:pt idx="46">
                  <c:v>0.12331902240000001</c:v>
                </c:pt>
                <c:pt idx="47">
                  <c:v>0.1252931803</c:v>
                </c:pt>
                <c:pt idx="48">
                  <c:v>0.125932619</c:v>
                </c:pt>
                <c:pt idx="49">
                  <c:v>0.12828247249999999</c:v>
                </c:pt>
                <c:pt idx="50">
                  <c:v>0.13799586890000001</c:v>
                </c:pt>
                <c:pt idx="51">
                  <c:v>0.12834484879999999</c:v>
                </c:pt>
                <c:pt idx="52">
                  <c:v>0.12456789610000001</c:v>
                </c:pt>
                <c:pt idx="53">
                  <c:v>0.12799382209999999</c:v>
                </c:pt>
                <c:pt idx="54">
                  <c:v>0.1236442998</c:v>
                </c:pt>
                <c:pt idx="55">
                  <c:v>0.13231424990000001</c:v>
                </c:pt>
                <c:pt idx="56">
                  <c:v>0.1246462539</c:v>
                </c:pt>
                <c:pt idx="57">
                  <c:v>0.12858511510000001</c:v>
                </c:pt>
                <c:pt idx="58">
                  <c:v>0.1250559986</c:v>
                </c:pt>
                <c:pt idx="59">
                  <c:v>0.1223270521</c:v>
                </c:pt>
                <c:pt idx="60">
                  <c:v>0.12716843189999999</c:v>
                </c:pt>
                <c:pt idx="61">
                  <c:v>0.1172728613</c:v>
                </c:pt>
                <c:pt idx="62">
                  <c:v>0.12068691099999999</c:v>
                </c:pt>
                <c:pt idx="63">
                  <c:v>0.12683163580000001</c:v>
                </c:pt>
                <c:pt idx="64">
                  <c:v>0.12692177299999999</c:v>
                </c:pt>
                <c:pt idx="65">
                  <c:v>0.12833280859999999</c:v>
                </c:pt>
                <c:pt idx="66">
                  <c:v>0.1246046275</c:v>
                </c:pt>
                <c:pt idx="67">
                  <c:v>0.12580062450000001</c:v>
                </c:pt>
                <c:pt idx="68">
                  <c:v>0.1285934001</c:v>
                </c:pt>
                <c:pt idx="69">
                  <c:v>0.12595874069999999</c:v>
                </c:pt>
                <c:pt idx="70">
                  <c:v>0.12565426530000001</c:v>
                </c:pt>
                <c:pt idx="71">
                  <c:v>0.1296821386</c:v>
                </c:pt>
                <c:pt idx="72">
                  <c:v>0.1269679219</c:v>
                </c:pt>
                <c:pt idx="73">
                  <c:v>0.12241207060000001</c:v>
                </c:pt>
                <c:pt idx="74">
                  <c:v>0.12947297099999999</c:v>
                </c:pt>
                <c:pt idx="75">
                  <c:v>0.1234067455</c:v>
                </c:pt>
                <c:pt idx="76">
                  <c:v>0.126803413</c:v>
                </c:pt>
                <c:pt idx="77">
                  <c:v>0.1255424768</c:v>
                </c:pt>
                <c:pt idx="78">
                  <c:v>0.1230633631</c:v>
                </c:pt>
                <c:pt idx="79">
                  <c:v>0.1322124153</c:v>
                </c:pt>
                <c:pt idx="80">
                  <c:v>0.1332603544</c:v>
                </c:pt>
                <c:pt idx="81">
                  <c:v>0.1308692098</c:v>
                </c:pt>
                <c:pt idx="82">
                  <c:v>0.1328144372</c:v>
                </c:pt>
                <c:pt idx="83">
                  <c:v>0.1327516735</c:v>
                </c:pt>
                <c:pt idx="84">
                  <c:v>0.12759529050000001</c:v>
                </c:pt>
                <c:pt idx="85">
                  <c:v>0.130374983</c:v>
                </c:pt>
                <c:pt idx="86">
                  <c:v>0.1251393408</c:v>
                </c:pt>
                <c:pt idx="87">
                  <c:v>0.1287584454</c:v>
                </c:pt>
                <c:pt idx="88">
                  <c:v>0.13085521759999999</c:v>
                </c:pt>
                <c:pt idx="89">
                  <c:v>0.12963058050000001</c:v>
                </c:pt>
                <c:pt idx="90">
                  <c:v>0.1292750835</c:v>
                </c:pt>
                <c:pt idx="91">
                  <c:v>0.1272509694</c:v>
                </c:pt>
                <c:pt idx="92">
                  <c:v>0.1279948652</c:v>
                </c:pt>
                <c:pt idx="93">
                  <c:v>0.12695346769999999</c:v>
                </c:pt>
                <c:pt idx="94">
                  <c:v>0.1315265149</c:v>
                </c:pt>
                <c:pt idx="95">
                  <c:v>0.12498223040000001</c:v>
                </c:pt>
                <c:pt idx="96">
                  <c:v>0.1368581951</c:v>
                </c:pt>
                <c:pt idx="97">
                  <c:v>0.13001491130000001</c:v>
                </c:pt>
                <c:pt idx="98">
                  <c:v>0.13053448500000001</c:v>
                </c:pt>
                <c:pt idx="99">
                  <c:v>0.12875396010000001</c:v>
                </c:pt>
                <c:pt idx="100">
                  <c:v>0.13223572080000001</c:v>
                </c:pt>
                <c:pt idx="101">
                  <c:v>0.1321195215</c:v>
                </c:pt>
                <c:pt idx="102">
                  <c:v>0.1318847239</c:v>
                </c:pt>
                <c:pt idx="103">
                  <c:v>0.12921066580000001</c:v>
                </c:pt>
                <c:pt idx="104">
                  <c:v>0.13207927350000001</c:v>
                </c:pt>
                <c:pt idx="105">
                  <c:v>0.1336109489</c:v>
                </c:pt>
                <c:pt idx="106">
                  <c:v>0.13845579329999999</c:v>
                </c:pt>
                <c:pt idx="107">
                  <c:v>0.135658741</c:v>
                </c:pt>
                <c:pt idx="108">
                  <c:v>0.12923353909999999</c:v>
                </c:pt>
                <c:pt idx="109">
                  <c:v>0.1326473504</c:v>
                </c:pt>
                <c:pt idx="110">
                  <c:v>0.1275962591</c:v>
                </c:pt>
                <c:pt idx="111">
                  <c:v>0.13600139319999999</c:v>
                </c:pt>
                <c:pt idx="112">
                  <c:v>0.12679655849999999</c:v>
                </c:pt>
                <c:pt idx="113">
                  <c:v>0.13148587940000001</c:v>
                </c:pt>
                <c:pt idx="114">
                  <c:v>0.1308473349</c:v>
                </c:pt>
                <c:pt idx="115">
                  <c:v>0.13466987010000001</c:v>
                </c:pt>
                <c:pt idx="116">
                  <c:v>0.13169313969999999</c:v>
                </c:pt>
                <c:pt idx="117">
                  <c:v>0.13122564549999999</c:v>
                </c:pt>
                <c:pt idx="118">
                  <c:v>0.13637953999999999</c:v>
                </c:pt>
                <c:pt idx="119">
                  <c:v>0.1348786652</c:v>
                </c:pt>
                <c:pt idx="120">
                  <c:v>0.13522098960000001</c:v>
                </c:pt>
                <c:pt idx="121">
                  <c:v>0.1306399107</c:v>
                </c:pt>
                <c:pt idx="122">
                  <c:v>0.1288414299</c:v>
                </c:pt>
                <c:pt idx="123">
                  <c:v>0.13350057600000001</c:v>
                </c:pt>
                <c:pt idx="124">
                  <c:v>0.13572748009999999</c:v>
                </c:pt>
                <c:pt idx="125">
                  <c:v>0.1364131421</c:v>
                </c:pt>
                <c:pt idx="126">
                  <c:v>0.1365415156</c:v>
                </c:pt>
                <c:pt idx="127">
                  <c:v>0.12964603299999999</c:v>
                </c:pt>
                <c:pt idx="128">
                  <c:v>0.1287148595</c:v>
                </c:pt>
                <c:pt idx="129">
                  <c:v>0.13817840810000001</c:v>
                </c:pt>
                <c:pt idx="130">
                  <c:v>0.13411057000000001</c:v>
                </c:pt>
                <c:pt idx="131">
                  <c:v>0.1341286153</c:v>
                </c:pt>
                <c:pt idx="132">
                  <c:v>0.13910783830000001</c:v>
                </c:pt>
                <c:pt idx="133">
                  <c:v>0.13658753039999999</c:v>
                </c:pt>
                <c:pt idx="134">
                  <c:v>0.1353085041</c:v>
                </c:pt>
                <c:pt idx="135">
                  <c:v>0.13995532690000001</c:v>
                </c:pt>
                <c:pt idx="136">
                  <c:v>0.13432261349999999</c:v>
                </c:pt>
                <c:pt idx="137">
                  <c:v>0.1326455325</c:v>
                </c:pt>
                <c:pt idx="138">
                  <c:v>0.1384897977</c:v>
                </c:pt>
                <c:pt idx="139">
                  <c:v>0.13787876069999999</c:v>
                </c:pt>
                <c:pt idx="140">
                  <c:v>0.1369976997</c:v>
                </c:pt>
                <c:pt idx="141">
                  <c:v>0.1333339959</c:v>
                </c:pt>
                <c:pt idx="142">
                  <c:v>0.13890463110000001</c:v>
                </c:pt>
                <c:pt idx="143">
                  <c:v>0.13733300570000001</c:v>
                </c:pt>
                <c:pt idx="144">
                  <c:v>0.1402284801</c:v>
                </c:pt>
                <c:pt idx="145">
                  <c:v>0.139907226</c:v>
                </c:pt>
                <c:pt idx="146">
                  <c:v>0.13627320530000001</c:v>
                </c:pt>
                <c:pt idx="147">
                  <c:v>0.13242968920000001</c:v>
                </c:pt>
                <c:pt idx="148">
                  <c:v>0.1350271851</c:v>
                </c:pt>
                <c:pt idx="149">
                  <c:v>0.13750720020000001</c:v>
                </c:pt>
                <c:pt idx="150">
                  <c:v>0.13697144389999999</c:v>
                </c:pt>
                <c:pt idx="151">
                  <c:v>0.13618408139999999</c:v>
                </c:pt>
                <c:pt idx="152">
                  <c:v>0.13531443479999999</c:v>
                </c:pt>
                <c:pt idx="153">
                  <c:v>0.13488820200000001</c:v>
                </c:pt>
                <c:pt idx="154">
                  <c:v>0.1382145286</c:v>
                </c:pt>
                <c:pt idx="155">
                  <c:v>0.13731729979999999</c:v>
                </c:pt>
                <c:pt idx="156">
                  <c:v>0.13540710510000001</c:v>
                </c:pt>
                <c:pt idx="157">
                  <c:v>0.13947103920000001</c:v>
                </c:pt>
                <c:pt idx="158">
                  <c:v>0.1407368779</c:v>
                </c:pt>
                <c:pt idx="159">
                  <c:v>0.1391559094</c:v>
                </c:pt>
                <c:pt idx="160">
                  <c:v>0.14075288180000001</c:v>
                </c:pt>
                <c:pt idx="161">
                  <c:v>0.14086017009999999</c:v>
                </c:pt>
                <c:pt idx="162">
                  <c:v>0.1397136897</c:v>
                </c:pt>
                <c:pt idx="163">
                  <c:v>0.13950905199999999</c:v>
                </c:pt>
                <c:pt idx="164">
                  <c:v>0.1395084113</c:v>
                </c:pt>
                <c:pt idx="165">
                  <c:v>0.14626540239999999</c:v>
                </c:pt>
                <c:pt idx="166">
                  <c:v>0.13813646139999999</c:v>
                </c:pt>
                <c:pt idx="167">
                  <c:v>0.14048990610000001</c:v>
                </c:pt>
                <c:pt idx="168">
                  <c:v>0.14294980469999999</c:v>
                </c:pt>
                <c:pt idx="169">
                  <c:v>0.14362412690000001</c:v>
                </c:pt>
                <c:pt idx="170">
                  <c:v>0.14172500369999999</c:v>
                </c:pt>
                <c:pt idx="171">
                  <c:v>0.14160576459999999</c:v>
                </c:pt>
                <c:pt idx="172">
                  <c:v>0.13943342859999999</c:v>
                </c:pt>
                <c:pt idx="173">
                  <c:v>0.1412427872</c:v>
                </c:pt>
                <c:pt idx="174">
                  <c:v>0.14302781219999999</c:v>
                </c:pt>
                <c:pt idx="175">
                  <c:v>0.1445112824</c:v>
                </c:pt>
                <c:pt idx="176">
                  <c:v>0.14138393099999999</c:v>
                </c:pt>
                <c:pt idx="177">
                  <c:v>0.14564369620000001</c:v>
                </c:pt>
                <c:pt idx="178">
                  <c:v>0.14112140240000001</c:v>
                </c:pt>
                <c:pt idx="179">
                  <c:v>0.1426351964</c:v>
                </c:pt>
                <c:pt idx="180">
                  <c:v>0.13793089989999999</c:v>
                </c:pt>
                <c:pt idx="181">
                  <c:v>0.1435555667</c:v>
                </c:pt>
                <c:pt idx="182">
                  <c:v>0.14599493150000001</c:v>
                </c:pt>
                <c:pt idx="183">
                  <c:v>0.14527207610000001</c:v>
                </c:pt>
                <c:pt idx="184">
                  <c:v>0.14573177700000001</c:v>
                </c:pt>
                <c:pt idx="185">
                  <c:v>0.1464840919</c:v>
                </c:pt>
                <c:pt idx="186">
                  <c:v>0.14225551489999999</c:v>
                </c:pt>
                <c:pt idx="187">
                  <c:v>0.1466606557</c:v>
                </c:pt>
                <c:pt idx="188">
                  <c:v>0.14375044410000001</c:v>
                </c:pt>
                <c:pt idx="189">
                  <c:v>0.14554104209999999</c:v>
                </c:pt>
                <c:pt idx="190">
                  <c:v>0.14504575729999999</c:v>
                </c:pt>
                <c:pt idx="191">
                  <c:v>0.14692288640000001</c:v>
                </c:pt>
                <c:pt idx="192">
                  <c:v>0.1449293643</c:v>
                </c:pt>
                <c:pt idx="193">
                  <c:v>0.14706766609999999</c:v>
                </c:pt>
                <c:pt idx="194">
                  <c:v>0.1466210335</c:v>
                </c:pt>
                <c:pt idx="195">
                  <c:v>0.14651426670000001</c:v>
                </c:pt>
                <c:pt idx="196">
                  <c:v>0.14516983929999999</c:v>
                </c:pt>
                <c:pt idx="197">
                  <c:v>0.1485701203</c:v>
                </c:pt>
                <c:pt idx="198">
                  <c:v>0.14870965480000001</c:v>
                </c:pt>
                <c:pt idx="199">
                  <c:v>0.1449377835</c:v>
                </c:pt>
                <c:pt idx="200">
                  <c:v>0.15119107070000001</c:v>
                </c:pt>
                <c:pt idx="201">
                  <c:v>0.1484505236</c:v>
                </c:pt>
                <c:pt idx="202">
                  <c:v>0.14837765689999999</c:v>
                </c:pt>
                <c:pt idx="203">
                  <c:v>0.14763998989999999</c:v>
                </c:pt>
                <c:pt idx="204">
                  <c:v>0.14787596459999999</c:v>
                </c:pt>
                <c:pt idx="205">
                  <c:v>0.14967814090000001</c:v>
                </c:pt>
                <c:pt idx="206">
                  <c:v>0.14757275580000001</c:v>
                </c:pt>
                <c:pt idx="207">
                  <c:v>0.1505351067</c:v>
                </c:pt>
                <c:pt idx="208">
                  <c:v>0.14669769999999999</c:v>
                </c:pt>
                <c:pt idx="209">
                  <c:v>0.15175487100000001</c:v>
                </c:pt>
                <c:pt idx="210">
                  <c:v>0.15401409569999999</c:v>
                </c:pt>
                <c:pt idx="211">
                  <c:v>0.14965833719999999</c:v>
                </c:pt>
                <c:pt idx="212">
                  <c:v>0.15066204969999999</c:v>
                </c:pt>
                <c:pt idx="213">
                  <c:v>0.14992389079999999</c:v>
                </c:pt>
                <c:pt idx="214">
                  <c:v>0.1498126239</c:v>
                </c:pt>
                <c:pt idx="215">
                  <c:v>0.1529465914</c:v>
                </c:pt>
                <c:pt idx="216">
                  <c:v>0.15018101040000001</c:v>
                </c:pt>
                <c:pt idx="217">
                  <c:v>0.15304636960000001</c:v>
                </c:pt>
                <c:pt idx="218">
                  <c:v>0.14853841070000001</c:v>
                </c:pt>
                <c:pt idx="219">
                  <c:v>0.15407672519999999</c:v>
                </c:pt>
                <c:pt idx="220">
                  <c:v>0.1530865729</c:v>
                </c:pt>
                <c:pt idx="221">
                  <c:v>0.1522135735</c:v>
                </c:pt>
                <c:pt idx="222">
                  <c:v>0.15279030800000001</c:v>
                </c:pt>
                <c:pt idx="223">
                  <c:v>0.15720328689999999</c:v>
                </c:pt>
                <c:pt idx="224">
                  <c:v>0.15371549130000001</c:v>
                </c:pt>
                <c:pt idx="225">
                  <c:v>0.15336245300000001</c:v>
                </c:pt>
                <c:pt idx="226">
                  <c:v>0.15381239350000001</c:v>
                </c:pt>
                <c:pt idx="227">
                  <c:v>0.1549745649</c:v>
                </c:pt>
                <c:pt idx="228">
                  <c:v>0.15436564389999999</c:v>
                </c:pt>
                <c:pt idx="229">
                  <c:v>0.15340408680000001</c:v>
                </c:pt>
                <c:pt idx="230">
                  <c:v>0.15512146060000001</c:v>
                </c:pt>
                <c:pt idx="231">
                  <c:v>0.1505912244</c:v>
                </c:pt>
                <c:pt idx="232">
                  <c:v>0.1572770178</c:v>
                </c:pt>
                <c:pt idx="233">
                  <c:v>0.1526156515</c:v>
                </c:pt>
                <c:pt idx="234">
                  <c:v>0.15394856039999999</c:v>
                </c:pt>
                <c:pt idx="235">
                  <c:v>0.1557427049</c:v>
                </c:pt>
                <c:pt idx="236">
                  <c:v>0.15707524119999999</c:v>
                </c:pt>
                <c:pt idx="237">
                  <c:v>0.1582937837</c:v>
                </c:pt>
                <c:pt idx="238">
                  <c:v>0.1528019011</c:v>
                </c:pt>
                <c:pt idx="239">
                  <c:v>0.1592196226</c:v>
                </c:pt>
                <c:pt idx="240">
                  <c:v>0.15757276119999999</c:v>
                </c:pt>
                <c:pt idx="241">
                  <c:v>0.1558837891</c:v>
                </c:pt>
                <c:pt idx="242">
                  <c:v>0.15805624430000001</c:v>
                </c:pt>
                <c:pt idx="243">
                  <c:v>0.15850619969999999</c:v>
                </c:pt>
                <c:pt idx="244">
                  <c:v>0.16140083969999999</c:v>
                </c:pt>
                <c:pt idx="245">
                  <c:v>0.159240678</c:v>
                </c:pt>
                <c:pt idx="246">
                  <c:v>0.15781728919999999</c:v>
                </c:pt>
                <c:pt idx="247">
                  <c:v>0.15751278399999999</c:v>
                </c:pt>
                <c:pt idx="248">
                  <c:v>0.15937116740000001</c:v>
                </c:pt>
                <c:pt idx="249">
                  <c:v>0.15959678590000001</c:v>
                </c:pt>
                <c:pt idx="250">
                  <c:v>0.16090656819999999</c:v>
                </c:pt>
                <c:pt idx="251">
                  <c:v>0.1608140022</c:v>
                </c:pt>
                <c:pt idx="252">
                  <c:v>0.16117309029999999</c:v>
                </c:pt>
                <c:pt idx="253">
                  <c:v>0.16218988600000001</c:v>
                </c:pt>
                <c:pt idx="254">
                  <c:v>0.1618266404</c:v>
                </c:pt>
                <c:pt idx="255">
                  <c:v>0.1640821844</c:v>
                </c:pt>
                <c:pt idx="256">
                  <c:v>0.1624772102</c:v>
                </c:pt>
                <c:pt idx="257">
                  <c:v>0.163514033</c:v>
                </c:pt>
                <c:pt idx="258">
                  <c:v>0.1631468385</c:v>
                </c:pt>
                <c:pt idx="259">
                  <c:v>0.16229805350000001</c:v>
                </c:pt>
                <c:pt idx="260">
                  <c:v>0.16354432699999999</c:v>
                </c:pt>
                <c:pt idx="261">
                  <c:v>0.16467054189999999</c:v>
                </c:pt>
                <c:pt idx="262">
                  <c:v>0.1620619297</c:v>
                </c:pt>
                <c:pt idx="263">
                  <c:v>0.16484630110000001</c:v>
                </c:pt>
                <c:pt idx="264">
                  <c:v>0.16595889629999999</c:v>
                </c:pt>
                <c:pt idx="265">
                  <c:v>0.16522675749999999</c:v>
                </c:pt>
                <c:pt idx="266">
                  <c:v>0.1655991077</c:v>
                </c:pt>
                <c:pt idx="267">
                  <c:v>0.16742762920000001</c:v>
                </c:pt>
                <c:pt idx="268">
                  <c:v>0.1685322225</c:v>
                </c:pt>
                <c:pt idx="269">
                  <c:v>0.1687500924</c:v>
                </c:pt>
                <c:pt idx="270">
                  <c:v>0.16902352870000001</c:v>
                </c:pt>
                <c:pt idx="271">
                  <c:v>0.1669640094</c:v>
                </c:pt>
                <c:pt idx="272">
                  <c:v>0.16693538429999999</c:v>
                </c:pt>
                <c:pt idx="273">
                  <c:v>0.16742371019999999</c:v>
                </c:pt>
                <c:pt idx="274">
                  <c:v>0.16769985849999999</c:v>
                </c:pt>
                <c:pt idx="275">
                  <c:v>0.16826240719999999</c:v>
                </c:pt>
                <c:pt idx="276">
                  <c:v>0.1696069986</c:v>
                </c:pt>
                <c:pt idx="277">
                  <c:v>0.17025622730000001</c:v>
                </c:pt>
                <c:pt idx="278">
                  <c:v>0.17025959490000001</c:v>
                </c:pt>
                <c:pt idx="279">
                  <c:v>0.17187434430000001</c:v>
                </c:pt>
                <c:pt idx="280">
                  <c:v>0.1725078374</c:v>
                </c:pt>
                <c:pt idx="281">
                  <c:v>0.17168453340000001</c:v>
                </c:pt>
                <c:pt idx="282">
                  <c:v>0.1706965268</c:v>
                </c:pt>
                <c:pt idx="283">
                  <c:v>0.16991060969999999</c:v>
                </c:pt>
                <c:pt idx="284">
                  <c:v>0.17051739990000001</c:v>
                </c:pt>
                <c:pt idx="285">
                  <c:v>0.17345339060000001</c:v>
                </c:pt>
                <c:pt idx="286">
                  <c:v>0.1723226309</c:v>
                </c:pt>
                <c:pt idx="287">
                  <c:v>0.17571565510000001</c:v>
                </c:pt>
                <c:pt idx="288">
                  <c:v>0.1743528694</c:v>
                </c:pt>
                <c:pt idx="289">
                  <c:v>0.17386387289999999</c:v>
                </c:pt>
                <c:pt idx="290">
                  <c:v>0.1743047982</c:v>
                </c:pt>
                <c:pt idx="291">
                  <c:v>0.17497506739999999</c:v>
                </c:pt>
                <c:pt idx="292">
                  <c:v>0.172807768</c:v>
                </c:pt>
                <c:pt idx="293">
                  <c:v>0.17594620590000001</c:v>
                </c:pt>
                <c:pt idx="294">
                  <c:v>0.17654559019999999</c:v>
                </c:pt>
                <c:pt idx="295">
                  <c:v>0.1762442142</c:v>
                </c:pt>
                <c:pt idx="296">
                  <c:v>0.17541226739999999</c:v>
                </c:pt>
                <c:pt idx="297">
                  <c:v>0.1801533699</c:v>
                </c:pt>
                <c:pt idx="298">
                  <c:v>0.178098917</c:v>
                </c:pt>
                <c:pt idx="299">
                  <c:v>0.17786043879999999</c:v>
                </c:pt>
                <c:pt idx="300">
                  <c:v>0.1776190996</c:v>
                </c:pt>
                <c:pt idx="301">
                  <c:v>0.17804647979999999</c:v>
                </c:pt>
                <c:pt idx="302">
                  <c:v>0.17783950270000001</c:v>
                </c:pt>
                <c:pt idx="303">
                  <c:v>0.1825104803</c:v>
                </c:pt>
                <c:pt idx="304">
                  <c:v>0.18065486850000001</c:v>
                </c:pt>
                <c:pt idx="305">
                  <c:v>0.1806365848</c:v>
                </c:pt>
                <c:pt idx="306">
                  <c:v>0.17915756999999999</c:v>
                </c:pt>
                <c:pt idx="307">
                  <c:v>0.18150711059999999</c:v>
                </c:pt>
                <c:pt idx="308">
                  <c:v>0.181376487</c:v>
                </c:pt>
                <c:pt idx="309">
                  <c:v>0.18079815799999999</c:v>
                </c:pt>
                <c:pt idx="310">
                  <c:v>0.1833839864</c:v>
                </c:pt>
                <c:pt idx="311">
                  <c:v>0.18220825490000001</c:v>
                </c:pt>
                <c:pt idx="312">
                  <c:v>0.18197041750000001</c:v>
                </c:pt>
                <c:pt idx="313">
                  <c:v>0.18235310909999999</c:v>
                </c:pt>
                <c:pt idx="314">
                  <c:v>0.18261054160000001</c:v>
                </c:pt>
                <c:pt idx="315">
                  <c:v>0.18396210669999999</c:v>
                </c:pt>
                <c:pt idx="316">
                  <c:v>0.1843839437</c:v>
                </c:pt>
                <c:pt idx="317">
                  <c:v>0.18662776049999999</c:v>
                </c:pt>
                <c:pt idx="318">
                  <c:v>0.18361769620000001</c:v>
                </c:pt>
                <c:pt idx="319">
                  <c:v>0.18588173390000001</c:v>
                </c:pt>
                <c:pt idx="320">
                  <c:v>0.18728622789999999</c:v>
                </c:pt>
                <c:pt idx="321">
                  <c:v>0.18638801569999999</c:v>
                </c:pt>
                <c:pt idx="322">
                  <c:v>0.18585781749999999</c:v>
                </c:pt>
                <c:pt idx="323">
                  <c:v>0.18516230580000001</c:v>
                </c:pt>
                <c:pt idx="324">
                  <c:v>0.18905545770000001</c:v>
                </c:pt>
                <c:pt idx="325">
                  <c:v>0.18734464049999999</c:v>
                </c:pt>
                <c:pt idx="326">
                  <c:v>0.18993367250000001</c:v>
                </c:pt>
                <c:pt idx="327">
                  <c:v>0.1884637773</c:v>
                </c:pt>
                <c:pt idx="328">
                  <c:v>0.19201157990000001</c:v>
                </c:pt>
                <c:pt idx="329">
                  <c:v>0.19115501639999999</c:v>
                </c:pt>
                <c:pt idx="330">
                  <c:v>0.19197916979999999</c:v>
                </c:pt>
                <c:pt idx="331">
                  <c:v>0.191072613</c:v>
                </c:pt>
                <c:pt idx="332">
                  <c:v>0.19177240130000001</c:v>
                </c:pt>
                <c:pt idx="333">
                  <c:v>0.19065245989999999</c:v>
                </c:pt>
                <c:pt idx="334">
                  <c:v>0.19381587210000001</c:v>
                </c:pt>
                <c:pt idx="335">
                  <c:v>0.19327244160000001</c:v>
                </c:pt>
                <c:pt idx="336">
                  <c:v>0.1944935173</c:v>
                </c:pt>
                <c:pt idx="337">
                  <c:v>0.19315914810000001</c:v>
                </c:pt>
                <c:pt idx="338">
                  <c:v>0.1939956099</c:v>
                </c:pt>
                <c:pt idx="339">
                  <c:v>0.19545786079999999</c:v>
                </c:pt>
                <c:pt idx="340">
                  <c:v>0.1946478784</c:v>
                </c:pt>
                <c:pt idx="341">
                  <c:v>0.19685319070000001</c:v>
                </c:pt>
                <c:pt idx="342">
                  <c:v>0.1975850016</c:v>
                </c:pt>
                <c:pt idx="343">
                  <c:v>0.1967461258</c:v>
                </c:pt>
                <c:pt idx="344">
                  <c:v>0.1967688501</c:v>
                </c:pt>
                <c:pt idx="345">
                  <c:v>0.196483925</c:v>
                </c:pt>
                <c:pt idx="346">
                  <c:v>0.1968481839</c:v>
                </c:pt>
                <c:pt idx="347">
                  <c:v>0.19884973759999999</c:v>
                </c:pt>
                <c:pt idx="348">
                  <c:v>0.1998873055</c:v>
                </c:pt>
                <c:pt idx="349">
                  <c:v>0.20022244750000001</c:v>
                </c:pt>
                <c:pt idx="350">
                  <c:v>0.19879527390000001</c:v>
                </c:pt>
                <c:pt idx="351">
                  <c:v>0.19995395839999999</c:v>
                </c:pt>
                <c:pt idx="352">
                  <c:v>0.20049713550000001</c:v>
                </c:pt>
                <c:pt idx="353">
                  <c:v>0.20068053899999999</c:v>
                </c:pt>
                <c:pt idx="354">
                  <c:v>0.20057313139999999</c:v>
                </c:pt>
                <c:pt idx="355">
                  <c:v>0.20266613359999999</c:v>
                </c:pt>
                <c:pt idx="356">
                  <c:v>0.2024055719</c:v>
                </c:pt>
                <c:pt idx="357">
                  <c:v>0.2038267553</c:v>
                </c:pt>
                <c:pt idx="358">
                  <c:v>0.2032421529</c:v>
                </c:pt>
                <c:pt idx="359">
                  <c:v>0.2042191029</c:v>
                </c:pt>
                <c:pt idx="360">
                  <c:v>0.2039103806</c:v>
                </c:pt>
                <c:pt idx="361">
                  <c:v>0.205016315</c:v>
                </c:pt>
                <c:pt idx="362">
                  <c:v>0.20816509429999999</c:v>
                </c:pt>
                <c:pt idx="363">
                  <c:v>0.20520681139999999</c:v>
                </c:pt>
                <c:pt idx="364">
                  <c:v>0.20344452560000001</c:v>
                </c:pt>
                <c:pt idx="365">
                  <c:v>0.20640948410000001</c:v>
                </c:pt>
                <c:pt idx="366">
                  <c:v>0.2057428956</c:v>
                </c:pt>
                <c:pt idx="367">
                  <c:v>0.21091952920000001</c:v>
                </c:pt>
                <c:pt idx="368">
                  <c:v>0.21033017339999999</c:v>
                </c:pt>
                <c:pt idx="369">
                  <c:v>0.2114309818</c:v>
                </c:pt>
                <c:pt idx="370">
                  <c:v>0.21261948350000001</c:v>
                </c:pt>
                <c:pt idx="371">
                  <c:v>0.2118155062</c:v>
                </c:pt>
                <c:pt idx="372">
                  <c:v>0.212703377</c:v>
                </c:pt>
                <c:pt idx="373">
                  <c:v>0.21460124850000001</c:v>
                </c:pt>
                <c:pt idx="374">
                  <c:v>0.21674637499999999</c:v>
                </c:pt>
                <c:pt idx="375">
                  <c:v>0.21620246770000001</c:v>
                </c:pt>
                <c:pt idx="376">
                  <c:v>0.21721924840000001</c:v>
                </c:pt>
                <c:pt idx="377">
                  <c:v>0.2181958407</c:v>
                </c:pt>
                <c:pt idx="378">
                  <c:v>0.21836289759999999</c:v>
                </c:pt>
                <c:pt idx="379">
                  <c:v>0.22165252269999999</c:v>
                </c:pt>
                <c:pt idx="380">
                  <c:v>0.2208836079</c:v>
                </c:pt>
                <c:pt idx="381">
                  <c:v>0.2226622701</c:v>
                </c:pt>
                <c:pt idx="382">
                  <c:v>0.22377105059999999</c:v>
                </c:pt>
                <c:pt idx="383">
                  <c:v>0.22533133629999999</c:v>
                </c:pt>
                <c:pt idx="384">
                  <c:v>0.23072777689999999</c:v>
                </c:pt>
                <c:pt idx="385">
                  <c:v>0.22840479020000001</c:v>
                </c:pt>
                <c:pt idx="386">
                  <c:v>0.23431408409999999</c:v>
                </c:pt>
                <c:pt idx="387">
                  <c:v>0.2383277714</c:v>
                </c:pt>
                <c:pt idx="388">
                  <c:v>0.23955515029999999</c:v>
                </c:pt>
                <c:pt idx="389">
                  <c:v>0.24670006329999999</c:v>
                </c:pt>
                <c:pt idx="390">
                  <c:v>0.2534567714</c:v>
                </c:pt>
                <c:pt idx="391">
                  <c:v>0.25892493129999999</c:v>
                </c:pt>
                <c:pt idx="392">
                  <c:v>0.26461440320000001</c:v>
                </c:pt>
                <c:pt idx="393">
                  <c:v>0.27304264900000003</c:v>
                </c:pt>
                <c:pt idx="394">
                  <c:v>0.28150910140000002</c:v>
                </c:pt>
                <c:pt idx="395">
                  <c:v>0.29507493969999998</c:v>
                </c:pt>
                <c:pt idx="396">
                  <c:v>0.30791503190000002</c:v>
                </c:pt>
                <c:pt idx="397">
                  <c:v>0.3196671009</c:v>
                </c:pt>
                <c:pt idx="398">
                  <c:v>0.33290076260000001</c:v>
                </c:pt>
                <c:pt idx="399">
                  <c:v>0.34597992900000002</c:v>
                </c:pt>
                <c:pt idx="400">
                  <c:v>0.36477139590000002</c:v>
                </c:pt>
                <c:pt idx="401">
                  <c:v>0.38012549280000002</c:v>
                </c:pt>
                <c:pt idx="402">
                  <c:v>0.39331755039999999</c:v>
                </c:pt>
                <c:pt idx="403">
                  <c:v>0.41243937609999998</c:v>
                </c:pt>
                <c:pt idx="404">
                  <c:v>0.43047171829999997</c:v>
                </c:pt>
                <c:pt idx="405">
                  <c:v>0.44804656510000002</c:v>
                </c:pt>
                <c:pt idx="406">
                  <c:v>0.46700021619999998</c:v>
                </c:pt>
                <c:pt idx="407">
                  <c:v>0.48191162939999999</c:v>
                </c:pt>
                <c:pt idx="408">
                  <c:v>0.50127518179999997</c:v>
                </c:pt>
                <c:pt idx="409">
                  <c:v>0.52149206400000003</c:v>
                </c:pt>
                <c:pt idx="410">
                  <c:v>0.54178494219999995</c:v>
                </c:pt>
                <c:pt idx="411">
                  <c:v>0.56068420409999997</c:v>
                </c:pt>
                <c:pt idx="412">
                  <c:v>0.57491052149999999</c:v>
                </c:pt>
                <c:pt idx="413">
                  <c:v>0.59965729710000004</c:v>
                </c:pt>
                <c:pt idx="414">
                  <c:v>0.61037349699999999</c:v>
                </c:pt>
                <c:pt idx="415">
                  <c:v>0.63620698450000002</c:v>
                </c:pt>
                <c:pt idx="416">
                  <c:v>0.64205712079999999</c:v>
                </c:pt>
                <c:pt idx="417">
                  <c:v>0.65536266570000001</c:v>
                </c:pt>
                <c:pt idx="418">
                  <c:v>0.67482680080000002</c:v>
                </c:pt>
                <c:pt idx="419">
                  <c:v>0.69366109369999995</c:v>
                </c:pt>
                <c:pt idx="420">
                  <c:v>0.7132715583</c:v>
                </c:pt>
                <c:pt idx="421">
                  <c:v>0.71743887660000005</c:v>
                </c:pt>
                <c:pt idx="422">
                  <c:v>0.73877990250000003</c:v>
                </c:pt>
                <c:pt idx="423">
                  <c:v>0.74518191810000001</c:v>
                </c:pt>
                <c:pt idx="424">
                  <c:v>0.76234364509999997</c:v>
                </c:pt>
                <c:pt idx="425">
                  <c:v>0.78129845860000002</c:v>
                </c:pt>
                <c:pt idx="426">
                  <c:v>0.79872173069999997</c:v>
                </c:pt>
                <c:pt idx="427">
                  <c:v>0.79440665249999998</c:v>
                </c:pt>
                <c:pt idx="428">
                  <c:v>0.84116810559999999</c:v>
                </c:pt>
                <c:pt idx="429">
                  <c:v>0.83544135090000005</c:v>
                </c:pt>
                <c:pt idx="430">
                  <c:v>0.84744304420000005</c:v>
                </c:pt>
                <c:pt idx="431">
                  <c:v>0.88072830440000005</c:v>
                </c:pt>
                <c:pt idx="432">
                  <c:v>0.91267144680000001</c:v>
                </c:pt>
                <c:pt idx="433">
                  <c:v>0.94356948139999997</c:v>
                </c:pt>
                <c:pt idx="434">
                  <c:v>0.94443702699999998</c:v>
                </c:pt>
                <c:pt idx="435">
                  <c:v>0.95701783900000004</c:v>
                </c:pt>
                <c:pt idx="436">
                  <c:v>0.96438926459999996</c:v>
                </c:pt>
                <c:pt idx="437">
                  <c:v>0.97527843709999995</c:v>
                </c:pt>
                <c:pt idx="438">
                  <c:v>1.0022554400000001</c:v>
                </c:pt>
                <c:pt idx="439">
                  <c:v>1.023683071</c:v>
                </c:pt>
                <c:pt idx="440">
                  <c:v>1.0343052150000001</c:v>
                </c:pt>
                <c:pt idx="441">
                  <c:v>1.0396214720000001</c:v>
                </c:pt>
                <c:pt idx="442">
                  <c:v>1.079653859</c:v>
                </c:pt>
                <c:pt idx="443">
                  <c:v>1.0951702590000001</c:v>
                </c:pt>
                <c:pt idx="444">
                  <c:v>1.062445879</c:v>
                </c:pt>
                <c:pt idx="445">
                  <c:v>1.101338267</c:v>
                </c:pt>
                <c:pt idx="446">
                  <c:v>1.1619169709999999</c:v>
                </c:pt>
                <c:pt idx="447">
                  <c:v>1.101799607</c:v>
                </c:pt>
                <c:pt idx="448">
                  <c:v>1.1578568220000001</c:v>
                </c:pt>
                <c:pt idx="449">
                  <c:v>1.1392401459999999</c:v>
                </c:pt>
                <c:pt idx="450">
                  <c:v>1.2014628650000001</c:v>
                </c:pt>
                <c:pt idx="451">
                  <c:v>1.1628363129999999</c:v>
                </c:pt>
                <c:pt idx="452">
                  <c:v>1.20989418</c:v>
                </c:pt>
                <c:pt idx="453">
                  <c:v>1.2819395069999999</c:v>
                </c:pt>
                <c:pt idx="454">
                  <c:v>1.2305506470000001</c:v>
                </c:pt>
                <c:pt idx="455">
                  <c:v>1.2105207440000001</c:v>
                </c:pt>
                <c:pt idx="456">
                  <c:v>1.3050079349999999</c:v>
                </c:pt>
                <c:pt idx="457">
                  <c:v>1.2546901699999999</c:v>
                </c:pt>
                <c:pt idx="458">
                  <c:v>1.291791916</c:v>
                </c:pt>
                <c:pt idx="459">
                  <c:v>1.4025558229999999</c:v>
                </c:pt>
                <c:pt idx="460">
                  <c:v>1.332432032</c:v>
                </c:pt>
                <c:pt idx="461">
                  <c:v>1.386223078</c:v>
                </c:pt>
                <c:pt idx="462">
                  <c:v>1.373186588</c:v>
                </c:pt>
                <c:pt idx="463">
                  <c:v>1.4751827719999999</c:v>
                </c:pt>
                <c:pt idx="464">
                  <c:v>1.3342038389999999</c:v>
                </c:pt>
                <c:pt idx="465">
                  <c:v>1.321782231</c:v>
                </c:pt>
                <c:pt idx="466">
                  <c:v>1.3384091849999999</c:v>
                </c:pt>
                <c:pt idx="467">
                  <c:v>1.342627287</c:v>
                </c:pt>
                <c:pt idx="468">
                  <c:v>1.5068845749999999</c:v>
                </c:pt>
                <c:pt idx="469">
                  <c:v>1.4521867040000001</c:v>
                </c:pt>
                <c:pt idx="470">
                  <c:v>1.5165915489999999</c:v>
                </c:pt>
                <c:pt idx="471">
                  <c:v>1.5886993410000001</c:v>
                </c:pt>
                <c:pt idx="472">
                  <c:v>1.4336481089999999</c:v>
                </c:pt>
                <c:pt idx="473">
                  <c:v>1.530110359</c:v>
                </c:pt>
                <c:pt idx="474">
                  <c:v>1.5494971280000001</c:v>
                </c:pt>
                <c:pt idx="475">
                  <c:v>1.516554475</c:v>
                </c:pt>
                <c:pt idx="476">
                  <c:v>1.5216881040000001</c:v>
                </c:pt>
                <c:pt idx="477">
                  <c:v>1.4651418919999999</c:v>
                </c:pt>
                <c:pt idx="478">
                  <c:v>1.4550981519999999</c:v>
                </c:pt>
                <c:pt idx="479">
                  <c:v>1.59591186</c:v>
                </c:pt>
                <c:pt idx="480">
                  <c:v>1.5296442509999999</c:v>
                </c:pt>
                <c:pt idx="481">
                  <c:v>1.55766654</c:v>
                </c:pt>
                <c:pt idx="482">
                  <c:v>1.5592181679999999</c:v>
                </c:pt>
                <c:pt idx="483">
                  <c:v>1.6561708449999999</c:v>
                </c:pt>
                <c:pt idx="484">
                  <c:v>1.6395976539999999</c:v>
                </c:pt>
                <c:pt idx="485">
                  <c:v>1.64567256</c:v>
                </c:pt>
                <c:pt idx="486">
                  <c:v>1.562018275</c:v>
                </c:pt>
                <c:pt idx="487">
                  <c:v>1.553285837</c:v>
                </c:pt>
                <c:pt idx="488">
                  <c:v>1.5676324370000001</c:v>
                </c:pt>
                <c:pt idx="489">
                  <c:v>1.665890694</c:v>
                </c:pt>
                <c:pt idx="490">
                  <c:v>1.636313796</c:v>
                </c:pt>
                <c:pt idx="491">
                  <c:v>1.559317708</c:v>
                </c:pt>
                <c:pt idx="492">
                  <c:v>1.586497426</c:v>
                </c:pt>
                <c:pt idx="493">
                  <c:v>1.6421120170000001</c:v>
                </c:pt>
                <c:pt idx="494">
                  <c:v>1.5700823070000001</c:v>
                </c:pt>
                <c:pt idx="495">
                  <c:v>1.619932771</c:v>
                </c:pt>
                <c:pt idx="496">
                  <c:v>1.709210873</c:v>
                </c:pt>
                <c:pt idx="497">
                  <c:v>1.633747458</c:v>
                </c:pt>
                <c:pt idx="498">
                  <c:v>1.6695227619999999</c:v>
                </c:pt>
                <c:pt idx="499">
                  <c:v>1.5559773450000001</c:v>
                </c:pt>
                <c:pt idx="500">
                  <c:v>1.5551379919999999</c:v>
                </c:pt>
                <c:pt idx="501">
                  <c:v>1.6099351639999999</c:v>
                </c:pt>
                <c:pt idx="502">
                  <c:v>1.560093403</c:v>
                </c:pt>
                <c:pt idx="503">
                  <c:v>1.58001101</c:v>
                </c:pt>
                <c:pt idx="504">
                  <c:v>1.6687208410000001</c:v>
                </c:pt>
                <c:pt idx="505">
                  <c:v>1.5965691799999999</c:v>
                </c:pt>
                <c:pt idx="506">
                  <c:v>1.5692899229999999</c:v>
                </c:pt>
                <c:pt idx="507">
                  <c:v>1.6091428999999999</c:v>
                </c:pt>
                <c:pt idx="508">
                  <c:v>1.620455623</c:v>
                </c:pt>
                <c:pt idx="509">
                  <c:v>1.6170542240000001</c:v>
                </c:pt>
                <c:pt idx="510">
                  <c:v>1.7488570210000001</c:v>
                </c:pt>
                <c:pt idx="511">
                  <c:v>1.658343554</c:v>
                </c:pt>
                <c:pt idx="512">
                  <c:v>1.5800759790000001</c:v>
                </c:pt>
                <c:pt idx="513">
                  <c:v>1.600523353</c:v>
                </c:pt>
                <c:pt idx="514">
                  <c:v>1.7199269530000001</c:v>
                </c:pt>
                <c:pt idx="515">
                  <c:v>1.666909814</c:v>
                </c:pt>
                <c:pt idx="516">
                  <c:v>1.6516001220000001</c:v>
                </c:pt>
                <c:pt idx="517">
                  <c:v>1.726370215</c:v>
                </c:pt>
                <c:pt idx="518">
                  <c:v>1.6390298599999999</c:v>
                </c:pt>
                <c:pt idx="519">
                  <c:v>1.6286220549999999</c:v>
                </c:pt>
                <c:pt idx="520">
                  <c:v>1.695484996</c:v>
                </c:pt>
                <c:pt idx="521">
                  <c:v>1.6965751650000001</c:v>
                </c:pt>
                <c:pt idx="522">
                  <c:v>1.622166276</c:v>
                </c:pt>
                <c:pt idx="523">
                  <c:v>1.631228447</c:v>
                </c:pt>
                <c:pt idx="524">
                  <c:v>1.634793878</c:v>
                </c:pt>
                <c:pt idx="525">
                  <c:v>1.606568217</c:v>
                </c:pt>
                <c:pt idx="526">
                  <c:v>1.6068818570000001</c:v>
                </c:pt>
                <c:pt idx="527">
                  <c:v>1.645768881</c:v>
                </c:pt>
                <c:pt idx="528">
                  <c:v>1.707088709</c:v>
                </c:pt>
                <c:pt idx="529">
                  <c:v>1.69663012</c:v>
                </c:pt>
                <c:pt idx="530">
                  <c:v>1.761078119</c:v>
                </c:pt>
                <c:pt idx="531">
                  <c:v>1.690083504</c:v>
                </c:pt>
                <c:pt idx="532">
                  <c:v>1.66482091</c:v>
                </c:pt>
                <c:pt idx="533">
                  <c:v>1.7212079760000001</c:v>
                </c:pt>
                <c:pt idx="534">
                  <c:v>1.6907947059999999</c:v>
                </c:pt>
                <c:pt idx="535">
                  <c:v>1.6738324170000001</c:v>
                </c:pt>
                <c:pt idx="536">
                  <c:v>1.754551768</c:v>
                </c:pt>
                <c:pt idx="537">
                  <c:v>1.7303348780000001</c:v>
                </c:pt>
                <c:pt idx="538">
                  <c:v>1.608197093</c:v>
                </c:pt>
                <c:pt idx="539">
                  <c:v>1.6508505339999999</c:v>
                </c:pt>
                <c:pt idx="540">
                  <c:v>1.577248454</c:v>
                </c:pt>
                <c:pt idx="541">
                  <c:v>1.6524121759999999</c:v>
                </c:pt>
                <c:pt idx="542">
                  <c:v>1.790029764</c:v>
                </c:pt>
                <c:pt idx="543">
                  <c:v>1.6856458190000001</c:v>
                </c:pt>
                <c:pt idx="544">
                  <c:v>1.5687928200000001</c:v>
                </c:pt>
                <c:pt idx="545">
                  <c:v>1.641273618</c:v>
                </c:pt>
                <c:pt idx="546">
                  <c:v>1.5917611119999999</c:v>
                </c:pt>
                <c:pt idx="547">
                  <c:v>1.6147114039999999</c:v>
                </c:pt>
                <c:pt idx="548">
                  <c:v>1.6208363770000001</c:v>
                </c:pt>
                <c:pt idx="549">
                  <c:v>1.700304866</c:v>
                </c:pt>
                <c:pt idx="550">
                  <c:v>1.646335959</c:v>
                </c:pt>
                <c:pt idx="551">
                  <c:v>1.700471759</c:v>
                </c:pt>
                <c:pt idx="552">
                  <c:v>1.6473279000000001</c:v>
                </c:pt>
                <c:pt idx="553">
                  <c:v>1.6668643949999999</c:v>
                </c:pt>
                <c:pt idx="554">
                  <c:v>1.708466649</c:v>
                </c:pt>
                <c:pt idx="555">
                  <c:v>1.72998786</c:v>
                </c:pt>
                <c:pt idx="556">
                  <c:v>1.6745351550000001</c:v>
                </c:pt>
                <c:pt idx="557">
                  <c:v>1.689045906</c:v>
                </c:pt>
                <c:pt idx="558">
                  <c:v>1.7126892810000001</c:v>
                </c:pt>
                <c:pt idx="559">
                  <c:v>1.7971754069999999</c:v>
                </c:pt>
                <c:pt idx="560">
                  <c:v>1.6564897300000001</c:v>
                </c:pt>
                <c:pt idx="561">
                  <c:v>1.689078689</c:v>
                </c:pt>
                <c:pt idx="562">
                  <c:v>1.667110205</c:v>
                </c:pt>
                <c:pt idx="563">
                  <c:v>1.804093838</c:v>
                </c:pt>
                <c:pt idx="564">
                  <c:v>1.738987088</c:v>
                </c:pt>
                <c:pt idx="565">
                  <c:v>1.482961655</c:v>
                </c:pt>
                <c:pt idx="566">
                  <c:v>1.5500531200000001</c:v>
                </c:pt>
                <c:pt idx="567">
                  <c:v>1.5778282880000001</c:v>
                </c:pt>
                <c:pt idx="568">
                  <c:v>1.6059913640000001</c:v>
                </c:pt>
                <c:pt idx="569">
                  <c:v>1.9674048420000001</c:v>
                </c:pt>
                <c:pt idx="570">
                  <c:v>1.8772941830000001</c:v>
                </c:pt>
                <c:pt idx="571">
                  <c:v>1.507550001</c:v>
                </c:pt>
                <c:pt idx="572">
                  <c:v>1.6886472699999999</c:v>
                </c:pt>
                <c:pt idx="573">
                  <c:v>1.6659662719999999</c:v>
                </c:pt>
                <c:pt idx="574">
                  <c:v>1.6715140340000001</c:v>
                </c:pt>
                <c:pt idx="575">
                  <c:v>1.643513083</c:v>
                </c:pt>
                <c:pt idx="576">
                  <c:v>1.666663051</c:v>
                </c:pt>
                <c:pt idx="577">
                  <c:v>1.6324347260000001</c:v>
                </c:pt>
                <c:pt idx="578">
                  <c:v>1.6410207750000001</c:v>
                </c:pt>
                <c:pt idx="579">
                  <c:v>1.612126231</c:v>
                </c:pt>
                <c:pt idx="580">
                  <c:v>1.7420593499999999</c:v>
                </c:pt>
                <c:pt idx="581">
                  <c:v>1.6953043940000001</c:v>
                </c:pt>
                <c:pt idx="582">
                  <c:v>1.6051779989999999</c:v>
                </c:pt>
                <c:pt idx="583">
                  <c:v>1.8338619469999999</c:v>
                </c:pt>
                <c:pt idx="584">
                  <c:v>1.6441782709999999</c:v>
                </c:pt>
                <c:pt idx="585">
                  <c:v>1.6762458090000001</c:v>
                </c:pt>
                <c:pt idx="586">
                  <c:v>1.760088444</c:v>
                </c:pt>
                <c:pt idx="587">
                  <c:v>1.717524767</c:v>
                </c:pt>
                <c:pt idx="588">
                  <c:v>1.639578223</c:v>
                </c:pt>
                <c:pt idx="589">
                  <c:v>1.611954927</c:v>
                </c:pt>
                <c:pt idx="590">
                  <c:v>1.779678345</c:v>
                </c:pt>
                <c:pt idx="591">
                  <c:v>1.715373158</c:v>
                </c:pt>
                <c:pt idx="592">
                  <c:v>1.567604065</c:v>
                </c:pt>
                <c:pt idx="593">
                  <c:v>1.7319473030000001</c:v>
                </c:pt>
                <c:pt idx="594">
                  <c:v>1.706578851</c:v>
                </c:pt>
                <c:pt idx="595">
                  <c:v>1.6518770460000001</c:v>
                </c:pt>
                <c:pt idx="596">
                  <c:v>1.6730338339999999</c:v>
                </c:pt>
                <c:pt idx="597">
                  <c:v>1.461030364</c:v>
                </c:pt>
                <c:pt idx="598">
                  <c:v>1.485690475</c:v>
                </c:pt>
                <c:pt idx="599">
                  <c:v>1.5562111139999999</c:v>
                </c:pt>
                <c:pt idx="600">
                  <c:v>1.7365899090000001</c:v>
                </c:pt>
              </c:numCache>
            </c:numRef>
          </c:yVal>
          <c:smooth val="0"/>
          <c:extLst>
            <c:ext xmlns:c16="http://schemas.microsoft.com/office/drawing/2014/chart" uri="{C3380CC4-5D6E-409C-BE32-E72D297353CC}">
              <c16:uniqueId val="{00000001-EB57-0547-A6C5-04CF286EBD08}"/>
            </c:ext>
          </c:extLst>
        </c:ser>
        <c:dLbls>
          <c:showLegendKey val="0"/>
          <c:showVal val="0"/>
          <c:showCatName val="0"/>
          <c:showSerName val="0"/>
          <c:showPercent val="0"/>
          <c:showBubbleSize val="0"/>
        </c:dLbls>
        <c:axId val="702878928"/>
        <c:axId val="703383328"/>
      </c:scatterChart>
      <c:valAx>
        <c:axId val="702878928"/>
        <c:scaling>
          <c:orientation val="minMax"/>
          <c:max val="500"/>
          <c:min val="200"/>
        </c:scaling>
        <c:delete val="0"/>
        <c:axPos val="b"/>
        <c:majorGridlines>
          <c:spPr>
            <a:ln w="9525" cap="flat" cmpd="sng" algn="ctr">
              <a:noFill/>
              <a:round/>
            </a:ln>
            <a:effectLst/>
          </c:spPr>
        </c:majorGridlines>
        <c:title>
          <c:tx>
            <c:rich>
              <a:bodyPr/>
              <a:lstStyle/>
              <a:p>
                <a:pPr>
                  <a:defRPr sz="1600"/>
                </a:pPr>
                <a:r>
                  <a:rPr lang="en-US" sz="1600"/>
                  <a:t>Wavelength [nm]</a:t>
                </a:r>
              </a:p>
            </c:rich>
          </c:tx>
          <c:overlay val="0"/>
        </c:title>
        <c:numFmt formatCode="General" sourceLinked="1"/>
        <c:majorTickMark val="in"/>
        <c:minorTickMark val="in"/>
        <c:tickLblPos val="nextTo"/>
        <c:spPr>
          <a:noFill/>
          <a:ln w="9525" cap="flat" cmpd="sng" algn="ctr">
            <a:solidFill>
              <a:schemeClr val="tx1"/>
            </a:solidFill>
            <a:round/>
          </a:ln>
          <a:effectLst/>
        </c:spPr>
        <c:txPr>
          <a:bodyPr rot="-60000000" vert="horz"/>
          <a:lstStyle/>
          <a:p>
            <a:pPr>
              <a:defRPr/>
            </a:pPr>
            <a:endParaRPr lang="en-US"/>
          </a:p>
        </c:txPr>
        <c:crossAx val="703383328"/>
        <c:crosses val="autoZero"/>
        <c:crossBetween val="midCat"/>
      </c:valAx>
      <c:valAx>
        <c:axId val="703383328"/>
        <c:scaling>
          <c:orientation val="minMax"/>
          <c:max val="2"/>
        </c:scaling>
        <c:delete val="0"/>
        <c:axPos val="l"/>
        <c:majorGridlines>
          <c:spPr>
            <a:ln w="9525" cap="flat" cmpd="sng" algn="ctr">
              <a:noFill/>
              <a:round/>
            </a:ln>
            <a:effectLst/>
          </c:spPr>
        </c:majorGridlines>
        <c:title>
          <c:tx>
            <c:rich>
              <a:bodyPr/>
              <a:lstStyle/>
              <a:p>
                <a:pPr>
                  <a:defRPr sz="1600"/>
                </a:pPr>
                <a:r>
                  <a:rPr lang="en-US" sz="1600"/>
                  <a:t>Absorbance</a:t>
                </a:r>
              </a:p>
            </c:rich>
          </c:tx>
          <c:overlay val="0"/>
        </c:title>
        <c:numFmt formatCode="General" sourceLinked="1"/>
        <c:majorTickMark val="in"/>
        <c:minorTickMark val="in"/>
        <c:tickLblPos val="nextTo"/>
        <c:spPr>
          <a:noFill/>
          <a:ln w="9525" cap="flat" cmpd="sng" algn="ctr">
            <a:solidFill>
              <a:schemeClr val="tx1"/>
            </a:solidFill>
            <a:round/>
          </a:ln>
          <a:effectLst/>
        </c:spPr>
        <c:txPr>
          <a:bodyPr rot="-60000000" vert="horz"/>
          <a:lstStyle/>
          <a:p>
            <a:pPr>
              <a:defRPr/>
            </a:pPr>
            <a:endParaRPr lang="en-US"/>
          </a:p>
        </c:txPr>
        <c:crossAx val="702878928"/>
        <c:crosses val="autoZero"/>
        <c:crossBetween val="midCat"/>
      </c:valAx>
      <c:spPr>
        <a:noFill/>
        <a:ln>
          <a:solidFill>
            <a:schemeClr val="tx1"/>
          </a:solidFill>
        </a:ln>
        <a:effectLst/>
      </c:spPr>
    </c:plotArea>
    <c:legend>
      <c:legendPos val="r"/>
      <c:layout>
        <c:manualLayout>
          <c:xMode val="edge"/>
          <c:yMode val="edge"/>
          <c:x val="0.6297851111186521"/>
          <c:y val="6.359618909718727E-2"/>
          <c:w val="0.31832891980380446"/>
          <c:h val="0.10248142108338969"/>
        </c:manualLayout>
      </c:layout>
      <c:overlay val="0"/>
      <c:txPr>
        <a:bodyPr/>
        <a:lstStyle/>
        <a:p>
          <a:pPr>
            <a:defRPr sz="1800">
              <a:solidFill>
                <a:schemeClr val="tx1"/>
              </a:solidFill>
              <a:latin typeface="Cambria" panose="02040503050406030204" pitchFamily="18" charset="0"/>
            </a:defRPr>
          </a:pPr>
          <a:endParaRPr lang="en-US"/>
        </a:p>
      </c:txPr>
    </c:legend>
    <c:plotVisOnly val="1"/>
    <c:dispBlanksAs val="gap"/>
    <c:showDLblsOverMax val="0"/>
    <c:extLst/>
  </c:chart>
  <c:spPr>
    <a:ln>
      <a:noFill/>
    </a:ln>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813354277085793E-2"/>
          <c:y val="2.0849937166617413E-2"/>
          <c:w val="0.90735302418333819"/>
          <c:h val="0.89975597961870135"/>
        </c:manualLayout>
      </c:layout>
      <c:scatterChart>
        <c:scatterStyle val="lineMarker"/>
        <c:varyColors val="0"/>
        <c:ser>
          <c:idx val="3"/>
          <c:order val="0"/>
          <c:tx>
            <c:v>Au(0.5)-HPA(15)-TiO2</c:v>
          </c:tx>
          <c:spPr>
            <a:ln w="19050">
              <a:solidFill>
                <a:srgbClr val="0070C0"/>
              </a:solidFill>
            </a:ln>
          </c:spPr>
          <c:marker>
            <c:symbol val="circle"/>
            <c:size val="2"/>
            <c:spPr>
              <a:noFill/>
              <a:ln>
                <a:noFill/>
              </a:ln>
            </c:spPr>
          </c:marker>
          <c:xVal>
            <c:numRef>
              <c:f>'All samples'!$C$3:$C$603</c:f>
              <c:numCache>
                <c:formatCode>General</c:formatCode>
                <c:ptCount val="601"/>
                <c:pt idx="0">
                  <c:v>799.99749759999997</c:v>
                </c:pt>
                <c:pt idx="1">
                  <c:v>799.02838129999998</c:v>
                </c:pt>
                <c:pt idx="2">
                  <c:v>798.05889890000003</c:v>
                </c:pt>
                <c:pt idx="3">
                  <c:v>796.95050049999998</c:v>
                </c:pt>
                <c:pt idx="4">
                  <c:v>795.98022460000004</c:v>
                </c:pt>
                <c:pt idx="5">
                  <c:v>795.00958249999996</c:v>
                </c:pt>
                <c:pt idx="6">
                  <c:v>794.03857419999997</c:v>
                </c:pt>
                <c:pt idx="7">
                  <c:v>793.06713869999999</c:v>
                </c:pt>
                <c:pt idx="8">
                  <c:v>791.95654300000001</c:v>
                </c:pt>
                <c:pt idx="9">
                  <c:v>790.98431400000004</c:v>
                </c:pt>
                <c:pt idx="10">
                  <c:v>790.0117798</c:v>
                </c:pt>
                <c:pt idx="11">
                  <c:v>789.03881839999997</c:v>
                </c:pt>
                <c:pt idx="12">
                  <c:v>788.06549070000005</c:v>
                </c:pt>
                <c:pt idx="13">
                  <c:v>786.95269780000001</c:v>
                </c:pt>
                <c:pt idx="14">
                  <c:v>785.97857669999996</c:v>
                </c:pt>
                <c:pt idx="15">
                  <c:v>785.0040894</c:v>
                </c:pt>
                <c:pt idx="16">
                  <c:v>784.02923580000004</c:v>
                </c:pt>
                <c:pt idx="17">
                  <c:v>783.05401610000001</c:v>
                </c:pt>
                <c:pt idx="18">
                  <c:v>781.93896480000001</c:v>
                </c:pt>
                <c:pt idx="19">
                  <c:v>780.96295169999996</c:v>
                </c:pt>
                <c:pt idx="20">
                  <c:v>779.98657230000003</c:v>
                </c:pt>
                <c:pt idx="21">
                  <c:v>779.00982669999996</c:v>
                </c:pt>
                <c:pt idx="22">
                  <c:v>778.03271480000001</c:v>
                </c:pt>
                <c:pt idx="23">
                  <c:v>777.05523679999999</c:v>
                </c:pt>
                <c:pt idx="24">
                  <c:v>775.9376221</c:v>
                </c:pt>
                <c:pt idx="25">
                  <c:v>774.95935059999999</c:v>
                </c:pt>
                <c:pt idx="26">
                  <c:v>773.98071289999996</c:v>
                </c:pt>
                <c:pt idx="27">
                  <c:v>773.00170900000001</c:v>
                </c:pt>
                <c:pt idx="28">
                  <c:v>772.02233890000002</c:v>
                </c:pt>
                <c:pt idx="29">
                  <c:v>771.04260250000004</c:v>
                </c:pt>
                <c:pt idx="30">
                  <c:v>770.0625</c:v>
                </c:pt>
                <c:pt idx="31">
                  <c:v>768.94195560000003</c:v>
                </c:pt>
                <c:pt idx="32">
                  <c:v>767.9610596</c:v>
                </c:pt>
                <c:pt idx="33">
                  <c:v>766.97985840000001</c:v>
                </c:pt>
                <c:pt idx="34">
                  <c:v>765.99823000000004</c:v>
                </c:pt>
                <c:pt idx="35">
                  <c:v>765.01629639999999</c:v>
                </c:pt>
                <c:pt idx="36">
                  <c:v>764.03393549999998</c:v>
                </c:pt>
                <c:pt idx="37">
                  <c:v>763.05126949999999</c:v>
                </c:pt>
                <c:pt idx="38">
                  <c:v>762.06823729999996</c:v>
                </c:pt>
                <c:pt idx="39">
                  <c:v>760.94433590000006</c:v>
                </c:pt>
                <c:pt idx="40">
                  <c:v>759.96051030000001</c:v>
                </c:pt>
                <c:pt idx="41">
                  <c:v>758.97631839999997</c:v>
                </c:pt>
                <c:pt idx="42">
                  <c:v>757.99182129999997</c:v>
                </c:pt>
                <c:pt idx="43">
                  <c:v>757.00689699999998</c:v>
                </c:pt>
                <c:pt idx="44">
                  <c:v>756.02166750000004</c:v>
                </c:pt>
                <c:pt idx="45">
                  <c:v>755.03607179999995</c:v>
                </c:pt>
                <c:pt idx="46">
                  <c:v>754.05010990000005</c:v>
                </c:pt>
                <c:pt idx="47">
                  <c:v>753.06378170000005</c:v>
                </c:pt>
                <c:pt idx="48">
                  <c:v>751.93615720000003</c:v>
                </c:pt>
                <c:pt idx="49">
                  <c:v>750.9490356</c:v>
                </c:pt>
                <c:pt idx="50">
                  <c:v>749.96160889999999</c:v>
                </c:pt>
                <c:pt idx="51">
                  <c:v>748.97381589999998</c:v>
                </c:pt>
                <c:pt idx="52">
                  <c:v>747.98571779999997</c:v>
                </c:pt>
                <c:pt idx="53">
                  <c:v>746.99719240000002</c:v>
                </c:pt>
                <c:pt idx="54">
                  <c:v>746.00836179999999</c:v>
                </c:pt>
                <c:pt idx="55">
                  <c:v>745.01916500000004</c:v>
                </c:pt>
                <c:pt idx="56">
                  <c:v>744.02960210000003</c:v>
                </c:pt>
                <c:pt idx="57">
                  <c:v>743.03973389999999</c:v>
                </c:pt>
                <c:pt idx="58">
                  <c:v>742.04949950000002</c:v>
                </c:pt>
                <c:pt idx="59">
                  <c:v>741.05889890000003</c:v>
                </c:pt>
                <c:pt idx="60">
                  <c:v>740.06793210000001</c:v>
                </c:pt>
                <c:pt idx="61">
                  <c:v>738.93499759999997</c:v>
                </c:pt>
                <c:pt idx="62">
                  <c:v>737.94329830000004</c:v>
                </c:pt>
                <c:pt idx="63">
                  <c:v>736.95123290000004</c:v>
                </c:pt>
                <c:pt idx="64">
                  <c:v>735.95886229999996</c:v>
                </c:pt>
                <c:pt idx="65">
                  <c:v>734.96612549999998</c:v>
                </c:pt>
                <c:pt idx="66">
                  <c:v>733.97302249999996</c:v>
                </c:pt>
                <c:pt idx="67">
                  <c:v>732.97961429999998</c:v>
                </c:pt>
                <c:pt idx="68">
                  <c:v>731.98583980000001</c:v>
                </c:pt>
                <c:pt idx="69">
                  <c:v>730.99169919999997</c:v>
                </c:pt>
                <c:pt idx="70">
                  <c:v>729.99725339999998</c:v>
                </c:pt>
                <c:pt idx="71">
                  <c:v>729.00244139999995</c:v>
                </c:pt>
                <c:pt idx="72">
                  <c:v>728.00726320000001</c:v>
                </c:pt>
                <c:pt idx="73">
                  <c:v>727.0117798</c:v>
                </c:pt>
                <c:pt idx="74">
                  <c:v>726.01593019999996</c:v>
                </c:pt>
                <c:pt idx="75">
                  <c:v>725.0197144</c:v>
                </c:pt>
                <c:pt idx="76">
                  <c:v>724.02319339999997</c:v>
                </c:pt>
                <c:pt idx="77">
                  <c:v>723.02630620000002</c:v>
                </c:pt>
                <c:pt idx="78">
                  <c:v>722.0291138</c:v>
                </c:pt>
                <c:pt idx="79">
                  <c:v>721.03155519999996</c:v>
                </c:pt>
                <c:pt idx="80">
                  <c:v>720.03369139999995</c:v>
                </c:pt>
                <c:pt idx="81">
                  <c:v>719.03546140000003</c:v>
                </c:pt>
                <c:pt idx="82">
                  <c:v>718.03686519999997</c:v>
                </c:pt>
                <c:pt idx="83">
                  <c:v>717.03796390000002</c:v>
                </c:pt>
                <c:pt idx="84">
                  <c:v>716.03869629999997</c:v>
                </c:pt>
                <c:pt idx="85">
                  <c:v>715.03912349999996</c:v>
                </c:pt>
                <c:pt idx="86">
                  <c:v>714.0391846</c:v>
                </c:pt>
                <c:pt idx="87">
                  <c:v>713.0389404</c:v>
                </c:pt>
                <c:pt idx="88">
                  <c:v>712.03833010000005</c:v>
                </c:pt>
                <c:pt idx="89">
                  <c:v>711.03741460000003</c:v>
                </c:pt>
                <c:pt idx="90">
                  <c:v>710.03613280000002</c:v>
                </c:pt>
                <c:pt idx="91">
                  <c:v>709.03454590000001</c:v>
                </c:pt>
                <c:pt idx="92">
                  <c:v>708.03259279999997</c:v>
                </c:pt>
                <c:pt idx="93">
                  <c:v>707.03033449999998</c:v>
                </c:pt>
                <c:pt idx="94">
                  <c:v>706.02770999999996</c:v>
                </c:pt>
                <c:pt idx="95">
                  <c:v>705.02478029999997</c:v>
                </c:pt>
                <c:pt idx="96">
                  <c:v>704.02148439999996</c:v>
                </c:pt>
                <c:pt idx="97">
                  <c:v>703.01788329999999</c:v>
                </c:pt>
                <c:pt idx="98">
                  <c:v>702.01397710000003</c:v>
                </c:pt>
                <c:pt idx="99">
                  <c:v>701.00970459999996</c:v>
                </c:pt>
                <c:pt idx="100">
                  <c:v>700.00512700000002</c:v>
                </c:pt>
                <c:pt idx="101">
                  <c:v>699.00018309999996</c:v>
                </c:pt>
                <c:pt idx="102">
                  <c:v>697.99493410000002</c:v>
                </c:pt>
                <c:pt idx="103">
                  <c:v>696.98931879999998</c:v>
                </c:pt>
                <c:pt idx="104">
                  <c:v>695.98339840000006</c:v>
                </c:pt>
                <c:pt idx="105">
                  <c:v>694.97717290000003</c:v>
                </c:pt>
                <c:pt idx="106">
                  <c:v>693.9705811</c:v>
                </c:pt>
                <c:pt idx="107">
                  <c:v>692.96368410000002</c:v>
                </c:pt>
                <c:pt idx="108">
                  <c:v>691.95648189999997</c:v>
                </c:pt>
                <c:pt idx="109">
                  <c:v>690.94891359999997</c:v>
                </c:pt>
                <c:pt idx="110">
                  <c:v>689.94104000000004</c:v>
                </c:pt>
                <c:pt idx="111">
                  <c:v>688.93280030000005</c:v>
                </c:pt>
                <c:pt idx="112">
                  <c:v>688.06835939999996</c:v>
                </c:pt>
                <c:pt idx="113">
                  <c:v>687.05957030000002</c:v>
                </c:pt>
                <c:pt idx="114">
                  <c:v>686.05041500000004</c:v>
                </c:pt>
                <c:pt idx="115">
                  <c:v>685.04095459999996</c:v>
                </c:pt>
                <c:pt idx="116">
                  <c:v>684.03118900000004</c:v>
                </c:pt>
                <c:pt idx="117">
                  <c:v>683.02111820000005</c:v>
                </c:pt>
                <c:pt idx="118">
                  <c:v>682.01068120000002</c:v>
                </c:pt>
                <c:pt idx="119">
                  <c:v>680.99993900000004</c:v>
                </c:pt>
                <c:pt idx="120">
                  <c:v>679.98883060000003</c:v>
                </c:pt>
                <c:pt idx="121">
                  <c:v>678.97747800000002</c:v>
                </c:pt>
                <c:pt idx="122">
                  <c:v>677.96575929999995</c:v>
                </c:pt>
                <c:pt idx="123">
                  <c:v>676.95373540000003</c:v>
                </c:pt>
                <c:pt idx="124">
                  <c:v>675.94140630000004</c:v>
                </c:pt>
                <c:pt idx="125">
                  <c:v>674.92871090000006</c:v>
                </c:pt>
                <c:pt idx="126">
                  <c:v>674.06048580000004</c:v>
                </c:pt>
                <c:pt idx="127">
                  <c:v>673.04718019999996</c:v>
                </c:pt>
                <c:pt idx="128">
                  <c:v>672.03363039999999</c:v>
                </c:pt>
                <c:pt idx="129">
                  <c:v>671.0197144</c:v>
                </c:pt>
                <c:pt idx="130">
                  <c:v>670.00549320000005</c:v>
                </c:pt>
                <c:pt idx="131">
                  <c:v>668.99096680000002</c:v>
                </c:pt>
                <c:pt idx="132">
                  <c:v>667.97613530000001</c:v>
                </c:pt>
                <c:pt idx="133">
                  <c:v>666.96099849999996</c:v>
                </c:pt>
                <c:pt idx="134">
                  <c:v>665.94549559999996</c:v>
                </c:pt>
                <c:pt idx="135">
                  <c:v>664.92974849999996</c:v>
                </c:pt>
                <c:pt idx="136">
                  <c:v>664.0587769</c:v>
                </c:pt>
                <c:pt idx="137">
                  <c:v>663.04241939999997</c:v>
                </c:pt>
                <c:pt idx="138">
                  <c:v>662.02575679999995</c:v>
                </c:pt>
                <c:pt idx="139">
                  <c:v>661.00878909999994</c:v>
                </c:pt>
                <c:pt idx="140">
                  <c:v>659.99145510000005</c:v>
                </c:pt>
                <c:pt idx="141">
                  <c:v>658.97381589999998</c:v>
                </c:pt>
                <c:pt idx="142">
                  <c:v>657.95593259999998</c:v>
                </c:pt>
                <c:pt idx="143">
                  <c:v>656.93768309999996</c:v>
                </c:pt>
                <c:pt idx="144">
                  <c:v>656.0646362</c:v>
                </c:pt>
                <c:pt idx="145">
                  <c:v>655.04583739999998</c:v>
                </c:pt>
                <c:pt idx="146">
                  <c:v>654.02673340000001</c:v>
                </c:pt>
                <c:pt idx="147">
                  <c:v>653.00726320000001</c:v>
                </c:pt>
                <c:pt idx="148">
                  <c:v>651.98754880000001</c:v>
                </c:pt>
                <c:pt idx="149">
                  <c:v>650.96746829999995</c:v>
                </c:pt>
                <c:pt idx="150">
                  <c:v>649.9471436</c:v>
                </c:pt>
                <c:pt idx="151">
                  <c:v>649.07232669999996</c:v>
                </c:pt>
                <c:pt idx="152">
                  <c:v>648.05139159999999</c:v>
                </c:pt>
                <c:pt idx="153">
                  <c:v>647.03015140000002</c:v>
                </c:pt>
                <c:pt idx="154">
                  <c:v>646.00860599999999</c:v>
                </c:pt>
                <c:pt idx="155">
                  <c:v>644.98675539999999</c:v>
                </c:pt>
                <c:pt idx="156">
                  <c:v>643.96459960000004</c:v>
                </c:pt>
                <c:pt idx="157">
                  <c:v>642.94219969999995</c:v>
                </c:pt>
                <c:pt idx="158">
                  <c:v>642.06555179999998</c:v>
                </c:pt>
                <c:pt idx="159">
                  <c:v>641.04254149999997</c:v>
                </c:pt>
                <c:pt idx="160">
                  <c:v>640.01922609999997</c:v>
                </c:pt>
                <c:pt idx="161">
                  <c:v>638.99560550000001</c:v>
                </c:pt>
                <c:pt idx="162">
                  <c:v>637.97167969999998</c:v>
                </c:pt>
                <c:pt idx="163">
                  <c:v>636.94750980000003</c:v>
                </c:pt>
                <c:pt idx="164">
                  <c:v>636.06933590000006</c:v>
                </c:pt>
                <c:pt idx="165">
                  <c:v>635.04455570000005</c:v>
                </c:pt>
                <c:pt idx="166">
                  <c:v>634.0194702</c:v>
                </c:pt>
                <c:pt idx="167">
                  <c:v>632.99414060000004</c:v>
                </c:pt>
                <c:pt idx="168">
                  <c:v>631.96844480000004</c:v>
                </c:pt>
                <c:pt idx="169">
                  <c:v>630.94244379999998</c:v>
                </c:pt>
                <c:pt idx="170">
                  <c:v>630.06280519999996</c:v>
                </c:pt>
                <c:pt idx="171">
                  <c:v>629.03631589999998</c:v>
                </c:pt>
                <c:pt idx="172">
                  <c:v>628.00946039999997</c:v>
                </c:pt>
                <c:pt idx="173">
                  <c:v>626.98236080000004</c:v>
                </c:pt>
                <c:pt idx="174">
                  <c:v>625.9549561</c:v>
                </c:pt>
                <c:pt idx="175">
                  <c:v>624.92724610000005</c:v>
                </c:pt>
                <c:pt idx="176">
                  <c:v>624.04614260000005</c:v>
                </c:pt>
                <c:pt idx="177">
                  <c:v>623.01788329999999</c:v>
                </c:pt>
                <c:pt idx="178">
                  <c:v>621.98931879999998</c:v>
                </c:pt>
                <c:pt idx="179">
                  <c:v>620.96044919999997</c:v>
                </c:pt>
                <c:pt idx="180">
                  <c:v>619.93133539999997</c:v>
                </c:pt>
                <c:pt idx="181">
                  <c:v>619.0490112</c:v>
                </c:pt>
                <c:pt idx="182">
                  <c:v>618.01928710000004</c:v>
                </c:pt>
                <c:pt idx="183">
                  <c:v>616.98931879999998</c:v>
                </c:pt>
                <c:pt idx="184">
                  <c:v>615.95904540000004</c:v>
                </c:pt>
                <c:pt idx="185">
                  <c:v>614.92852779999998</c:v>
                </c:pt>
                <c:pt idx="186">
                  <c:v>614.04498290000004</c:v>
                </c:pt>
                <c:pt idx="187">
                  <c:v>613.01385500000004</c:v>
                </c:pt>
                <c:pt idx="188">
                  <c:v>611.98248290000004</c:v>
                </c:pt>
                <c:pt idx="189">
                  <c:v>610.95080570000005</c:v>
                </c:pt>
                <c:pt idx="190">
                  <c:v>610.06628420000004</c:v>
                </c:pt>
                <c:pt idx="191">
                  <c:v>609.03411870000002</c:v>
                </c:pt>
                <c:pt idx="192">
                  <c:v>608.00158690000001</c:v>
                </c:pt>
                <c:pt idx="193">
                  <c:v>606.96881099999996</c:v>
                </c:pt>
                <c:pt idx="194">
                  <c:v>605.93579099999999</c:v>
                </c:pt>
                <c:pt idx="195">
                  <c:v>605.05004880000001</c:v>
                </c:pt>
                <c:pt idx="196">
                  <c:v>604.01647949999995</c:v>
                </c:pt>
                <c:pt idx="197">
                  <c:v>602.98260500000004</c:v>
                </c:pt>
                <c:pt idx="198">
                  <c:v>601.94842530000005</c:v>
                </c:pt>
                <c:pt idx="199">
                  <c:v>601.06176760000005</c:v>
                </c:pt>
                <c:pt idx="200">
                  <c:v>600.02709960000004</c:v>
                </c:pt>
                <c:pt idx="201">
                  <c:v>598.99212650000004</c:v>
                </c:pt>
                <c:pt idx="202">
                  <c:v>597.9568481</c:v>
                </c:pt>
                <c:pt idx="203">
                  <c:v>597.06927489999998</c:v>
                </c:pt>
                <c:pt idx="204">
                  <c:v>596.03344730000003</c:v>
                </c:pt>
                <c:pt idx="205">
                  <c:v>594.99743650000005</c:v>
                </c:pt>
                <c:pt idx="206">
                  <c:v>593.9610596</c:v>
                </c:pt>
                <c:pt idx="207">
                  <c:v>593.07257079999999</c:v>
                </c:pt>
                <c:pt idx="208">
                  <c:v>592.03570560000003</c:v>
                </c:pt>
                <c:pt idx="209">
                  <c:v>590.99853519999999</c:v>
                </c:pt>
                <c:pt idx="210">
                  <c:v>589.96112059999996</c:v>
                </c:pt>
                <c:pt idx="211">
                  <c:v>589.07171630000005</c:v>
                </c:pt>
                <c:pt idx="212">
                  <c:v>588.03375240000003</c:v>
                </c:pt>
                <c:pt idx="213">
                  <c:v>586.99554439999997</c:v>
                </c:pt>
                <c:pt idx="214">
                  <c:v>585.95703130000004</c:v>
                </c:pt>
                <c:pt idx="215">
                  <c:v>585.06671140000003</c:v>
                </c:pt>
                <c:pt idx="216">
                  <c:v>584.02770999999996</c:v>
                </c:pt>
                <c:pt idx="217">
                  <c:v>582.98840329999996</c:v>
                </c:pt>
                <c:pt idx="218">
                  <c:v>581.94885250000004</c:v>
                </c:pt>
                <c:pt idx="219">
                  <c:v>581.05755620000002</c:v>
                </c:pt>
                <c:pt idx="220">
                  <c:v>580.01751709999996</c:v>
                </c:pt>
                <c:pt idx="221">
                  <c:v>578.97717290000003</c:v>
                </c:pt>
                <c:pt idx="222">
                  <c:v>577.93658449999998</c:v>
                </c:pt>
                <c:pt idx="223">
                  <c:v>577.04437259999997</c:v>
                </c:pt>
                <c:pt idx="224">
                  <c:v>576.00329590000001</c:v>
                </c:pt>
                <c:pt idx="225">
                  <c:v>574.96191409999994</c:v>
                </c:pt>
                <c:pt idx="226">
                  <c:v>574.06903079999995</c:v>
                </c:pt>
                <c:pt idx="227">
                  <c:v>573.0271606</c:v>
                </c:pt>
                <c:pt idx="228">
                  <c:v>571.98498540000003</c:v>
                </c:pt>
                <c:pt idx="229">
                  <c:v>570.94256589999998</c:v>
                </c:pt>
                <c:pt idx="230">
                  <c:v>570.04882810000004</c:v>
                </c:pt>
                <c:pt idx="231">
                  <c:v>569.00592040000004</c:v>
                </c:pt>
                <c:pt idx="232">
                  <c:v>567.96270749999996</c:v>
                </c:pt>
                <c:pt idx="233">
                  <c:v>567.06829830000004</c:v>
                </c:pt>
                <c:pt idx="234">
                  <c:v>566.02459720000002</c:v>
                </c:pt>
                <c:pt idx="235">
                  <c:v>564.9806519</c:v>
                </c:pt>
                <c:pt idx="236">
                  <c:v>563.93640140000002</c:v>
                </c:pt>
                <c:pt idx="237">
                  <c:v>563.04113770000004</c:v>
                </c:pt>
                <c:pt idx="238">
                  <c:v>561.99639890000003</c:v>
                </c:pt>
                <c:pt idx="239">
                  <c:v>560.95141599999999</c:v>
                </c:pt>
                <c:pt idx="240">
                  <c:v>560.05554199999995</c:v>
                </c:pt>
                <c:pt idx="241">
                  <c:v>559.01000980000003</c:v>
                </c:pt>
                <c:pt idx="242">
                  <c:v>557.96429439999997</c:v>
                </c:pt>
                <c:pt idx="243">
                  <c:v>557.06774900000005</c:v>
                </c:pt>
                <c:pt idx="244">
                  <c:v>556.02148439999996</c:v>
                </c:pt>
                <c:pt idx="245">
                  <c:v>554.97497559999999</c:v>
                </c:pt>
                <c:pt idx="246">
                  <c:v>553.92822269999999</c:v>
                </c:pt>
                <c:pt idx="247">
                  <c:v>553.03082280000001</c:v>
                </c:pt>
                <c:pt idx="248">
                  <c:v>551.98358150000001</c:v>
                </c:pt>
                <c:pt idx="249">
                  <c:v>550.93603519999999</c:v>
                </c:pt>
                <c:pt idx="250">
                  <c:v>550.03796390000002</c:v>
                </c:pt>
                <c:pt idx="251">
                  <c:v>548.98999019999997</c:v>
                </c:pt>
                <c:pt idx="252">
                  <c:v>547.94177249999996</c:v>
                </c:pt>
                <c:pt idx="253">
                  <c:v>547.04309079999996</c:v>
                </c:pt>
                <c:pt idx="254">
                  <c:v>545.9943237</c:v>
                </c:pt>
                <c:pt idx="255">
                  <c:v>544.94537349999996</c:v>
                </c:pt>
                <c:pt idx="256">
                  <c:v>544.04602050000005</c:v>
                </c:pt>
                <c:pt idx="257">
                  <c:v>542.99658199999999</c:v>
                </c:pt>
                <c:pt idx="258">
                  <c:v>541.94683840000005</c:v>
                </c:pt>
                <c:pt idx="259">
                  <c:v>541.046875</c:v>
                </c:pt>
                <c:pt idx="260">
                  <c:v>539.99670409999999</c:v>
                </c:pt>
                <c:pt idx="261">
                  <c:v>538.94622800000002</c:v>
                </c:pt>
                <c:pt idx="262">
                  <c:v>538.04565430000002</c:v>
                </c:pt>
                <c:pt idx="263">
                  <c:v>536.99475099999995</c:v>
                </c:pt>
                <c:pt idx="264">
                  <c:v>535.94360349999999</c:v>
                </c:pt>
                <c:pt idx="265">
                  <c:v>535.04235840000001</c:v>
                </c:pt>
                <c:pt idx="266">
                  <c:v>533.99072269999999</c:v>
                </c:pt>
                <c:pt idx="267">
                  <c:v>532.93884279999997</c:v>
                </c:pt>
                <c:pt idx="268">
                  <c:v>532.03704830000004</c:v>
                </c:pt>
                <c:pt idx="269">
                  <c:v>530.98468019999996</c:v>
                </c:pt>
                <c:pt idx="270">
                  <c:v>529.93206789999999</c:v>
                </c:pt>
                <c:pt idx="271">
                  <c:v>529.02960210000003</c:v>
                </c:pt>
                <c:pt idx="272">
                  <c:v>527.9765625</c:v>
                </c:pt>
                <c:pt idx="273">
                  <c:v>527.07373050000001</c:v>
                </c:pt>
                <c:pt idx="274">
                  <c:v>526.02020259999995</c:v>
                </c:pt>
                <c:pt idx="275">
                  <c:v>524.96643070000005</c:v>
                </c:pt>
                <c:pt idx="276">
                  <c:v>524.06298830000003</c:v>
                </c:pt>
                <c:pt idx="277">
                  <c:v>523.00872800000002</c:v>
                </c:pt>
                <c:pt idx="278">
                  <c:v>521.95422359999998</c:v>
                </c:pt>
                <c:pt idx="279">
                  <c:v>521.05017090000001</c:v>
                </c:pt>
                <c:pt idx="280">
                  <c:v>519.99523929999998</c:v>
                </c:pt>
                <c:pt idx="281">
                  <c:v>518.94006349999995</c:v>
                </c:pt>
                <c:pt idx="282">
                  <c:v>518.03540039999996</c:v>
                </c:pt>
                <c:pt idx="283">
                  <c:v>516.97979740000005</c:v>
                </c:pt>
                <c:pt idx="284">
                  <c:v>516.07470699999999</c:v>
                </c:pt>
                <c:pt idx="285">
                  <c:v>515.01861570000005</c:v>
                </c:pt>
                <c:pt idx="286">
                  <c:v>513.96228029999997</c:v>
                </c:pt>
                <c:pt idx="287">
                  <c:v>513.05664060000004</c:v>
                </c:pt>
                <c:pt idx="288">
                  <c:v>511.9998779</c:v>
                </c:pt>
                <c:pt idx="289">
                  <c:v>510.94284060000001</c:v>
                </c:pt>
                <c:pt idx="290">
                  <c:v>510.03662109999999</c:v>
                </c:pt>
                <c:pt idx="291">
                  <c:v>508.97915649999999</c:v>
                </c:pt>
                <c:pt idx="292">
                  <c:v>508.07254030000001</c:v>
                </c:pt>
                <c:pt idx="293">
                  <c:v>507.01461790000002</c:v>
                </c:pt>
                <c:pt idx="294">
                  <c:v>505.95645139999999</c:v>
                </c:pt>
                <c:pt idx="295">
                  <c:v>505.04928589999997</c:v>
                </c:pt>
                <c:pt idx="296">
                  <c:v>503.99066160000001</c:v>
                </c:pt>
                <c:pt idx="297">
                  <c:v>502.9318237</c:v>
                </c:pt>
                <c:pt idx="298">
                  <c:v>502.02404790000003</c:v>
                </c:pt>
                <c:pt idx="299">
                  <c:v>500.96475220000002</c:v>
                </c:pt>
                <c:pt idx="300">
                  <c:v>500.0566101</c:v>
                </c:pt>
                <c:pt idx="301">
                  <c:v>498.9968872</c:v>
                </c:pt>
                <c:pt idx="302">
                  <c:v>497.93695070000001</c:v>
                </c:pt>
                <c:pt idx="303">
                  <c:v>497.02822880000002</c:v>
                </c:pt>
                <c:pt idx="304">
                  <c:v>495.96783449999998</c:v>
                </c:pt>
                <c:pt idx="305">
                  <c:v>495.05871580000002</c:v>
                </c:pt>
                <c:pt idx="306">
                  <c:v>493.99789429999998</c:v>
                </c:pt>
                <c:pt idx="307">
                  <c:v>492.93682860000001</c:v>
                </c:pt>
                <c:pt idx="308">
                  <c:v>492.0271606</c:v>
                </c:pt>
                <c:pt idx="309">
                  <c:v>490.96566769999998</c:v>
                </c:pt>
                <c:pt idx="310">
                  <c:v>490.0556335</c:v>
                </c:pt>
                <c:pt idx="311">
                  <c:v>488.99371339999999</c:v>
                </c:pt>
                <c:pt idx="312">
                  <c:v>487.93154909999998</c:v>
                </c:pt>
                <c:pt idx="313">
                  <c:v>487.02096560000001</c:v>
                </c:pt>
                <c:pt idx="314">
                  <c:v>485.95837399999999</c:v>
                </c:pt>
                <c:pt idx="315">
                  <c:v>485.04742429999999</c:v>
                </c:pt>
                <c:pt idx="316">
                  <c:v>483.98440549999998</c:v>
                </c:pt>
                <c:pt idx="317">
                  <c:v>483.0730896</c:v>
                </c:pt>
                <c:pt idx="318">
                  <c:v>482.0096436</c:v>
                </c:pt>
                <c:pt idx="319">
                  <c:v>480.94598389999999</c:v>
                </c:pt>
                <c:pt idx="320">
                  <c:v>480.03411870000002</c:v>
                </c:pt>
                <c:pt idx="321">
                  <c:v>478.97003169999999</c:v>
                </c:pt>
                <c:pt idx="322">
                  <c:v>478.0578003</c:v>
                </c:pt>
                <c:pt idx="323">
                  <c:v>476.99328609999998</c:v>
                </c:pt>
                <c:pt idx="324">
                  <c:v>475.92855830000002</c:v>
                </c:pt>
                <c:pt idx="325">
                  <c:v>475.01577759999998</c:v>
                </c:pt>
                <c:pt idx="326">
                  <c:v>473.95062259999997</c:v>
                </c:pt>
                <c:pt idx="327">
                  <c:v>473.03747559999999</c:v>
                </c:pt>
                <c:pt idx="328">
                  <c:v>471.97192380000001</c:v>
                </c:pt>
                <c:pt idx="329">
                  <c:v>471.0584106</c:v>
                </c:pt>
                <c:pt idx="330">
                  <c:v>469.99246219999998</c:v>
                </c:pt>
                <c:pt idx="331">
                  <c:v>468.92626949999999</c:v>
                </c:pt>
                <c:pt idx="332">
                  <c:v>468.01220699999999</c:v>
                </c:pt>
                <c:pt idx="333">
                  <c:v>466.94561770000001</c:v>
                </c:pt>
                <c:pt idx="334">
                  <c:v>466.03121950000002</c:v>
                </c:pt>
                <c:pt idx="335">
                  <c:v>464.96420289999998</c:v>
                </c:pt>
                <c:pt idx="336">
                  <c:v>464.04943850000001</c:v>
                </c:pt>
                <c:pt idx="337">
                  <c:v>462.98202509999999</c:v>
                </c:pt>
                <c:pt idx="338">
                  <c:v>462.06692500000003</c:v>
                </c:pt>
                <c:pt idx="339">
                  <c:v>460.99911500000002</c:v>
                </c:pt>
                <c:pt idx="340">
                  <c:v>459.93109129999999</c:v>
                </c:pt>
                <c:pt idx="341">
                  <c:v>459.01544189999998</c:v>
                </c:pt>
                <c:pt idx="342">
                  <c:v>457.94702150000001</c:v>
                </c:pt>
                <c:pt idx="343">
                  <c:v>457.0310364</c:v>
                </c:pt>
                <c:pt idx="344">
                  <c:v>455.96218870000001</c:v>
                </c:pt>
                <c:pt idx="345">
                  <c:v>455.04586790000002</c:v>
                </c:pt>
                <c:pt idx="346">
                  <c:v>453.97665410000002</c:v>
                </c:pt>
                <c:pt idx="347">
                  <c:v>453.05996699999997</c:v>
                </c:pt>
                <c:pt idx="348">
                  <c:v>451.9903564</c:v>
                </c:pt>
                <c:pt idx="349">
                  <c:v>451.07333369999998</c:v>
                </c:pt>
                <c:pt idx="350">
                  <c:v>450.00332639999999</c:v>
                </c:pt>
                <c:pt idx="351">
                  <c:v>448.93307499999997</c:v>
                </c:pt>
                <c:pt idx="352">
                  <c:v>448.01553339999998</c:v>
                </c:pt>
                <c:pt idx="353">
                  <c:v>446.94491579999999</c:v>
                </c:pt>
                <c:pt idx="354">
                  <c:v>446.02706910000001</c:v>
                </c:pt>
                <c:pt idx="355">
                  <c:v>444.9560242</c:v>
                </c:pt>
                <c:pt idx="356">
                  <c:v>444.03784180000002</c:v>
                </c:pt>
                <c:pt idx="357">
                  <c:v>442.96643069999999</c:v>
                </c:pt>
                <c:pt idx="358">
                  <c:v>442.04788209999998</c:v>
                </c:pt>
                <c:pt idx="359">
                  <c:v>440.97610470000001</c:v>
                </c:pt>
                <c:pt idx="360">
                  <c:v>440.05725100000001</c:v>
                </c:pt>
                <c:pt idx="361">
                  <c:v>438.98504639999999</c:v>
                </c:pt>
                <c:pt idx="362">
                  <c:v>438.06585689999997</c:v>
                </c:pt>
                <c:pt idx="363">
                  <c:v>436.99328609999998</c:v>
                </c:pt>
                <c:pt idx="364">
                  <c:v>436.07376099999999</c:v>
                </c:pt>
                <c:pt idx="365">
                  <c:v>435.00082400000002</c:v>
                </c:pt>
                <c:pt idx="366">
                  <c:v>433.9276428</c:v>
                </c:pt>
                <c:pt idx="367">
                  <c:v>433.00762939999998</c:v>
                </c:pt>
                <c:pt idx="368">
                  <c:v>431.93408199999999</c:v>
                </c:pt>
                <c:pt idx="369">
                  <c:v>431.01376340000002</c:v>
                </c:pt>
                <c:pt idx="370">
                  <c:v>429.93984990000001</c:v>
                </c:pt>
                <c:pt idx="371">
                  <c:v>429.01916499999999</c:v>
                </c:pt>
                <c:pt idx="372">
                  <c:v>427.94488530000001</c:v>
                </c:pt>
                <c:pt idx="373">
                  <c:v>427.02389529999999</c:v>
                </c:pt>
                <c:pt idx="374">
                  <c:v>425.94921879999998</c:v>
                </c:pt>
                <c:pt idx="375">
                  <c:v>425.02792360000001</c:v>
                </c:pt>
                <c:pt idx="376">
                  <c:v>423.95288090000003</c:v>
                </c:pt>
                <c:pt idx="377">
                  <c:v>423.03125</c:v>
                </c:pt>
                <c:pt idx="378">
                  <c:v>421.95584109999999</c:v>
                </c:pt>
                <c:pt idx="379">
                  <c:v>421.033905</c:v>
                </c:pt>
                <c:pt idx="380">
                  <c:v>419.95809939999998</c:v>
                </c:pt>
                <c:pt idx="381">
                  <c:v>419.03585820000001</c:v>
                </c:pt>
                <c:pt idx="382">
                  <c:v>417.95971680000002</c:v>
                </c:pt>
                <c:pt idx="383">
                  <c:v>417.0371399</c:v>
                </c:pt>
                <c:pt idx="384">
                  <c:v>415.96060180000001</c:v>
                </c:pt>
                <c:pt idx="385">
                  <c:v>415.03771970000003</c:v>
                </c:pt>
                <c:pt idx="386">
                  <c:v>413.96084589999998</c:v>
                </c:pt>
                <c:pt idx="387">
                  <c:v>413.03765870000001</c:v>
                </c:pt>
                <c:pt idx="388">
                  <c:v>411.96041869999999</c:v>
                </c:pt>
                <c:pt idx="389">
                  <c:v>411.03689580000002</c:v>
                </c:pt>
                <c:pt idx="390">
                  <c:v>409.95932010000001</c:v>
                </c:pt>
                <c:pt idx="391">
                  <c:v>409.03549190000001</c:v>
                </c:pt>
                <c:pt idx="392">
                  <c:v>407.95751949999999</c:v>
                </c:pt>
                <c:pt idx="393">
                  <c:v>407.03341669999998</c:v>
                </c:pt>
                <c:pt idx="394">
                  <c:v>405.95507809999998</c:v>
                </c:pt>
                <c:pt idx="395">
                  <c:v>405.03067019999997</c:v>
                </c:pt>
                <c:pt idx="396">
                  <c:v>403.95199580000002</c:v>
                </c:pt>
                <c:pt idx="397">
                  <c:v>403.02725220000002</c:v>
                </c:pt>
                <c:pt idx="398">
                  <c:v>401.94824219999998</c:v>
                </c:pt>
                <c:pt idx="399">
                  <c:v>401.02319340000003</c:v>
                </c:pt>
                <c:pt idx="400">
                  <c:v>399.94381709999999</c:v>
                </c:pt>
                <c:pt idx="401">
                  <c:v>399.01849370000002</c:v>
                </c:pt>
                <c:pt idx="402">
                  <c:v>397.93878169999999</c:v>
                </c:pt>
                <c:pt idx="403">
                  <c:v>397.01315310000001</c:v>
                </c:pt>
                <c:pt idx="404">
                  <c:v>395.93307499999997</c:v>
                </c:pt>
                <c:pt idx="405">
                  <c:v>395.00714110000001</c:v>
                </c:pt>
                <c:pt idx="406">
                  <c:v>393.9266968</c:v>
                </c:pt>
                <c:pt idx="407">
                  <c:v>393.00048829999997</c:v>
                </c:pt>
                <c:pt idx="408">
                  <c:v>392.07412720000002</c:v>
                </c:pt>
                <c:pt idx="409">
                  <c:v>390.99319459999998</c:v>
                </c:pt>
                <c:pt idx="410">
                  <c:v>390.0665588</c:v>
                </c:pt>
                <c:pt idx="411">
                  <c:v>388.98529050000002</c:v>
                </c:pt>
                <c:pt idx="412">
                  <c:v>388.05831910000001</c:v>
                </c:pt>
                <c:pt idx="413">
                  <c:v>386.97671509999998</c:v>
                </c:pt>
                <c:pt idx="414">
                  <c:v>386.04949950000002</c:v>
                </c:pt>
                <c:pt idx="415">
                  <c:v>384.96752930000002</c:v>
                </c:pt>
                <c:pt idx="416">
                  <c:v>384.0400085</c:v>
                </c:pt>
                <c:pt idx="417">
                  <c:v>382.95773320000001</c:v>
                </c:pt>
                <c:pt idx="418">
                  <c:v>382.02990720000003</c:v>
                </c:pt>
                <c:pt idx="419">
                  <c:v>380.94729610000002</c:v>
                </c:pt>
                <c:pt idx="420">
                  <c:v>380.01919559999999</c:v>
                </c:pt>
                <c:pt idx="421">
                  <c:v>378.93624879999999</c:v>
                </c:pt>
                <c:pt idx="422">
                  <c:v>378.00784299999998</c:v>
                </c:pt>
                <c:pt idx="423">
                  <c:v>376.92456049999998</c:v>
                </c:pt>
                <c:pt idx="424">
                  <c:v>375.9959106</c:v>
                </c:pt>
                <c:pt idx="425">
                  <c:v>375.06710820000001</c:v>
                </c:pt>
                <c:pt idx="426">
                  <c:v>373.98333739999998</c:v>
                </c:pt>
                <c:pt idx="427">
                  <c:v>373.05426030000001</c:v>
                </c:pt>
                <c:pt idx="428">
                  <c:v>371.97018430000003</c:v>
                </c:pt>
                <c:pt idx="429">
                  <c:v>371.04080199999999</c:v>
                </c:pt>
                <c:pt idx="430">
                  <c:v>369.95639039999998</c:v>
                </c:pt>
                <c:pt idx="431">
                  <c:v>369.02676389999999</c:v>
                </c:pt>
                <c:pt idx="432">
                  <c:v>367.94201659999999</c:v>
                </c:pt>
                <c:pt idx="433">
                  <c:v>367.01208500000001</c:v>
                </c:pt>
                <c:pt idx="434">
                  <c:v>365.9270325</c:v>
                </c:pt>
                <c:pt idx="435">
                  <c:v>364.99685670000002</c:v>
                </c:pt>
                <c:pt idx="436">
                  <c:v>364.06652830000002</c:v>
                </c:pt>
                <c:pt idx="437">
                  <c:v>362.98098750000003</c:v>
                </c:pt>
                <c:pt idx="438">
                  <c:v>362.05041499999999</c:v>
                </c:pt>
                <c:pt idx="439">
                  <c:v>360.96456910000001</c:v>
                </c:pt>
                <c:pt idx="440">
                  <c:v>360.03369140000001</c:v>
                </c:pt>
                <c:pt idx="441">
                  <c:v>358.94754030000001</c:v>
                </c:pt>
                <c:pt idx="442">
                  <c:v>358.01641849999999</c:v>
                </c:pt>
                <c:pt idx="443">
                  <c:v>356.92993159999997</c:v>
                </c:pt>
                <c:pt idx="444">
                  <c:v>355.99853519999999</c:v>
                </c:pt>
                <c:pt idx="445">
                  <c:v>355.06701659999999</c:v>
                </c:pt>
                <c:pt idx="446">
                  <c:v>353.98007200000001</c:v>
                </c:pt>
                <c:pt idx="447">
                  <c:v>353.04827879999999</c:v>
                </c:pt>
                <c:pt idx="448">
                  <c:v>351.9610596</c:v>
                </c:pt>
                <c:pt idx="449">
                  <c:v>351.02899170000001</c:v>
                </c:pt>
                <c:pt idx="450">
                  <c:v>349.94143680000002</c:v>
                </c:pt>
                <c:pt idx="451">
                  <c:v>349.0091248</c:v>
                </c:pt>
                <c:pt idx="452">
                  <c:v>348.07669069999997</c:v>
                </c:pt>
                <c:pt idx="453">
                  <c:v>346.98870849999997</c:v>
                </c:pt>
                <c:pt idx="454">
                  <c:v>346.0559998</c:v>
                </c:pt>
                <c:pt idx="455">
                  <c:v>344.96771239999998</c:v>
                </c:pt>
                <c:pt idx="456">
                  <c:v>344.03475950000001</c:v>
                </c:pt>
                <c:pt idx="457">
                  <c:v>342.94613650000002</c:v>
                </c:pt>
                <c:pt idx="458">
                  <c:v>342.01293950000002</c:v>
                </c:pt>
                <c:pt idx="459">
                  <c:v>340.92404169999998</c:v>
                </c:pt>
                <c:pt idx="460">
                  <c:v>339.99057010000001</c:v>
                </c:pt>
                <c:pt idx="461">
                  <c:v>339.05697629999997</c:v>
                </c:pt>
                <c:pt idx="462">
                  <c:v>337.96762080000002</c:v>
                </c:pt>
                <c:pt idx="463">
                  <c:v>337.03378300000003</c:v>
                </c:pt>
                <c:pt idx="464">
                  <c:v>335.94415279999998</c:v>
                </c:pt>
                <c:pt idx="465">
                  <c:v>335.01007079999999</c:v>
                </c:pt>
                <c:pt idx="466">
                  <c:v>334.07586670000001</c:v>
                </c:pt>
                <c:pt idx="467">
                  <c:v>332.98577879999999</c:v>
                </c:pt>
                <c:pt idx="468">
                  <c:v>332.05133060000003</c:v>
                </c:pt>
                <c:pt idx="469">
                  <c:v>330.96096799999998</c:v>
                </c:pt>
                <c:pt idx="470">
                  <c:v>330.02627560000002</c:v>
                </c:pt>
                <c:pt idx="471">
                  <c:v>328.93563840000002</c:v>
                </c:pt>
                <c:pt idx="472">
                  <c:v>328.00067139999999</c:v>
                </c:pt>
                <c:pt idx="473">
                  <c:v>327.0656128</c:v>
                </c:pt>
                <c:pt idx="474">
                  <c:v>325.97454829999998</c:v>
                </c:pt>
                <c:pt idx="475">
                  <c:v>325.03921509999998</c:v>
                </c:pt>
                <c:pt idx="476">
                  <c:v>323.94787600000001</c:v>
                </c:pt>
                <c:pt idx="477">
                  <c:v>323.01232909999999</c:v>
                </c:pt>
                <c:pt idx="478">
                  <c:v>322.07666019999999</c:v>
                </c:pt>
                <c:pt idx="479">
                  <c:v>320.98489380000001</c:v>
                </c:pt>
                <c:pt idx="480">
                  <c:v>320.04898070000002</c:v>
                </c:pt>
                <c:pt idx="481">
                  <c:v>318.95693970000002</c:v>
                </c:pt>
                <c:pt idx="482">
                  <c:v>318.0207825</c:v>
                </c:pt>
                <c:pt idx="483">
                  <c:v>316.92846680000002</c:v>
                </c:pt>
                <c:pt idx="484">
                  <c:v>315.9920654</c:v>
                </c:pt>
                <c:pt idx="485">
                  <c:v>315.05557249999998</c:v>
                </c:pt>
                <c:pt idx="486">
                  <c:v>313.9628601</c:v>
                </c:pt>
                <c:pt idx="487">
                  <c:v>313.02612299999998</c:v>
                </c:pt>
                <c:pt idx="488">
                  <c:v>311.93310550000001</c:v>
                </c:pt>
                <c:pt idx="489">
                  <c:v>310.9961548</c:v>
                </c:pt>
                <c:pt idx="490">
                  <c:v>310.05905150000001</c:v>
                </c:pt>
                <c:pt idx="491">
                  <c:v>308.96566769999998</c:v>
                </c:pt>
                <c:pt idx="492">
                  <c:v>308.0283508</c:v>
                </c:pt>
                <c:pt idx="493">
                  <c:v>306.93469240000002</c:v>
                </c:pt>
                <c:pt idx="494">
                  <c:v>305.99716189999998</c:v>
                </c:pt>
                <c:pt idx="495">
                  <c:v>305.0595093</c:v>
                </c:pt>
                <c:pt idx="496">
                  <c:v>303.96545409999999</c:v>
                </c:pt>
                <c:pt idx="497">
                  <c:v>303.02758790000001</c:v>
                </c:pt>
                <c:pt idx="498">
                  <c:v>301.93325809999999</c:v>
                </c:pt>
                <c:pt idx="499">
                  <c:v>300.99514770000002</c:v>
                </c:pt>
                <c:pt idx="500">
                  <c:v>300.05694579999999</c:v>
                </c:pt>
                <c:pt idx="501">
                  <c:v>298.96221919999999</c:v>
                </c:pt>
                <c:pt idx="502">
                  <c:v>298.02380369999997</c:v>
                </c:pt>
                <c:pt idx="503">
                  <c:v>296.928833</c:v>
                </c:pt>
                <c:pt idx="504">
                  <c:v>295.99017329999998</c:v>
                </c:pt>
                <c:pt idx="505">
                  <c:v>295.05142210000002</c:v>
                </c:pt>
                <c:pt idx="506">
                  <c:v>293.95608520000002</c:v>
                </c:pt>
                <c:pt idx="507">
                  <c:v>293.01708980000001</c:v>
                </c:pt>
                <c:pt idx="508">
                  <c:v>292.0780029</c:v>
                </c:pt>
                <c:pt idx="509">
                  <c:v>290.98229980000002</c:v>
                </c:pt>
                <c:pt idx="510">
                  <c:v>290.04299930000002</c:v>
                </c:pt>
                <c:pt idx="511">
                  <c:v>288.94702150000001</c:v>
                </c:pt>
                <c:pt idx="512">
                  <c:v>288.00750729999999</c:v>
                </c:pt>
                <c:pt idx="513">
                  <c:v>287.06787109999999</c:v>
                </c:pt>
                <c:pt idx="514">
                  <c:v>285.9715271</c:v>
                </c:pt>
                <c:pt idx="515">
                  <c:v>285.03170779999999</c:v>
                </c:pt>
                <c:pt idx="516">
                  <c:v>283.93511960000001</c:v>
                </c:pt>
                <c:pt idx="517">
                  <c:v>282.99505620000002</c:v>
                </c:pt>
                <c:pt idx="518">
                  <c:v>282.05493159999997</c:v>
                </c:pt>
                <c:pt idx="519">
                  <c:v>280.95797729999998</c:v>
                </c:pt>
                <c:pt idx="520">
                  <c:v>280.01760860000002</c:v>
                </c:pt>
                <c:pt idx="521">
                  <c:v>279.077179</c:v>
                </c:pt>
                <c:pt idx="522">
                  <c:v>277.97985840000001</c:v>
                </c:pt>
                <c:pt idx="523">
                  <c:v>277.0391846</c:v>
                </c:pt>
                <c:pt idx="524">
                  <c:v>275.94161989999998</c:v>
                </c:pt>
                <c:pt idx="525">
                  <c:v>275.00076289999998</c:v>
                </c:pt>
                <c:pt idx="526">
                  <c:v>274.05981450000002</c:v>
                </c:pt>
                <c:pt idx="527">
                  <c:v>272.9618835</c:v>
                </c:pt>
                <c:pt idx="528">
                  <c:v>272.02072140000001</c:v>
                </c:pt>
                <c:pt idx="529">
                  <c:v>270.92257690000002</c:v>
                </c:pt>
                <c:pt idx="530">
                  <c:v>269.98120119999999</c:v>
                </c:pt>
                <c:pt idx="531">
                  <c:v>269.03973389999999</c:v>
                </c:pt>
                <c:pt idx="532">
                  <c:v>267.9412537</c:v>
                </c:pt>
                <c:pt idx="533">
                  <c:v>266.99957280000001</c:v>
                </c:pt>
                <c:pt idx="534">
                  <c:v>266.05783079999998</c:v>
                </c:pt>
                <c:pt idx="535">
                  <c:v>264.95898440000002</c:v>
                </c:pt>
                <c:pt idx="536">
                  <c:v>264.01702879999999</c:v>
                </c:pt>
                <c:pt idx="537">
                  <c:v>263.07498170000002</c:v>
                </c:pt>
                <c:pt idx="538">
                  <c:v>261.97579960000002</c:v>
                </c:pt>
                <c:pt idx="539">
                  <c:v>261.03356930000001</c:v>
                </c:pt>
                <c:pt idx="540">
                  <c:v>259.93417360000001</c:v>
                </c:pt>
                <c:pt idx="541">
                  <c:v>258.99172970000001</c:v>
                </c:pt>
                <c:pt idx="542">
                  <c:v>258.04919430000001</c:v>
                </c:pt>
                <c:pt idx="543">
                  <c:v>256.94946290000001</c:v>
                </c:pt>
                <c:pt idx="544">
                  <c:v>256.0067444</c:v>
                </c:pt>
                <c:pt idx="545">
                  <c:v>255.06391909999999</c:v>
                </c:pt>
                <c:pt idx="546">
                  <c:v>253.96386720000001</c:v>
                </c:pt>
                <c:pt idx="547">
                  <c:v>253.02085880000001</c:v>
                </c:pt>
                <c:pt idx="548">
                  <c:v>252.07777400000001</c:v>
                </c:pt>
                <c:pt idx="549">
                  <c:v>250.97738649999999</c:v>
                </c:pt>
                <c:pt idx="550">
                  <c:v>250.03410339999999</c:v>
                </c:pt>
                <c:pt idx="551">
                  <c:v>248.93986509999999</c:v>
                </c:pt>
                <c:pt idx="552">
                  <c:v>248.0020294</c:v>
                </c:pt>
                <c:pt idx="553">
                  <c:v>247.06410220000001</c:v>
                </c:pt>
                <c:pt idx="554">
                  <c:v>245.96974180000001</c:v>
                </c:pt>
                <c:pt idx="555">
                  <c:v>245.0316315</c:v>
                </c:pt>
                <c:pt idx="556">
                  <c:v>243.93707280000001</c:v>
                </c:pt>
                <c:pt idx="557">
                  <c:v>242.9987793</c:v>
                </c:pt>
                <c:pt idx="558">
                  <c:v>242.06040949999999</c:v>
                </c:pt>
                <c:pt idx="559">
                  <c:v>240.96553040000001</c:v>
                </c:pt>
                <c:pt idx="560">
                  <c:v>240.02697749999999</c:v>
                </c:pt>
                <c:pt idx="561">
                  <c:v>238.93188480000001</c:v>
                </c:pt>
                <c:pt idx="562">
                  <c:v>237.9931488</c:v>
                </c:pt>
                <c:pt idx="563">
                  <c:v>237.05433650000001</c:v>
                </c:pt>
                <c:pt idx="564">
                  <c:v>235.95895390000001</c:v>
                </c:pt>
                <c:pt idx="565">
                  <c:v>235.0199585</c:v>
                </c:pt>
                <c:pt idx="566">
                  <c:v>233.92436219999999</c:v>
                </c:pt>
                <c:pt idx="567">
                  <c:v>232.98519899999999</c:v>
                </c:pt>
                <c:pt idx="568">
                  <c:v>232.04595950000001</c:v>
                </c:pt>
                <c:pt idx="569">
                  <c:v>230.95007319999999</c:v>
                </c:pt>
                <c:pt idx="570">
                  <c:v>230.01065059999999</c:v>
                </c:pt>
                <c:pt idx="571">
                  <c:v>229.0711517</c:v>
                </c:pt>
                <c:pt idx="572">
                  <c:v>227.97497559999999</c:v>
                </c:pt>
                <c:pt idx="573">
                  <c:v>227.03529359999999</c:v>
                </c:pt>
                <c:pt idx="574">
                  <c:v>225.93891909999999</c:v>
                </c:pt>
                <c:pt idx="575">
                  <c:v>224.99908450000001</c:v>
                </c:pt>
                <c:pt idx="576">
                  <c:v>224.05917360000001</c:v>
                </c:pt>
                <c:pt idx="577">
                  <c:v>222.9625092</c:v>
                </c:pt>
                <c:pt idx="578">
                  <c:v>222.02243039999999</c:v>
                </c:pt>
                <c:pt idx="579">
                  <c:v>220.92556759999999</c:v>
                </c:pt>
                <c:pt idx="580">
                  <c:v>219.985321</c:v>
                </c:pt>
                <c:pt idx="581">
                  <c:v>219.04499820000001</c:v>
                </c:pt>
                <c:pt idx="582">
                  <c:v>217.94786070000001</c:v>
                </c:pt>
                <c:pt idx="583">
                  <c:v>217.00738530000001</c:v>
                </c:pt>
                <c:pt idx="584">
                  <c:v>216.0668182</c:v>
                </c:pt>
                <c:pt idx="585">
                  <c:v>214.96940609999999</c:v>
                </c:pt>
                <c:pt idx="586">
                  <c:v>214.02868649999999</c:v>
                </c:pt>
                <c:pt idx="587">
                  <c:v>212.93109129999999</c:v>
                </c:pt>
                <c:pt idx="588">
                  <c:v>211.99021909999999</c:v>
                </c:pt>
                <c:pt idx="589">
                  <c:v>211.0492706</c:v>
                </c:pt>
                <c:pt idx="590">
                  <c:v>209.95140079999999</c:v>
                </c:pt>
                <c:pt idx="591">
                  <c:v>209.01028439999999</c:v>
                </c:pt>
                <c:pt idx="592">
                  <c:v>208.0691071</c:v>
                </c:pt>
                <c:pt idx="593">
                  <c:v>206.97097780000001</c:v>
                </c:pt>
                <c:pt idx="594">
                  <c:v>206.02964779999999</c:v>
                </c:pt>
                <c:pt idx="595">
                  <c:v>204.93133539999999</c:v>
                </c:pt>
                <c:pt idx="596">
                  <c:v>203.98983759999999</c:v>
                </c:pt>
                <c:pt idx="597">
                  <c:v>203.04829409999999</c:v>
                </c:pt>
                <c:pt idx="598">
                  <c:v>201.94972229999999</c:v>
                </c:pt>
                <c:pt idx="599">
                  <c:v>201.00801089999999</c:v>
                </c:pt>
                <c:pt idx="600">
                  <c:v>200.0662384</c:v>
                </c:pt>
              </c:numCache>
            </c:numRef>
          </c:xVal>
          <c:yVal>
            <c:numRef>
              <c:f>'All samples'!$D$3:$D$603</c:f>
              <c:numCache>
                <c:formatCode>General</c:formatCode>
                <c:ptCount val="601"/>
                <c:pt idx="0">
                  <c:v>0.28627818820000001</c:v>
                </c:pt>
                <c:pt idx="1">
                  <c:v>0.26766201849999999</c:v>
                </c:pt>
                <c:pt idx="2">
                  <c:v>0.26593586800000002</c:v>
                </c:pt>
                <c:pt idx="3">
                  <c:v>0.27554234859999999</c:v>
                </c:pt>
                <c:pt idx="4">
                  <c:v>0.26679056880000002</c:v>
                </c:pt>
                <c:pt idx="5">
                  <c:v>0.27840763330000001</c:v>
                </c:pt>
                <c:pt idx="6">
                  <c:v>0.2814430892</c:v>
                </c:pt>
                <c:pt idx="7">
                  <c:v>0.273775667</c:v>
                </c:pt>
                <c:pt idx="8">
                  <c:v>0.28968068959999999</c:v>
                </c:pt>
                <c:pt idx="9">
                  <c:v>0.27480885389999998</c:v>
                </c:pt>
                <c:pt idx="10">
                  <c:v>0.28357881309999999</c:v>
                </c:pt>
                <c:pt idx="11">
                  <c:v>0.27407073970000001</c:v>
                </c:pt>
                <c:pt idx="12">
                  <c:v>0.26891633869999998</c:v>
                </c:pt>
                <c:pt idx="13">
                  <c:v>0.26752206680000001</c:v>
                </c:pt>
                <c:pt idx="14">
                  <c:v>0.26335266229999998</c:v>
                </c:pt>
                <c:pt idx="15">
                  <c:v>0.2820604444</c:v>
                </c:pt>
                <c:pt idx="16">
                  <c:v>0.27753680939999997</c:v>
                </c:pt>
                <c:pt idx="17">
                  <c:v>0.25751060250000002</c:v>
                </c:pt>
                <c:pt idx="18">
                  <c:v>0.28131872419999998</c:v>
                </c:pt>
                <c:pt idx="19">
                  <c:v>0.2849085629</c:v>
                </c:pt>
                <c:pt idx="20">
                  <c:v>0.28847712279999999</c:v>
                </c:pt>
                <c:pt idx="21">
                  <c:v>0.28573843840000002</c:v>
                </c:pt>
                <c:pt idx="22">
                  <c:v>0.2770086229</c:v>
                </c:pt>
                <c:pt idx="23">
                  <c:v>0.27165001630000002</c:v>
                </c:pt>
                <c:pt idx="24">
                  <c:v>0.28764656189999999</c:v>
                </c:pt>
                <c:pt idx="25">
                  <c:v>0.28226983550000001</c:v>
                </c:pt>
                <c:pt idx="26">
                  <c:v>0.28174376490000003</c:v>
                </c:pt>
                <c:pt idx="27">
                  <c:v>0.29047244789999999</c:v>
                </c:pt>
                <c:pt idx="28">
                  <c:v>0.27517858150000002</c:v>
                </c:pt>
                <c:pt idx="29">
                  <c:v>0.27463373540000002</c:v>
                </c:pt>
                <c:pt idx="30">
                  <c:v>0.28174257279999998</c:v>
                </c:pt>
                <c:pt idx="31">
                  <c:v>0.28069323299999999</c:v>
                </c:pt>
                <c:pt idx="32">
                  <c:v>0.2805753648</c:v>
                </c:pt>
                <c:pt idx="33">
                  <c:v>0.28624424339999999</c:v>
                </c:pt>
                <c:pt idx="34">
                  <c:v>0.28120613100000003</c:v>
                </c:pt>
                <c:pt idx="35">
                  <c:v>0.28289711480000002</c:v>
                </c:pt>
                <c:pt idx="36">
                  <c:v>0.29327616099999998</c:v>
                </c:pt>
                <c:pt idx="37">
                  <c:v>0.28236514330000001</c:v>
                </c:pt>
                <c:pt idx="38">
                  <c:v>0.28368377690000002</c:v>
                </c:pt>
                <c:pt idx="39">
                  <c:v>0.29563012719999998</c:v>
                </c:pt>
                <c:pt idx="40">
                  <c:v>0.29773852229999997</c:v>
                </c:pt>
                <c:pt idx="41">
                  <c:v>0.29443141820000002</c:v>
                </c:pt>
                <c:pt idx="42">
                  <c:v>0.28761222959999999</c:v>
                </c:pt>
                <c:pt idx="43">
                  <c:v>0.29516333340000001</c:v>
                </c:pt>
                <c:pt idx="44">
                  <c:v>0.28742027279999999</c:v>
                </c:pt>
                <c:pt idx="45">
                  <c:v>0.2805175781</c:v>
                </c:pt>
                <c:pt idx="46">
                  <c:v>0.2964671552</c:v>
                </c:pt>
                <c:pt idx="47">
                  <c:v>0.2861088812</c:v>
                </c:pt>
                <c:pt idx="48">
                  <c:v>0.29075071219999998</c:v>
                </c:pt>
                <c:pt idx="49">
                  <c:v>0.2820794284</c:v>
                </c:pt>
                <c:pt idx="50">
                  <c:v>0.29583302140000001</c:v>
                </c:pt>
                <c:pt idx="51">
                  <c:v>0.30121433730000002</c:v>
                </c:pt>
                <c:pt idx="52">
                  <c:v>0.28894966840000003</c:v>
                </c:pt>
                <c:pt idx="53">
                  <c:v>0.29315665359999998</c:v>
                </c:pt>
                <c:pt idx="54">
                  <c:v>0.29398459199999999</c:v>
                </c:pt>
                <c:pt idx="55">
                  <c:v>0.28980916740000001</c:v>
                </c:pt>
                <c:pt idx="56">
                  <c:v>0.29202544689999999</c:v>
                </c:pt>
                <c:pt idx="57">
                  <c:v>0.30281051990000002</c:v>
                </c:pt>
                <c:pt idx="58">
                  <c:v>0.29658705000000002</c:v>
                </c:pt>
                <c:pt idx="59">
                  <c:v>0.29212748999999999</c:v>
                </c:pt>
                <c:pt idx="60">
                  <c:v>0.29460459950000001</c:v>
                </c:pt>
                <c:pt idx="61">
                  <c:v>0.2878681421</c:v>
                </c:pt>
                <c:pt idx="62">
                  <c:v>0.2942446172</c:v>
                </c:pt>
                <c:pt idx="63">
                  <c:v>0.29535543920000001</c:v>
                </c:pt>
                <c:pt idx="64">
                  <c:v>0.29959234600000001</c:v>
                </c:pt>
                <c:pt idx="65">
                  <c:v>0.29469931129999999</c:v>
                </c:pt>
                <c:pt idx="66">
                  <c:v>0.29725363849999997</c:v>
                </c:pt>
                <c:pt idx="67">
                  <c:v>0.29850584270000002</c:v>
                </c:pt>
                <c:pt idx="68">
                  <c:v>0.29622060059999999</c:v>
                </c:pt>
                <c:pt idx="69">
                  <c:v>0.3036148548</c:v>
                </c:pt>
                <c:pt idx="70">
                  <c:v>0.29325166339999997</c:v>
                </c:pt>
                <c:pt idx="71">
                  <c:v>0.29933384060000001</c:v>
                </c:pt>
                <c:pt idx="72">
                  <c:v>0.30092865229999999</c:v>
                </c:pt>
                <c:pt idx="73">
                  <c:v>0.30217009779999998</c:v>
                </c:pt>
                <c:pt idx="74">
                  <c:v>0.30099040269999999</c:v>
                </c:pt>
                <c:pt idx="75">
                  <c:v>0.30361601710000002</c:v>
                </c:pt>
                <c:pt idx="76">
                  <c:v>0.31014627220000002</c:v>
                </c:pt>
                <c:pt idx="77">
                  <c:v>0.30335274340000001</c:v>
                </c:pt>
                <c:pt idx="78">
                  <c:v>0.30367222430000002</c:v>
                </c:pt>
                <c:pt idx="79">
                  <c:v>0.30641952160000002</c:v>
                </c:pt>
                <c:pt idx="80">
                  <c:v>0.30485308169999997</c:v>
                </c:pt>
                <c:pt idx="81">
                  <c:v>0.30188119410000003</c:v>
                </c:pt>
                <c:pt idx="82">
                  <c:v>0.30777052040000002</c:v>
                </c:pt>
                <c:pt idx="83">
                  <c:v>0.31155759100000002</c:v>
                </c:pt>
                <c:pt idx="84">
                  <c:v>0.30903536079999999</c:v>
                </c:pt>
                <c:pt idx="85">
                  <c:v>0.31335565450000002</c:v>
                </c:pt>
                <c:pt idx="86">
                  <c:v>0.30769267680000001</c:v>
                </c:pt>
                <c:pt idx="87">
                  <c:v>0.31410527230000002</c:v>
                </c:pt>
                <c:pt idx="88">
                  <c:v>0.30481493469999998</c:v>
                </c:pt>
                <c:pt idx="89">
                  <c:v>0.31206887960000002</c:v>
                </c:pt>
                <c:pt idx="90">
                  <c:v>0.30829229949999998</c:v>
                </c:pt>
                <c:pt idx="91">
                  <c:v>0.31025591489999998</c:v>
                </c:pt>
                <c:pt idx="92">
                  <c:v>0.3121174276</c:v>
                </c:pt>
                <c:pt idx="93">
                  <c:v>0.31516256929999997</c:v>
                </c:pt>
                <c:pt idx="94">
                  <c:v>0.31577950719999998</c:v>
                </c:pt>
                <c:pt idx="95">
                  <c:v>0.30866482849999999</c:v>
                </c:pt>
                <c:pt idx="96">
                  <c:v>0.31630599500000001</c:v>
                </c:pt>
                <c:pt idx="97">
                  <c:v>0.31976449489999997</c:v>
                </c:pt>
                <c:pt idx="98">
                  <c:v>0.31818351150000002</c:v>
                </c:pt>
                <c:pt idx="99">
                  <c:v>0.3157134056</c:v>
                </c:pt>
                <c:pt idx="100">
                  <c:v>0.3186270893</c:v>
                </c:pt>
                <c:pt idx="101">
                  <c:v>0.31617105010000002</c:v>
                </c:pt>
                <c:pt idx="102">
                  <c:v>0.31821176410000002</c:v>
                </c:pt>
                <c:pt idx="103">
                  <c:v>0.31156453490000002</c:v>
                </c:pt>
                <c:pt idx="104">
                  <c:v>0.32765242459999999</c:v>
                </c:pt>
                <c:pt idx="105">
                  <c:v>0.3177580237</c:v>
                </c:pt>
                <c:pt idx="106">
                  <c:v>0.32120761279999999</c:v>
                </c:pt>
                <c:pt idx="107">
                  <c:v>0.32683640720000001</c:v>
                </c:pt>
                <c:pt idx="108">
                  <c:v>0.31939759849999999</c:v>
                </c:pt>
                <c:pt idx="109">
                  <c:v>0.32032114270000001</c:v>
                </c:pt>
                <c:pt idx="110">
                  <c:v>0.32740327720000001</c:v>
                </c:pt>
                <c:pt idx="111">
                  <c:v>0.31550076599999999</c:v>
                </c:pt>
                <c:pt idx="112">
                  <c:v>0.32342213390000002</c:v>
                </c:pt>
                <c:pt idx="113">
                  <c:v>0.32923358679999998</c:v>
                </c:pt>
                <c:pt idx="114">
                  <c:v>0.32747876640000001</c:v>
                </c:pt>
                <c:pt idx="115">
                  <c:v>0.3345860839</c:v>
                </c:pt>
                <c:pt idx="116">
                  <c:v>0.33033445480000001</c:v>
                </c:pt>
                <c:pt idx="117">
                  <c:v>0.3259655535</c:v>
                </c:pt>
                <c:pt idx="118">
                  <c:v>0.3206234872</c:v>
                </c:pt>
                <c:pt idx="119">
                  <c:v>0.33012220260000003</c:v>
                </c:pt>
                <c:pt idx="120">
                  <c:v>0.3292257488</c:v>
                </c:pt>
                <c:pt idx="121">
                  <c:v>0.32285967469999999</c:v>
                </c:pt>
                <c:pt idx="122">
                  <c:v>0.32702329749999998</c:v>
                </c:pt>
                <c:pt idx="123">
                  <c:v>0.32572782039999998</c:v>
                </c:pt>
                <c:pt idx="124">
                  <c:v>0.32971516249999999</c:v>
                </c:pt>
                <c:pt idx="125">
                  <c:v>0.32842943070000002</c:v>
                </c:pt>
                <c:pt idx="126">
                  <c:v>0.33040708299999999</c:v>
                </c:pt>
                <c:pt idx="127">
                  <c:v>0.33502322439999999</c:v>
                </c:pt>
                <c:pt idx="128">
                  <c:v>0.33081042770000002</c:v>
                </c:pt>
                <c:pt idx="129">
                  <c:v>0.33292090889999998</c:v>
                </c:pt>
                <c:pt idx="130">
                  <c:v>0.32791280750000001</c:v>
                </c:pt>
                <c:pt idx="131">
                  <c:v>0.33579957490000001</c:v>
                </c:pt>
                <c:pt idx="132">
                  <c:v>0.3419703543</c:v>
                </c:pt>
                <c:pt idx="133">
                  <c:v>0.33856385950000001</c:v>
                </c:pt>
                <c:pt idx="134">
                  <c:v>0.33663812279999999</c:v>
                </c:pt>
                <c:pt idx="135">
                  <c:v>0.33829739689999999</c:v>
                </c:pt>
                <c:pt idx="136">
                  <c:v>0.33113822339999999</c:v>
                </c:pt>
                <c:pt idx="137">
                  <c:v>0.3369168937</c:v>
                </c:pt>
                <c:pt idx="138">
                  <c:v>0.34579303859999999</c:v>
                </c:pt>
                <c:pt idx="139">
                  <c:v>0.3349441588</c:v>
                </c:pt>
                <c:pt idx="140">
                  <c:v>0.33562046290000003</c:v>
                </c:pt>
                <c:pt idx="141">
                  <c:v>0.33677104120000001</c:v>
                </c:pt>
                <c:pt idx="142">
                  <c:v>0.34485688809999998</c:v>
                </c:pt>
                <c:pt idx="143">
                  <c:v>0.33381903169999999</c:v>
                </c:pt>
                <c:pt idx="144">
                  <c:v>0.35121560099999999</c:v>
                </c:pt>
                <c:pt idx="145">
                  <c:v>0.34797534349999998</c:v>
                </c:pt>
                <c:pt idx="146">
                  <c:v>0.341950804</c:v>
                </c:pt>
                <c:pt idx="147">
                  <c:v>0.33980739119999998</c:v>
                </c:pt>
                <c:pt idx="148">
                  <c:v>0.34122809770000001</c:v>
                </c:pt>
                <c:pt idx="149">
                  <c:v>0.34949639440000002</c:v>
                </c:pt>
                <c:pt idx="150">
                  <c:v>0.34659996630000001</c:v>
                </c:pt>
                <c:pt idx="151">
                  <c:v>0.34302264449999997</c:v>
                </c:pt>
                <c:pt idx="152">
                  <c:v>0.3352295756</c:v>
                </c:pt>
                <c:pt idx="153">
                  <c:v>0.34138253330000001</c:v>
                </c:pt>
                <c:pt idx="154">
                  <c:v>0.33993327620000002</c:v>
                </c:pt>
                <c:pt idx="155">
                  <c:v>0.34662193060000002</c:v>
                </c:pt>
                <c:pt idx="156">
                  <c:v>0.34389775989999999</c:v>
                </c:pt>
                <c:pt idx="157">
                  <c:v>0.34482777120000002</c:v>
                </c:pt>
                <c:pt idx="158">
                  <c:v>0.34996455910000002</c:v>
                </c:pt>
                <c:pt idx="159">
                  <c:v>0.34328606719999999</c:v>
                </c:pt>
                <c:pt idx="160">
                  <c:v>0.34776511789999998</c:v>
                </c:pt>
                <c:pt idx="161">
                  <c:v>0.348732233</c:v>
                </c:pt>
                <c:pt idx="162">
                  <c:v>0.34215775129999998</c:v>
                </c:pt>
                <c:pt idx="163">
                  <c:v>0.34773537519999997</c:v>
                </c:pt>
                <c:pt idx="164">
                  <c:v>0.34665104749999998</c:v>
                </c:pt>
                <c:pt idx="165">
                  <c:v>0.34567141530000001</c:v>
                </c:pt>
                <c:pt idx="166">
                  <c:v>0.3450509906</c:v>
                </c:pt>
                <c:pt idx="167">
                  <c:v>0.35030198099999998</c:v>
                </c:pt>
                <c:pt idx="168">
                  <c:v>0.34292683010000002</c:v>
                </c:pt>
                <c:pt idx="169">
                  <c:v>0.35194298619999997</c:v>
                </c:pt>
                <c:pt idx="170">
                  <c:v>0.34363427759999998</c:v>
                </c:pt>
                <c:pt idx="171">
                  <c:v>0.34734952450000001</c:v>
                </c:pt>
                <c:pt idx="172">
                  <c:v>0.34480944279999998</c:v>
                </c:pt>
                <c:pt idx="173">
                  <c:v>0.35127449039999997</c:v>
                </c:pt>
                <c:pt idx="174">
                  <c:v>0.35213923450000001</c:v>
                </c:pt>
                <c:pt idx="175">
                  <c:v>0.34736186270000002</c:v>
                </c:pt>
                <c:pt idx="176">
                  <c:v>0.3480599821</c:v>
                </c:pt>
                <c:pt idx="177">
                  <c:v>0.35017982130000003</c:v>
                </c:pt>
                <c:pt idx="178">
                  <c:v>0.34762221570000001</c:v>
                </c:pt>
                <c:pt idx="179">
                  <c:v>0.34564760329999999</c:v>
                </c:pt>
                <c:pt idx="180">
                  <c:v>0.3516898155</c:v>
                </c:pt>
                <c:pt idx="181">
                  <c:v>0.34932613369999999</c:v>
                </c:pt>
                <c:pt idx="182">
                  <c:v>0.34884348510000002</c:v>
                </c:pt>
                <c:pt idx="183">
                  <c:v>0.34879946709999998</c:v>
                </c:pt>
                <c:pt idx="184">
                  <c:v>0.35048699379999998</c:v>
                </c:pt>
                <c:pt idx="185">
                  <c:v>0.34880107640000002</c:v>
                </c:pt>
                <c:pt idx="186">
                  <c:v>0.34862926599999999</c:v>
                </c:pt>
                <c:pt idx="187">
                  <c:v>0.35239052770000001</c:v>
                </c:pt>
                <c:pt idx="188">
                  <c:v>0.34955149889999998</c:v>
                </c:pt>
                <c:pt idx="189">
                  <c:v>0.3502800465</c:v>
                </c:pt>
                <c:pt idx="190">
                  <c:v>0.34987315540000002</c:v>
                </c:pt>
                <c:pt idx="191">
                  <c:v>0.35231167079999998</c:v>
                </c:pt>
                <c:pt idx="192">
                  <c:v>0.34777563810000001</c:v>
                </c:pt>
                <c:pt idx="193">
                  <c:v>0.35080009699999998</c:v>
                </c:pt>
                <c:pt idx="194">
                  <c:v>0.35045999290000002</c:v>
                </c:pt>
                <c:pt idx="195">
                  <c:v>0.34930425879999999</c:v>
                </c:pt>
                <c:pt idx="196">
                  <c:v>0.3498171866</c:v>
                </c:pt>
                <c:pt idx="197">
                  <c:v>0.34945830700000002</c:v>
                </c:pt>
                <c:pt idx="198">
                  <c:v>0.34650439020000001</c:v>
                </c:pt>
                <c:pt idx="199">
                  <c:v>0.34891736509999999</c:v>
                </c:pt>
                <c:pt idx="200">
                  <c:v>0.34841048720000001</c:v>
                </c:pt>
                <c:pt idx="201">
                  <c:v>0.34716811780000001</c:v>
                </c:pt>
                <c:pt idx="202">
                  <c:v>0.3501957953</c:v>
                </c:pt>
                <c:pt idx="203">
                  <c:v>0.348708719</c:v>
                </c:pt>
                <c:pt idx="204">
                  <c:v>0.34926718470000001</c:v>
                </c:pt>
                <c:pt idx="205">
                  <c:v>0.34594598409999999</c:v>
                </c:pt>
                <c:pt idx="206">
                  <c:v>0.34908962249999997</c:v>
                </c:pt>
                <c:pt idx="207">
                  <c:v>0.35491052270000001</c:v>
                </c:pt>
                <c:pt idx="208">
                  <c:v>0.34905505180000002</c:v>
                </c:pt>
                <c:pt idx="209">
                  <c:v>0.35161170359999999</c:v>
                </c:pt>
                <c:pt idx="210">
                  <c:v>0.34783837200000001</c:v>
                </c:pt>
                <c:pt idx="211">
                  <c:v>0.34837079050000003</c:v>
                </c:pt>
                <c:pt idx="212">
                  <c:v>0.34681537750000002</c:v>
                </c:pt>
                <c:pt idx="213">
                  <c:v>0.34523960949999999</c:v>
                </c:pt>
                <c:pt idx="214">
                  <c:v>0.3499556184</c:v>
                </c:pt>
                <c:pt idx="215">
                  <c:v>0.34335148329999998</c:v>
                </c:pt>
                <c:pt idx="216">
                  <c:v>0.34643810990000001</c:v>
                </c:pt>
                <c:pt idx="217">
                  <c:v>0.34956359860000003</c:v>
                </c:pt>
                <c:pt idx="218">
                  <c:v>0.34368753429999999</c:v>
                </c:pt>
                <c:pt idx="219">
                  <c:v>0.34367573260000001</c:v>
                </c:pt>
                <c:pt idx="220">
                  <c:v>0.34118899699999999</c:v>
                </c:pt>
                <c:pt idx="221">
                  <c:v>0.3441122472</c:v>
                </c:pt>
                <c:pt idx="222">
                  <c:v>0.3439798355</c:v>
                </c:pt>
                <c:pt idx="223">
                  <c:v>0.3436119258</c:v>
                </c:pt>
                <c:pt idx="224">
                  <c:v>0.34412738679999999</c:v>
                </c:pt>
                <c:pt idx="225">
                  <c:v>0.34667027</c:v>
                </c:pt>
                <c:pt idx="226">
                  <c:v>0.34294027090000001</c:v>
                </c:pt>
                <c:pt idx="227">
                  <c:v>0.34221890570000002</c:v>
                </c:pt>
                <c:pt idx="228">
                  <c:v>0.34040889140000002</c:v>
                </c:pt>
                <c:pt idx="229">
                  <c:v>0.34621897340000002</c:v>
                </c:pt>
                <c:pt idx="230">
                  <c:v>0.33999991419999998</c:v>
                </c:pt>
                <c:pt idx="231">
                  <c:v>0.34380260109999999</c:v>
                </c:pt>
                <c:pt idx="232">
                  <c:v>0.34292313460000001</c:v>
                </c:pt>
                <c:pt idx="233">
                  <c:v>0.33637514709999999</c:v>
                </c:pt>
                <c:pt idx="234">
                  <c:v>0.33702406289999998</c:v>
                </c:pt>
                <c:pt idx="235">
                  <c:v>0.336540848</c:v>
                </c:pt>
                <c:pt idx="236">
                  <c:v>0.3407820761</c:v>
                </c:pt>
                <c:pt idx="237">
                  <c:v>0.33530941609999998</c:v>
                </c:pt>
                <c:pt idx="238">
                  <c:v>0.33818706869999998</c:v>
                </c:pt>
                <c:pt idx="239">
                  <c:v>0.33548754450000001</c:v>
                </c:pt>
                <c:pt idx="240">
                  <c:v>0.33349460359999999</c:v>
                </c:pt>
                <c:pt idx="241">
                  <c:v>0.33542728420000001</c:v>
                </c:pt>
                <c:pt idx="242">
                  <c:v>0.33781519529999998</c:v>
                </c:pt>
                <c:pt idx="243">
                  <c:v>0.33381342889999999</c:v>
                </c:pt>
                <c:pt idx="244">
                  <c:v>0.3349741101</c:v>
                </c:pt>
                <c:pt idx="245">
                  <c:v>0.33686327929999998</c:v>
                </c:pt>
                <c:pt idx="246">
                  <c:v>0.33332812789999999</c:v>
                </c:pt>
                <c:pt idx="247">
                  <c:v>0.32894313339999998</c:v>
                </c:pt>
                <c:pt idx="248">
                  <c:v>0.33272403480000001</c:v>
                </c:pt>
                <c:pt idx="249">
                  <c:v>0.33157271150000001</c:v>
                </c:pt>
                <c:pt idx="250">
                  <c:v>0.33378571270000001</c:v>
                </c:pt>
                <c:pt idx="251">
                  <c:v>0.32813033460000002</c:v>
                </c:pt>
                <c:pt idx="252">
                  <c:v>0.32795801759999998</c:v>
                </c:pt>
                <c:pt idx="253">
                  <c:v>0.33177739379999999</c:v>
                </c:pt>
                <c:pt idx="254">
                  <c:v>0.32542794940000003</c:v>
                </c:pt>
                <c:pt idx="255">
                  <c:v>0.3298735619</c:v>
                </c:pt>
                <c:pt idx="256">
                  <c:v>0.32755440470000002</c:v>
                </c:pt>
                <c:pt idx="257">
                  <c:v>0.32753211259999998</c:v>
                </c:pt>
                <c:pt idx="258">
                  <c:v>0.32505789400000001</c:v>
                </c:pt>
                <c:pt idx="259">
                  <c:v>0.32353520390000001</c:v>
                </c:pt>
                <c:pt idx="260">
                  <c:v>0.32264754179999999</c:v>
                </c:pt>
                <c:pt idx="261">
                  <c:v>0.32116428019999999</c:v>
                </c:pt>
                <c:pt idx="262">
                  <c:v>0.32293024660000003</c:v>
                </c:pt>
                <c:pt idx="263">
                  <c:v>0.32337003949999998</c:v>
                </c:pt>
                <c:pt idx="264">
                  <c:v>0.32383579019999997</c:v>
                </c:pt>
                <c:pt idx="265">
                  <c:v>0.32081106310000002</c:v>
                </c:pt>
                <c:pt idx="266">
                  <c:v>0.3199204504</c:v>
                </c:pt>
                <c:pt idx="267">
                  <c:v>0.32124376300000002</c:v>
                </c:pt>
                <c:pt idx="268">
                  <c:v>0.31883054970000002</c:v>
                </c:pt>
                <c:pt idx="269">
                  <c:v>0.31926780939999999</c:v>
                </c:pt>
                <c:pt idx="270">
                  <c:v>0.31861114499999998</c:v>
                </c:pt>
                <c:pt idx="271">
                  <c:v>0.3187246621</c:v>
                </c:pt>
                <c:pt idx="272">
                  <c:v>0.31763935090000001</c:v>
                </c:pt>
                <c:pt idx="273">
                  <c:v>0.3180686533</c:v>
                </c:pt>
                <c:pt idx="274">
                  <c:v>0.31715291740000001</c:v>
                </c:pt>
                <c:pt idx="275">
                  <c:v>0.3150011003</c:v>
                </c:pt>
                <c:pt idx="276">
                  <c:v>0.31784874200000002</c:v>
                </c:pt>
                <c:pt idx="277">
                  <c:v>0.31692755220000002</c:v>
                </c:pt>
                <c:pt idx="278">
                  <c:v>0.31211832169999998</c:v>
                </c:pt>
                <c:pt idx="279">
                  <c:v>0.31561386590000001</c:v>
                </c:pt>
                <c:pt idx="280">
                  <c:v>0.31241732840000003</c:v>
                </c:pt>
                <c:pt idx="281">
                  <c:v>0.31154337529999998</c:v>
                </c:pt>
                <c:pt idx="282">
                  <c:v>0.30760094519999998</c:v>
                </c:pt>
                <c:pt idx="283">
                  <c:v>0.310561955</c:v>
                </c:pt>
                <c:pt idx="284">
                  <c:v>0.30788975950000003</c:v>
                </c:pt>
                <c:pt idx="285">
                  <c:v>0.30693194270000002</c:v>
                </c:pt>
                <c:pt idx="286">
                  <c:v>0.3091184199</c:v>
                </c:pt>
                <c:pt idx="287">
                  <c:v>0.31131842729999998</c:v>
                </c:pt>
                <c:pt idx="288">
                  <c:v>0.3049655557</c:v>
                </c:pt>
                <c:pt idx="289">
                  <c:v>0.31042739749999998</c:v>
                </c:pt>
                <c:pt idx="290">
                  <c:v>0.3088062406</c:v>
                </c:pt>
                <c:pt idx="291">
                  <c:v>0.3048109114</c:v>
                </c:pt>
                <c:pt idx="292">
                  <c:v>0.30743277070000002</c:v>
                </c:pt>
                <c:pt idx="293">
                  <c:v>0.30613282320000001</c:v>
                </c:pt>
                <c:pt idx="294">
                  <c:v>0.30401194100000001</c:v>
                </c:pt>
                <c:pt idx="295">
                  <c:v>0.30343404410000002</c:v>
                </c:pt>
                <c:pt idx="296">
                  <c:v>0.3017448485</c:v>
                </c:pt>
                <c:pt idx="297">
                  <c:v>0.3023611605</c:v>
                </c:pt>
                <c:pt idx="298">
                  <c:v>0.3015572131</c:v>
                </c:pt>
                <c:pt idx="299">
                  <c:v>0.29776796700000002</c:v>
                </c:pt>
                <c:pt idx="300">
                  <c:v>0.3026268184</c:v>
                </c:pt>
                <c:pt idx="301">
                  <c:v>0.29994016890000003</c:v>
                </c:pt>
                <c:pt idx="302">
                  <c:v>0.30021265149999998</c:v>
                </c:pt>
                <c:pt idx="303">
                  <c:v>0.30102506280000002</c:v>
                </c:pt>
                <c:pt idx="304">
                  <c:v>0.29893791679999998</c:v>
                </c:pt>
                <c:pt idx="305">
                  <c:v>0.2985363305</c:v>
                </c:pt>
                <c:pt idx="306">
                  <c:v>0.29246282579999999</c:v>
                </c:pt>
                <c:pt idx="307">
                  <c:v>0.2985659242</c:v>
                </c:pt>
                <c:pt idx="308">
                  <c:v>0.29552930589999998</c:v>
                </c:pt>
                <c:pt idx="309">
                  <c:v>0.29499754309999998</c:v>
                </c:pt>
                <c:pt idx="310">
                  <c:v>0.29529815910000001</c:v>
                </c:pt>
                <c:pt idx="311">
                  <c:v>0.29468542339999998</c:v>
                </c:pt>
                <c:pt idx="312">
                  <c:v>0.29406768080000001</c:v>
                </c:pt>
                <c:pt idx="313">
                  <c:v>0.29273921250000001</c:v>
                </c:pt>
                <c:pt idx="314">
                  <c:v>0.2949329913</c:v>
                </c:pt>
                <c:pt idx="315">
                  <c:v>0.29295262690000001</c:v>
                </c:pt>
                <c:pt idx="316">
                  <c:v>0.29221010209999998</c:v>
                </c:pt>
                <c:pt idx="317">
                  <c:v>0.29325857760000001</c:v>
                </c:pt>
                <c:pt idx="318">
                  <c:v>0.29029095170000002</c:v>
                </c:pt>
                <c:pt idx="319">
                  <c:v>0.29365509750000002</c:v>
                </c:pt>
                <c:pt idx="320">
                  <c:v>0.28965696689999998</c:v>
                </c:pt>
                <c:pt idx="321">
                  <c:v>0.29188260440000002</c:v>
                </c:pt>
                <c:pt idx="322">
                  <c:v>0.29214131830000001</c:v>
                </c:pt>
                <c:pt idx="323">
                  <c:v>0.28945106269999998</c:v>
                </c:pt>
                <c:pt idx="324">
                  <c:v>0.29418841000000001</c:v>
                </c:pt>
                <c:pt idx="325">
                  <c:v>0.29039257759999998</c:v>
                </c:pt>
                <c:pt idx="326">
                  <c:v>0.28922680020000002</c:v>
                </c:pt>
                <c:pt idx="327">
                  <c:v>0.28689062599999998</c:v>
                </c:pt>
                <c:pt idx="328">
                  <c:v>0.29107451439999998</c:v>
                </c:pt>
                <c:pt idx="329">
                  <c:v>0.28934645650000002</c:v>
                </c:pt>
                <c:pt idx="330">
                  <c:v>0.28850424289999999</c:v>
                </c:pt>
                <c:pt idx="331">
                  <c:v>0.28921514749999999</c:v>
                </c:pt>
                <c:pt idx="332">
                  <c:v>0.28940543530000001</c:v>
                </c:pt>
                <c:pt idx="333">
                  <c:v>0.28712061049999998</c:v>
                </c:pt>
                <c:pt idx="334">
                  <c:v>0.28897565600000003</c:v>
                </c:pt>
                <c:pt idx="335">
                  <c:v>0.2873181105</c:v>
                </c:pt>
                <c:pt idx="336">
                  <c:v>0.2860084772</c:v>
                </c:pt>
                <c:pt idx="337">
                  <c:v>0.28548547629999999</c:v>
                </c:pt>
                <c:pt idx="338">
                  <c:v>0.28407427670000002</c:v>
                </c:pt>
                <c:pt idx="339">
                  <c:v>0.2859235108</c:v>
                </c:pt>
                <c:pt idx="340">
                  <c:v>0.28362905980000003</c:v>
                </c:pt>
                <c:pt idx="341">
                  <c:v>0.28595852849999998</c:v>
                </c:pt>
                <c:pt idx="342">
                  <c:v>0.28604039549999999</c:v>
                </c:pt>
                <c:pt idx="343">
                  <c:v>0.28428354859999999</c:v>
                </c:pt>
                <c:pt idx="344">
                  <c:v>0.28503510360000001</c:v>
                </c:pt>
                <c:pt idx="345">
                  <c:v>0.2827732563</c:v>
                </c:pt>
                <c:pt idx="346">
                  <c:v>0.28112399580000003</c:v>
                </c:pt>
                <c:pt idx="347">
                  <c:v>0.28254723549999999</c:v>
                </c:pt>
                <c:pt idx="348">
                  <c:v>0.28327396510000002</c:v>
                </c:pt>
                <c:pt idx="349">
                  <c:v>0.28124818210000002</c:v>
                </c:pt>
                <c:pt idx="350">
                  <c:v>0.28193676470000001</c:v>
                </c:pt>
                <c:pt idx="351">
                  <c:v>0.27981656789999998</c:v>
                </c:pt>
                <c:pt idx="352">
                  <c:v>0.28067061310000002</c:v>
                </c:pt>
                <c:pt idx="353">
                  <c:v>0.28151157500000001</c:v>
                </c:pt>
                <c:pt idx="354">
                  <c:v>0.28334864970000001</c:v>
                </c:pt>
                <c:pt idx="355">
                  <c:v>0.2811537087</c:v>
                </c:pt>
                <c:pt idx="356">
                  <c:v>0.28149068360000001</c:v>
                </c:pt>
                <c:pt idx="357">
                  <c:v>0.28146955369999999</c:v>
                </c:pt>
                <c:pt idx="358">
                  <c:v>0.28141763809999998</c:v>
                </c:pt>
                <c:pt idx="359">
                  <c:v>0.28024649619999997</c:v>
                </c:pt>
                <c:pt idx="360">
                  <c:v>0.2799669206</c:v>
                </c:pt>
                <c:pt idx="361">
                  <c:v>0.2800059319</c:v>
                </c:pt>
                <c:pt idx="362">
                  <c:v>0.27927681799999998</c:v>
                </c:pt>
                <c:pt idx="363">
                  <c:v>0.27785813809999999</c:v>
                </c:pt>
                <c:pt idx="364">
                  <c:v>0.27835151549999998</c:v>
                </c:pt>
                <c:pt idx="365">
                  <c:v>0.27934089299999998</c:v>
                </c:pt>
                <c:pt idx="366">
                  <c:v>0.27695220710000001</c:v>
                </c:pt>
                <c:pt idx="367">
                  <c:v>0.27823299169999999</c:v>
                </c:pt>
                <c:pt idx="368">
                  <c:v>0.27885097269999998</c:v>
                </c:pt>
                <c:pt idx="369">
                  <c:v>0.2770402133</c:v>
                </c:pt>
                <c:pt idx="370">
                  <c:v>0.2779443264</c:v>
                </c:pt>
                <c:pt idx="371">
                  <c:v>0.2782043219</c:v>
                </c:pt>
                <c:pt idx="372">
                  <c:v>0.2780279517</c:v>
                </c:pt>
                <c:pt idx="373">
                  <c:v>0.27672964329999999</c:v>
                </c:pt>
                <c:pt idx="374">
                  <c:v>0.27813342210000003</c:v>
                </c:pt>
                <c:pt idx="375">
                  <c:v>0.27588349579999999</c:v>
                </c:pt>
                <c:pt idx="376">
                  <c:v>0.27537927029999998</c:v>
                </c:pt>
                <c:pt idx="377">
                  <c:v>0.27727544310000002</c:v>
                </c:pt>
                <c:pt idx="378">
                  <c:v>0.27605673670000003</c:v>
                </c:pt>
                <c:pt idx="379">
                  <c:v>0.27672600749999998</c:v>
                </c:pt>
                <c:pt idx="380">
                  <c:v>0.2752638161</c:v>
                </c:pt>
                <c:pt idx="381">
                  <c:v>0.27804362770000002</c:v>
                </c:pt>
                <c:pt idx="382">
                  <c:v>0.27567359809999997</c:v>
                </c:pt>
                <c:pt idx="383">
                  <c:v>0.27704408759999999</c:v>
                </c:pt>
                <c:pt idx="384">
                  <c:v>0.2788984478</c:v>
                </c:pt>
                <c:pt idx="385">
                  <c:v>0.27796494960000001</c:v>
                </c:pt>
                <c:pt idx="386">
                  <c:v>0.27841952440000001</c:v>
                </c:pt>
                <c:pt idx="387">
                  <c:v>0.28095850350000001</c:v>
                </c:pt>
                <c:pt idx="388">
                  <c:v>0.28031462429999998</c:v>
                </c:pt>
                <c:pt idx="389">
                  <c:v>0.28126811979999999</c:v>
                </c:pt>
                <c:pt idx="390">
                  <c:v>0.28227418659999998</c:v>
                </c:pt>
                <c:pt idx="391">
                  <c:v>0.28671318289999997</c:v>
                </c:pt>
                <c:pt idx="392">
                  <c:v>0.29192748670000002</c:v>
                </c:pt>
                <c:pt idx="393">
                  <c:v>0.28940376639999998</c:v>
                </c:pt>
                <c:pt idx="394">
                  <c:v>0.29498696330000002</c:v>
                </c:pt>
                <c:pt idx="395">
                  <c:v>0.29930460450000002</c:v>
                </c:pt>
                <c:pt idx="396">
                  <c:v>0.30575409529999997</c:v>
                </c:pt>
                <c:pt idx="397">
                  <c:v>0.31190603970000003</c:v>
                </c:pt>
                <c:pt idx="398">
                  <c:v>0.32259574530000001</c:v>
                </c:pt>
                <c:pt idx="399">
                  <c:v>0.32844543459999997</c:v>
                </c:pt>
                <c:pt idx="400">
                  <c:v>0.33753502369999999</c:v>
                </c:pt>
                <c:pt idx="401">
                  <c:v>0.34556081890000001</c:v>
                </c:pt>
                <c:pt idx="402">
                  <c:v>0.35546457770000001</c:v>
                </c:pt>
                <c:pt idx="403">
                  <c:v>0.36623269320000001</c:v>
                </c:pt>
                <c:pt idx="404">
                  <c:v>0.37952193620000002</c:v>
                </c:pt>
                <c:pt idx="405">
                  <c:v>0.38904973859999997</c:v>
                </c:pt>
                <c:pt idx="406">
                  <c:v>0.40470811719999999</c:v>
                </c:pt>
                <c:pt idx="407">
                  <c:v>0.41680121419999999</c:v>
                </c:pt>
                <c:pt idx="408">
                  <c:v>0.42944699530000002</c:v>
                </c:pt>
                <c:pt idx="409">
                  <c:v>0.44501426820000001</c:v>
                </c:pt>
                <c:pt idx="410">
                  <c:v>0.46223908660000002</c:v>
                </c:pt>
                <c:pt idx="411">
                  <c:v>0.47479853030000002</c:v>
                </c:pt>
                <c:pt idx="412">
                  <c:v>0.49013996119999997</c:v>
                </c:pt>
                <c:pt idx="413">
                  <c:v>0.50379353760000001</c:v>
                </c:pt>
                <c:pt idx="414">
                  <c:v>0.51699054239999997</c:v>
                </c:pt>
                <c:pt idx="415">
                  <c:v>0.52943331000000005</c:v>
                </c:pt>
                <c:pt idx="416">
                  <c:v>0.54872214789999996</c:v>
                </c:pt>
                <c:pt idx="417">
                  <c:v>0.56003570560000004</c:v>
                </c:pt>
                <c:pt idx="418">
                  <c:v>0.57122272249999995</c:v>
                </c:pt>
                <c:pt idx="419">
                  <c:v>0.58169496060000003</c:v>
                </c:pt>
                <c:pt idx="420">
                  <c:v>0.59754449129999998</c:v>
                </c:pt>
                <c:pt idx="421">
                  <c:v>0.62241685390000001</c:v>
                </c:pt>
                <c:pt idx="422">
                  <c:v>0.63608056310000005</c:v>
                </c:pt>
                <c:pt idx="423">
                  <c:v>0.63945549729999995</c:v>
                </c:pt>
                <c:pt idx="424">
                  <c:v>0.66531091929999997</c:v>
                </c:pt>
                <c:pt idx="425">
                  <c:v>0.67459231620000004</c:v>
                </c:pt>
                <c:pt idx="426">
                  <c:v>0.69566243890000001</c:v>
                </c:pt>
                <c:pt idx="427">
                  <c:v>0.69845247269999999</c:v>
                </c:pt>
                <c:pt idx="428">
                  <c:v>0.72337877750000001</c:v>
                </c:pt>
                <c:pt idx="429">
                  <c:v>0.7471867204</c:v>
                </c:pt>
                <c:pt idx="430">
                  <c:v>0.75722205639999995</c:v>
                </c:pt>
                <c:pt idx="431">
                  <c:v>0.7666414976</c:v>
                </c:pt>
                <c:pt idx="432">
                  <c:v>0.80327695610000005</c:v>
                </c:pt>
                <c:pt idx="433">
                  <c:v>0.79041123390000001</c:v>
                </c:pt>
                <c:pt idx="434">
                  <c:v>0.80476409199999999</c:v>
                </c:pt>
                <c:pt idx="435">
                  <c:v>0.82218480110000003</c:v>
                </c:pt>
                <c:pt idx="436">
                  <c:v>0.82344239949999998</c:v>
                </c:pt>
                <c:pt idx="437">
                  <c:v>0.87204194069999996</c:v>
                </c:pt>
                <c:pt idx="438">
                  <c:v>0.88825452329999999</c:v>
                </c:pt>
                <c:pt idx="439">
                  <c:v>0.91989374160000004</c:v>
                </c:pt>
                <c:pt idx="440">
                  <c:v>0.9214191437</c:v>
                </c:pt>
                <c:pt idx="441">
                  <c:v>0.93396502729999997</c:v>
                </c:pt>
                <c:pt idx="442">
                  <c:v>0.9402141571</c:v>
                </c:pt>
                <c:pt idx="443">
                  <c:v>0.95707184079999996</c:v>
                </c:pt>
                <c:pt idx="444">
                  <c:v>0.97279816870000002</c:v>
                </c:pt>
                <c:pt idx="445">
                  <c:v>0.98847997190000003</c:v>
                </c:pt>
                <c:pt idx="446">
                  <c:v>1.0166555639999999</c:v>
                </c:pt>
                <c:pt idx="447">
                  <c:v>1.0398553610000001</c:v>
                </c:pt>
                <c:pt idx="448">
                  <c:v>1.0267751220000001</c:v>
                </c:pt>
                <c:pt idx="449">
                  <c:v>1.0439865589999999</c:v>
                </c:pt>
                <c:pt idx="450">
                  <c:v>1.0453102590000001</c:v>
                </c:pt>
                <c:pt idx="451">
                  <c:v>1.1142568589999999</c:v>
                </c:pt>
                <c:pt idx="452">
                  <c:v>1.077884793</c:v>
                </c:pt>
                <c:pt idx="453">
                  <c:v>1.0903408530000001</c:v>
                </c:pt>
                <c:pt idx="454">
                  <c:v>1.1016430850000001</c:v>
                </c:pt>
                <c:pt idx="455">
                  <c:v>1.090318084</c:v>
                </c:pt>
                <c:pt idx="456">
                  <c:v>1.182206511</c:v>
                </c:pt>
                <c:pt idx="457">
                  <c:v>1.129491687</c:v>
                </c:pt>
                <c:pt idx="458">
                  <c:v>1.14742744</c:v>
                </c:pt>
                <c:pt idx="459">
                  <c:v>1.1150976420000001</c:v>
                </c:pt>
                <c:pt idx="460">
                  <c:v>1.1796031</c:v>
                </c:pt>
                <c:pt idx="461">
                  <c:v>1.1994781489999999</c:v>
                </c:pt>
                <c:pt idx="462">
                  <c:v>1.239555478</c:v>
                </c:pt>
                <c:pt idx="463">
                  <c:v>1.3255752329999999</c:v>
                </c:pt>
                <c:pt idx="464">
                  <c:v>1.2659306530000001</c:v>
                </c:pt>
                <c:pt idx="465">
                  <c:v>1.2770791050000001</c:v>
                </c:pt>
                <c:pt idx="466">
                  <c:v>1.219540954</c:v>
                </c:pt>
                <c:pt idx="467">
                  <c:v>1.3404811619999999</c:v>
                </c:pt>
                <c:pt idx="468">
                  <c:v>1.295878649</c:v>
                </c:pt>
                <c:pt idx="469">
                  <c:v>1.325281739</c:v>
                </c:pt>
                <c:pt idx="470">
                  <c:v>1.3209328650000001</c:v>
                </c:pt>
                <c:pt idx="471">
                  <c:v>1.3853194710000001</c:v>
                </c:pt>
                <c:pt idx="472">
                  <c:v>1.342063665</c:v>
                </c:pt>
                <c:pt idx="473">
                  <c:v>1.3774894479999999</c:v>
                </c:pt>
                <c:pt idx="474">
                  <c:v>1.3607774969999999</c:v>
                </c:pt>
                <c:pt idx="475">
                  <c:v>1.446193337</c:v>
                </c:pt>
                <c:pt idx="476">
                  <c:v>1.355090261</c:v>
                </c:pt>
                <c:pt idx="477">
                  <c:v>1.332011104</c:v>
                </c:pt>
                <c:pt idx="478">
                  <c:v>1.50782299</c:v>
                </c:pt>
                <c:pt idx="479">
                  <c:v>1.404789209</c:v>
                </c:pt>
                <c:pt idx="480">
                  <c:v>1.395893812</c:v>
                </c:pt>
                <c:pt idx="481">
                  <c:v>1.41674912</c:v>
                </c:pt>
                <c:pt idx="482">
                  <c:v>1.3775135279999999</c:v>
                </c:pt>
                <c:pt idx="483">
                  <c:v>1.365679383</c:v>
                </c:pt>
                <c:pt idx="484">
                  <c:v>1.4484201670000001</c:v>
                </c:pt>
                <c:pt idx="485">
                  <c:v>1.4738260510000001</c:v>
                </c:pt>
                <c:pt idx="486">
                  <c:v>1.510595441</c:v>
                </c:pt>
                <c:pt idx="487">
                  <c:v>1.442762017</c:v>
                </c:pt>
                <c:pt idx="488">
                  <c:v>1.45636034</c:v>
                </c:pt>
                <c:pt idx="489">
                  <c:v>1.460835576</c:v>
                </c:pt>
                <c:pt idx="490">
                  <c:v>1.477421761</c:v>
                </c:pt>
                <c:pt idx="491">
                  <c:v>1.497348189</c:v>
                </c:pt>
                <c:pt idx="492">
                  <c:v>1.4850331539999999</c:v>
                </c:pt>
                <c:pt idx="493">
                  <c:v>1.4713666439999999</c:v>
                </c:pt>
                <c:pt idx="494">
                  <c:v>1.46907115</c:v>
                </c:pt>
                <c:pt idx="495">
                  <c:v>1.5798013209999999</c:v>
                </c:pt>
                <c:pt idx="496">
                  <c:v>1.5047993660000001</c:v>
                </c:pt>
                <c:pt idx="497">
                  <c:v>1.48617065</c:v>
                </c:pt>
                <c:pt idx="498">
                  <c:v>1.5321064</c:v>
                </c:pt>
                <c:pt idx="499">
                  <c:v>1.4888861179999999</c:v>
                </c:pt>
                <c:pt idx="500">
                  <c:v>1.449254751</c:v>
                </c:pt>
                <c:pt idx="501">
                  <c:v>1.462013483</c:v>
                </c:pt>
                <c:pt idx="502">
                  <c:v>1.485891938</c:v>
                </c:pt>
                <c:pt idx="503">
                  <c:v>1.456368208</c:v>
                </c:pt>
                <c:pt idx="504">
                  <c:v>1.5326220989999999</c:v>
                </c:pt>
                <c:pt idx="505">
                  <c:v>1.513807774</c:v>
                </c:pt>
                <c:pt idx="506">
                  <c:v>1.4944334029999999</c:v>
                </c:pt>
                <c:pt idx="507">
                  <c:v>1.46340096</c:v>
                </c:pt>
                <c:pt idx="508">
                  <c:v>1.473967075</c:v>
                </c:pt>
                <c:pt idx="509">
                  <c:v>1.476281285</c:v>
                </c:pt>
                <c:pt idx="510">
                  <c:v>1.510162354</c:v>
                </c:pt>
                <c:pt idx="511">
                  <c:v>1.4707698819999999</c:v>
                </c:pt>
                <c:pt idx="512">
                  <c:v>1.489715576</c:v>
                </c:pt>
                <c:pt idx="513">
                  <c:v>1.5321635010000001</c:v>
                </c:pt>
                <c:pt idx="514">
                  <c:v>1.4898459909999999</c:v>
                </c:pt>
                <c:pt idx="515">
                  <c:v>1.4557448630000001</c:v>
                </c:pt>
                <c:pt idx="516">
                  <c:v>1.5148553849999999</c:v>
                </c:pt>
                <c:pt idx="517">
                  <c:v>1.5460162159999999</c:v>
                </c:pt>
                <c:pt idx="518">
                  <c:v>1.4929593800000001</c:v>
                </c:pt>
                <c:pt idx="519">
                  <c:v>1.510927439</c:v>
                </c:pt>
                <c:pt idx="520">
                  <c:v>1.489036679</c:v>
                </c:pt>
                <c:pt idx="521">
                  <c:v>1.489242435</c:v>
                </c:pt>
                <c:pt idx="522">
                  <c:v>1.4817683699999999</c:v>
                </c:pt>
                <c:pt idx="523">
                  <c:v>1.4762140509999999</c:v>
                </c:pt>
                <c:pt idx="524">
                  <c:v>1.4760047199999999</c:v>
                </c:pt>
                <c:pt idx="525">
                  <c:v>1.4865885969999999</c:v>
                </c:pt>
                <c:pt idx="526">
                  <c:v>1.489942431</c:v>
                </c:pt>
                <c:pt idx="527">
                  <c:v>1.5219577550000001</c:v>
                </c:pt>
                <c:pt idx="528">
                  <c:v>1.518617272</c:v>
                </c:pt>
                <c:pt idx="529">
                  <c:v>1.464101911</c:v>
                </c:pt>
                <c:pt idx="530">
                  <c:v>1.478162169</c:v>
                </c:pt>
                <c:pt idx="531">
                  <c:v>1.536215305</c:v>
                </c:pt>
                <c:pt idx="532">
                  <c:v>1.523017764</c:v>
                </c:pt>
                <c:pt idx="533">
                  <c:v>1.444774032</c:v>
                </c:pt>
                <c:pt idx="534">
                  <c:v>1.4615889790000001</c:v>
                </c:pt>
                <c:pt idx="535">
                  <c:v>1.5442055459999999</c:v>
                </c:pt>
                <c:pt idx="536">
                  <c:v>1.512875915</c:v>
                </c:pt>
                <c:pt idx="537">
                  <c:v>1.5373799800000001</c:v>
                </c:pt>
                <c:pt idx="538">
                  <c:v>1.510786891</c:v>
                </c:pt>
                <c:pt idx="539">
                  <c:v>1.5132720470000001</c:v>
                </c:pt>
                <c:pt idx="540">
                  <c:v>1.4425857070000001</c:v>
                </c:pt>
                <c:pt idx="541">
                  <c:v>1.6055620909999999</c:v>
                </c:pt>
                <c:pt idx="542">
                  <c:v>1.5036615129999999</c:v>
                </c:pt>
                <c:pt idx="543">
                  <c:v>1.5466723440000001</c:v>
                </c:pt>
                <c:pt idx="544">
                  <c:v>1.6179959770000001</c:v>
                </c:pt>
                <c:pt idx="545">
                  <c:v>1.6285274030000001</c:v>
                </c:pt>
                <c:pt idx="546">
                  <c:v>1.5833702089999999</c:v>
                </c:pt>
                <c:pt idx="547">
                  <c:v>1.604814529</c:v>
                </c:pt>
                <c:pt idx="548">
                  <c:v>1.5168597699999999</c:v>
                </c:pt>
                <c:pt idx="549">
                  <c:v>1.518086314</c:v>
                </c:pt>
                <c:pt idx="550">
                  <c:v>1.5271142719999999</c:v>
                </c:pt>
                <c:pt idx="551">
                  <c:v>1.5708591940000001</c:v>
                </c:pt>
                <c:pt idx="552">
                  <c:v>1.5334501270000001</c:v>
                </c:pt>
                <c:pt idx="553">
                  <c:v>1.530581236</c:v>
                </c:pt>
                <c:pt idx="554">
                  <c:v>1.4258402590000001</c:v>
                </c:pt>
                <c:pt idx="555">
                  <c:v>1.5554535389999999</c:v>
                </c:pt>
                <c:pt idx="556">
                  <c:v>1.491508603</c:v>
                </c:pt>
                <c:pt idx="557">
                  <c:v>1.5474865440000001</c:v>
                </c:pt>
                <c:pt idx="558">
                  <c:v>1.5591068269999999</c:v>
                </c:pt>
                <c:pt idx="559">
                  <c:v>1.6098220350000001</c:v>
                </c:pt>
                <c:pt idx="560">
                  <c:v>1.6706895829999999</c:v>
                </c:pt>
                <c:pt idx="561">
                  <c:v>1.550013423</c:v>
                </c:pt>
                <c:pt idx="562">
                  <c:v>1.5631086830000001</c:v>
                </c:pt>
                <c:pt idx="563">
                  <c:v>1.5303494929999999</c:v>
                </c:pt>
                <c:pt idx="564">
                  <c:v>1.663354754</c:v>
                </c:pt>
                <c:pt idx="565">
                  <c:v>1.576323986</c:v>
                </c:pt>
                <c:pt idx="566">
                  <c:v>1.520002246</c:v>
                </c:pt>
                <c:pt idx="567">
                  <c:v>1.5009315009999999</c:v>
                </c:pt>
                <c:pt idx="568">
                  <c:v>1.693276405</c:v>
                </c:pt>
                <c:pt idx="569">
                  <c:v>1.715331674</c:v>
                </c:pt>
                <c:pt idx="570">
                  <c:v>1.491028547</c:v>
                </c:pt>
                <c:pt idx="571">
                  <c:v>1.8159056899999999</c:v>
                </c:pt>
                <c:pt idx="572">
                  <c:v>1.532346964</c:v>
                </c:pt>
                <c:pt idx="573">
                  <c:v>1.535858631</c:v>
                </c:pt>
                <c:pt idx="574">
                  <c:v>1.524359107</c:v>
                </c:pt>
                <c:pt idx="575">
                  <c:v>1.513615012</c:v>
                </c:pt>
                <c:pt idx="576">
                  <c:v>1.53519392</c:v>
                </c:pt>
                <c:pt idx="577">
                  <c:v>1.526431203</c:v>
                </c:pt>
                <c:pt idx="578">
                  <c:v>1.549420118</c:v>
                </c:pt>
                <c:pt idx="579">
                  <c:v>1.5591183900000001</c:v>
                </c:pt>
                <c:pt idx="580">
                  <c:v>1.5247455839999999</c:v>
                </c:pt>
                <c:pt idx="581">
                  <c:v>1.5195792910000001</c:v>
                </c:pt>
                <c:pt idx="582">
                  <c:v>1.521580935</c:v>
                </c:pt>
                <c:pt idx="583">
                  <c:v>1.5056010479999999</c:v>
                </c:pt>
                <c:pt idx="584">
                  <c:v>1.5562428239999999</c:v>
                </c:pt>
                <c:pt idx="585">
                  <c:v>1.562073112</c:v>
                </c:pt>
                <c:pt idx="586">
                  <c:v>1.5529288050000001</c:v>
                </c:pt>
                <c:pt idx="587">
                  <c:v>1.6108076570000001</c:v>
                </c:pt>
                <c:pt idx="588">
                  <c:v>1.536356807</c:v>
                </c:pt>
                <c:pt idx="589">
                  <c:v>1.438459516</c:v>
                </c:pt>
                <c:pt idx="590">
                  <c:v>1.6186944249999999</c:v>
                </c:pt>
                <c:pt idx="591">
                  <c:v>1.4227845669999999</c:v>
                </c:pt>
                <c:pt idx="592">
                  <c:v>1.4971052410000001</c:v>
                </c:pt>
                <c:pt idx="593">
                  <c:v>1.368597984</c:v>
                </c:pt>
                <c:pt idx="594">
                  <c:v>1.4957885740000001</c:v>
                </c:pt>
                <c:pt idx="595">
                  <c:v>1.4755026099999999</c:v>
                </c:pt>
                <c:pt idx="596">
                  <c:v>1.487168431</c:v>
                </c:pt>
                <c:pt idx="597">
                  <c:v>1.4851950410000001</c:v>
                </c:pt>
                <c:pt idx="598">
                  <c:v>1.453961015</c:v>
                </c:pt>
                <c:pt idx="599">
                  <c:v>1.6560323239999999</c:v>
                </c:pt>
                <c:pt idx="600">
                  <c:v>1.3695319889999999</c:v>
                </c:pt>
              </c:numCache>
            </c:numRef>
          </c:yVal>
          <c:smooth val="0"/>
          <c:extLst>
            <c:ext xmlns:c16="http://schemas.microsoft.com/office/drawing/2014/chart" uri="{C3380CC4-5D6E-409C-BE32-E72D297353CC}">
              <c16:uniqueId val="{00000000-8EDF-2C41-A758-6E59D663875F}"/>
            </c:ext>
          </c:extLst>
        </c:ser>
        <c:ser>
          <c:idx val="5"/>
          <c:order val="1"/>
          <c:tx>
            <c:v>Au(0.5)-HPA(12)-TiO2</c:v>
          </c:tx>
          <c:spPr>
            <a:ln>
              <a:solidFill>
                <a:srgbClr val="002060"/>
              </a:solidFill>
            </a:ln>
          </c:spPr>
          <c:marker>
            <c:symbol val="circle"/>
            <c:size val="2"/>
            <c:spPr>
              <a:noFill/>
              <a:ln>
                <a:noFill/>
              </a:ln>
            </c:spPr>
          </c:marker>
          <c:xVal>
            <c:numRef>
              <c:f>'All samples'!$K$3:$K$603</c:f>
              <c:numCache>
                <c:formatCode>General</c:formatCode>
                <c:ptCount val="601"/>
                <c:pt idx="0">
                  <c:v>799.99749759999997</c:v>
                </c:pt>
                <c:pt idx="1">
                  <c:v>799.02838129999998</c:v>
                </c:pt>
                <c:pt idx="2">
                  <c:v>798.05889890000003</c:v>
                </c:pt>
                <c:pt idx="3">
                  <c:v>796.95050049999998</c:v>
                </c:pt>
                <c:pt idx="4">
                  <c:v>795.98022460000004</c:v>
                </c:pt>
                <c:pt idx="5">
                  <c:v>795.00958249999996</c:v>
                </c:pt>
                <c:pt idx="6">
                  <c:v>794.03857419999997</c:v>
                </c:pt>
                <c:pt idx="7">
                  <c:v>793.06713869999999</c:v>
                </c:pt>
                <c:pt idx="8">
                  <c:v>791.95654300000001</c:v>
                </c:pt>
                <c:pt idx="9">
                  <c:v>790.98431400000004</c:v>
                </c:pt>
                <c:pt idx="10">
                  <c:v>790.0117798</c:v>
                </c:pt>
                <c:pt idx="11">
                  <c:v>789.03881839999997</c:v>
                </c:pt>
                <c:pt idx="12">
                  <c:v>788.06549070000005</c:v>
                </c:pt>
                <c:pt idx="13">
                  <c:v>786.95269780000001</c:v>
                </c:pt>
                <c:pt idx="14">
                  <c:v>785.97857669999996</c:v>
                </c:pt>
                <c:pt idx="15">
                  <c:v>785.0040894</c:v>
                </c:pt>
                <c:pt idx="16">
                  <c:v>784.02923580000004</c:v>
                </c:pt>
                <c:pt idx="17">
                  <c:v>783.05401610000001</c:v>
                </c:pt>
                <c:pt idx="18">
                  <c:v>781.93896480000001</c:v>
                </c:pt>
                <c:pt idx="19">
                  <c:v>780.96295169999996</c:v>
                </c:pt>
                <c:pt idx="20">
                  <c:v>779.98657230000003</c:v>
                </c:pt>
                <c:pt idx="21">
                  <c:v>779.00982669999996</c:v>
                </c:pt>
                <c:pt idx="22">
                  <c:v>778.03271480000001</c:v>
                </c:pt>
                <c:pt idx="23">
                  <c:v>777.05523679999999</c:v>
                </c:pt>
                <c:pt idx="24">
                  <c:v>775.9376221</c:v>
                </c:pt>
                <c:pt idx="25">
                  <c:v>774.95935059999999</c:v>
                </c:pt>
                <c:pt idx="26">
                  <c:v>773.98071289999996</c:v>
                </c:pt>
                <c:pt idx="27">
                  <c:v>773.00170900000001</c:v>
                </c:pt>
                <c:pt idx="28">
                  <c:v>772.02233890000002</c:v>
                </c:pt>
                <c:pt idx="29">
                  <c:v>771.04260250000004</c:v>
                </c:pt>
                <c:pt idx="30">
                  <c:v>770.0625</c:v>
                </c:pt>
                <c:pt idx="31">
                  <c:v>768.94195560000003</c:v>
                </c:pt>
                <c:pt idx="32">
                  <c:v>767.9610596</c:v>
                </c:pt>
                <c:pt idx="33">
                  <c:v>766.97985840000001</c:v>
                </c:pt>
                <c:pt idx="34">
                  <c:v>765.99823000000004</c:v>
                </c:pt>
                <c:pt idx="35">
                  <c:v>765.01629639999999</c:v>
                </c:pt>
                <c:pt idx="36">
                  <c:v>764.03393549999998</c:v>
                </c:pt>
                <c:pt idx="37">
                  <c:v>763.05126949999999</c:v>
                </c:pt>
                <c:pt idx="38">
                  <c:v>762.06823729999996</c:v>
                </c:pt>
                <c:pt idx="39">
                  <c:v>760.94433590000006</c:v>
                </c:pt>
                <c:pt idx="40">
                  <c:v>759.96051030000001</c:v>
                </c:pt>
                <c:pt idx="41">
                  <c:v>758.97631839999997</c:v>
                </c:pt>
                <c:pt idx="42">
                  <c:v>757.99182129999997</c:v>
                </c:pt>
                <c:pt idx="43">
                  <c:v>757.00689699999998</c:v>
                </c:pt>
                <c:pt idx="44">
                  <c:v>756.02166750000004</c:v>
                </c:pt>
                <c:pt idx="45">
                  <c:v>755.03607179999995</c:v>
                </c:pt>
                <c:pt idx="46">
                  <c:v>754.05010990000005</c:v>
                </c:pt>
                <c:pt idx="47">
                  <c:v>753.06378170000005</c:v>
                </c:pt>
                <c:pt idx="48">
                  <c:v>751.93615720000003</c:v>
                </c:pt>
                <c:pt idx="49">
                  <c:v>750.9490356</c:v>
                </c:pt>
                <c:pt idx="50">
                  <c:v>749.96160889999999</c:v>
                </c:pt>
                <c:pt idx="51">
                  <c:v>748.97381589999998</c:v>
                </c:pt>
                <c:pt idx="52">
                  <c:v>747.98571779999997</c:v>
                </c:pt>
                <c:pt idx="53">
                  <c:v>746.99719240000002</c:v>
                </c:pt>
                <c:pt idx="54">
                  <c:v>746.00836179999999</c:v>
                </c:pt>
                <c:pt idx="55">
                  <c:v>745.01916500000004</c:v>
                </c:pt>
                <c:pt idx="56">
                  <c:v>744.02960210000003</c:v>
                </c:pt>
                <c:pt idx="57">
                  <c:v>743.03973389999999</c:v>
                </c:pt>
                <c:pt idx="58">
                  <c:v>742.04949950000002</c:v>
                </c:pt>
                <c:pt idx="59">
                  <c:v>741.05889890000003</c:v>
                </c:pt>
                <c:pt idx="60">
                  <c:v>740.06793210000001</c:v>
                </c:pt>
                <c:pt idx="61">
                  <c:v>738.93499759999997</c:v>
                </c:pt>
                <c:pt idx="62">
                  <c:v>737.94329830000004</c:v>
                </c:pt>
                <c:pt idx="63">
                  <c:v>736.95123290000004</c:v>
                </c:pt>
                <c:pt idx="64">
                  <c:v>735.95886229999996</c:v>
                </c:pt>
                <c:pt idx="65">
                  <c:v>734.96612549999998</c:v>
                </c:pt>
                <c:pt idx="66">
                  <c:v>733.97302249999996</c:v>
                </c:pt>
                <c:pt idx="67">
                  <c:v>732.97961429999998</c:v>
                </c:pt>
                <c:pt idx="68">
                  <c:v>731.98583980000001</c:v>
                </c:pt>
                <c:pt idx="69">
                  <c:v>730.99169919999997</c:v>
                </c:pt>
                <c:pt idx="70">
                  <c:v>729.99725339999998</c:v>
                </c:pt>
                <c:pt idx="71">
                  <c:v>729.00244139999995</c:v>
                </c:pt>
                <c:pt idx="72">
                  <c:v>728.00726320000001</c:v>
                </c:pt>
                <c:pt idx="73">
                  <c:v>727.0117798</c:v>
                </c:pt>
                <c:pt idx="74">
                  <c:v>726.01593019999996</c:v>
                </c:pt>
                <c:pt idx="75">
                  <c:v>725.0197144</c:v>
                </c:pt>
                <c:pt idx="76">
                  <c:v>724.02319339999997</c:v>
                </c:pt>
                <c:pt idx="77">
                  <c:v>723.02630620000002</c:v>
                </c:pt>
                <c:pt idx="78">
                  <c:v>722.0291138</c:v>
                </c:pt>
                <c:pt idx="79">
                  <c:v>721.03155519999996</c:v>
                </c:pt>
                <c:pt idx="80">
                  <c:v>720.03369139999995</c:v>
                </c:pt>
                <c:pt idx="81">
                  <c:v>719.03546140000003</c:v>
                </c:pt>
                <c:pt idx="82">
                  <c:v>718.03686519999997</c:v>
                </c:pt>
                <c:pt idx="83">
                  <c:v>717.03796390000002</c:v>
                </c:pt>
                <c:pt idx="84">
                  <c:v>716.03869629999997</c:v>
                </c:pt>
                <c:pt idx="85">
                  <c:v>715.03912349999996</c:v>
                </c:pt>
                <c:pt idx="86">
                  <c:v>714.0391846</c:v>
                </c:pt>
                <c:pt idx="87">
                  <c:v>713.0389404</c:v>
                </c:pt>
                <c:pt idx="88">
                  <c:v>712.03833010000005</c:v>
                </c:pt>
                <c:pt idx="89">
                  <c:v>711.03741460000003</c:v>
                </c:pt>
                <c:pt idx="90">
                  <c:v>710.03613280000002</c:v>
                </c:pt>
                <c:pt idx="91">
                  <c:v>709.03454590000001</c:v>
                </c:pt>
                <c:pt idx="92">
                  <c:v>708.03259279999997</c:v>
                </c:pt>
                <c:pt idx="93">
                  <c:v>707.03033449999998</c:v>
                </c:pt>
                <c:pt idx="94">
                  <c:v>706.02770999999996</c:v>
                </c:pt>
                <c:pt idx="95">
                  <c:v>705.02478029999997</c:v>
                </c:pt>
                <c:pt idx="96">
                  <c:v>704.02148439999996</c:v>
                </c:pt>
                <c:pt idx="97">
                  <c:v>703.01788329999999</c:v>
                </c:pt>
                <c:pt idx="98">
                  <c:v>702.01397710000003</c:v>
                </c:pt>
                <c:pt idx="99">
                  <c:v>701.00970459999996</c:v>
                </c:pt>
                <c:pt idx="100">
                  <c:v>700.00512700000002</c:v>
                </c:pt>
                <c:pt idx="101">
                  <c:v>699.00018309999996</c:v>
                </c:pt>
                <c:pt idx="102">
                  <c:v>697.99493410000002</c:v>
                </c:pt>
                <c:pt idx="103">
                  <c:v>696.98931879999998</c:v>
                </c:pt>
                <c:pt idx="104">
                  <c:v>695.98339840000006</c:v>
                </c:pt>
                <c:pt idx="105">
                  <c:v>694.97717290000003</c:v>
                </c:pt>
                <c:pt idx="106">
                  <c:v>693.9705811</c:v>
                </c:pt>
                <c:pt idx="107">
                  <c:v>692.96368410000002</c:v>
                </c:pt>
                <c:pt idx="108">
                  <c:v>691.95648189999997</c:v>
                </c:pt>
                <c:pt idx="109">
                  <c:v>690.94891359999997</c:v>
                </c:pt>
                <c:pt idx="110">
                  <c:v>689.94104000000004</c:v>
                </c:pt>
                <c:pt idx="111">
                  <c:v>688.93280030000005</c:v>
                </c:pt>
                <c:pt idx="112">
                  <c:v>688.06835939999996</c:v>
                </c:pt>
                <c:pt idx="113">
                  <c:v>687.05957030000002</c:v>
                </c:pt>
                <c:pt idx="114">
                  <c:v>686.05041500000004</c:v>
                </c:pt>
                <c:pt idx="115">
                  <c:v>685.04095459999996</c:v>
                </c:pt>
                <c:pt idx="116">
                  <c:v>684.03118900000004</c:v>
                </c:pt>
                <c:pt idx="117">
                  <c:v>683.02111820000005</c:v>
                </c:pt>
                <c:pt idx="118">
                  <c:v>682.01068120000002</c:v>
                </c:pt>
                <c:pt idx="119">
                  <c:v>680.99993900000004</c:v>
                </c:pt>
                <c:pt idx="120">
                  <c:v>679.98883060000003</c:v>
                </c:pt>
                <c:pt idx="121">
                  <c:v>678.97747800000002</c:v>
                </c:pt>
                <c:pt idx="122">
                  <c:v>677.96575929999995</c:v>
                </c:pt>
                <c:pt idx="123">
                  <c:v>676.95373540000003</c:v>
                </c:pt>
                <c:pt idx="124">
                  <c:v>675.94140630000004</c:v>
                </c:pt>
                <c:pt idx="125">
                  <c:v>674.92871090000006</c:v>
                </c:pt>
                <c:pt idx="126">
                  <c:v>674.06048580000004</c:v>
                </c:pt>
                <c:pt idx="127">
                  <c:v>673.04718019999996</c:v>
                </c:pt>
                <c:pt idx="128">
                  <c:v>672.03363039999999</c:v>
                </c:pt>
                <c:pt idx="129">
                  <c:v>671.0197144</c:v>
                </c:pt>
                <c:pt idx="130">
                  <c:v>670.00549320000005</c:v>
                </c:pt>
                <c:pt idx="131">
                  <c:v>668.99096680000002</c:v>
                </c:pt>
                <c:pt idx="132">
                  <c:v>667.97613530000001</c:v>
                </c:pt>
                <c:pt idx="133">
                  <c:v>666.96099849999996</c:v>
                </c:pt>
                <c:pt idx="134">
                  <c:v>665.94549559999996</c:v>
                </c:pt>
                <c:pt idx="135">
                  <c:v>664.92974849999996</c:v>
                </c:pt>
                <c:pt idx="136">
                  <c:v>664.0587769</c:v>
                </c:pt>
                <c:pt idx="137">
                  <c:v>663.04241939999997</c:v>
                </c:pt>
                <c:pt idx="138">
                  <c:v>662.02575679999995</c:v>
                </c:pt>
                <c:pt idx="139">
                  <c:v>661.00878909999994</c:v>
                </c:pt>
                <c:pt idx="140">
                  <c:v>659.99145510000005</c:v>
                </c:pt>
                <c:pt idx="141">
                  <c:v>658.97381589999998</c:v>
                </c:pt>
                <c:pt idx="142">
                  <c:v>657.95593259999998</c:v>
                </c:pt>
                <c:pt idx="143">
                  <c:v>656.93768309999996</c:v>
                </c:pt>
                <c:pt idx="144">
                  <c:v>656.0646362</c:v>
                </c:pt>
                <c:pt idx="145">
                  <c:v>655.04583739999998</c:v>
                </c:pt>
                <c:pt idx="146">
                  <c:v>654.02673340000001</c:v>
                </c:pt>
                <c:pt idx="147">
                  <c:v>653.00726320000001</c:v>
                </c:pt>
                <c:pt idx="148">
                  <c:v>651.98754880000001</c:v>
                </c:pt>
                <c:pt idx="149">
                  <c:v>650.96746829999995</c:v>
                </c:pt>
                <c:pt idx="150">
                  <c:v>649.9471436</c:v>
                </c:pt>
                <c:pt idx="151">
                  <c:v>649.07232669999996</c:v>
                </c:pt>
                <c:pt idx="152">
                  <c:v>648.05139159999999</c:v>
                </c:pt>
                <c:pt idx="153">
                  <c:v>647.03015140000002</c:v>
                </c:pt>
                <c:pt idx="154">
                  <c:v>646.00860599999999</c:v>
                </c:pt>
                <c:pt idx="155">
                  <c:v>644.98675539999999</c:v>
                </c:pt>
                <c:pt idx="156">
                  <c:v>643.96459960000004</c:v>
                </c:pt>
                <c:pt idx="157">
                  <c:v>642.94219969999995</c:v>
                </c:pt>
                <c:pt idx="158">
                  <c:v>642.06555179999998</c:v>
                </c:pt>
                <c:pt idx="159">
                  <c:v>641.04254149999997</c:v>
                </c:pt>
                <c:pt idx="160">
                  <c:v>640.01922609999997</c:v>
                </c:pt>
                <c:pt idx="161">
                  <c:v>638.99560550000001</c:v>
                </c:pt>
                <c:pt idx="162">
                  <c:v>637.97167969999998</c:v>
                </c:pt>
                <c:pt idx="163">
                  <c:v>636.94750980000003</c:v>
                </c:pt>
                <c:pt idx="164">
                  <c:v>636.06933590000006</c:v>
                </c:pt>
                <c:pt idx="165">
                  <c:v>635.04455570000005</c:v>
                </c:pt>
                <c:pt idx="166">
                  <c:v>634.0194702</c:v>
                </c:pt>
                <c:pt idx="167">
                  <c:v>632.99414060000004</c:v>
                </c:pt>
                <c:pt idx="168">
                  <c:v>631.96844480000004</c:v>
                </c:pt>
                <c:pt idx="169">
                  <c:v>630.94244379999998</c:v>
                </c:pt>
                <c:pt idx="170">
                  <c:v>630.06280519999996</c:v>
                </c:pt>
                <c:pt idx="171">
                  <c:v>629.03631589999998</c:v>
                </c:pt>
                <c:pt idx="172">
                  <c:v>628.00946039999997</c:v>
                </c:pt>
                <c:pt idx="173">
                  <c:v>626.98236080000004</c:v>
                </c:pt>
                <c:pt idx="174">
                  <c:v>625.9549561</c:v>
                </c:pt>
                <c:pt idx="175">
                  <c:v>624.92724610000005</c:v>
                </c:pt>
                <c:pt idx="176">
                  <c:v>624.04614260000005</c:v>
                </c:pt>
                <c:pt idx="177">
                  <c:v>623.01788329999999</c:v>
                </c:pt>
                <c:pt idx="178">
                  <c:v>621.98931879999998</c:v>
                </c:pt>
                <c:pt idx="179">
                  <c:v>620.96044919999997</c:v>
                </c:pt>
                <c:pt idx="180">
                  <c:v>619.93133539999997</c:v>
                </c:pt>
                <c:pt idx="181">
                  <c:v>619.0490112</c:v>
                </c:pt>
                <c:pt idx="182">
                  <c:v>618.01928710000004</c:v>
                </c:pt>
                <c:pt idx="183">
                  <c:v>616.98931879999998</c:v>
                </c:pt>
                <c:pt idx="184">
                  <c:v>615.95904540000004</c:v>
                </c:pt>
                <c:pt idx="185">
                  <c:v>614.92852779999998</c:v>
                </c:pt>
                <c:pt idx="186">
                  <c:v>614.04498290000004</c:v>
                </c:pt>
                <c:pt idx="187">
                  <c:v>613.01385500000004</c:v>
                </c:pt>
                <c:pt idx="188">
                  <c:v>611.98248290000004</c:v>
                </c:pt>
                <c:pt idx="189">
                  <c:v>610.95080570000005</c:v>
                </c:pt>
                <c:pt idx="190">
                  <c:v>610.06628420000004</c:v>
                </c:pt>
                <c:pt idx="191">
                  <c:v>609.03411870000002</c:v>
                </c:pt>
                <c:pt idx="192">
                  <c:v>608.00158690000001</c:v>
                </c:pt>
                <c:pt idx="193">
                  <c:v>606.96881099999996</c:v>
                </c:pt>
                <c:pt idx="194">
                  <c:v>605.93579099999999</c:v>
                </c:pt>
                <c:pt idx="195">
                  <c:v>605.05004880000001</c:v>
                </c:pt>
                <c:pt idx="196">
                  <c:v>604.01647949999995</c:v>
                </c:pt>
                <c:pt idx="197">
                  <c:v>602.98260500000004</c:v>
                </c:pt>
                <c:pt idx="198">
                  <c:v>601.94842530000005</c:v>
                </c:pt>
                <c:pt idx="199">
                  <c:v>601.06176760000005</c:v>
                </c:pt>
                <c:pt idx="200">
                  <c:v>600.02709960000004</c:v>
                </c:pt>
                <c:pt idx="201">
                  <c:v>598.99212650000004</c:v>
                </c:pt>
                <c:pt idx="202">
                  <c:v>597.9568481</c:v>
                </c:pt>
                <c:pt idx="203">
                  <c:v>597.06927489999998</c:v>
                </c:pt>
                <c:pt idx="204">
                  <c:v>596.03344730000003</c:v>
                </c:pt>
                <c:pt idx="205">
                  <c:v>594.99743650000005</c:v>
                </c:pt>
                <c:pt idx="206">
                  <c:v>593.9610596</c:v>
                </c:pt>
                <c:pt idx="207">
                  <c:v>593.07257079999999</c:v>
                </c:pt>
                <c:pt idx="208">
                  <c:v>592.03570560000003</c:v>
                </c:pt>
                <c:pt idx="209">
                  <c:v>590.99853519999999</c:v>
                </c:pt>
                <c:pt idx="210">
                  <c:v>589.96112059999996</c:v>
                </c:pt>
                <c:pt idx="211">
                  <c:v>589.07171630000005</c:v>
                </c:pt>
                <c:pt idx="212">
                  <c:v>588.03375240000003</c:v>
                </c:pt>
                <c:pt idx="213">
                  <c:v>586.99554439999997</c:v>
                </c:pt>
                <c:pt idx="214">
                  <c:v>585.95703130000004</c:v>
                </c:pt>
                <c:pt idx="215">
                  <c:v>585.06671140000003</c:v>
                </c:pt>
                <c:pt idx="216">
                  <c:v>584.02770999999996</c:v>
                </c:pt>
                <c:pt idx="217">
                  <c:v>582.98840329999996</c:v>
                </c:pt>
                <c:pt idx="218">
                  <c:v>581.94885250000004</c:v>
                </c:pt>
                <c:pt idx="219">
                  <c:v>581.05755620000002</c:v>
                </c:pt>
                <c:pt idx="220">
                  <c:v>580.01751709999996</c:v>
                </c:pt>
                <c:pt idx="221">
                  <c:v>578.97717290000003</c:v>
                </c:pt>
                <c:pt idx="222">
                  <c:v>577.93658449999998</c:v>
                </c:pt>
                <c:pt idx="223">
                  <c:v>577.04437259999997</c:v>
                </c:pt>
                <c:pt idx="224">
                  <c:v>576.00329590000001</c:v>
                </c:pt>
                <c:pt idx="225">
                  <c:v>574.96191409999994</c:v>
                </c:pt>
                <c:pt idx="226">
                  <c:v>574.06903079999995</c:v>
                </c:pt>
                <c:pt idx="227">
                  <c:v>573.0271606</c:v>
                </c:pt>
                <c:pt idx="228">
                  <c:v>571.98498540000003</c:v>
                </c:pt>
                <c:pt idx="229">
                  <c:v>570.94256589999998</c:v>
                </c:pt>
                <c:pt idx="230">
                  <c:v>570.04882810000004</c:v>
                </c:pt>
                <c:pt idx="231">
                  <c:v>569.00592040000004</c:v>
                </c:pt>
                <c:pt idx="232">
                  <c:v>567.96270749999996</c:v>
                </c:pt>
                <c:pt idx="233">
                  <c:v>567.06829830000004</c:v>
                </c:pt>
                <c:pt idx="234">
                  <c:v>566.02459720000002</c:v>
                </c:pt>
                <c:pt idx="235">
                  <c:v>564.9806519</c:v>
                </c:pt>
                <c:pt idx="236">
                  <c:v>563.93640140000002</c:v>
                </c:pt>
                <c:pt idx="237">
                  <c:v>563.04113770000004</c:v>
                </c:pt>
                <c:pt idx="238">
                  <c:v>561.99639890000003</c:v>
                </c:pt>
                <c:pt idx="239">
                  <c:v>560.95141599999999</c:v>
                </c:pt>
                <c:pt idx="240">
                  <c:v>560.05554199999995</c:v>
                </c:pt>
                <c:pt idx="241">
                  <c:v>559.01000980000003</c:v>
                </c:pt>
                <c:pt idx="242">
                  <c:v>557.96429439999997</c:v>
                </c:pt>
                <c:pt idx="243">
                  <c:v>557.06774900000005</c:v>
                </c:pt>
                <c:pt idx="244">
                  <c:v>556.02148439999996</c:v>
                </c:pt>
                <c:pt idx="245">
                  <c:v>554.97497559999999</c:v>
                </c:pt>
                <c:pt idx="246">
                  <c:v>553.92822269999999</c:v>
                </c:pt>
                <c:pt idx="247">
                  <c:v>553.03082280000001</c:v>
                </c:pt>
                <c:pt idx="248">
                  <c:v>551.98358150000001</c:v>
                </c:pt>
                <c:pt idx="249">
                  <c:v>550.93603519999999</c:v>
                </c:pt>
                <c:pt idx="250">
                  <c:v>550.03796390000002</c:v>
                </c:pt>
                <c:pt idx="251">
                  <c:v>548.98999019999997</c:v>
                </c:pt>
                <c:pt idx="252">
                  <c:v>547.94177249999996</c:v>
                </c:pt>
                <c:pt idx="253">
                  <c:v>547.04309079999996</c:v>
                </c:pt>
                <c:pt idx="254">
                  <c:v>545.9943237</c:v>
                </c:pt>
                <c:pt idx="255">
                  <c:v>544.94537349999996</c:v>
                </c:pt>
                <c:pt idx="256">
                  <c:v>544.04602050000005</c:v>
                </c:pt>
                <c:pt idx="257">
                  <c:v>542.99658199999999</c:v>
                </c:pt>
                <c:pt idx="258">
                  <c:v>541.94683840000005</c:v>
                </c:pt>
                <c:pt idx="259">
                  <c:v>541.046875</c:v>
                </c:pt>
                <c:pt idx="260">
                  <c:v>539.99670409999999</c:v>
                </c:pt>
                <c:pt idx="261">
                  <c:v>538.94622800000002</c:v>
                </c:pt>
                <c:pt idx="262">
                  <c:v>538.04565430000002</c:v>
                </c:pt>
                <c:pt idx="263">
                  <c:v>536.99475099999995</c:v>
                </c:pt>
                <c:pt idx="264">
                  <c:v>535.94360349999999</c:v>
                </c:pt>
                <c:pt idx="265">
                  <c:v>535.04235840000001</c:v>
                </c:pt>
                <c:pt idx="266">
                  <c:v>533.99072269999999</c:v>
                </c:pt>
                <c:pt idx="267">
                  <c:v>532.93884279999997</c:v>
                </c:pt>
                <c:pt idx="268">
                  <c:v>532.03704830000004</c:v>
                </c:pt>
                <c:pt idx="269">
                  <c:v>530.98468019999996</c:v>
                </c:pt>
                <c:pt idx="270">
                  <c:v>529.93206789999999</c:v>
                </c:pt>
                <c:pt idx="271">
                  <c:v>529.02960210000003</c:v>
                </c:pt>
                <c:pt idx="272">
                  <c:v>527.9765625</c:v>
                </c:pt>
                <c:pt idx="273">
                  <c:v>527.07373050000001</c:v>
                </c:pt>
                <c:pt idx="274">
                  <c:v>526.02020259999995</c:v>
                </c:pt>
                <c:pt idx="275">
                  <c:v>524.96643070000005</c:v>
                </c:pt>
                <c:pt idx="276">
                  <c:v>524.06298830000003</c:v>
                </c:pt>
                <c:pt idx="277">
                  <c:v>523.00872800000002</c:v>
                </c:pt>
                <c:pt idx="278">
                  <c:v>521.95422359999998</c:v>
                </c:pt>
                <c:pt idx="279">
                  <c:v>521.05017090000001</c:v>
                </c:pt>
                <c:pt idx="280">
                  <c:v>519.99523929999998</c:v>
                </c:pt>
                <c:pt idx="281">
                  <c:v>518.94006349999995</c:v>
                </c:pt>
                <c:pt idx="282">
                  <c:v>518.03540039999996</c:v>
                </c:pt>
                <c:pt idx="283">
                  <c:v>516.97979740000005</c:v>
                </c:pt>
                <c:pt idx="284">
                  <c:v>516.07470699999999</c:v>
                </c:pt>
                <c:pt idx="285">
                  <c:v>515.01861570000005</c:v>
                </c:pt>
                <c:pt idx="286">
                  <c:v>513.96228029999997</c:v>
                </c:pt>
                <c:pt idx="287">
                  <c:v>513.05664060000004</c:v>
                </c:pt>
                <c:pt idx="288">
                  <c:v>511.9998779</c:v>
                </c:pt>
                <c:pt idx="289">
                  <c:v>510.94284060000001</c:v>
                </c:pt>
                <c:pt idx="290">
                  <c:v>510.03662109999999</c:v>
                </c:pt>
                <c:pt idx="291">
                  <c:v>508.97915649999999</c:v>
                </c:pt>
                <c:pt idx="292">
                  <c:v>508.07254030000001</c:v>
                </c:pt>
                <c:pt idx="293">
                  <c:v>507.01461790000002</c:v>
                </c:pt>
                <c:pt idx="294">
                  <c:v>505.95645139999999</c:v>
                </c:pt>
                <c:pt idx="295">
                  <c:v>505.04928589999997</c:v>
                </c:pt>
                <c:pt idx="296">
                  <c:v>503.99066160000001</c:v>
                </c:pt>
                <c:pt idx="297">
                  <c:v>502.9318237</c:v>
                </c:pt>
                <c:pt idx="298">
                  <c:v>502.02404790000003</c:v>
                </c:pt>
                <c:pt idx="299">
                  <c:v>500.96475220000002</c:v>
                </c:pt>
                <c:pt idx="300">
                  <c:v>500.0566101</c:v>
                </c:pt>
                <c:pt idx="301">
                  <c:v>498.9968872</c:v>
                </c:pt>
                <c:pt idx="302">
                  <c:v>497.93695070000001</c:v>
                </c:pt>
                <c:pt idx="303">
                  <c:v>497.02822880000002</c:v>
                </c:pt>
                <c:pt idx="304">
                  <c:v>495.96783449999998</c:v>
                </c:pt>
                <c:pt idx="305">
                  <c:v>495.05871580000002</c:v>
                </c:pt>
                <c:pt idx="306">
                  <c:v>493.99789429999998</c:v>
                </c:pt>
                <c:pt idx="307">
                  <c:v>492.93682860000001</c:v>
                </c:pt>
                <c:pt idx="308">
                  <c:v>492.0271606</c:v>
                </c:pt>
                <c:pt idx="309">
                  <c:v>490.96566769999998</c:v>
                </c:pt>
                <c:pt idx="310">
                  <c:v>490.0556335</c:v>
                </c:pt>
                <c:pt idx="311">
                  <c:v>488.99371339999999</c:v>
                </c:pt>
                <c:pt idx="312">
                  <c:v>487.93154909999998</c:v>
                </c:pt>
                <c:pt idx="313">
                  <c:v>487.02096560000001</c:v>
                </c:pt>
                <c:pt idx="314">
                  <c:v>485.95837399999999</c:v>
                </c:pt>
                <c:pt idx="315">
                  <c:v>485.04742429999999</c:v>
                </c:pt>
                <c:pt idx="316">
                  <c:v>483.98440549999998</c:v>
                </c:pt>
                <c:pt idx="317">
                  <c:v>483.0730896</c:v>
                </c:pt>
                <c:pt idx="318">
                  <c:v>482.0096436</c:v>
                </c:pt>
                <c:pt idx="319">
                  <c:v>480.94598389999999</c:v>
                </c:pt>
                <c:pt idx="320">
                  <c:v>480.03411870000002</c:v>
                </c:pt>
                <c:pt idx="321">
                  <c:v>478.97003169999999</c:v>
                </c:pt>
                <c:pt idx="322">
                  <c:v>478.0578003</c:v>
                </c:pt>
                <c:pt idx="323">
                  <c:v>476.99328609999998</c:v>
                </c:pt>
                <c:pt idx="324">
                  <c:v>475.92855830000002</c:v>
                </c:pt>
                <c:pt idx="325">
                  <c:v>475.01577759999998</c:v>
                </c:pt>
                <c:pt idx="326">
                  <c:v>473.95062259999997</c:v>
                </c:pt>
                <c:pt idx="327">
                  <c:v>473.03747559999999</c:v>
                </c:pt>
                <c:pt idx="328">
                  <c:v>471.97192380000001</c:v>
                </c:pt>
                <c:pt idx="329">
                  <c:v>471.0584106</c:v>
                </c:pt>
                <c:pt idx="330">
                  <c:v>469.99246219999998</c:v>
                </c:pt>
                <c:pt idx="331">
                  <c:v>468.92626949999999</c:v>
                </c:pt>
                <c:pt idx="332">
                  <c:v>468.01220699999999</c:v>
                </c:pt>
                <c:pt idx="333">
                  <c:v>466.94561770000001</c:v>
                </c:pt>
                <c:pt idx="334">
                  <c:v>466.03121950000002</c:v>
                </c:pt>
                <c:pt idx="335">
                  <c:v>464.96420289999998</c:v>
                </c:pt>
                <c:pt idx="336">
                  <c:v>464.04943850000001</c:v>
                </c:pt>
                <c:pt idx="337">
                  <c:v>462.98202509999999</c:v>
                </c:pt>
                <c:pt idx="338">
                  <c:v>462.06692500000003</c:v>
                </c:pt>
                <c:pt idx="339">
                  <c:v>460.99911500000002</c:v>
                </c:pt>
                <c:pt idx="340">
                  <c:v>459.93109129999999</c:v>
                </c:pt>
                <c:pt idx="341">
                  <c:v>459.01544189999998</c:v>
                </c:pt>
                <c:pt idx="342">
                  <c:v>457.94702150000001</c:v>
                </c:pt>
                <c:pt idx="343">
                  <c:v>457.0310364</c:v>
                </c:pt>
                <c:pt idx="344">
                  <c:v>455.96218870000001</c:v>
                </c:pt>
                <c:pt idx="345">
                  <c:v>455.04586790000002</c:v>
                </c:pt>
                <c:pt idx="346">
                  <c:v>453.97665410000002</c:v>
                </c:pt>
                <c:pt idx="347">
                  <c:v>453.05996699999997</c:v>
                </c:pt>
                <c:pt idx="348">
                  <c:v>451.9903564</c:v>
                </c:pt>
                <c:pt idx="349">
                  <c:v>451.07333369999998</c:v>
                </c:pt>
                <c:pt idx="350">
                  <c:v>450.00332639999999</c:v>
                </c:pt>
                <c:pt idx="351">
                  <c:v>448.93307499999997</c:v>
                </c:pt>
                <c:pt idx="352">
                  <c:v>448.01553339999998</c:v>
                </c:pt>
                <c:pt idx="353">
                  <c:v>446.94491579999999</c:v>
                </c:pt>
                <c:pt idx="354">
                  <c:v>446.02706910000001</c:v>
                </c:pt>
                <c:pt idx="355">
                  <c:v>444.9560242</c:v>
                </c:pt>
                <c:pt idx="356">
                  <c:v>444.03784180000002</c:v>
                </c:pt>
                <c:pt idx="357">
                  <c:v>442.96643069999999</c:v>
                </c:pt>
                <c:pt idx="358">
                  <c:v>442.04788209999998</c:v>
                </c:pt>
                <c:pt idx="359">
                  <c:v>440.97610470000001</c:v>
                </c:pt>
                <c:pt idx="360">
                  <c:v>440.05725100000001</c:v>
                </c:pt>
                <c:pt idx="361">
                  <c:v>438.98504639999999</c:v>
                </c:pt>
                <c:pt idx="362">
                  <c:v>438.06585689999997</c:v>
                </c:pt>
                <c:pt idx="363">
                  <c:v>436.99328609999998</c:v>
                </c:pt>
                <c:pt idx="364">
                  <c:v>436.07376099999999</c:v>
                </c:pt>
                <c:pt idx="365">
                  <c:v>435.00082400000002</c:v>
                </c:pt>
                <c:pt idx="366">
                  <c:v>433.9276428</c:v>
                </c:pt>
                <c:pt idx="367">
                  <c:v>433.00762939999998</c:v>
                </c:pt>
                <c:pt idx="368">
                  <c:v>431.93408199999999</c:v>
                </c:pt>
                <c:pt idx="369">
                  <c:v>431.01376340000002</c:v>
                </c:pt>
                <c:pt idx="370">
                  <c:v>429.93984990000001</c:v>
                </c:pt>
                <c:pt idx="371">
                  <c:v>429.01916499999999</c:v>
                </c:pt>
                <c:pt idx="372">
                  <c:v>427.94488530000001</c:v>
                </c:pt>
                <c:pt idx="373">
                  <c:v>427.02389529999999</c:v>
                </c:pt>
                <c:pt idx="374">
                  <c:v>425.94921879999998</c:v>
                </c:pt>
                <c:pt idx="375">
                  <c:v>425.02792360000001</c:v>
                </c:pt>
                <c:pt idx="376">
                  <c:v>423.95288090000003</c:v>
                </c:pt>
                <c:pt idx="377">
                  <c:v>423.03125</c:v>
                </c:pt>
                <c:pt idx="378">
                  <c:v>421.95584109999999</c:v>
                </c:pt>
                <c:pt idx="379">
                  <c:v>421.033905</c:v>
                </c:pt>
                <c:pt idx="380">
                  <c:v>419.95809939999998</c:v>
                </c:pt>
                <c:pt idx="381">
                  <c:v>419.03585820000001</c:v>
                </c:pt>
                <c:pt idx="382">
                  <c:v>417.95971680000002</c:v>
                </c:pt>
                <c:pt idx="383">
                  <c:v>417.0371399</c:v>
                </c:pt>
                <c:pt idx="384">
                  <c:v>415.96060180000001</c:v>
                </c:pt>
                <c:pt idx="385">
                  <c:v>415.03771970000003</c:v>
                </c:pt>
                <c:pt idx="386">
                  <c:v>413.96084589999998</c:v>
                </c:pt>
                <c:pt idx="387">
                  <c:v>413.03765870000001</c:v>
                </c:pt>
                <c:pt idx="388">
                  <c:v>411.96041869999999</c:v>
                </c:pt>
                <c:pt idx="389">
                  <c:v>411.03689580000002</c:v>
                </c:pt>
                <c:pt idx="390">
                  <c:v>409.95932010000001</c:v>
                </c:pt>
                <c:pt idx="391">
                  <c:v>409.03549190000001</c:v>
                </c:pt>
                <c:pt idx="392">
                  <c:v>407.95751949999999</c:v>
                </c:pt>
                <c:pt idx="393">
                  <c:v>407.03341669999998</c:v>
                </c:pt>
                <c:pt idx="394">
                  <c:v>405.95507809999998</c:v>
                </c:pt>
                <c:pt idx="395">
                  <c:v>405.03067019999997</c:v>
                </c:pt>
                <c:pt idx="396">
                  <c:v>403.95199580000002</c:v>
                </c:pt>
                <c:pt idx="397">
                  <c:v>403.02725220000002</c:v>
                </c:pt>
                <c:pt idx="398">
                  <c:v>401.94824219999998</c:v>
                </c:pt>
                <c:pt idx="399">
                  <c:v>401.02319340000003</c:v>
                </c:pt>
                <c:pt idx="400">
                  <c:v>399.94381709999999</c:v>
                </c:pt>
                <c:pt idx="401">
                  <c:v>399.01849370000002</c:v>
                </c:pt>
                <c:pt idx="402">
                  <c:v>397.93878169999999</c:v>
                </c:pt>
                <c:pt idx="403">
                  <c:v>397.01315310000001</c:v>
                </c:pt>
                <c:pt idx="404">
                  <c:v>395.93307499999997</c:v>
                </c:pt>
                <c:pt idx="405">
                  <c:v>395.00714110000001</c:v>
                </c:pt>
                <c:pt idx="406">
                  <c:v>393.9266968</c:v>
                </c:pt>
                <c:pt idx="407">
                  <c:v>393.00048829999997</c:v>
                </c:pt>
                <c:pt idx="408">
                  <c:v>392.07412720000002</c:v>
                </c:pt>
                <c:pt idx="409">
                  <c:v>390.99319459999998</c:v>
                </c:pt>
                <c:pt idx="410">
                  <c:v>390.0665588</c:v>
                </c:pt>
                <c:pt idx="411">
                  <c:v>388.98529050000002</c:v>
                </c:pt>
                <c:pt idx="412">
                  <c:v>388.05831910000001</c:v>
                </c:pt>
                <c:pt idx="413">
                  <c:v>386.97671509999998</c:v>
                </c:pt>
                <c:pt idx="414">
                  <c:v>386.04949950000002</c:v>
                </c:pt>
                <c:pt idx="415">
                  <c:v>384.96752930000002</c:v>
                </c:pt>
                <c:pt idx="416">
                  <c:v>384.0400085</c:v>
                </c:pt>
                <c:pt idx="417">
                  <c:v>382.95773320000001</c:v>
                </c:pt>
                <c:pt idx="418">
                  <c:v>382.02990720000003</c:v>
                </c:pt>
                <c:pt idx="419">
                  <c:v>380.94729610000002</c:v>
                </c:pt>
                <c:pt idx="420">
                  <c:v>380.01919559999999</c:v>
                </c:pt>
                <c:pt idx="421">
                  <c:v>378.93624879999999</c:v>
                </c:pt>
                <c:pt idx="422">
                  <c:v>378.00784299999998</c:v>
                </c:pt>
                <c:pt idx="423">
                  <c:v>376.92456049999998</c:v>
                </c:pt>
                <c:pt idx="424">
                  <c:v>375.9959106</c:v>
                </c:pt>
                <c:pt idx="425">
                  <c:v>375.06710820000001</c:v>
                </c:pt>
                <c:pt idx="426">
                  <c:v>373.98333739999998</c:v>
                </c:pt>
                <c:pt idx="427">
                  <c:v>373.05426030000001</c:v>
                </c:pt>
                <c:pt idx="428">
                  <c:v>371.97018430000003</c:v>
                </c:pt>
                <c:pt idx="429">
                  <c:v>371.04080199999999</c:v>
                </c:pt>
                <c:pt idx="430">
                  <c:v>369.95639039999998</c:v>
                </c:pt>
                <c:pt idx="431">
                  <c:v>369.02676389999999</c:v>
                </c:pt>
                <c:pt idx="432">
                  <c:v>367.94201659999999</c:v>
                </c:pt>
                <c:pt idx="433">
                  <c:v>367.01208500000001</c:v>
                </c:pt>
                <c:pt idx="434">
                  <c:v>365.9270325</c:v>
                </c:pt>
                <c:pt idx="435">
                  <c:v>364.99685670000002</c:v>
                </c:pt>
                <c:pt idx="436">
                  <c:v>364.06652830000002</c:v>
                </c:pt>
                <c:pt idx="437">
                  <c:v>362.98098750000003</c:v>
                </c:pt>
                <c:pt idx="438">
                  <c:v>362.05041499999999</c:v>
                </c:pt>
                <c:pt idx="439">
                  <c:v>360.96456910000001</c:v>
                </c:pt>
                <c:pt idx="440">
                  <c:v>360.03369140000001</c:v>
                </c:pt>
                <c:pt idx="441">
                  <c:v>358.94754030000001</c:v>
                </c:pt>
                <c:pt idx="442">
                  <c:v>358.01641849999999</c:v>
                </c:pt>
                <c:pt idx="443">
                  <c:v>356.92993159999997</c:v>
                </c:pt>
                <c:pt idx="444">
                  <c:v>355.99853519999999</c:v>
                </c:pt>
                <c:pt idx="445">
                  <c:v>355.06701659999999</c:v>
                </c:pt>
                <c:pt idx="446">
                  <c:v>353.98007200000001</c:v>
                </c:pt>
                <c:pt idx="447">
                  <c:v>353.04827879999999</c:v>
                </c:pt>
                <c:pt idx="448">
                  <c:v>351.9610596</c:v>
                </c:pt>
                <c:pt idx="449">
                  <c:v>351.02899170000001</c:v>
                </c:pt>
                <c:pt idx="450">
                  <c:v>349.94143680000002</c:v>
                </c:pt>
                <c:pt idx="451">
                  <c:v>349.0091248</c:v>
                </c:pt>
                <c:pt idx="452">
                  <c:v>348.07669069999997</c:v>
                </c:pt>
                <c:pt idx="453">
                  <c:v>346.98870849999997</c:v>
                </c:pt>
                <c:pt idx="454">
                  <c:v>346.0559998</c:v>
                </c:pt>
                <c:pt idx="455">
                  <c:v>344.96771239999998</c:v>
                </c:pt>
                <c:pt idx="456">
                  <c:v>344.03475950000001</c:v>
                </c:pt>
                <c:pt idx="457">
                  <c:v>342.94613650000002</c:v>
                </c:pt>
                <c:pt idx="458">
                  <c:v>342.01293950000002</c:v>
                </c:pt>
                <c:pt idx="459">
                  <c:v>340.92404169999998</c:v>
                </c:pt>
                <c:pt idx="460">
                  <c:v>339.99057010000001</c:v>
                </c:pt>
                <c:pt idx="461">
                  <c:v>339.05697629999997</c:v>
                </c:pt>
                <c:pt idx="462">
                  <c:v>337.96762080000002</c:v>
                </c:pt>
                <c:pt idx="463">
                  <c:v>337.03378300000003</c:v>
                </c:pt>
                <c:pt idx="464">
                  <c:v>335.94415279999998</c:v>
                </c:pt>
                <c:pt idx="465">
                  <c:v>335.01007079999999</c:v>
                </c:pt>
                <c:pt idx="466">
                  <c:v>334.07586670000001</c:v>
                </c:pt>
                <c:pt idx="467">
                  <c:v>332.98577879999999</c:v>
                </c:pt>
                <c:pt idx="468">
                  <c:v>332.05133060000003</c:v>
                </c:pt>
                <c:pt idx="469">
                  <c:v>330.96096799999998</c:v>
                </c:pt>
                <c:pt idx="470">
                  <c:v>330.02627560000002</c:v>
                </c:pt>
                <c:pt idx="471">
                  <c:v>328.93563840000002</c:v>
                </c:pt>
                <c:pt idx="472">
                  <c:v>328.00067139999999</c:v>
                </c:pt>
                <c:pt idx="473">
                  <c:v>327.0656128</c:v>
                </c:pt>
                <c:pt idx="474">
                  <c:v>325.97454829999998</c:v>
                </c:pt>
                <c:pt idx="475">
                  <c:v>325.03921509999998</c:v>
                </c:pt>
                <c:pt idx="476">
                  <c:v>323.94787600000001</c:v>
                </c:pt>
                <c:pt idx="477">
                  <c:v>323.01232909999999</c:v>
                </c:pt>
                <c:pt idx="478">
                  <c:v>322.07666019999999</c:v>
                </c:pt>
                <c:pt idx="479">
                  <c:v>320.98489380000001</c:v>
                </c:pt>
                <c:pt idx="480">
                  <c:v>320.04898070000002</c:v>
                </c:pt>
                <c:pt idx="481">
                  <c:v>318.95693970000002</c:v>
                </c:pt>
                <c:pt idx="482">
                  <c:v>318.0207825</c:v>
                </c:pt>
                <c:pt idx="483">
                  <c:v>316.92846680000002</c:v>
                </c:pt>
                <c:pt idx="484">
                  <c:v>315.9920654</c:v>
                </c:pt>
                <c:pt idx="485">
                  <c:v>315.05557249999998</c:v>
                </c:pt>
                <c:pt idx="486">
                  <c:v>313.9628601</c:v>
                </c:pt>
                <c:pt idx="487">
                  <c:v>313.02612299999998</c:v>
                </c:pt>
                <c:pt idx="488">
                  <c:v>311.93310550000001</c:v>
                </c:pt>
                <c:pt idx="489">
                  <c:v>310.9961548</c:v>
                </c:pt>
                <c:pt idx="490">
                  <c:v>310.05905150000001</c:v>
                </c:pt>
                <c:pt idx="491">
                  <c:v>308.96566769999998</c:v>
                </c:pt>
                <c:pt idx="492">
                  <c:v>308.0283508</c:v>
                </c:pt>
                <c:pt idx="493">
                  <c:v>306.93469240000002</c:v>
                </c:pt>
                <c:pt idx="494">
                  <c:v>305.99716189999998</c:v>
                </c:pt>
                <c:pt idx="495">
                  <c:v>305.0595093</c:v>
                </c:pt>
                <c:pt idx="496">
                  <c:v>303.96545409999999</c:v>
                </c:pt>
                <c:pt idx="497">
                  <c:v>303.02758790000001</c:v>
                </c:pt>
                <c:pt idx="498">
                  <c:v>301.93325809999999</c:v>
                </c:pt>
                <c:pt idx="499">
                  <c:v>300.99514770000002</c:v>
                </c:pt>
                <c:pt idx="500">
                  <c:v>300.05694579999999</c:v>
                </c:pt>
                <c:pt idx="501">
                  <c:v>298.96221919999999</c:v>
                </c:pt>
                <c:pt idx="502">
                  <c:v>298.02380369999997</c:v>
                </c:pt>
                <c:pt idx="503">
                  <c:v>296.928833</c:v>
                </c:pt>
                <c:pt idx="504">
                  <c:v>295.99017329999998</c:v>
                </c:pt>
                <c:pt idx="505">
                  <c:v>295.05142210000002</c:v>
                </c:pt>
                <c:pt idx="506">
                  <c:v>293.95608520000002</c:v>
                </c:pt>
                <c:pt idx="507">
                  <c:v>293.01708980000001</c:v>
                </c:pt>
                <c:pt idx="508">
                  <c:v>292.0780029</c:v>
                </c:pt>
                <c:pt idx="509">
                  <c:v>290.98229980000002</c:v>
                </c:pt>
                <c:pt idx="510">
                  <c:v>290.04299930000002</c:v>
                </c:pt>
                <c:pt idx="511">
                  <c:v>288.94702150000001</c:v>
                </c:pt>
                <c:pt idx="512">
                  <c:v>288.00750729999999</c:v>
                </c:pt>
                <c:pt idx="513">
                  <c:v>287.06787109999999</c:v>
                </c:pt>
                <c:pt idx="514">
                  <c:v>285.9715271</c:v>
                </c:pt>
                <c:pt idx="515">
                  <c:v>285.03170779999999</c:v>
                </c:pt>
                <c:pt idx="516">
                  <c:v>283.93511960000001</c:v>
                </c:pt>
                <c:pt idx="517">
                  <c:v>282.99505620000002</c:v>
                </c:pt>
                <c:pt idx="518">
                  <c:v>282.05493159999997</c:v>
                </c:pt>
                <c:pt idx="519">
                  <c:v>280.95797729999998</c:v>
                </c:pt>
                <c:pt idx="520">
                  <c:v>280.01760860000002</c:v>
                </c:pt>
                <c:pt idx="521">
                  <c:v>279.077179</c:v>
                </c:pt>
                <c:pt idx="522">
                  <c:v>277.97985840000001</c:v>
                </c:pt>
                <c:pt idx="523">
                  <c:v>277.0391846</c:v>
                </c:pt>
                <c:pt idx="524">
                  <c:v>275.94161989999998</c:v>
                </c:pt>
                <c:pt idx="525">
                  <c:v>275.00076289999998</c:v>
                </c:pt>
                <c:pt idx="526">
                  <c:v>274.05981450000002</c:v>
                </c:pt>
                <c:pt idx="527">
                  <c:v>272.9618835</c:v>
                </c:pt>
                <c:pt idx="528">
                  <c:v>272.02072140000001</c:v>
                </c:pt>
                <c:pt idx="529">
                  <c:v>270.92257690000002</c:v>
                </c:pt>
                <c:pt idx="530">
                  <c:v>269.98120119999999</c:v>
                </c:pt>
                <c:pt idx="531">
                  <c:v>269.03973389999999</c:v>
                </c:pt>
                <c:pt idx="532">
                  <c:v>267.9412537</c:v>
                </c:pt>
                <c:pt idx="533">
                  <c:v>266.99957280000001</c:v>
                </c:pt>
                <c:pt idx="534">
                  <c:v>266.05783079999998</c:v>
                </c:pt>
                <c:pt idx="535">
                  <c:v>264.95898440000002</c:v>
                </c:pt>
                <c:pt idx="536">
                  <c:v>264.01702879999999</c:v>
                </c:pt>
                <c:pt idx="537">
                  <c:v>263.07498170000002</c:v>
                </c:pt>
                <c:pt idx="538">
                  <c:v>261.97579960000002</c:v>
                </c:pt>
                <c:pt idx="539">
                  <c:v>261.03356930000001</c:v>
                </c:pt>
                <c:pt idx="540">
                  <c:v>259.93417360000001</c:v>
                </c:pt>
                <c:pt idx="541">
                  <c:v>258.99172970000001</c:v>
                </c:pt>
                <c:pt idx="542">
                  <c:v>258.04919430000001</c:v>
                </c:pt>
                <c:pt idx="543">
                  <c:v>256.94946290000001</c:v>
                </c:pt>
                <c:pt idx="544">
                  <c:v>256.0067444</c:v>
                </c:pt>
                <c:pt idx="545">
                  <c:v>255.06391909999999</c:v>
                </c:pt>
                <c:pt idx="546">
                  <c:v>253.96386720000001</c:v>
                </c:pt>
                <c:pt idx="547">
                  <c:v>253.02085880000001</c:v>
                </c:pt>
                <c:pt idx="548">
                  <c:v>252.07777400000001</c:v>
                </c:pt>
                <c:pt idx="549">
                  <c:v>250.97738649999999</c:v>
                </c:pt>
                <c:pt idx="550">
                  <c:v>250.03410339999999</c:v>
                </c:pt>
                <c:pt idx="551">
                  <c:v>248.93986509999999</c:v>
                </c:pt>
                <c:pt idx="552">
                  <c:v>248.0020294</c:v>
                </c:pt>
                <c:pt idx="553">
                  <c:v>247.06410220000001</c:v>
                </c:pt>
                <c:pt idx="554">
                  <c:v>245.96974180000001</c:v>
                </c:pt>
                <c:pt idx="555">
                  <c:v>245.0316315</c:v>
                </c:pt>
                <c:pt idx="556">
                  <c:v>243.93707280000001</c:v>
                </c:pt>
                <c:pt idx="557">
                  <c:v>242.9987793</c:v>
                </c:pt>
                <c:pt idx="558">
                  <c:v>242.06040949999999</c:v>
                </c:pt>
                <c:pt idx="559">
                  <c:v>240.96553040000001</c:v>
                </c:pt>
                <c:pt idx="560">
                  <c:v>240.02697749999999</c:v>
                </c:pt>
                <c:pt idx="561">
                  <c:v>238.93188480000001</c:v>
                </c:pt>
                <c:pt idx="562">
                  <c:v>237.9931488</c:v>
                </c:pt>
                <c:pt idx="563">
                  <c:v>237.05433650000001</c:v>
                </c:pt>
                <c:pt idx="564">
                  <c:v>235.95895390000001</c:v>
                </c:pt>
                <c:pt idx="565">
                  <c:v>235.0199585</c:v>
                </c:pt>
                <c:pt idx="566">
                  <c:v>233.92436219999999</c:v>
                </c:pt>
                <c:pt idx="567">
                  <c:v>232.98519899999999</c:v>
                </c:pt>
                <c:pt idx="568">
                  <c:v>232.04595950000001</c:v>
                </c:pt>
                <c:pt idx="569">
                  <c:v>230.95007319999999</c:v>
                </c:pt>
                <c:pt idx="570">
                  <c:v>230.01065059999999</c:v>
                </c:pt>
                <c:pt idx="571">
                  <c:v>229.0711517</c:v>
                </c:pt>
                <c:pt idx="572">
                  <c:v>227.97497559999999</c:v>
                </c:pt>
                <c:pt idx="573">
                  <c:v>227.03529359999999</c:v>
                </c:pt>
                <c:pt idx="574">
                  <c:v>225.93891909999999</c:v>
                </c:pt>
                <c:pt idx="575">
                  <c:v>224.99908450000001</c:v>
                </c:pt>
                <c:pt idx="576">
                  <c:v>224.05917360000001</c:v>
                </c:pt>
                <c:pt idx="577">
                  <c:v>222.9625092</c:v>
                </c:pt>
                <c:pt idx="578">
                  <c:v>222.02243039999999</c:v>
                </c:pt>
                <c:pt idx="579">
                  <c:v>220.92556759999999</c:v>
                </c:pt>
                <c:pt idx="580">
                  <c:v>219.985321</c:v>
                </c:pt>
                <c:pt idx="581">
                  <c:v>219.04499820000001</c:v>
                </c:pt>
                <c:pt idx="582">
                  <c:v>217.94786070000001</c:v>
                </c:pt>
                <c:pt idx="583">
                  <c:v>217.00738530000001</c:v>
                </c:pt>
                <c:pt idx="584">
                  <c:v>216.0668182</c:v>
                </c:pt>
                <c:pt idx="585">
                  <c:v>214.96940609999999</c:v>
                </c:pt>
                <c:pt idx="586">
                  <c:v>214.02868649999999</c:v>
                </c:pt>
                <c:pt idx="587">
                  <c:v>212.93109129999999</c:v>
                </c:pt>
                <c:pt idx="588">
                  <c:v>211.99021909999999</c:v>
                </c:pt>
                <c:pt idx="589">
                  <c:v>211.0492706</c:v>
                </c:pt>
                <c:pt idx="590">
                  <c:v>209.95140079999999</c:v>
                </c:pt>
                <c:pt idx="591">
                  <c:v>209.01028439999999</c:v>
                </c:pt>
                <c:pt idx="592">
                  <c:v>208.0691071</c:v>
                </c:pt>
                <c:pt idx="593">
                  <c:v>206.97097780000001</c:v>
                </c:pt>
                <c:pt idx="594">
                  <c:v>206.02964779999999</c:v>
                </c:pt>
                <c:pt idx="595">
                  <c:v>204.93133539999999</c:v>
                </c:pt>
                <c:pt idx="596">
                  <c:v>203.98983759999999</c:v>
                </c:pt>
                <c:pt idx="597">
                  <c:v>203.04829409999999</c:v>
                </c:pt>
                <c:pt idx="598">
                  <c:v>201.94972229999999</c:v>
                </c:pt>
                <c:pt idx="599">
                  <c:v>201.00801089999999</c:v>
                </c:pt>
                <c:pt idx="600">
                  <c:v>200.0662384</c:v>
                </c:pt>
              </c:numCache>
            </c:numRef>
          </c:xVal>
          <c:yVal>
            <c:numRef>
              <c:f>'All samples'!$L$3:$L$603</c:f>
              <c:numCache>
                <c:formatCode>General</c:formatCode>
                <c:ptCount val="601"/>
                <c:pt idx="0">
                  <c:v>0.14210022990000001</c:v>
                </c:pt>
                <c:pt idx="1">
                  <c:v>0.119307071</c:v>
                </c:pt>
                <c:pt idx="2">
                  <c:v>0.1122138277</c:v>
                </c:pt>
                <c:pt idx="3">
                  <c:v>0.1221339405</c:v>
                </c:pt>
                <c:pt idx="4">
                  <c:v>0.1142758131</c:v>
                </c:pt>
                <c:pt idx="5">
                  <c:v>0.1136470735</c:v>
                </c:pt>
                <c:pt idx="6">
                  <c:v>0.13135366139999999</c:v>
                </c:pt>
                <c:pt idx="7">
                  <c:v>0.12766753140000001</c:v>
                </c:pt>
                <c:pt idx="8">
                  <c:v>0.1153968051</c:v>
                </c:pt>
                <c:pt idx="9">
                  <c:v>0.1198499054</c:v>
                </c:pt>
                <c:pt idx="10">
                  <c:v>0.1267826557</c:v>
                </c:pt>
                <c:pt idx="11">
                  <c:v>0.1160365716</c:v>
                </c:pt>
                <c:pt idx="12">
                  <c:v>0.1166043505</c:v>
                </c:pt>
                <c:pt idx="13">
                  <c:v>0.11303324250000001</c:v>
                </c:pt>
                <c:pt idx="14">
                  <c:v>0.1126242504</c:v>
                </c:pt>
                <c:pt idx="15">
                  <c:v>0.12780734899999999</c:v>
                </c:pt>
                <c:pt idx="16">
                  <c:v>0.12697207930000001</c:v>
                </c:pt>
                <c:pt idx="17">
                  <c:v>0.12092311679999999</c:v>
                </c:pt>
                <c:pt idx="18">
                  <c:v>0.1173813865</c:v>
                </c:pt>
                <c:pt idx="19">
                  <c:v>0.1210584566</c:v>
                </c:pt>
                <c:pt idx="20">
                  <c:v>0.1184850633</c:v>
                </c:pt>
                <c:pt idx="21">
                  <c:v>0.1204306185</c:v>
                </c:pt>
                <c:pt idx="22">
                  <c:v>0.1299528331</c:v>
                </c:pt>
                <c:pt idx="23">
                  <c:v>0.1177633852</c:v>
                </c:pt>
                <c:pt idx="24">
                  <c:v>0.11912408469999999</c:v>
                </c:pt>
                <c:pt idx="25">
                  <c:v>0.1180742681</c:v>
                </c:pt>
                <c:pt idx="26">
                  <c:v>0.12611299749999999</c:v>
                </c:pt>
                <c:pt idx="27">
                  <c:v>0.1214673594</c:v>
                </c:pt>
                <c:pt idx="28">
                  <c:v>0.12044759839999999</c:v>
                </c:pt>
                <c:pt idx="29">
                  <c:v>0.11545282599999999</c:v>
                </c:pt>
                <c:pt idx="30">
                  <c:v>0.1214552075</c:v>
                </c:pt>
                <c:pt idx="31">
                  <c:v>0.1245574802</c:v>
                </c:pt>
                <c:pt idx="32">
                  <c:v>0.1254336536</c:v>
                </c:pt>
                <c:pt idx="33">
                  <c:v>0.11710910500000001</c:v>
                </c:pt>
                <c:pt idx="34">
                  <c:v>0.1240398362</c:v>
                </c:pt>
                <c:pt idx="35">
                  <c:v>0.1214522943</c:v>
                </c:pt>
                <c:pt idx="36">
                  <c:v>0.1237692311</c:v>
                </c:pt>
                <c:pt idx="37">
                  <c:v>0.13139033319999999</c:v>
                </c:pt>
                <c:pt idx="38">
                  <c:v>0.1149241552</c:v>
                </c:pt>
                <c:pt idx="39">
                  <c:v>0.1253332794</c:v>
                </c:pt>
                <c:pt idx="40">
                  <c:v>0.12536399070000001</c:v>
                </c:pt>
                <c:pt idx="41">
                  <c:v>0.1322869062</c:v>
                </c:pt>
                <c:pt idx="42">
                  <c:v>0.1197901443</c:v>
                </c:pt>
                <c:pt idx="43">
                  <c:v>0.12766531110000001</c:v>
                </c:pt>
                <c:pt idx="44">
                  <c:v>0.1188915819</c:v>
                </c:pt>
                <c:pt idx="45">
                  <c:v>0.13032731410000001</c:v>
                </c:pt>
                <c:pt idx="46">
                  <c:v>0.12331902240000001</c:v>
                </c:pt>
                <c:pt idx="47">
                  <c:v>0.1252931803</c:v>
                </c:pt>
                <c:pt idx="48">
                  <c:v>0.125932619</c:v>
                </c:pt>
                <c:pt idx="49">
                  <c:v>0.12828247249999999</c:v>
                </c:pt>
                <c:pt idx="50">
                  <c:v>0.13799586890000001</c:v>
                </c:pt>
                <c:pt idx="51">
                  <c:v>0.12834484879999999</c:v>
                </c:pt>
                <c:pt idx="52">
                  <c:v>0.12456789610000001</c:v>
                </c:pt>
                <c:pt idx="53">
                  <c:v>0.12799382209999999</c:v>
                </c:pt>
                <c:pt idx="54">
                  <c:v>0.1236442998</c:v>
                </c:pt>
                <c:pt idx="55">
                  <c:v>0.13231424990000001</c:v>
                </c:pt>
                <c:pt idx="56">
                  <c:v>0.1246462539</c:v>
                </c:pt>
                <c:pt idx="57">
                  <c:v>0.12858511510000001</c:v>
                </c:pt>
                <c:pt idx="58">
                  <c:v>0.1250559986</c:v>
                </c:pt>
                <c:pt idx="59">
                  <c:v>0.1223270521</c:v>
                </c:pt>
                <c:pt idx="60">
                  <c:v>0.12716843189999999</c:v>
                </c:pt>
                <c:pt idx="61">
                  <c:v>0.1172728613</c:v>
                </c:pt>
                <c:pt idx="62">
                  <c:v>0.12068691099999999</c:v>
                </c:pt>
                <c:pt idx="63">
                  <c:v>0.12683163580000001</c:v>
                </c:pt>
                <c:pt idx="64">
                  <c:v>0.12692177299999999</c:v>
                </c:pt>
                <c:pt idx="65">
                  <c:v>0.12833280859999999</c:v>
                </c:pt>
                <c:pt idx="66">
                  <c:v>0.1246046275</c:v>
                </c:pt>
                <c:pt idx="67">
                  <c:v>0.12580062450000001</c:v>
                </c:pt>
                <c:pt idx="68">
                  <c:v>0.1285934001</c:v>
                </c:pt>
                <c:pt idx="69">
                  <c:v>0.12595874069999999</c:v>
                </c:pt>
                <c:pt idx="70">
                  <c:v>0.12565426530000001</c:v>
                </c:pt>
                <c:pt idx="71">
                  <c:v>0.1296821386</c:v>
                </c:pt>
                <c:pt idx="72">
                  <c:v>0.1269679219</c:v>
                </c:pt>
                <c:pt idx="73">
                  <c:v>0.12241207060000001</c:v>
                </c:pt>
                <c:pt idx="74">
                  <c:v>0.12947297099999999</c:v>
                </c:pt>
                <c:pt idx="75">
                  <c:v>0.1234067455</c:v>
                </c:pt>
                <c:pt idx="76">
                  <c:v>0.126803413</c:v>
                </c:pt>
                <c:pt idx="77">
                  <c:v>0.1255424768</c:v>
                </c:pt>
                <c:pt idx="78">
                  <c:v>0.1230633631</c:v>
                </c:pt>
                <c:pt idx="79">
                  <c:v>0.1322124153</c:v>
                </c:pt>
                <c:pt idx="80">
                  <c:v>0.1332603544</c:v>
                </c:pt>
                <c:pt idx="81">
                  <c:v>0.1308692098</c:v>
                </c:pt>
                <c:pt idx="82">
                  <c:v>0.1328144372</c:v>
                </c:pt>
                <c:pt idx="83">
                  <c:v>0.1327516735</c:v>
                </c:pt>
                <c:pt idx="84">
                  <c:v>0.12759529050000001</c:v>
                </c:pt>
                <c:pt idx="85">
                  <c:v>0.130374983</c:v>
                </c:pt>
                <c:pt idx="86">
                  <c:v>0.1251393408</c:v>
                </c:pt>
                <c:pt idx="87">
                  <c:v>0.1287584454</c:v>
                </c:pt>
                <c:pt idx="88">
                  <c:v>0.13085521759999999</c:v>
                </c:pt>
                <c:pt idx="89">
                  <c:v>0.12963058050000001</c:v>
                </c:pt>
                <c:pt idx="90">
                  <c:v>0.1292750835</c:v>
                </c:pt>
                <c:pt idx="91">
                  <c:v>0.1272509694</c:v>
                </c:pt>
                <c:pt idx="92">
                  <c:v>0.1279948652</c:v>
                </c:pt>
                <c:pt idx="93">
                  <c:v>0.12695346769999999</c:v>
                </c:pt>
                <c:pt idx="94">
                  <c:v>0.1315265149</c:v>
                </c:pt>
                <c:pt idx="95">
                  <c:v>0.12498223040000001</c:v>
                </c:pt>
                <c:pt idx="96">
                  <c:v>0.1368581951</c:v>
                </c:pt>
                <c:pt idx="97">
                  <c:v>0.13001491130000001</c:v>
                </c:pt>
                <c:pt idx="98">
                  <c:v>0.13053448500000001</c:v>
                </c:pt>
                <c:pt idx="99">
                  <c:v>0.12875396010000001</c:v>
                </c:pt>
                <c:pt idx="100">
                  <c:v>0.13223572080000001</c:v>
                </c:pt>
                <c:pt idx="101">
                  <c:v>0.1321195215</c:v>
                </c:pt>
                <c:pt idx="102">
                  <c:v>0.1318847239</c:v>
                </c:pt>
                <c:pt idx="103">
                  <c:v>0.12921066580000001</c:v>
                </c:pt>
                <c:pt idx="104">
                  <c:v>0.13207927350000001</c:v>
                </c:pt>
                <c:pt idx="105">
                  <c:v>0.1336109489</c:v>
                </c:pt>
                <c:pt idx="106">
                  <c:v>0.13845579329999999</c:v>
                </c:pt>
                <c:pt idx="107">
                  <c:v>0.135658741</c:v>
                </c:pt>
                <c:pt idx="108">
                  <c:v>0.12923353909999999</c:v>
                </c:pt>
                <c:pt idx="109">
                  <c:v>0.1326473504</c:v>
                </c:pt>
                <c:pt idx="110">
                  <c:v>0.1275962591</c:v>
                </c:pt>
                <c:pt idx="111">
                  <c:v>0.13600139319999999</c:v>
                </c:pt>
                <c:pt idx="112">
                  <c:v>0.12679655849999999</c:v>
                </c:pt>
                <c:pt idx="113">
                  <c:v>0.13148587940000001</c:v>
                </c:pt>
                <c:pt idx="114">
                  <c:v>0.1308473349</c:v>
                </c:pt>
                <c:pt idx="115">
                  <c:v>0.13466987010000001</c:v>
                </c:pt>
                <c:pt idx="116">
                  <c:v>0.13169313969999999</c:v>
                </c:pt>
                <c:pt idx="117">
                  <c:v>0.13122564549999999</c:v>
                </c:pt>
                <c:pt idx="118">
                  <c:v>0.13637953999999999</c:v>
                </c:pt>
                <c:pt idx="119">
                  <c:v>0.1348786652</c:v>
                </c:pt>
                <c:pt idx="120">
                  <c:v>0.13522098960000001</c:v>
                </c:pt>
                <c:pt idx="121">
                  <c:v>0.1306399107</c:v>
                </c:pt>
                <c:pt idx="122">
                  <c:v>0.1288414299</c:v>
                </c:pt>
                <c:pt idx="123">
                  <c:v>0.13350057600000001</c:v>
                </c:pt>
                <c:pt idx="124">
                  <c:v>0.13572748009999999</c:v>
                </c:pt>
                <c:pt idx="125">
                  <c:v>0.1364131421</c:v>
                </c:pt>
                <c:pt idx="126">
                  <c:v>0.1365415156</c:v>
                </c:pt>
                <c:pt idx="127">
                  <c:v>0.12964603299999999</c:v>
                </c:pt>
                <c:pt idx="128">
                  <c:v>0.1287148595</c:v>
                </c:pt>
                <c:pt idx="129">
                  <c:v>0.13817840810000001</c:v>
                </c:pt>
                <c:pt idx="130">
                  <c:v>0.13411057000000001</c:v>
                </c:pt>
                <c:pt idx="131">
                  <c:v>0.1341286153</c:v>
                </c:pt>
                <c:pt idx="132">
                  <c:v>0.13910783830000001</c:v>
                </c:pt>
                <c:pt idx="133">
                  <c:v>0.13658753039999999</c:v>
                </c:pt>
                <c:pt idx="134">
                  <c:v>0.1353085041</c:v>
                </c:pt>
                <c:pt idx="135">
                  <c:v>0.13995532690000001</c:v>
                </c:pt>
                <c:pt idx="136">
                  <c:v>0.13432261349999999</c:v>
                </c:pt>
                <c:pt idx="137">
                  <c:v>0.1326455325</c:v>
                </c:pt>
                <c:pt idx="138">
                  <c:v>0.1384897977</c:v>
                </c:pt>
                <c:pt idx="139">
                  <c:v>0.13787876069999999</c:v>
                </c:pt>
                <c:pt idx="140">
                  <c:v>0.1369976997</c:v>
                </c:pt>
                <c:pt idx="141">
                  <c:v>0.1333339959</c:v>
                </c:pt>
                <c:pt idx="142">
                  <c:v>0.13890463110000001</c:v>
                </c:pt>
                <c:pt idx="143">
                  <c:v>0.13733300570000001</c:v>
                </c:pt>
                <c:pt idx="144">
                  <c:v>0.1402284801</c:v>
                </c:pt>
                <c:pt idx="145">
                  <c:v>0.139907226</c:v>
                </c:pt>
                <c:pt idx="146">
                  <c:v>0.13627320530000001</c:v>
                </c:pt>
                <c:pt idx="147">
                  <c:v>0.13242968920000001</c:v>
                </c:pt>
                <c:pt idx="148">
                  <c:v>0.1350271851</c:v>
                </c:pt>
                <c:pt idx="149">
                  <c:v>0.13750720020000001</c:v>
                </c:pt>
                <c:pt idx="150">
                  <c:v>0.13697144389999999</c:v>
                </c:pt>
                <c:pt idx="151">
                  <c:v>0.13618408139999999</c:v>
                </c:pt>
                <c:pt idx="152">
                  <c:v>0.13531443479999999</c:v>
                </c:pt>
                <c:pt idx="153">
                  <c:v>0.13488820200000001</c:v>
                </c:pt>
                <c:pt idx="154">
                  <c:v>0.1382145286</c:v>
                </c:pt>
                <c:pt idx="155">
                  <c:v>0.13731729979999999</c:v>
                </c:pt>
                <c:pt idx="156">
                  <c:v>0.13540710510000001</c:v>
                </c:pt>
                <c:pt idx="157">
                  <c:v>0.13947103920000001</c:v>
                </c:pt>
                <c:pt idx="158">
                  <c:v>0.1407368779</c:v>
                </c:pt>
                <c:pt idx="159">
                  <c:v>0.1391559094</c:v>
                </c:pt>
                <c:pt idx="160">
                  <c:v>0.14075288180000001</c:v>
                </c:pt>
                <c:pt idx="161">
                  <c:v>0.14086017009999999</c:v>
                </c:pt>
                <c:pt idx="162">
                  <c:v>0.1397136897</c:v>
                </c:pt>
                <c:pt idx="163">
                  <c:v>0.13950905199999999</c:v>
                </c:pt>
                <c:pt idx="164">
                  <c:v>0.1395084113</c:v>
                </c:pt>
                <c:pt idx="165">
                  <c:v>0.14626540239999999</c:v>
                </c:pt>
                <c:pt idx="166">
                  <c:v>0.13813646139999999</c:v>
                </c:pt>
                <c:pt idx="167">
                  <c:v>0.14048990610000001</c:v>
                </c:pt>
                <c:pt idx="168">
                  <c:v>0.14294980469999999</c:v>
                </c:pt>
                <c:pt idx="169">
                  <c:v>0.14362412690000001</c:v>
                </c:pt>
                <c:pt idx="170">
                  <c:v>0.14172500369999999</c:v>
                </c:pt>
                <c:pt idx="171">
                  <c:v>0.14160576459999999</c:v>
                </c:pt>
                <c:pt idx="172">
                  <c:v>0.13943342859999999</c:v>
                </c:pt>
                <c:pt idx="173">
                  <c:v>0.1412427872</c:v>
                </c:pt>
                <c:pt idx="174">
                  <c:v>0.14302781219999999</c:v>
                </c:pt>
                <c:pt idx="175">
                  <c:v>0.1445112824</c:v>
                </c:pt>
                <c:pt idx="176">
                  <c:v>0.14138393099999999</c:v>
                </c:pt>
                <c:pt idx="177">
                  <c:v>0.14564369620000001</c:v>
                </c:pt>
                <c:pt idx="178">
                  <c:v>0.14112140240000001</c:v>
                </c:pt>
                <c:pt idx="179">
                  <c:v>0.1426351964</c:v>
                </c:pt>
                <c:pt idx="180">
                  <c:v>0.13793089989999999</c:v>
                </c:pt>
                <c:pt idx="181">
                  <c:v>0.1435555667</c:v>
                </c:pt>
                <c:pt idx="182">
                  <c:v>0.14599493150000001</c:v>
                </c:pt>
                <c:pt idx="183">
                  <c:v>0.14527207610000001</c:v>
                </c:pt>
                <c:pt idx="184">
                  <c:v>0.14573177700000001</c:v>
                </c:pt>
                <c:pt idx="185">
                  <c:v>0.1464840919</c:v>
                </c:pt>
                <c:pt idx="186">
                  <c:v>0.14225551489999999</c:v>
                </c:pt>
                <c:pt idx="187">
                  <c:v>0.1466606557</c:v>
                </c:pt>
                <c:pt idx="188">
                  <c:v>0.14375044410000001</c:v>
                </c:pt>
                <c:pt idx="189">
                  <c:v>0.14554104209999999</c:v>
                </c:pt>
                <c:pt idx="190">
                  <c:v>0.14504575729999999</c:v>
                </c:pt>
                <c:pt idx="191">
                  <c:v>0.14692288640000001</c:v>
                </c:pt>
                <c:pt idx="192">
                  <c:v>0.1449293643</c:v>
                </c:pt>
                <c:pt idx="193">
                  <c:v>0.14706766609999999</c:v>
                </c:pt>
                <c:pt idx="194">
                  <c:v>0.1466210335</c:v>
                </c:pt>
                <c:pt idx="195">
                  <c:v>0.14651426670000001</c:v>
                </c:pt>
                <c:pt idx="196">
                  <c:v>0.14516983929999999</c:v>
                </c:pt>
                <c:pt idx="197">
                  <c:v>0.1485701203</c:v>
                </c:pt>
                <c:pt idx="198">
                  <c:v>0.14870965480000001</c:v>
                </c:pt>
                <c:pt idx="199">
                  <c:v>0.1449377835</c:v>
                </c:pt>
                <c:pt idx="200">
                  <c:v>0.15119107070000001</c:v>
                </c:pt>
                <c:pt idx="201">
                  <c:v>0.1484505236</c:v>
                </c:pt>
                <c:pt idx="202">
                  <c:v>0.14837765689999999</c:v>
                </c:pt>
                <c:pt idx="203">
                  <c:v>0.14763998989999999</c:v>
                </c:pt>
                <c:pt idx="204">
                  <c:v>0.14787596459999999</c:v>
                </c:pt>
                <c:pt idx="205">
                  <c:v>0.14967814090000001</c:v>
                </c:pt>
                <c:pt idx="206">
                  <c:v>0.14757275580000001</c:v>
                </c:pt>
                <c:pt idx="207">
                  <c:v>0.1505351067</c:v>
                </c:pt>
                <c:pt idx="208">
                  <c:v>0.14669769999999999</c:v>
                </c:pt>
                <c:pt idx="209">
                  <c:v>0.15175487100000001</c:v>
                </c:pt>
                <c:pt idx="210">
                  <c:v>0.15401409569999999</c:v>
                </c:pt>
                <c:pt idx="211">
                  <c:v>0.14965833719999999</c:v>
                </c:pt>
                <c:pt idx="212">
                  <c:v>0.15066204969999999</c:v>
                </c:pt>
                <c:pt idx="213">
                  <c:v>0.14992389079999999</c:v>
                </c:pt>
                <c:pt idx="214">
                  <c:v>0.1498126239</c:v>
                </c:pt>
                <c:pt idx="215">
                  <c:v>0.1529465914</c:v>
                </c:pt>
                <c:pt idx="216">
                  <c:v>0.15018101040000001</c:v>
                </c:pt>
                <c:pt idx="217">
                  <c:v>0.15304636960000001</c:v>
                </c:pt>
                <c:pt idx="218">
                  <c:v>0.14853841070000001</c:v>
                </c:pt>
                <c:pt idx="219">
                  <c:v>0.15407672519999999</c:v>
                </c:pt>
                <c:pt idx="220">
                  <c:v>0.1530865729</c:v>
                </c:pt>
                <c:pt idx="221">
                  <c:v>0.1522135735</c:v>
                </c:pt>
                <c:pt idx="222">
                  <c:v>0.15279030800000001</c:v>
                </c:pt>
                <c:pt idx="223">
                  <c:v>0.15720328689999999</c:v>
                </c:pt>
                <c:pt idx="224">
                  <c:v>0.15371549130000001</c:v>
                </c:pt>
                <c:pt idx="225">
                  <c:v>0.15336245300000001</c:v>
                </c:pt>
                <c:pt idx="226">
                  <c:v>0.15381239350000001</c:v>
                </c:pt>
                <c:pt idx="227">
                  <c:v>0.1549745649</c:v>
                </c:pt>
                <c:pt idx="228">
                  <c:v>0.15436564389999999</c:v>
                </c:pt>
                <c:pt idx="229">
                  <c:v>0.15340408680000001</c:v>
                </c:pt>
                <c:pt idx="230">
                  <c:v>0.15512146060000001</c:v>
                </c:pt>
                <c:pt idx="231">
                  <c:v>0.1505912244</c:v>
                </c:pt>
                <c:pt idx="232">
                  <c:v>0.1572770178</c:v>
                </c:pt>
                <c:pt idx="233">
                  <c:v>0.1526156515</c:v>
                </c:pt>
                <c:pt idx="234">
                  <c:v>0.15394856039999999</c:v>
                </c:pt>
                <c:pt idx="235">
                  <c:v>0.1557427049</c:v>
                </c:pt>
                <c:pt idx="236">
                  <c:v>0.15707524119999999</c:v>
                </c:pt>
                <c:pt idx="237">
                  <c:v>0.1582937837</c:v>
                </c:pt>
                <c:pt idx="238">
                  <c:v>0.1528019011</c:v>
                </c:pt>
                <c:pt idx="239">
                  <c:v>0.1592196226</c:v>
                </c:pt>
                <c:pt idx="240">
                  <c:v>0.15757276119999999</c:v>
                </c:pt>
                <c:pt idx="241">
                  <c:v>0.1558837891</c:v>
                </c:pt>
                <c:pt idx="242">
                  <c:v>0.15805624430000001</c:v>
                </c:pt>
                <c:pt idx="243">
                  <c:v>0.15850619969999999</c:v>
                </c:pt>
                <c:pt idx="244">
                  <c:v>0.16140083969999999</c:v>
                </c:pt>
                <c:pt idx="245">
                  <c:v>0.159240678</c:v>
                </c:pt>
                <c:pt idx="246">
                  <c:v>0.15781728919999999</c:v>
                </c:pt>
                <c:pt idx="247">
                  <c:v>0.15751278399999999</c:v>
                </c:pt>
                <c:pt idx="248">
                  <c:v>0.15937116740000001</c:v>
                </c:pt>
                <c:pt idx="249">
                  <c:v>0.15959678590000001</c:v>
                </c:pt>
                <c:pt idx="250">
                  <c:v>0.16090656819999999</c:v>
                </c:pt>
                <c:pt idx="251">
                  <c:v>0.1608140022</c:v>
                </c:pt>
                <c:pt idx="252">
                  <c:v>0.16117309029999999</c:v>
                </c:pt>
                <c:pt idx="253">
                  <c:v>0.16218988600000001</c:v>
                </c:pt>
                <c:pt idx="254">
                  <c:v>0.1618266404</c:v>
                </c:pt>
                <c:pt idx="255">
                  <c:v>0.1640821844</c:v>
                </c:pt>
                <c:pt idx="256">
                  <c:v>0.1624772102</c:v>
                </c:pt>
                <c:pt idx="257">
                  <c:v>0.163514033</c:v>
                </c:pt>
                <c:pt idx="258">
                  <c:v>0.1631468385</c:v>
                </c:pt>
                <c:pt idx="259">
                  <c:v>0.16229805350000001</c:v>
                </c:pt>
                <c:pt idx="260">
                  <c:v>0.16354432699999999</c:v>
                </c:pt>
                <c:pt idx="261">
                  <c:v>0.16467054189999999</c:v>
                </c:pt>
                <c:pt idx="262">
                  <c:v>0.1620619297</c:v>
                </c:pt>
                <c:pt idx="263">
                  <c:v>0.16484630110000001</c:v>
                </c:pt>
                <c:pt idx="264">
                  <c:v>0.16595889629999999</c:v>
                </c:pt>
                <c:pt idx="265">
                  <c:v>0.16522675749999999</c:v>
                </c:pt>
                <c:pt idx="266">
                  <c:v>0.1655991077</c:v>
                </c:pt>
                <c:pt idx="267">
                  <c:v>0.16742762920000001</c:v>
                </c:pt>
                <c:pt idx="268">
                  <c:v>0.1685322225</c:v>
                </c:pt>
                <c:pt idx="269">
                  <c:v>0.1687500924</c:v>
                </c:pt>
                <c:pt idx="270">
                  <c:v>0.16902352870000001</c:v>
                </c:pt>
                <c:pt idx="271">
                  <c:v>0.1669640094</c:v>
                </c:pt>
                <c:pt idx="272">
                  <c:v>0.16693538429999999</c:v>
                </c:pt>
                <c:pt idx="273">
                  <c:v>0.16742371019999999</c:v>
                </c:pt>
                <c:pt idx="274">
                  <c:v>0.16769985849999999</c:v>
                </c:pt>
                <c:pt idx="275">
                  <c:v>0.16826240719999999</c:v>
                </c:pt>
                <c:pt idx="276">
                  <c:v>0.1696069986</c:v>
                </c:pt>
                <c:pt idx="277">
                  <c:v>0.17025622730000001</c:v>
                </c:pt>
                <c:pt idx="278">
                  <c:v>0.17025959490000001</c:v>
                </c:pt>
                <c:pt idx="279">
                  <c:v>0.17187434430000001</c:v>
                </c:pt>
                <c:pt idx="280">
                  <c:v>0.1725078374</c:v>
                </c:pt>
                <c:pt idx="281">
                  <c:v>0.17168453340000001</c:v>
                </c:pt>
                <c:pt idx="282">
                  <c:v>0.1706965268</c:v>
                </c:pt>
                <c:pt idx="283">
                  <c:v>0.16991060969999999</c:v>
                </c:pt>
                <c:pt idx="284">
                  <c:v>0.17051739990000001</c:v>
                </c:pt>
                <c:pt idx="285">
                  <c:v>0.17345339060000001</c:v>
                </c:pt>
                <c:pt idx="286">
                  <c:v>0.1723226309</c:v>
                </c:pt>
                <c:pt idx="287">
                  <c:v>0.17571565510000001</c:v>
                </c:pt>
                <c:pt idx="288">
                  <c:v>0.1743528694</c:v>
                </c:pt>
                <c:pt idx="289">
                  <c:v>0.17386387289999999</c:v>
                </c:pt>
                <c:pt idx="290">
                  <c:v>0.1743047982</c:v>
                </c:pt>
                <c:pt idx="291">
                  <c:v>0.17497506739999999</c:v>
                </c:pt>
                <c:pt idx="292">
                  <c:v>0.172807768</c:v>
                </c:pt>
                <c:pt idx="293">
                  <c:v>0.17594620590000001</c:v>
                </c:pt>
                <c:pt idx="294">
                  <c:v>0.17654559019999999</c:v>
                </c:pt>
                <c:pt idx="295">
                  <c:v>0.1762442142</c:v>
                </c:pt>
                <c:pt idx="296">
                  <c:v>0.17541226739999999</c:v>
                </c:pt>
                <c:pt idx="297">
                  <c:v>0.1801533699</c:v>
                </c:pt>
                <c:pt idx="298">
                  <c:v>0.178098917</c:v>
                </c:pt>
                <c:pt idx="299">
                  <c:v>0.17786043879999999</c:v>
                </c:pt>
                <c:pt idx="300">
                  <c:v>0.1776190996</c:v>
                </c:pt>
                <c:pt idx="301">
                  <c:v>0.17804647979999999</c:v>
                </c:pt>
                <c:pt idx="302">
                  <c:v>0.17783950270000001</c:v>
                </c:pt>
                <c:pt idx="303">
                  <c:v>0.1825104803</c:v>
                </c:pt>
                <c:pt idx="304">
                  <c:v>0.18065486850000001</c:v>
                </c:pt>
                <c:pt idx="305">
                  <c:v>0.1806365848</c:v>
                </c:pt>
                <c:pt idx="306">
                  <c:v>0.17915756999999999</c:v>
                </c:pt>
                <c:pt idx="307">
                  <c:v>0.18150711059999999</c:v>
                </c:pt>
                <c:pt idx="308">
                  <c:v>0.181376487</c:v>
                </c:pt>
                <c:pt idx="309">
                  <c:v>0.18079815799999999</c:v>
                </c:pt>
                <c:pt idx="310">
                  <c:v>0.1833839864</c:v>
                </c:pt>
                <c:pt idx="311">
                  <c:v>0.18220825490000001</c:v>
                </c:pt>
                <c:pt idx="312">
                  <c:v>0.18197041750000001</c:v>
                </c:pt>
                <c:pt idx="313">
                  <c:v>0.18235310909999999</c:v>
                </c:pt>
                <c:pt idx="314">
                  <c:v>0.18261054160000001</c:v>
                </c:pt>
                <c:pt idx="315">
                  <c:v>0.18396210669999999</c:v>
                </c:pt>
                <c:pt idx="316">
                  <c:v>0.1843839437</c:v>
                </c:pt>
                <c:pt idx="317">
                  <c:v>0.18662776049999999</c:v>
                </c:pt>
                <c:pt idx="318">
                  <c:v>0.18361769620000001</c:v>
                </c:pt>
                <c:pt idx="319">
                  <c:v>0.18588173390000001</c:v>
                </c:pt>
                <c:pt idx="320">
                  <c:v>0.18728622789999999</c:v>
                </c:pt>
                <c:pt idx="321">
                  <c:v>0.18638801569999999</c:v>
                </c:pt>
                <c:pt idx="322">
                  <c:v>0.18585781749999999</c:v>
                </c:pt>
                <c:pt idx="323">
                  <c:v>0.18516230580000001</c:v>
                </c:pt>
                <c:pt idx="324">
                  <c:v>0.18905545770000001</c:v>
                </c:pt>
                <c:pt idx="325">
                  <c:v>0.18734464049999999</c:v>
                </c:pt>
                <c:pt idx="326">
                  <c:v>0.18993367250000001</c:v>
                </c:pt>
                <c:pt idx="327">
                  <c:v>0.1884637773</c:v>
                </c:pt>
                <c:pt idx="328">
                  <c:v>0.19201157990000001</c:v>
                </c:pt>
                <c:pt idx="329">
                  <c:v>0.19115501639999999</c:v>
                </c:pt>
                <c:pt idx="330">
                  <c:v>0.19197916979999999</c:v>
                </c:pt>
                <c:pt idx="331">
                  <c:v>0.191072613</c:v>
                </c:pt>
                <c:pt idx="332">
                  <c:v>0.19177240130000001</c:v>
                </c:pt>
                <c:pt idx="333">
                  <c:v>0.19065245989999999</c:v>
                </c:pt>
                <c:pt idx="334">
                  <c:v>0.19381587210000001</c:v>
                </c:pt>
                <c:pt idx="335">
                  <c:v>0.19327244160000001</c:v>
                </c:pt>
                <c:pt idx="336">
                  <c:v>0.1944935173</c:v>
                </c:pt>
                <c:pt idx="337">
                  <c:v>0.19315914810000001</c:v>
                </c:pt>
                <c:pt idx="338">
                  <c:v>0.1939956099</c:v>
                </c:pt>
                <c:pt idx="339">
                  <c:v>0.19545786079999999</c:v>
                </c:pt>
                <c:pt idx="340">
                  <c:v>0.1946478784</c:v>
                </c:pt>
                <c:pt idx="341">
                  <c:v>0.19685319070000001</c:v>
                </c:pt>
                <c:pt idx="342">
                  <c:v>0.1975850016</c:v>
                </c:pt>
                <c:pt idx="343">
                  <c:v>0.1967461258</c:v>
                </c:pt>
                <c:pt idx="344">
                  <c:v>0.1967688501</c:v>
                </c:pt>
                <c:pt idx="345">
                  <c:v>0.196483925</c:v>
                </c:pt>
                <c:pt idx="346">
                  <c:v>0.1968481839</c:v>
                </c:pt>
                <c:pt idx="347">
                  <c:v>0.19884973759999999</c:v>
                </c:pt>
                <c:pt idx="348">
                  <c:v>0.1998873055</c:v>
                </c:pt>
                <c:pt idx="349">
                  <c:v>0.20022244750000001</c:v>
                </c:pt>
                <c:pt idx="350">
                  <c:v>0.19879527390000001</c:v>
                </c:pt>
                <c:pt idx="351">
                  <c:v>0.19995395839999999</c:v>
                </c:pt>
                <c:pt idx="352">
                  <c:v>0.20049713550000001</c:v>
                </c:pt>
                <c:pt idx="353">
                  <c:v>0.20068053899999999</c:v>
                </c:pt>
                <c:pt idx="354">
                  <c:v>0.20057313139999999</c:v>
                </c:pt>
                <c:pt idx="355">
                  <c:v>0.20266613359999999</c:v>
                </c:pt>
                <c:pt idx="356">
                  <c:v>0.2024055719</c:v>
                </c:pt>
                <c:pt idx="357">
                  <c:v>0.2038267553</c:v>
                </c:pt>
                <c:pt idx="358">
                  <c:v>0.2032421529</c:v>
                </c:pt>
                <c:pt idx="359">
                  <c:v>0.2042191029</c:v>
                </c:pt>
                <c:pt idx="360">
                  <c:v>0.2039103806</c:v>
                </c:pt>
                <c:pt idx="361">
                  <c:v>0.205016315</c:v>
                </c:pt>
                <c:pt idx="362">
                  <c:v>0.20816509429999999</c:v>
                </c:pt>
                <c:pt idx="363">
                  <c:v>0.20520681139999999</c:v>
                </c:pt>
                <c:pt idx="364">
                  <c:v>0.20344452560000001</c:v>
                </c:pt>
                <c:pt idx="365">
                  <c:v>0.20640948410000001</c:v>
                </c:pt>
                <c:pt idx="366">
                  <c:v>0.2057428956</c:v>
                </c:pt>
                <c:pt idx="367">
                  <c:v>0.21091952920000001</c:v>
                </c:pt>
                <c:pt idx="368">
                  <c:v>0.21033017339999999</c:v>
                </c:pt>
                <c:pt idx="369">
                  <c:v>0.2114309818</c:v>
                </c:pt>
                <c:pt idx="370">
                  <c:v>0.21261948350000001</c:v>
                </c:pt>
                <c:pt idx="371">
                  <c:v>0.2118155062</c:v>
                </c:pt>
                <c:pt idx="372">
                  <c:v>0.212703377</c:v>
                </c:pt>
                <c:pt idx="373">
                  <c:v>0.21460124850000001</c:v>
                </c:pt>
                <c:pt idx="374">
                  <c:v>0.21674637499999999</c:v>
                </c:pt>
                <c:pt idx="375">
                  <c:v>0.21620246770000001</c:v>
                </c:pt>
                <c:pt idx="376">
                  <c:v>0.21721924840000001</c:v>
                </c:pt>
                <c:pt idx="377">
                  <c:v>0.2181958407</c:v>
                </c:pt>
                <c:pt idx="378">
                  <c:v>0.21836289759999999</c:v>
                </c:pt>
                <c:pt idx="379">
                  <c:v>0.22165252269999999</c:v>
                </c:pt>
                <c:pt idx="380">
                  <c:v>0.2208836079</c:v>
                </c:pt>
                <c:pt idx="381">
                  <c:v>0.2226622701</c:v>
                </c:pt>
                <c:pt idx="382">
                  <c:v>0.22377105059999999</c:v>
                </c:pt>
                <c:pt idx="383">
                  <c:v>0.22533133629999999</c:v>
                </c:pt>
                <c:pt idx="384">
                  <c:v>0.23072777689999999</c:v>
                </c:pt>
                <c:pt idx="385">
                  <c:v>0.22840479020000001</c:v>
                </c:pt>
                <c:pt idx="386">
                  <c:v>0.23431408409999999</c:v>
                </c:pt>
                <c:pt idx="387">
                  <c:v>0.2383277714</c:v>
                </c:pt>
                <c:pt idx="388">
                  <c:v>0.23955515029999999</c:v>
                </c:pt>
                <c:pt idx="389">
                  <c:v>0.24670006329999999</c:v>
                </c:pt>
                <c:pt idx="390">
                  <c:v>0.2534567714</c:v>
                </c:pt>
                <c:pt idx="391">
                  <c:v>0.25892493129999999</c:v>
                </c:pt>
                <c:pt idx="392">
                  <c:v>0.26461440320000001</c:v>
                </c:pt>
                <c:pt idx="393">
                  <c:v>0.27304264900000003</c:v>
                </c:pt>
                <c:pt idx="394">
                  <c:v>0.28150910140000002</c:v>
                </c:pt>
                <c:pt idx="395">
                  <c:v>0.29507493969999998</c:v>
                </c:pt>
                <c:pt idx="396">
                  <c:v>0.30791503190000002</c:v>
                </c:pt>
                <c:pt idx="397">
                  <c:v>0.3196671009</c:v>
                </c:pt>
                <c:pt idx="398">
                  <c:v>0.33290076260000001</c:v>
                </c:pt>
                <c:pt idx="399">
                  <c:v>0.34597992900000002</c:v>
                </c:pt>
                <c:pt idx="400">
                  <c:v>0.36477139590000002</c:v>
                </c:pt>
                <c:pt idx="401">
                  <c:v>0.38012549280000002</c:v>
                </c:pt>
                <c:pt idx="402">
                  <c:v>0.39331755039999999</c:v>
                </c:pt>
                <c:pt idx="403">
                  <c:v>0.41243937609999998</c:v>
                </c:pt>
                <c:pt idx="404">
                  <c:v>0.43047171829999997</c:v>
                </c:pt>
                <c:pt idx="405">
                  <c:v>0.44804656510000002</c:v>
                </c:pt>
                <c:pt idx="406">
                  <c:v>0.46700021619999998</c:v>
                </c:pt>
                <c:pt idx="407">
                  <c:v>0.48191162939999999</c:v>
                </c:pt>
                <c:pt idx="408">
                  <c:v>0.50127518179999997</c:v>
                </c:pt>
                <c:pt idx="409">
                  <c:v>0.52149206400000003</c:v>
                </c:pt>
                <c:pt idx="410">
                  <c:v>0.54178494219999995</c:v>
                </c:pt>
                <c:pt idx="411">
                  <c:v>0.56068420409999997</c:v>
                </c:pt>
                <c:pt idx="412">
                  <c:v>0.57491052149999999</c:v>
                </c:pt>
                <c:pt idx="413">
                  <c:v>0.59965729710000004</c:v>
                </c:pt>
                <c:pt idx="414">
                  <c:v>0.61037349699999999</c:v>
                </c:pt>
                <c:pt idx="415">
                  <c:v>0.63620698450000002</c:v>
                </c:pt>
                <c:pt idx="416">
                  <c:v>0.64205712079999999</c:v>
                </c:pt>
                <c:pt idx="417">
                  <c:v>0.65536266570000001</c:v>
                </c:pt>
                <c:pt idx="418">
                  <c:v>0.67482680080000002</c:v>
                </c:pt>
                <c:pt idx="419">
                  <c:v>0.69366109369999995</c:v>
                </c:pt>
                <c:pt idx="420">
                  <c:v>0.7132715583</c:v>
                </c:pt>
                <c:pt idx="421">
                  <c:v>0.71743887660000005</c:v>
                </c:pt>
                <c:pt idx="422">
                  <c:v>0.73877990250000003</c:v>
                </c:pt>
                <c:pt idx="423">
                  <c:v>0.74518191810000001</c:v>
                </c:pt>
                <c:pt idx="424">
                  <c:v>0.76234364509999997</c:v>
                </c:pt>
                <c:pt idx="425">
                  <c:v>0.78129845860000002</c:v>
                </c:pt>
                <c:pt idx="426">
                  <c:v>0.79872173069999997</c:v>
                </c:pt>
                <c:pt idx="427">
                  <c:v>0.79440665249999998</c:v>
                </c:pt>
                <c:pt idx="428">
                  <c:v>0.84116810559999999</c:v>
                </c:pt>
                <c:pt idx="429">
                  <c:v>0.83544135090000005</c:v>
                </c:pt>
                <c:pt idx="430">
                  <c:v>0.84744304420000005</c:v>
                </c:pt>
                <c:pt idx="431">
                  <c:v>0.88072830440000005</c:v>
                </c:pt>
                <c:pt idx="432">
                  <c:v>0.91267144680000001</c:v>
                </c:pt>
                <c:pt idx="433">
                  <c:v>0.94356948139999997</c:v>
                </c:pt>
                <c:pt idx="434">
                  <c:v>0.94443702699999998</c:v>
                </c:pt>
                <c:pt idx="435">
                  <c:v>0.95701783900000004</c:v>
                </c:pt>
                <c:pt idx="436">
                  <c:v>0.96438926459999996</c:v>
                </c:pt>
                <c:pt idx="437">
                  <c:v>0.97527843709999995</c:v>
                </c:pt>
                <c:pt idx="438">
                  <c:v>1.0022554400000001</c:v>
                </c:pt>
                <c:pt idx="439">
                  <c:v>1.023683071</c:v>
                </c:pt>
                <c:pt idx="440">
                  <c:v>1.0343052150000001</c:v>
                </c:pt>
                <c:pt idx="441">
                  <c:v>1.0396214720000001</c:v>
                </c:pt>
                <c:pt idx="442">
                  <c:v>1.079653859</c:v>
                </c:pt>
                <c:pt idx="443">
                  <c:v>1.0951702590000001</c:v>
                </c:pt>
                <c:pt idx="444">
                  <c:v>1.062445879</c:v>
                </c:pt>
                <c:pt idx="445">
                  <c:v>1.101338267</c:v>
                </c:pt>
                <c:pt idx="446">
                  <c:v>1.1619169709999999</c:v>
                </c:pt>
                <c:pt idx="447">
                  <c:v>1.101799607</c:v>
                </c:pt>
                <c:pt idx="448">
                  <c:v>1.1578568220000001</c:v>
                </c:pt>
                <c:pt idx="449">
                  <c:v>1.1392401459999999</c:v>
                </c:pt>
                <c:pt idx="450">
                  <c:v>1.2014628650000001</c:v>
                </c:pt>
                <c:pt idx="451">
                  <c:v>1.1628363129999999</c:v>
                </c:pt>
                <c:pt idx="452">
                  <c:v>1.20989418</c:v>
                </c:pt>
                <c:pt idx="453">
                  <c:v>1.2819395069999999</c:v>
                </c:pt>
                <c:pt idx="454">
                  <c:v>1.2305506470000001</c:v>
                </c:pt>
                <c:pt idx="455">
                  <c:v>1.2105207440000001</c:v>
                </c:pt>
                <c:pt idx="456">
                  <c:v>1.3050079349999999</c:v>
                </c:pt>
                <c:pt idx="457">
                  <c:v>1.2546901699999999</c:v>
                </c:pt>
                <c:pt idx="458">
                  <c:v>1.291791916</c:v>
                </c:pt>
                <c:pt idx="459">
                  <c:v>1.4025558229999999</c:v>
                </c:pt>
                <c:pt idx="460">
                  <c:v>1.332432032</c:v>
                </c:pt>
                <c:pt idx="461">
                  <c:v>1.386223078</c:v>
                </c:pt>
                <c:pt idx="462">
                  <c:v>1.373186588</c:v>
                </c:pt>
                <c:pt idx="463">
                  <c:v>1.4751827719999999</c:v>
                </c:pt>
                <c:pt idx="464">
                  <c:v>1.3342038389999999</c:v>
                </c:pt>
                <c:pt idx="465">
                  <c:v>1.321782231</c:v>
                </c:pt>
                <c:pt idx="466">
                  <c:v>1.3384091849999999</c:v>
                </c:pt>
                <c:pt idx="467">
                  <c:v>1.342627287</c:v>
                </c:pt>
                <c:pt idx="468">
                  <c:v>1.5068845749999999</c:v>
                </c:pt>
                <c:pt idx="469">
                  <c:v>1.4521867040000001</c:v>
                </c:pt>
                <c:pt idx="470">
                  <c:v>1.5165915489999999</c:v>
                </c:pt>
                <c:pt idx="471">
                  <c:v>1.5886993410000001</c:v>
                </c:pt>
                <c:pt idx="472">
                  <c:v>1.4336481089999999</c:v>
                </c:pt>
                <c:pt idx="473">
                  <c:v>1.530110359</c:v>
                </c:pt>
                <c:pt idx="474">
                  <c:v>1.5494971280000001</c:v>
                </c:pt>
                <c:pt idx="475">
                  <c:v>1.516554475</c:v>
                </c:pt>
                <c:pt idx="476">
                  <c:v>1.5216881040000001</c:v>
                </c:pt>
                <c:pt idx="477">
                  <c:v>1.4651418919999999</c:v>
                </c:pt>
                <c:pt idx="478">
                  <c:v>1.4550981519999999</c:v>
                </c:pt>
                <c:pt idx="479">
                  <c:v>1.59591186</c:v>
                </c:pt>
                <c:pt idx="480">
                  <c:v>1.5296442509999999</c:v>
                </c:pt>
                <c:pt idx="481">
                  <c:v>1.55766654</c:v>
                </c:pt>
                <c:pt idx="482">
                  <c:v>1.5592181679999999</c:v>
                </c:pt>
                <c:pt idx="483">
                  <c:v>1.6561708449999999</c:v>
                </c:pt>
                <c:pt idx="484">
                  <c:v>1.6395976539999999</c:v>
                </c:pt>
                <c:pt idx="485">
                  <c:v>1.64567256</c:v>
                </c:pt>
                <c:pt idx="486">
                  <c:v>1.562018275</c:v>
                </c:pt>
                <c:pt idx="487">
                  <c:v>1.553285837</c:v>
                </c:pt>
                <c:pt idx="488">
                  <c:v>1.5676324370000001</c:v>
                </c:pt>
                <c:pt idx="489">
                  <c:v>1.665890694</c:v>
                </c:pt>
                <c:pt idx="490">
                  <c:v>1.636313796</c:v>
                </c:pt>
                <c:pt idx="491">
                  <c:v>1.559317708</c:v>
                </c:pt>
                <c:pt idx="492">
                  <c:v>1.586497426</c:v>
                </c:pt>
                <c:pt idx="493">
                  <c:v>1.6421120170000001</c:v>
                </c:pt>
                <c:pt idx="494">
                  <c:v>1.5700823070000001</c:v>
                </c:pt>
                <c:pt idx="495">
                  <c:v>1.619932771</c:v>
                </c:pt>
                <c:pt idx="496">
                  <c:v>1.709210873</c:v>
                </c:pt>
                <c:pt idx="497">
                  <c:v>1.633747458</c:v>
                </c:pt>
                <c:pt idx="498">
                  <c:v>1.6695227619999999</c:v>
                </c:pt>
                <c:pt idx="499">
                  <c:v>1.5559773450000001</c:v>
                </c:pt>
                <c:pt idx="500">
                  <c:v>1.5551379919999999</c:v>
                </c:pt>
                <c:pt idx="501">
                  <c:v>1.6099351639999999</c:v>
                </c:pt>
                <c:pt idx="502">
                  <c:v>1.560093403</c:v>
                </c:pt>
                <c:pt idx="503">
                  <c:v>1.58001101</c:v>
                </c:pt>
                <c:pt idx="504">
                  <c:v>1.6687208410000001</c:v>
                </c:pt>
                <c:pt idx="505">
                  <c:v>1.5965691799999999</c:v>
                </c:pt>
                <c:pt idx="506">
                  <c:v>1.5692899229999999</c:v>
                </c:pt>
                <c:pt idx="507">
                  <c:v>1.6091428999999999</c:v>
                </c:pt>
                <c:pt idx="508">
                  <c:v>1.620455623</c:v>
                </c:pt>
                <c:pt idx="509">
                  <c:v>1.6170542240000001</c:v>
                </c:pt>
                <c:pt idx="510">
                  <c:v>1.7488570210000001</c:v>
                </c:pt>
                <c:pt idx="511">
                  <c:v>1.658343554</c:v>
                </c:pt>
                <c:pt idx="512">
                  <c:v>1.5800759790000001</c:v>
                </c:pt>
                <c:pt idx="513">
                  <c:v>1.600523353</c:v>
                </c:pt>
                <c:pt idx="514">
                  <c:v>1.7199269530000001</c:v>
                </c:pt>
                <c:pt idx="515">
                  <c:v>1.666909814</c:v>
                </c:pt>
                <c:pt idx="516">
                  <c:v>1.6516001220000001</c:v>
                </c:pt>
                <c:pt idx="517">
                  <c:v>1.726370215</c:v>
                </c:pt>
                <c:pt idx="518">
                  <c:v>1.6390298599999999</c:v>
                </c:pt>
                <c:pt idx="519">
                  <c:v>1.6286220549999999</c:v>
                </c:pt>
                <c:pt idx="520">
                  <c:v>1.695484996</c:v>
                </c:pt>
                <c:pt idx="521">
                  <c:v>1.6965751650000001</c:v>
                </c:pt>
                <c:pt idx="522">
                  <c:v>1.622166276</c:v>
                </c:pt>
                <c:pt idx="523">
                  <c:v>1.631228447</c:v>
                </c:pt>
                <c:pt idx="524">
                  <c:v>1.634793878</c:v>
                </c:pt>
                <c:pt idx="525">
                  <c:v>1.606568217</c:v>
                </c:pt>
                <c:pt idx="526">
                  <c:v>1.6068818570000001</c:v>
                </c:pt>
                <c:pt idx="527">
                  <c:v>1.645768881</c:v>
                </c:pt>
                <c:pt idx="528">
                  <c:v>1.707088709</c:v>
                </c:pt>
                <c:pt idx="529">
                  <c:v>1.69663012</c:v>
                </c:pt>
                <c:pt idx="530">
                  <c:v>1.761078119</c:v>
                </c:pt>
                <c:pt idx="531">
                  <c:v>1.690083504</c:v>
                </c:pt>
                <c:pt idx="532">
                  <c:v>1.66482091</c:v>
                </c:pt>
                <c:pt idx="533">
                  <c:v>1.7212079760000001</c:v>
                </c:pt>
                <c:pt idx="534">
                  <c:v>1.6907947059999999</c:v>
                </c:pt>
                <c:pt idx="535">
                  <c:v>1.6738324170000001</c:v>
                </c:pt>
                <c:pt idx="536">
                  <c:v>1.754551768</c:v>
                </c:pt>
                <c:pt idx="537">
                  <c:v>1.7303348780000001</c:v>
                </c:pt>
                <c:pt idx="538">
                  <c:v>1.608197093</c:v>
                </c:pt>
                <c:pt idx="539">
                  <c:v>1.6508505339999999</c:v>
                </c:pt>
                <c:pt idx="540">
                  <c:v>1.577248454</c:v>
                </c:pt>
                <c:pt idx="541">
                  <c:v>1.6524121759999999</c:v>
                </c:pt>
                <c:pt idx="542">
                  <c:v>1.790029764</c:v>
                </c:pt>
                <c:pt idx="543">
                  <c:v>1.6856458190000001</c:v>
                </c:pt>
                <c:pt idx="544">
                  <c:v>1.5687928200000001</c:v>
                </c:pt>
                <c:pt idx="545">
                  <c:v>1.641273618</c:v>
                </c:pt>
                <c:pt idx="546">
                  <c:v>1.5917611119999999</c:v>
                </c:pt>
                <c:pt idx="547">
                  <c:v>1.6147114039999999</c:v>
                </c:pt>
                <c:pt idx="548">
                  <c:v>1.6208363770000001</c:v>
                </c:pt>
                <c:pt idx="549">
                  <c:v>1.700304866</c:v>
                </c:pt>
                <c:pt idx="550">
                  <c:v>1.646335959</c:v>
                </c:pt>
                <c:pt idx="551">
                  <c:v>1.700471759</c:v>
                </c:pt>
                <c:pt idx="552">
                  <c:v>1.6473279000000001</c:v>
                </c:pt>
                <c:pt idx="553">
                  <c:v>1.6668643949999999</c:v>
                </c:pt>
                <c:pt idx="554">
                  <c:v>1.708466649</c:v>
                </c:pt>
                <c:pt idx="555">
                  <c:v>1.72998786</c:v>
                </c:pt>
                <c:pt idx="556">
                  <c:v>1.6745351550000001</c:v>
                </c:pt>
                <c:pt idx="557">
                  <c:v>1.689045906</c:v>
                </c:pt>
                <c:pt idx="558">
                  <c:v>1.7126892810000001</c:v>
                </c:pt>
                <c:pt idx="559">
                  <c:v>1.7971754069999999</c:v>
                </c:pt>
                <c:pt idx="560">
                  <c:v>1.6564897300000001</c:v>
                </c:pt>
                <c:pt idx="561">
                  <c:v>1.689078689</c:v>
                </c:pt>
                <c:pt idx="562">
                  <c:v>1.667110205</c:v>
                </c:pt>
                <c:pt idx="563">
                  <c:v>1.804093838</c:v>
                </c:pt>
                <c:pt idx="564">
                  <c:v>1.738987088</c:v>
                </c:pt>
                <c:pt idx="565">
                  <c:v>1.482961655</c:v>
                </c:pt>
                <c:pt idx="566">
                  <c:v>1.5500531200000001</c:v>
                </c:pt>
                <c:pt idx="567">
                  <c:v>1.5778282880000001</c:v>
                </c:pt>
                <c:pt idx="568">
                  <c:v>1.6059913640000001</c:v>
                </c:pt>
                <c:pt idx="569">
                  <c:v>1.9674048420000001</c:v>
                </c:pt>
                <c:pt idx="570">
                  <c:v>1.8772941830000001</c:v>
                </c:pt>
                <c:pt idx="571">
                  <c:v>1.507550001</c:v>
                </c:pt>
                <c:pt idx="572">
                  <c:v>1.6886472699999999</c:v>
                </c:pt>
                <c:pt idx="573">
                  <c:v>1.6659662719999999</c:v>
                </c:pt>
                <c:pt idx="574">
                  <c:v>1.6715140340000001</c:v>
                </c:pt>
                <c:pt idx="575">
                  <c:v>1.643513083</c:v>
                </c:pt>
                <c:pt idx="576">
                  <c:v>1.666663051</c:v>
                </c:pt>
                <c:pt idx="577">
                  <c:v>1.6324347260000001</c:v>
                </c:pt>
                <c:pt idx="578">
                  <c:v>1.6410207750000001</c:v>
                </c:pt>
                <c:pt idx="579">
                  <c:v>1.612126231</c:v>
                </c:pt>
                <c:pt idx="580">
                  <c:v>1.7420593499999999</c:v>
                </c:pt>
                <c:pt idx="581">
                  <c:v>1.6953043940000001</c:v>
                </c:pt>
                <c:pt idx="582">
                  <c:v>1.6051779989999999</c:v>
                </c:pt>
                <c:pt idx="583">
                  <c:v>1.8338619469999999</c:v>
                </c:pt>
                <c:pt idx="584">
                  <c:v>1.6441782709999999</c:v>
                </c:pt>
                <c:pt idx="585">
                  <c:v>1.6762458090000001</c:v>
                </c:pt>
                <c:pt idx="586">
                  <c:v>1.760088444</c:v>
                </c:pt>
                <c:pt idx="587">
                  <c:v>1.717524767</c:v>
                </c:pt>
                <c:pt idx="588">
                  <c:v>1.639578223</c:v>
                </c:pt>
                <c:pt idx="589">
                  <c:v>1.611954927</c:v>
                </c:pt>
                <c:pt idx="590">
                  <c:v>1.779678345</c:v>
                </c:pt>
                <c:pt idx="591">
                  <c:v>1.715373158</c:v>
                </c:pt>
                <c:pt idx="592">
                  <c:v>1.567604065</c:v>
                </c:pt>
                <c:pt idx="593">
                  <c:v>1.7319473030000001</c:v>
                </c:pt>
                <c:pt idx="594">
                  <c:v>1.706578851</c:v>
                </c:pt>
                <c:pt idx="595">
                  <c:v>1.6518770460000001</c:v>
                </c:pt>
                <c:pt idx="596">
                  <c:v>1.6730338339999999</c:v>
                </c:pt>
                <c:pt idx="597">
                  <c:v>1.461030364</c:v>
                </c:pt>
                <c:pt idx="598">
                  <c:v>1.485690475</c:v>
                </c:pt>
                <c:pt idx="599">
                  <c:v>1.5562111139999999</c:v>
                </c:pt>
                <c:pt idx="600">
                  <c:v>1.7365899090000001</c:v>
                </c:pt>
              </c:numCache>
            </c:numRef>
          </c:yVal>
          <c:smooth val="0"/>
          <c:extLst>
            <c:ext xmlns:c16="http://schemas.microsoft.com/office/drawing/2014/chart" uri="{C3380CC4-5D6E-409C-BE32-E72D297353CC}">
              <c16:uniqueId val="{00000001-8EDF-2C41-A758-6E59D663875F}"/>
            </c:ext>
          </c:extLst>
        </c:ser>
        <c:ser>
          <c:idx val="0"/>
          <c:order val="2"/>
          <c:tx>
            <c:v>Au(0.5)-HPA(20)-TiO2</c:v>
          </c:tx>
          <c:spPr>
            <a:ln w="15875">
              <a:solidFill>
                <a:srgbClr val="00B0F0"/>
              </a:solidFill>
            </a:ln>
          </c:spPr>
          <c:marker>
            <c:symbol val="circle"/>
            <c:size val="2"/>
            <c:spPr>
              <a:noFill/>
              <a:ln>
                <a:noFill/>
              </a:ln>
            </c:spPr>
          </c:marker>
          <c:xVal>
            <c:numRef>
              <c:f>'All samples'!$U$3:$U$603</c:f>
              <c:numCache>
                <c:formatCode>General</c:formatCode>
                <c:ptCount val="601"/>
                <c:pt idx="0">
                  <c:v>799.99749759999997</c:v>
                </c:pt>
                <c:pt idx="1">
                  <c:v>799.02838129999998</c:v>
                </c:pt>
                <c:pt idx="2">
                  <c:v>798.05889890000003</c:v>
                </c:pt>
                <c:pt idx="3">
                  <c:v>796.95050049999998</c:v>
                </c:pt>
                <c:pt idx="4">
                  <c:v>795.98022460000004</c:v>
                </c:pt>
                <c:pt idx="5">
                  <c:v>795.00958249999996</c:v>
                </c:pt>
                <c:pt idx="6">
                  <c:v>794.03857419999997</c:v>
                </c:pt>
                <c:pt idx="7">
                  <c:v>793.06713869999999</c:v>
                </c:pt>
                <c:pt idx="8">
                  <c:v>791.95654300000001</c:v>
                </c:pt>
                <c:pt idx="9">
                  <c:v>790.98431400000004</c:v>
                </c:pt>
                <c:pt idx="10">
                  <c:v>790.0117798</c:v>
                </c:pt>
                <c:pt idx="11">
                  <c:v>789.03881839999997</c:v>
                </c:pt>
                <c:pt idx="12">
                  <c:v>788.06549070000005</c:v>
                </c:pt>
                <c:pt idx="13">
                  <c:v>786.95269780000001</c:v>
                </c:pt>
                <c:pt idx="14">
                  <c:v>785.97857669999996</c:v>
                </c:pt>
                <c:pt idx="15">
                  <c:v>785.0040894</c:v>
                </c:pt>
                <c:pt idx="16">
                  <c:v>784.02923580000004</c:v>
                </c:pt>
                <c:pt idx="17">
                  <c:v>783.05401610000001</c:v>
                </c:pt>
                <c:pt idx="18">
                  <c:v>781.93896480000001</c:v>
                </c:pt>
                <c:pt idx="19">
                  <c:v>780.96295169999996</c:v>
                </c:pt>
                <c:pt idx="20">
                  <c:v>779.98657230000003</c:v>
                </c:pt>
                <c:pt idx="21">
                  <c:v>779.00982669999996</c:v>
                </c:pt>
                <c:pt idx="22">
                  <c:v>778.03271480000001</c:v>
                </c:pt>
                <c:pt idx="23">
                  <c:v>777.05523679999999</c:v>
                </c:pt>
                <c:pt idx="24">
                  <c:v>775.9376221</c:v>
                </c:pt>
                <c:pt idx="25">
                  <c:v>774.95935059999999</c:v>
                </c:pt>
                <c:pt idx="26">
                  <c:v>773.98071289999996</c:v>
                </c:pt>
                <c:pt idx="27">
                  <c:v>773.00170900000001</c:v>
                </c:pt>
                <c:pt idx="28">
                  <c:v>772.02233890000002</c:v>
                </c:pt>
                <c:pt idx="29">
                  <c:v>771.04260250000004</c:v>
                </c:pt>
                <c:pt idx="30">
                  <c:v>770.0625</c:v>
                </c:pt>
                <c:pt idx="31">
                  <c:v>768.94195560000003</c:v>
                </c:pt>
                <c:pt idx="32">
                  <c:v>767.9610596</c:v>
                </c:pt>
                <c:pt idx="33">
                  <c:v>766.97985840000001</c:v>
                </c:pt>
                <c:pt idx="34">
                  <c:v>765.99823000000004</c:v>
                </c:pt>
                <c:pt idx="35">
                  <c:v>765.01629639999999</c:v>
                </c:pt>
                <c:pt idx="36">
                  <c:v>764.03393549999998</c:v>
                </c:pt>
                <c:pt idx="37">
                  <c:v>763.05126949999999</c:v>
                </c:pt>
                <c:pt idx="38">
                  <c:v>762.06823729999996</c:v>
                </c:pt>
                <c:pt idx="39">
                  <c:v>760.94433590000006</c:v>
                </c:pt>
                <c:pt idx="40">
                  <c:v>759.96051030000001</c:v>
                </c:pt>
                <c:pt idx="41">
                  <c:v>758.97631839999997</c:v>
                </c:pt>
                <c:pt idx="42">
                  <c:v>757.99182129999997</c:v>
                </c:pt>
                <c:pt idx="43">
                  <c:v>757.00689699999998</c:v>
                </c:pt>
                <c:pt idx="44">
                  <c:v>756.02166750000004</c:v>
                </c:pt>
                <c:pt idx="45">
                  <c:v>755.03607179999995</c:v>
                </c:pt>
                <c:pt idx="46">
                  <c:v>754.05010990000005</c:v>
                </c:pt>
                <c:pt idx="47">
                  <c:v>753.06378170000005</c:v>
                </c:pt>
                <c:pt idx="48">
                  <c:v>751.93615720000003</c:v>
                </c:pt>
                <c:pt idx="49">
                  <c:v>750.9490356</c:v>
                </c:pt>
                <c:pt idx="50">
                  <c:v>749.96160889999999</c:v>
                </c:pt>
                <c:pt idx="51">
                  <c:v>748.97381589999998</c:v>
                </c:pt>
                <c:pt idx="52">
                  <c:v>747.98571779999997</c:v>
                </c:pt>
                <c:pt idx="53">
                  <c:v>746.99719240000002</c:v>
                </c:pt>
                <c:pt idx="54">
                  <c:v>746.00836179999999</c:v>
                </c:pt>
                <c:pt idx="55">
                  <c:v>745.01916500000004</c:v>
                </c:pt>
                <c:pt idx="56">
                  <c:v>744.02960210000003</c:v>
                </c:pt>
                <c:pt idx="57">
                  <c:v>743.03973389999999</c:v>
                </c:pt>
                <c:pt idx="58">
                  <c:v>742.04949950000002</c:v>
                </c:pt>
                <c:pt idx="59">
                  <c:v>741.05889890000003</c:v>
                </c:pt>
                <c:pt idx="60">
                  <c:v>740.06793210000001</c:v>
                </c:pt>
                <c:pt idx="61">
                  <c:v>738.93499759999997</c:v>
                </c:pt>
                <c:pt idx="62">
                  <c:v>737.94329830000004</c:v>
                </c:pt>
                <c:pt idx="63">
                  <c:v>736.95123290000004</c:v>
                </c:pt>
                <c:pt idx="64">
                  <c:v>735.95886229999996</c:v>
                </c:pt>
                <c:pt idx="65">
                  <c:v>734.96612549999998</c:v>
                </c:pt>
                <c:pt idx="66">
                  <c:v>733.97302249999996</c:v>
                </c:pt>
                <c:pt idx="67">
                  <c:v>732.97961429999998</c:v>
                </c:pt>
                <c:pt idx="68">
                  <c:v>731.98583980000001</c:v>
                </c:pt>
                <c:pt idx="69">
                  <c:v>730.99169919999997</c:v>
                </c:pt>
                <c:pt idx="70">
                  <c:v>729.99725339999998</c:v>
                </c:pt>
                <c:pt idx="71">
                  <c:v>729.00244139999995</c:v>
                </c:pt>
                <c:pt idx="72">
                  <c:v>728.00726320000001</c:v>
                </c:pt>
                <c:pt idx="73">
                  <c:v>727.0117798</c:v>
                </c:pt>
                <c:pt idx="74">
                  <c:v>726.01593019999996</c:v>
                </c:pt>
                <c:pt idx="75">
                  <c:v>725.0197144</c:v>
                </c:pt>
                <c:pt idx="76">
                  <c:v>724.02319339999997</c:v>
                </c:pt>
                <c:pt idx="77">
                  <c:v>723.02630620000002</c:v>
                </c:pt>
                <c:pt idx="78">
                  <c:v>722.0291138</c:v>
                </c:pt>
                <c:pt idx="79">
                  <c:v>721.03155519999996</c:v>
                </c:pt>
                <c:pt idx="80">
                  <c:v>720.03369139999995</c:v>
                </c:pt>
                <c:pt idx="81">
                  <c:v>719.03546140000003</c:v>
                </c:pt>
                <c:pt idx="82">
                  <c:v>718.03686519999997</c:v>
                </c:pt>
                <c:pt idx="83">
                  <c:v>717.03796390000002</c:v>
                </c:pt>
                <c:pt idx="84">
                  <c:v>716.03869629999997</c:v>
                </c:pt>
                <c:pt idx="85">
                  <c:v>715.03912349999996</c:v>
                </c:pt>
                <c:pt idx="86">
                  <c:v>714.0391846</c:v>
                </c:pt>
                <c:pt idx="87">
                  <c:v>713.0389404</c:v>
                </c:pt>
                <c:pt idx="88">
                  <c:v>712.03833010000005</c:v>
                </c:pt>
                <c:pt idx="89">
                  <c:v>711.03741460000003</c:v>
                </c:pt>
                <c:pt idx="90">
                  <c:v>710.03613280000002</c:v>
                </c:pt>
                <c:pt idx="91">
                  <c:v>709.03454590000001</c:v>
                </c:pt>
                <c:pt idx="92">
                  <c:v>708.03259279999997</c:v>
                </c:pt>
                <c:pt idx="93">
                  <c:v>707.03033449999998</c:v>
                </c:pt>
                <c:pt idx="94">
                  <c:v>706.02770999999996</c:v>
                </c:pt>
                <c:pt idx="95">
                  <c:v>705.02478029999997</c:v>
                </c:pt>
                <c:pt idx="96">
                  <c:v>704.02148439999996</c:v>
                </c:pt>
                <c:pt idx="97">
                  <c:v>703.01788329999999</c:v>
                </c:pt>
                <c:pt idx="98">
                  <c:v>702.01397710000003</c:v>
                </c:pt>
                <c:pt idx="99">
                  <c:v>701.00970459999996</c:v>
                </c:pt>
                <c:pt idx="100">
                  <c:v>700.00512700000002</c:v>
                </c:pt>
                <c:pt idx="101">
                  <c:v>699.00018309999996</c:v>
                </c:pt>
                <c:pt idx="102">
                  <c:v>697.99493410000002</c:v>
                </c:pt>
                <c:pt idx="103">
                  <c:v>696.98931879999998</c:v>
                </c:pt>
                <c:pt idx="104">
                  <c:v>695.98339840000006</c:v>
                </c:pt>
                <c:pt idx="105">
                  <c:v>694.97717290000003</c:v>
                </c:pt>
                <c:pt idx="106">
                  <c:v>693.9705811</c:v>
                </c:pt>
                <c:pt idx="107">
                  <c:v>692.96368410000002</c:v>
                </c:pt>
                <c:pt idx="108">
                  <c:v>691.95648189999997</c:v>
                </c:pt>
                <c:pt idx="109">
                  <c:v>690.94891359999997</c:v>
                </c:pt>
                <c:pt idx="110">
                  <c:v>689.94104000000004</c:v>
                </c:pt>
                <c:pt idx="111">
                  <c:v>688.93280030000005</c:v>
                </c:pt>
                <c:pt idx="112">
                  <c:v>688.06835939999996</c:v>
                </c:pt>
                <c:pt idx="113">
                  <c:v>687.05957030000002</c:v>
                </c:pt>
                <c:pt idx="114">
                  <c:v>686.05041500000004</c:v>
                </c:pt>
                <c:pt idx="115">
                  <c:v>685.04095459999996</c:v>
                </c:pt>
                <c:pt idx="116">
                  <c:v>684.03118900000004</c:v>
                </c:pt>
                <c:pt idx="117">
                  <c:v>683.02111820000005</c:v>
                </c:pt>
                <c:pt idx="118">
                  <c:v>682.01068120000002</c:v>
                </c:pt>
                <c:pt idx="119">
                  <c:v>680.99993900000004</c:v>
                </c:pt>
                <c:pt idx="120">
                  <c:v>679.98883060000003</c:v>
                </c:pt>
                <c:pt idx="121">
                  <c:v>678.97747800000002</c:v>
                </c:pt>
                <c:pt idx="122">
                  <c:v>677.96575929999995</c:v>
                </c:pt>
                <c:pt idx="123">
                  <c:v>676.95373540000003</c:v>
                </c:pt>
                <c:pt idx="124">
                  <c:v>675.94140630000004</c:v>
                </c:pt>
                <c:pt idx="125">
                  <c:v>674.92871090000006</c:v>
                </c:pt>
                <c:pt idx="126">
                  <c:v>674.06048580000004</c:v>
                </c:pt>
                <c:pt idx="127">
                  <c:v>673.04718019999996</c:v>
                </c:pt>
                <c:pt idx="128">
                  <c:v>672.03363039999999</c:v>
                </c:pt>
                <c:pt idx="129">
                  <c:v>671.0197144</c:v>
                </c:pt>
                <c:pt idx="130">
                  <c:v>670.00549320000005</c:v>
                </c:pt>
                <c:pt idx="131">
                  <c:v>668.99096680000002</c:v>
                </c:pt>
                <c:pt idx="132">
                  <c:v>667.97613530000001</c:v>
                </c:pt>
                <c:pt idx="133">
                  <c:v>666.96099849999996</c:v>
                </c:pt>
                <c:pt idx="134">
                  <c:v>665.94549559999996</c:v>
                </c:pt>
                <c:pt idx="135">
                  <c:v>664.92974849999996</c:v>
                </c:pt>
                <c:pt idx="136">
                  <c:v>664.0587769</c:v>
                </c:pt>
                <c:pt idx="137">
                  <c:v>663.04241939999997</c:v>
                </c:pt>
                <c:pt idx="138">
                  <c:v>662.02575679999995</c:v>
                </c:pt>
                <c:pt idx="139">
                  <c:v>661.00878909999994</c:v>
                </c:pt>
                <c:pt idx="140">
                  <c:v>659.99145510000005</c:v>
                </c:pt>
                <c:pt idx="141">
                  <c:v>658.97381589999998</c:v>
                </c:pt>
                <c:pt idx="142">
                  <c:v>657.95593259999998</c:v>
                </c:pt>
                <c:pt idx="143">
                  <c:v>656.93768309999996</c:v>
                </c:pt>
                <c:pt idx="144">
                  <c:v>656.0646362</c:v>
                </c:pt>
                <c:pt idx="145">
                  <c:v>655.04583739999998</c:v>
                </c:pt>
                <c:pt idx="146">
                  <c:v>654.02673340000001</c:v>
                </c:pt>
                <c:pt idx="147">
                  <c:v>653.00726320000001</c:v>
                </c:pt>
                <c:pt idx="148">
                  <c:v>651.98754880000001</c:v>
                </c:pt>
                <c:pt idx="149">
                  <c:v>650.96746829999995</c:v>
                </c:pt>
                <c:pt idx="150">
                  <c:v>649.9471436</c:v>
                </c:pt>
                <c:pt idx="151">
                  <c:v>649.07232669999996</c:v>
                </c:pt>
                <c:pt idx="152">
                  <c:v>648.05139159999999</c:v>
                </c:pt>
                <c:pt idx="153">
                  <c:v>647.03015140000002</c:v>
                </c:pt>
                <c:pt idx="154">
                  <c:v>646.00860599999999</c:v>
                </c:pt>
                <c:pt idx="155">
                  <c:v>644.98675539999999</c:v>
                </c:pt>
                <c:pt idx="156">
                  <c:v>643.96459960000004</c:v>
                </c:pt>
                <c:pt idx="157">
                  <c:v>642.94219969999995</c:v>
                </c:pt>
                <c:pt idx="158">
                  <c:v>642.06555179999998</c:v>
                </c:pt>
                <c:pt idx="159">
                  <c:v>641.04254149999997</c:v>
                </c:pt>
                <c:pt idx="160">
                  <c:v>640.01922609999997</c:v>
                </c:pt>
                <c:pt idx="161">
                  <c:v>638.99560550000001</c:v>
                </c:pt>
                <c:pt idx="162">
                  <c:v>637.97167969999998</c:v>
                </c:pt>
                <c:pt idx="163">
                  <c:v>636.94750980000003</c:v>
                </c:pt>
                <c:pt idx="164">
                  <c:v>636.06933590000006</c:v>
                </c:pt>
                <c:pt idx="165">
                  <c:v>635.04455570000005</c:v>
                </c:pt>
                <c:pt idx="166">
                  <c:v>634.0194702</c:v>
                </c:pt>
                <c:pt idx="167">
                  <c:v>632.99414060000004</c:v>
                </c:pt>
                <c:pt idx="168">
                  <c:v>631.96844480000004</c:v>
                </c:pt>
                <c:pt idx="169">
                  <c:v>630.94244379999998</c:v>
                </c:pt>
                <c:pt idx="170">
                  <c:v>630.06280519999996</c:v>
                </c:pt>
                <c:pt idx="171">
                  <c:v>629.03631589999998</c:v>
                </c:pt>
                <c:pt idx="172">
                  <c:v>628.00946039999997</c:v>
                </c:pt>
                <c:pt idx="173">
                  <c:v>626.98236080000004</c:v>
                </c:pt>
                <c:pt idx="174">
                  <c:v>625.9549561</c:v>
                </c:pt>
                <c:pt idx="175">
                  <c:v>624.92724610000005</c:v>
                </c:pt>
                <c:pt idx="176">
                  <c:v>624.04614260000005</c:v>
                </c:pt>
                <c:pt idx="177">
                  <c:v>623.01788329999999</c:v>
                </c:pt>
                <c:pt idx="178">
                  <c:v>621.98931879999998</c:v>
                </c:pt>
                <c:pt idx="179">
                  <c:v>620.96044919999997</c:v>
                </c:pt>
                <c:pt idx="180">
                  <c:v>619.93133539999997</c:v>
                </c:pt>
                <c:pt idx="181">
                  <c:v>619.0490112</c:v>
                </c:pt>
                <c:pt idx="182">
                  <c:v>618.01928710000004</c:v>
                </c:pt>
                <c:pt idx="183">
                  <c:v>616.98931879999998</c:v>
                </c:pt>
                <c:pt idx="184">
                  <c:v>615.95904540000004</c:v>
                </c:pt>
                <c:pt idx="185">
                  <c:v>614.92852779999998</c:v>
                </c:pt>
                <c:pt idx="186">
                  <c:v>614.04498290000004</c:v>
                </c:pt>
                <c:pt idx="187">
                  <c:v>613.01385500000004</c:v>
                </c:pt>
                <c:pt idx="188">
                  <c:v>611.98248290000004</c:v>
                </c:pt>
                <c:pt idx="189">
                  <c:v>610.95080570000005</c:v>
                </c:pt>
                <c:pt idx="190">
                  <c:v>610.06628420000004</c:v>
                </c:pt>
                <c:pt idx="191">
                  <c:v>609.03411870000002</c:v>
                </c:pt>
                <c:pt idx="192">
                  <c:v>608.00158690000001</c:v>
                </c:pt>
                <c:pt idx="193">
                  <c:v>606.96881099999996</c:v>
                </c:pt>
                <c:pt idx="194">
                  <c:v>605.93579099999999</c:v>
                </c:pt>
                <c:pt idx="195">
                  <c:v>605.05004880000001</c:v>
                </c:pt>
                <c:pt idx="196">
                  <c:v>604.01647949999995</c:v>
                </c:pt>
                <c:pt idx="197">
                  <c:v>602.98260500000004</c:v>
                </c:pt>
                <c:pt idx="198">
                  <c:v>601.94842530000005</c:v>
                </c:pt>
                <c:pt idx="199">
                  <c:v>601.06176760000005</c:v>
                </c:pt>
                <c:pt idx="200">
                  <c:v>600.02709960000004</c:v>
                </c:pt>
                <c:pt idx="201">
                  <c:v>598.99212650000004</c:v>
                </c:pt>
                <c:pt idx="202">
                  <c:v>597.9568481</c:v>
                </c:pt>
                <c:pt idx="203">
                  <c:v>597.06927489999998</c:v>
                </c:pt>
                <c:pt idx="204">
                  <c:v>596.03344730000003</c:v>
                </c:pt>
                <c:pt idx="205">
                  <c:v>594.99743650000005</c:v>
                </c:pt>
                <c:pt idx="206">
                  <c:v>593.9610596</c:v>
                </c:pt>
                <c:pt idx="207">
                  <c:v>593.07257079999999</c:v>
                </c:pt>
                <c:pt idx="208">
                  <c:v>592.03570560000003</c:v>
                </c:pt>
                <c:pt idx="209">
                  <c:v>590.99853519999999</c:v>
                </c:pt>
                <c:pt idx="210">
                  <c:v>589.96112059999996</c:v>
                </c:pt>
                <c:pt idx="211">
                  <c:v>589.07171630000005</c:v>
                </c:pt>
                <c:pt idx="212">
                  <c:v>588.03375240000003</c:v>
                </c:pt>
                <c:pt idx="213">
                  <c:v>586.99554439999997</c:v>
                </c:pt>
                <c:pt idx="214">
                  <c:v>585.95703130000004</c:v>
                </c:pt>
                <c:pt idx="215">
                  <c:v>585.06671140000003</c:v>
                </c:pt>
                <c:pt idx="216">
                  <c:v>584.02770999999996</c:v>
                </c:pt>
                <c:pt idx="217">
                  <c:v>582.98840329999996</c:v>
                </c:pt>
                <c:pt idx="218">
                  <c:v>581.94885250000004</c:v>
                </c:pt>
                <c:pt idx="219">
                  <c:v>581.05755620000002</c:v>
                </c:pt>
                <c:pt idx="220">
                  <c:v>580.01751709999996</c:v>
                </c:pt>
                <c:pt idx="221">
                  <c:v>578.97717290000003</c:v>
                </c:pt>
                <c:pt idx="222">
                  <c:v>577.93658449999998</c:v>
                </c:pt>
                <c:pt idx="223">
                  <c:v>577.04437259999997</c:v>
                </c:pt>
                <c:pt idx="224">
                  <c:v>576.00329590000001</c:v>
                </c:pt>
                <c:pt idx="225">
                  <c:v>574.96191409999994</c:v>
                </c:pt>
                <c:pt idx="226">
                  <c:v>574.06903079999995</c:v>
                </c:pt>
                <c:pt idx="227">
                  <c:v>573.0271606</c:v>
                </c:pt>
                <c:pt idx="228">
                  <c:v>571.98498540000003</c:v>
                </c:pt>
                <c:pt idx="229">
                  <c:v>570.94256589999998</c:v>
                </c:pt>
                <c:pt idx="230">
                  <c:v>570.04882810000004</c:v>
                </c:pt>
                <c:pt idx="231">
                  <c:v>569.00592040000004</c:v>
                </c:pt>
                <c:pt idx="232">
                  <c:v>567.96270749999996</c:v>
                </c:pt>
                <c:pt idx="233">
                  <c:v>567.06829830000004</c:v>
                </c:pt>
                <c:pt idx="234">
                  <c:v>566.02459720000002</c:v>
                </c:pt>
                <c:pt idx="235">
                  <c:v>564.9806519</c:v>
                </c:pt>
                <c:pt idx="236">
                  <c:v>563.93640140000002</c:v>
                </c:pt>
                <c:pt idx="237">
                  <c:v>563.04113770000004</c:v>
                </c:pt>
                <c:pt idx="238">
                  <c:v>561.99639890000003</c:v>
                </c:pt>
                <c:pt idx="239">
                  <c:v>560.95141599999999</c:v>
                </c:pt>
                <c:pt idx="240">
                  <c:v>560.05554199999995</c:v>
                </c:pt>
                <c:pt idx="241">
                  <c:v>559.01000980000003</c:v>
                </c:pt>
                <c:pt idx="242">
                  <c:v>557.96429439999997</c:v>
                </c:pt>
                <c:pt idx="243">
                  <c:v>557.06774900000005</c:v>
                </c:pt>
                <c:pt idx="244">
                  <c:v>556.02148439999996</c:v>
                </c:pt>
                <c:pt idx="245">
                  <c:v>554.97497559999999</c:v>
                </c:pt>
                <c:pt idx="246">
                  <c:v>553.92822269999999</c:v>
                </c:pt>
                <c:pt idx="247">
                  <c:v>553.03082280000001</c:v>
                </c:pt>
                <c:pt idx="248">
                  <c:v>551.98358150000001</c:v>
                </c:pt>
                <c:pt idx="249">
                  <c:v>550.93603519999999</c:v>
                </c:pt>
                <c:pt idx="250">
                  <c:v>550.03796390000002</c:v>
                </c:pt>
                <c:pt idx="251">
                  <c:v>548.98999019999997</c:v>
                </c:pt>
                <c:pt idx="252">
                  <c:v>547.94177249999996</c:v>
                </c:pt>
                <c:pt idx="253">
                  <c:v>547.04309079999996</c:v>
                </c:pt>
                <c:pt idx="254">
                  <c:v>545.9943237</c:v>
                </c:pt>
                <c:pt idx="255">
                  <c:v>544.94537349999996</c:v>
                </c:pt>
                <c:pt idx="256">
                  <c:v>544.04602050000005</c:v>
                </c:pt>
                <c:pt idx="257">
                  <c:v>542.99658199999999</c:v>
                </c:pt>
                <c:pt idx="258">
                  <c:v>541.94683840000005</c:v>
                </c:pt>
                <c:pt idx="259">
                  <c:v>541.046875</c:v>
                </c:pt>
                <c:pt idx="260">
                  <c:v>539.99670409999999</c:v>
                </c:pt>
                <c:pt idx="261">
                  <c:v>538.94622800000002</c:v>
                </c:pt>
                <c:pt idx="262">
                  <c:v>538.04565430000002</c:v>
                </c:pt>
                <c:pt idx="263">
                  <c:v>536.99475099999995</c:v>
                </c:pt>
                <c:pt idx="264">
                  <c:v>535.94360349999999</c:v>
                </c:pt>
                <c:pt idx="265">
                  <c:v>535.04235840000001</c:v>
                </c:pt>
                <c:pt idx="266">
                  <c:v>533.99072269999999</c:v>
                </c:pt>
                <c:pt idx="267">
                  <c:v>532.93884279999997</c:v>
                </c:pt>
                <c:pt idx="268">
                  <c:v>532.03704830000004</c:v>
                </c:pt>
                <c:pt idx="269">
                  <c:v>530.98468019999996</c:v>
                </c:pt>
                <c:pt idx="270">
                  <c:v>529.93206789999999</c:v>
                </c:pt>
                <c:pt idx="271">
                  <c:v>529.02960210000003</c:v>
                </c:pt>
                <c:pt idx="272">
                  <c:v>527.9765625</c:v>
                </c:pt>
                <c:pt idx="273">
                  <c:v>527.07373050000001</c:v>
                </c:pt>
                <c:pt idx="274">
                  <c:v>526.02020259999995</c:v>
                </c:pt>
                <c:pt idx="275">
                  <c:v>524.96643070000005</c:v>
                </c:pt>
                <c:pt idx="276">
                  <c:v>524.06298830000003</c:v>
                </c:pt>
                <c:pt idx="277">
                  <c:v>523.00872800000002</c:v>
                </c:pt>
                <c:pt idx="278">
                  <c:v>521.95422359999998</c:v>
                </c:pt>
                <c:pt idx="279">
                  <c:v>521.05017090000001</c:v>
                </c:pt>
                <c:pt idx="280">
                  <c:v>519.99523929999998</c:v>
                </c:pt>
                <c:pt idx="281">
                  <c:v>518.94006349999995</c:v>
                </c:pt>
                <c:pt idx="282">
                  <c:v>518.03540039999996</c:v>
                </c:pt>
                <c:pt idx="283">
                  <c:v>516.97979740000005</c:v>
                </c:pt>
                <c:pt idx="284">
                  <c:v>516.07470699999999</c:v>
                </c:pt>
                <c:pt idx="285">
                  <c:v>515.01861570000005</c:v>
                </c:pt>
                <c:pt idx="286">
                  <c:v>513.96228029999997</c:v>
                </c:pt>
                <c:pt idx="287">
                  <c:v>513.05664060000004</c:v>
                </c:pt>
                <c:pt idx="288">
                  <c:v>511.9998779</c:v>
                </c:pt>
                <c:pt idx="289">
                  <c:v>510.94284060000001</c:v>
                </c:pt>
                <c:pt idx="290">
                  <c:v>510.03662109999999</c:v>
                </c:pt>
                <c:pt idx="291">
                  <c:v>508.97915649999999</c:v>
                </c:pt>
                <c:pt idx="292">
                  <c:v>508.07254030000001</c:v>
                </c:pt>
                <c:pt idx="293">
                  <c:v>507.01461790000002</c:v>
                </c:pt>
                <c:pt idx="294">
                  <c:v>505.95645139999999</c:v>
                </c:pt>
                <c:pt idx="295">
                  <c:v>505.04928589999997</c:v>
                </c:pt>
                <c:pt idx="296">
                  <c:v>503.99066160000001</c:v>
                </c:pt>
                <c:pt idx="297">
                  <c:v>502.9318237</c:v>
                </c:pt>
                <c:pt idx="298">
                  <c:v>502.02404790000003</c:v>
                </c:pt>
                <c:pt idx="299">
                  <c:v>500.96475220000002</c:v>
                </c:pt>
                <c:pt idx="300">
                  <c:v>500.0566101</c:v>
                </c:pt>
                <c:pt idx="301">
                  <c:v>498.9968872</c:v>
                </c:pt>
                <c:pt idx="302">
                  <c:v>497.93695070000001</c:v>
                </c:pt>
                <c:pt idx="303">
                  <c:v>497.02822880000002</c:v>
                </c:pt>
                <c:pt idx="304">
                  <c:v>495.96783449999998</c:v>
                </c:pt>
                <c:pt idx="305">
                  <c:v>495.05871580000002</c:v>
                </c:pt>
                <c:pt idx="306">
                  <c:v>493.99789429999998</c:v>
                </c:pt>
                <c:pt idx="307">
                  <c:v>492.93682860000001</c:v>
                </c:pt>
                <c:pt idx="308">
                  <c:v>492.0271606</c:v>
                </c:pt>
                <c:pt idx="309">
                  <c:v>490.96566769999998</c:v>
                </c:pt>
                <c:pt idx="310">
                  <c:v>490.0556335</c:v>
                </c:pt>
                <c:pt idx="311">
                  <c:v>488.99371339999999</c:v>
                </c:pt>
                <c:pt idx="312">
                  <c:v>487.93154909999998</c:v>
                </c:pt>
                <c:pt idx="313">
                  <c:v>487.02096560000001</c:v>
                </c:pt>
                <c:pt idx="314">
                  <c:v>485.95837399999999</c:v>
                </c:pt>
                <c:pt idx="315">
                  <c:v>485.04742429999999</c:v>
                </c:pt>
                <c:pt idx="316">
                  <c:v>483.98440549999998</c:v>
                </c:pt>
                <c:pt idx="317">
                  <c:v>483.0730896</c:v>
                </c:pt>
                <c:pt idx="318">
                  <c:v>482.0096436</c:v>
                </c:pt>
                <c:pt idx="319">
                  <c:v>480.94598389999999</c:v>
                </c:pt>
                <c:pt idx="320">
                  <c:v>480.03411870000002</c:v>
                </c:pt>
                <c:pt idx="321">
                  <c:v>478.97003169999999</c:v>
                </c:pt>
                <c:pt idx="322">
                  <c:v>478.0578003</c:v>
                </c:pt>
                <c:pt idx="323">
                  <c:v>476.99328609999998</c:v>
                </c:pt>
                <c:pt idx="324">
                  <c:v>475.92855830000002</c:v>
                </c:pt>
                <c:pt idx="325">
                  <c:v>475.01577759999998</c:v>
                </c:pt>
                <c:pt idx="326">
                  <c:v>473.95062259999997</c:v>
                </c:pt>
                <c:pt idx="327">
                  <c:v>473.03747559999999</c:v>
                </c:pt>
                <c:pt idx="328">
                  <c:v>471.97192380000001</c:v>
                </c:pt>
                <c:pt idx="329">
                  <c:v>471.0584106</c:v>
                </c:pt>
                <c:pt idx="330">
                  <c:v>469.99246219999998</c:v>
                </c:pt>
                <c:pt idx="331">
                  <c:v>468.92626949999999</c:v>
                </c:pt>
                <c:pt idx="332">
                  <c:v>468.01220699999999</c:v>
                </c:pt>
                <c:pt idx="333">
                  <c:v>466.94561770000001</c:v>
                </c:pt>
                <c:pt idx="334">
                  <c:v>466.03121950000002</c:v>
                </c:pt>
                <c:pt idx="335">
                  <c:v>464.96420289999998</c:v>
                </c:pt>
                <c:pt idx="336">
                  <c:v>464.04943850000001</c:v>
                </c:pt>
                <c:pt idx="337">
                  <c:v>462.98202509999999</c:v>
                </c:pt>
                <c:pt idx="338">
                  <c:v>462.06692500000003</c:v>
                </c:pt>
                <c:pt idx="339">
                  <c:v>460.99911500000002</c:v>
                </c:pt>
                <c:pt idx="340">
                  <c:v>459.93109129999999</c:v>
                </c:pt>
                <c:pt idx="341">
                  <c:v>459.01544189999998</c:v>
                </c:pt>
                <c:pt idx="342">
                  <c:v>457.94702150000001</c:v>
                </c:pt>
                <c:pt idx="343">
                  <c:v>457.0310364</c:v>
                </c:pt>
                <c:pt idx="344">
                  <c:v>455.96218870000001</c:v>
                </c:pt>
                <c:pt idx="345">
                  <c:v>455.04586790000002</c:v>
                </c:pt>
                <c:pt idx="346">
                  <c:v>453.97665410000002</c:v>
                </c:pt>
                <c:pt idx="347">
                  <c:v>453.05996699999997</c:v>
                </c:pt>
                <c:pt idx="348">
                  <c:v>451.9903564</c:v>
                </c:pt>
                <c:pt idx="349">
                  <c:v>451.07333369999998</c:v>
                </c:pt>
                <c:pt idx="350">
                  <c:v>450.00332639999999</c:v>
                </c:pt>
                <c:pt idx="351">
                  <c:v>448.93307499999997</c:v>
                </c:pt>
                <c:pt idx="352">
                  <c:v>448.01553339999998</c:v>
                </c:pt>
                <c:pt idx="353">
                  <c:v>446.94491579999999</c:v>
                </c:pt>
                <c:pt idx="354">
                  <c:v>446.02706910000001</c:v>
                </c:pt>
                <c:pt idx="355">
                  <c:v>444.9560242</c:v>
                </c:pt>
                <c:pt idx="356">
                  <c:v>444.03784180000002</c:v>
                </c:pt>
                <c:pt idx="357">
                  <c:v>442.96643069999999</c:v>
                </c:pt>
                <c:pt idx="358">
                  <c:v>442.04788209999998</c:v>
                </c:pt>
                <c:pt idx="359">
                  <c:v>440.97610470000001</c:v>
                </c:pt>
                <c:pt idx="360">
                  <c:v>440.05725100000001</c:v>
                </c:pt>
                <c:pt idx="361">
                  <c:v>438.98504639999999</c:v>
                </c:pt>
                <c:pt idx="362">
                  <c:v>438.06585689999997</c:v>
                </c:pt>
                <c:pt idx="363">
                  <c:v>436.99328609999998</c:v>
                </c:pt>
                <c:pt idx="364">
                  <c:v>436.07376099999999</c:v>
                </c:pt>
                <c:pt idx="365">
                  <c:v>435.00082400000002</c:v>
                </c:pt>
                <c:pt idx="366">
                  <c:v>433.9276428</c:v>
                </c:pt>
                <c:pt idx="367">
                  <c:v>433.00762939999998</c:v>
                </c:pt>
                <c:pt idx="368">
                  <c:v>431.93408199999999</c:v>
                </c:pt>
                <c:pt idx="369">
                  <c:v>431.01376340000002</c:v>
                </c:pt>
                <c:pt idx="370">
                  <c:v>429.93984990000001</c:v>
                </c:pt>
                <c:pt idx="371">
                  <c:v>429.01916499999999</c:v>
                </c:pt>
                <c:pt idx="372">
                  <c:v>427.94488530000001</c:v>
                </c:pt>
                <c:pt idx="373">
                  <c:v>427.02389529999999</c:v>
                </c:pt>
                <c:pt idx="374">
                  <c:v>425.94921879999998</c:v>
                </c:pt>
                <c:pt idx="375">
                  <c:v>425.02792360000001</c:v>
                </c:pt>
                <c:pt idx="376">
                  <c:v>423.95288090000003</c:v>
                </c:pt>
                <c:pt idx="377">
                  <c:v>423.03125</c:v>
                </c:pt>
                <c:pt idx="378">
                  <c:v>421.95584109999999</c:v>
                </c:pt>
                <c:pt idx="379">
                  <c:v>421.033905</c:v>
                </c:pt>
                <c:pt idx="380">
                  <c:v>419.95809939999998</c:v>
                </c:pt>
                <c:pt idx="381">
                  <c:v>419.03585820000001</c:v>
                </c:pt>
                <c:pt idx="382">
                  <c:v>417.95971680000002</c:v>
                </c:pt>
                <c:pt idx="383">
                  <c:v>417.0371399</c:v>
                </c:pt>
                <c:pt idx="384">
                  <c:v>415.96060180000001</c:v>
                </c:pt>
                <c:pt idx="385">
                  <c:v>415.03771970000003</c:v>
                </c:pt>
                <c:pt idx="386">
                  <c:v>413.96084589999998</c:v>
                </c:pt>
                <c:pt idx="387">
                  <c:v>413.03765870000001</c:v>
                </c:pt>
                <c:pt idx="388">
                  <c:v>411.96041869999999</c:v>
                </c:pt>
                <c:pt idx="389">
                  <c:v>411.03689580000002</c:v>
                </c:pt>
                <c:pt idx="390">
                  <c:v>409.95932010000001</c:v>
                </c:pt>
                <c:pt idx="391">
                  <c:v>409.03549190000001</c:v>
                </c:pt>
                <c:pt idx="392">
                  <c:v>407.95751949999999</c:v>
                </c:pt>
                <c:pt idx="393">
                  <c:v>407.03341669999998</c:v>
                </c:pt>
                <c:pt idx="394">
                  <c:v>405.95507809999998</c:v>
                </c:pt>
                <c:pt idx="395">
                  <c:v>405.03067019999997</c:v>
                </c:pt>
                <c:pt idx="396">
                  <c:v>403.95199580000002</c:v>
                </c:pt>
                <c:pt idx="397">
                  <c:v>403.02725220000002</c:v>
                </c:pt>
                <c:pt idx="398">
                  <c:v>401.94824219999998</c:v>
                </c:pt>
                <c:pt idx="399">
                  <c:v>401.02319340000003</c:v>
                </c:pt>
                <c:pt idx="400">
                  <c:v>399.94381709999999</c:v>
                </c:pt>
                <c:pt idx="401">
                  <c:v>399.01849370000002</c:v>
                </c:pt>
                <c:pt idx="402">
                  <c:v>397.93878169999999</c:v>
                </c:pt>
                <c:pt idx="403">
                  <c:v>397.01315310000001</c:v>
                </c:pt>
                <c:pt idx="404">
                  <c:v>395.93307499999997</c:v>
                </c:pt>
                <c:pt idx="405">
                  <c:v>395.00714110000001</c:v>
                </c:pt>
                <c:pt idx="406">
                  <c:v>393.9266968</c:v>
                </c:pt>
                <c:pt idx="407">
                  <c:v>393.00048829999997</c:v>
                </c:pt>
                <c:pt idx="408">
                  <c:v>392.07412720000002</c:v>
                </c:pt>
                <c:pt idx="409">
                  <c:v>390.99319459999998</c:v>
                </c:pt>
                <c:pt idx="410">
                  <c:v>390.0665588</c:v>
                </c:pt>
                <c:pt idx="411">
                  <c:v>388.98529050000002</c:v>
                </c:pt>
                <c:pt idx="412">
                  <c:v>388.05831910000001</c:v>
                </c:pt>
                <c:pt idx="413">
                  <c:v>386.97671509999998</c:v>
                </c:pt>
                <c:pt idx="414">
                  <c:v>386.04949950000002</c:v>
                </c:pt>
                <c:pt idx="415">
                  <c:v>384.96752930000002</c:v>
                </c:pt>
                <c:pt idx="416">
                  <c:v>384.0400085</c:v>
                </c:pt>
                <c:pt idx="417">
                  <c:v>382.95773320000001</c:v>
                </c:pt>
                <c:pt idx="418">
                  <c:v>382.02990720000003</c:v>
                </c:pt>
                <c:pt idx="419">
                  <c:v>380.94729610000002</c:v>
                </c:pt>
                <c:pt idx="420">
                  <c:v>380.01919559999999</c:v>
                </c:pt>
                <c:pt idx="421">
                  <c:v>378.93624879999999</c:v>
                </c:pt>
                <c:pt idx="422">
                  <c:v>378.00784299999998</c:v>
                </c:pt>
                <c:pt idx="423">
                  <c:v>376.92456049999998</c:v>
                </c:pt>
                <c:pt idx="424">
                  <c:v>375.9959106</c:v>
                </c:pt>
                <c:pt idx="425">
                  <c:v>375.06710820000001</c:v>
                </c:pt>
                <c:pt idx="426">
                  <c:v>373.98333739999998</c:v>
                </c:pt>
                <c:pt idx="427">
                  <c:v>373.05426030000001</c:v>
                </c:pt>
                <c:pt idx="428">
                  <c:v>371.97018430000003</c:v>
                </c:pt>
                <c:pt idx="429">
                  <c:v>371.04080199999999</c:v>
                </c:pt>
                <c:pt idx="430">
                  <c:v>369.95639039999998</c:v>
                </c:pt>
                <c:pt idx="431">
                  <c:v>369.02676389999999</c:v>
                </c:pt>
                <c:pt idx="432">
                  <c:v>367.94201659999999</c:v>
                </c:pt>
                <c:pt idx="433">
                  <c:v>367.01208500000001</c:v>
                </c:pt>
                <c:pt idx="434">
                  <c:v>365.9270325</c:v>
                </c:pt>
                <c:pt idx="435">
                  <c:v>364.99685670000002</c:v>
                </c:pt>
                <c:pt idx="436">
                  <c:v>364.06652830000002</c:v>
                </c:pt>
                <c:pt idx="437">
                  <c:v>362.98098750000003</c:v>
                </c:pt>
                <c:pt idx="438">
                  <c:v>362.05041499999999</c:v>
                </c:pt>
                <c:pt idx="439">
                  <c:v>360.96456910000001</c:v>
                </c:pt>
                <c:pt idx="440">
                  <c:v>360.03369140000001</c:v>
                </c:pt>
                <c:pt idx="441">
                  <c:v>358.94754030000001</c:v>
                </c:pt>
                <c:pt idx="442">
                  <c:v>358.01641849999999</c:v>
                </c:pt>
                <c:pt idx="443">
                  <c:v>356.92993159999997</c:v>
                </c:pt>
                <c:pt idx="444">
                  <c:v>355.99853519999999</c:v>
                </c:pt>
                <c:pt idx="445">
                  <c:v>355.06701659999999</c:v>
                </c:pt>
                <c:pt idx="446">
                  <c:v>353.98007200000001</c:v>
                </c:pt>
                <c:pt idx="447">
                  <c:v>353.04827879999999</c:v>
                </c:pt>
                <c:pt idx="448">
                  <c:v>351.9610596</c:v>
                </c:pt>
                <c:pt idx="449">
                  <c:v>351.02899170000001</c:v>
                </c:pt>
                <c:pt idx="450">
                  <c:v>349.94143680000002</c:v>
                </c:pt>
                <c:pt idx="451">
                  <c:v>349.0091248</c:v>
                </c:pt>
                <c:pt idx="452">
                  <c:v>348.07669069999997</c:v>
                </c:pt>
                <c:pt idx="453">
                  <c:v>346.98870849999997</c:v>
                </c:pt>
                <c:pt idx="454">
                  <c:v>346.0559998</c:v>
                </c:pt>
                <c:pt idx="455">
                  <c:v>344.96771239999998</c:v>
                </c:pt>
                <c:pt idx="456">
                  <c:v>344.03475950000001</c:v>
                </c:pt>
                <c:pt idx="457">
                  <c:v>342.94613650000002</c:v>
                </c:pt>
                <c:pt idx="458">
                  <c:v>342.01293950000002</c:v>
                </c:pt>
                <c:pt idx="459">
                  <c:v>340.92404169999998</c:v>
                </c:pt>
                <c:pt idx="460">
                  <c:v>339.99057010000001</c:v>
                </c:pt>
                <c:pt idx="461">
                  <c:v>339.05697629999997</c:v>
                </c:pt>
                <c:pt idx="462">
                  <c:v>337.96762080000002</c:v>
                </c:pt>
                <c:pt idx="463">
                  <c:v>337.03378300000003</c:v>
                </c:pt>
                <c:pt idx="464">
                  <c:v>335.94415279999998</c:v>
                </c:pt>
                <c:pt idx="465">
                  <c:v>335.01007079999999</c:v>
                </c:pt>
                <c:pt idx="466">
                  <c:v>334.07586670000001</c:v>
                </c:pt>
                <c:pt idx="467">
                  <c:v>332.98577879999999</c:v>
                </c:pt>
                <c:pt idx="468">
                  <c:v>332.05133060000003</c:v>
                </c:pt>
                <c:pt idx="469">
                  <c:v>330.96096799999998</c:v>
                </c:pt>
                <c:pt idx="470">
                  <c:v>330.02627560000002</c:v>
                </c:pt>
                <c:pt idx="471">
                  <c:v>328.93563840000002</c:v>
                </c:pt>
                <c:pt idx="472">
                  <c:v>328.00067139999999</c:v>
                </c:pt>
                <c:pt idx="473">
                  <c:v>327.0656128</c:v>
                </c:pt>
                <c:pt idx="474">
                  <c:v>325.97454829999998</c:v>
                </c:pt>
                <c:pt idx="475">
                  <c:v>325.03921509999998</c:v>
                </c:pt>
                <c:pt idx="476">
                  <c:v>323.94787600000001</c:v>
                </c:pt>
                <c:pt idx="477">
                  <c:v>323.01232909999999</c:v>
                </c:pt>
                <c:pt idx="478">
                  <c:v>322.07666019999999</c:v>
                </c:pt>
                <c:pt idx="479">
                  <c:v>320.98489380000001</c:v>
                </c:pt>
                <c:pt idx="480">
                  <c:v>320.04898070000002</c:v>
                </c:pt>
                <c:pt idx="481">
                  <c:v>318.95693970000002</c:v>
                </c:pt>
                <c:pt idx="482">
                  <c:v>318.0207825</c:v>
                </c:pt>
                <c:pt idx="483">
                  <c:v>316.92846680000002</c:v>
                </c:pt>
                <c:pt idx="484">
                  <c:v>315.9920654</c:v>
                </c:pt>
                <c:pt idx="485">
                  <c:v>315.05557249999998</c:v>
                </c:pt>
                <c:pt idx="486">
                  <c:v>313.9628601</c:v>
                </c:pt>
                <c:pt idx="487">
                  <c:v>313.02612299999998</c:v>
                </c:pt>
                <c:pt idx="488">
                  <c:v>311.93310550000001</c:v>
                </c:pt>
                <c:pt idx="489">
                  <c:v>310.9961548</c:v>
                </c:pt>
                <c:pt idx="490">
                  <c:v>310.05905150000001</c:v>
                </c:pt>
                <c:pt idx="491">
                  <c:v>308.96566769999998</c:v>
                </c:pt>
                <c:pt idx="492">
                  <c:v>308.0283508</c:v>
                </c:pt>
                <c:pt idx="493">
                  <c:v>306.93469240000002</c:v>
                </c:pt>
                <c:pt idx="494">
                  <c:v>305.99716189999998</c:v>
                </c:pt>
                <c:pt idx="495">
                  <c:v>305.0595093</c:v>
                </c:pt>
                <c:pt idx="496">
                  <c:v>303.96545409999999</c:v>
                </c:pt>
                <c:pt idx="497">
                  <c:v>303.02758790000001</c:v>
                </c:pt>
                <c:pt idx="498">
                  <c:v>301.93325809999999</c:v>
                </c:pt>
                <c:pt idx="499">
                  <c:v>300.99514770000002</c:v>
                </c:pt>
                <c:pt idx="500">
                  <c:v>300.05694579999999</c:v>
                </c:pt>
                <c:pt idx="501">
                  <c:v>298.96221919999999</c:v>
                </c:pt>
                <c:pt idx="502">
                  <c:v>298.02380369999997</c:v>
                </c:pt>
                <c:pt idx="503">
                  <c:v>296.928833</c:v>
                </c:pt>
                <c:pt idx="504">
                  <c:v>295.99017329999998</c:v>
                </c:pt>
                <c:pt idx="505">
                  <c:v>295.05142210000002</c:v>
                </c:pt>
                <c:pt idx="506">
                  <c:v>293.95608520000002</c:v>
                </c:pt>
                <c:pt idx="507">
                  <c:v>293.01708980000001</c:v>
                </c:pt>
                <c:pt idx="508">
                  <c:v>292.0780029</c:v>
                </c:pt>
                <c:pt idx="509">
                  <c:v>290.98229980000002</c:v>
                </c:pt>
                <c:pt idx="510">
                  <c:v>290.04299930000002</c:v>
                </c:pt>
                <c:pt idx="511">
                  <c:v>288.94702150000001</c:v>
                </c:pt>
                <c:pt idx="512">
                  <c:v>288.00750729999999</c:v>
                </c:pt>
                <c:pt idx="513">
                  <c:v>287.06787109999999</c:v>
                </c:pt>
                <c:pt idx="514">
                  <c:v>285.9715271</c:v>
                </c:pt>
                <c:pt idx="515">
                  <c:v>285.03170779999999</c:v>
                </c:pt>
                <c:pt idx="516">
                  <c:v>283.93511960000001</c:v>
                </c:pt>
                <c:pt idx="517">
                  <c:v>282.99505620000002</c:v>
                </c:pt>
                <c:pt idx="518">
                  <c:v>282.05493159999997</c:v>
                </c:pt>
                <c:pt idx="519">
                  <c:v>280.95797729999998</c:v>
                </c:pt>
                <c:pt idx="520">
                  <c:v>280.01760860000002</c:v>
                </c:pt>
                <c:pt idx="521">
                  <c:v>279.077179</c:v>
                </c:pt>
                <c:pt idx="522">
                  <c:v>277.97985840000001</c:v>
                </c:pt>
                <c:pt idx="523">
                  <c:v>277.0391846</c:v>
                </c:pt>
                <c:pt idx="524">
                  <c:v>275.94161989999998</c:v>
                </c:pt>
                <c:pt idx="525">
                  <c:v>275.00076289999998</c:v>
                </c:pt>
                <c:pt idx="526">
                  <c:v>274.05981450000002</c:v>
                </c:pt>
                <c:pt idx="527">
                  <c:v>272.9618835</c:v>
                </c:pt>
                <c:pt idx="528">
                  <c:v>272.02072140000001</c:v>
                </c:pt>
                <c:pt idx="529">
                  <c:v>270.92257690000002</c:v>
                </c:pt>
                <c:pt idx="530">
                  <c:v>269.98120119999999</c:v>
                </c:pt>
                <c:pt idx="531">
                  <c:v>269.03973389999999</c:v>
                </c:pt>
                <c:pt idx="532">
                  <c:v>267.9412537</c:v>
                </c:pt>
                <c:pt idx="533">
                  <c:v>266.99957280000001</c:v>
                </c:pt>
                <c:pt idx="534">
                  <c:v>266.05783079999998</c:v>
                </c:pt>
                <c:pt idx="535">
                  <c:v>264.95898440000002</c:v>
                </c:pt>
                <c:pt idx="536">
                  <c:v>264.01702879999999</c:v>
                </c:pt>
                <c:pt idx="537">
                  <c:v>263.07498170000002</c:v>
                </c:pt>
                <c:pt idx="538">
                  <c:v>261.97579960000002</c:v>
                </c:pt>
                <c:pt idx="539">
                  <c:v>261.03356930000001</c:v>
                </c:pt>
                <c:pt idx="540">
                  <c:v>259.93417360000001</c:v>
                </c:pt>
                <c:pt idx="541">
                  <c:v>258.99172970000001</c:v>
                </c:pt>
                <c:pt idx="542">
                  <c:v>258.04919430000001</c:v>
                </c:pt>
                <c:pt idx="543">
                  <c:v>256.94946290000001</c:v>
                </c:pt>
                <c:pt idx="544">
                  <c:v>256.0067444</c:v>
                </c:pt>
                <c:pt idx="545">
                  <c:v>255.06391909999999</c:v>
                </c:pt>
                <c:pt idx="546">
                  <c:v>253.96386720000001</c:v>
                </c:pt>
                <c:pt idx="547">
                  <c:v>253.02085880000001</c:v>
                </c:pt>
                <c:pt idx="548">
                  <c:v>252.07777400000001</c:v>
                </c:pt>
                <c:pt idx="549">
                  <c:v>250.97738649999999</c:v>
                </c:pt>
                <c:pt idx="550">
                  <c:v>250.03410339999999</c:v>
                </c:pt>
                <c:pt idx="551">
                  <c:v>248.93986509999999</c:v>
                </c:pt>
                <c:pt idx="552">
                  <c:v>248.0020294</c:v>
                </c:pt>
                <c:pt idx="553">
                  <c:v>247.06410220000001</c:v>
                </c:pt>
                <c:pt idx="554">
                  <c:v>245.96974180000001</c:v>
                </c:pt>
                <c:pt idx="555">
                  <c:v>245.0316315</c:v>
                </c:pt>
                <c:pt idx="556">
                  <c:v>243.93707280000001</c:v>
                </c:pt>
                <c:pt idx="557">
                  <c:v>242.9987793</c:v>
                </c:pt>
                <c:pt idx="558">
                  <c:v>242.06040949999999</c:v>
                </c:pt>
                <c:pt idx="559">
                  <c:v>240.96553040000001</c:v>
                </c:pt>
                <c:pt idx="560">
                  <c:v>240.02697749999999</c:v>
                </c:pt>
                <c:pt idx="561">
                  <c:v>238.93188480000001</c:v>
                </c:pt>
                <c:pt idx="562">
                  <c:v>237.9931488</c:v>
                </c:pt>
                <c:pt idx="563">
                  <c:v>237.05433650000001</c:v>
                </c:pt>
                <c:pt idx="564">
                  <c:v>235.95895390000001</c:v>
                </c:pt>
                <c:pt idx="565">
                  <c:v>235.0199585</c:v>
                </c:pt>
                <c:pt idx="566">
                  <c:v>233.92436219999999</c:v>
                </c:pt>
                <c:pt idx="567">
                  <c:v>232.98519899999999</c:v>
                </c:pt>
                <c:pt idx="568">
                  <c:v>232.04595950000001</c:v>
                </c:pt>
                <c:pt idx="569">
                  <c:v>230.95007319999999</c:v>
                </c:pt>
                <c:pt idx="570">
                  <c:v>230.01065059999999</c:v>
                </c:pt>
                <c:pt idx="571">
                  <c:v>229.0711517</c:v>
                </c:pt>
                <c:pt idx="572">
                  <c:v>227.97497559999999</c:v>
                </c:pt>
                <c:pt idx="573">
                  <c:v>227.03529359999999</c:v>
                </c:pt>
                <c:pt idx="574">
                  <c:v>225.93891909999999</c:v>
                </c:pt>
                <c:pt idx="575">
                  <c:v>224.99908450000001</c:v>
                </c:pt>
                <c:pt idx="576">
                  <c:v>224.05917360000001</c:v>
                </c:pt>
                <c:pt idx="577">
                  <c:v>222.9625092</c:v>
                </c:pt>
                <c:pt idx="578">
                  <c:v>222.02243039999999</c:v>
                </c:pt>
                <c:pt idx="579">
                  <c:v>220.92556759999999</c:v>
                </c:pt>
                <c:pt idx="580">
                  <c:v>219.985321</c:v>
                </c:pt>
                <c:pt idx="581">
                  <c:v>219.04499820000001</c:v>
                </c:pt>
                <c:pt idx="582">
                  <c:v>217.94786070000001</c:v>
                </c:pt>
                <c:pt idx="583">
                  <c:v>217.00738530000001</c:v>
                </c:pt>
                <c:pt idx="584">
                  <c:v>216.0668182</c:v>
                </c:pt>
                <c:pt idx="585">
                  <c:v>214.96940609999999</c:v>
                </c:pt>
                <c:pt idx="586">
                  <c:v>214.02868649999999</c:v>
                </c:pt>
                <c:pt idx="587">
                  <c:v>212.93109129999999</c:v>
                </c:pt>
                <c:pt idx="588">
                  <c:v>211.99021909999999</c:v>
                </c:pt>
                <c:pt idx="589">
                  <c:v>211.0492706</c:v>
                </c:pt>
                <c:pt idx="590">
                  <c:v>209.95140079999999</c:v>
                </c:pt>
                <c:pt idx="591">
                  <c:v>209.01028439999999</c:v>
                </c:pt>
                <c:pt idx="592">
                  <c:v>208.0691071</c:v>
                </c:pt>
                <c:pt idx="593">
                  <c:v>206.97097780000001</c:v>
                </c:pt>
                <c:pt idx="594">
                  <c:v>206.02964779999999</c:v>
                </c:pt>
                <c:pt idx="595">
                  <c:v>204.93133539999999</c:v>
                </c:pt>
                <c:pt idx="596">
                  <c:v>203.98983759999999</c:v>
                </c:pt>
                <c:pt idx="597">
                  <c:v>203.04829409999999</c:v>
                </c:pt>
                <c:pt idx="598">
                  <c:v>201.94972229999999</c:v>
                </c:pt>
                <c:pt idx="599">
                  <c:v>201.00801089999999</c:v>
                </c:pt>
                <c:pt idx="600">
                  <c:v>200.0662384</c:v>
                </c:pt>
              </c:numCache>
            </c:numRef>
          </c:xVal>
          <c:yVal>
            <c:numRef>
              <c:f>'All samples'!$V$3:$V$603</c:f>
              <c:numCache>
                <c:formatCode>General</c:formatCode>
                <c:ptCount val="601"/>
                <c:pt idx="0">
                  <c:v>0.16323333979999999</c:v>
                </c:pt>
                <c:pt idx="1">
                  <c:v>0.1609139889</c:v>
                </c:pt>
                <c:pt idx="2">
                  <c:v>0.142655015</c:v>
                </c:pt>
                <c:pt idx="3">
                  <c:v>0.17764410380000001</c:v>
                </c:pt>
                <c:pt idx="4">
                  <c:v>0.1520914733</c:v>
                </c:pt>
                <c:pt idx="5">
                  <c:v>0.16381575170000001</c:v>
                </c:pt>
                <c:pt idx="6">
                  <c:v>0.15891636910000001</c:v>
                </c:pt>
                <c:pt idx="7">
                  <c:v>0.16640716790000001</c:v>
                </c:pt>
                <c:pt idx="8">
                  <c:v>0.1632080823</c:v>
                </c:pt>
                <c:pt idx="9">
                  <c:v>0.15466122330000001</c:v>
                </c:pt>
                <c:pt idx="10">
                  <c:v>0.17493878299999999</c:v>
                </c:pt>
                <c:pt idx="11">
                  <c:v>0.17056293789999999</c:v>
                </c:pt>
                <c:pt idx="12">
                  <c:v>0.15464107690000001</c:v>
                </c:pt>
                <c:pt idx="13">
                  <c:v>0.15332221979999999</c:v>
                </c:pt>
                <c:pt idx="14">
                  <c:v>0.16825276610000001</c:v>
                </c:pt>
                <c:pt idx="15">
                  <c:v>0.15299758320000001</c:v>
                </c:pt>
                <c:pt idx="16">
                  <c:v>0.16441006959999999</c:v>
                </c:pt>
                <c:pt idx="17">
                  <c:v>0.15379579369999999</c:v>
                </c:pt>
                <c:pt idx="18">
                  <c:v>0.16675832870000001</c:v>
                </c:pt>
                <c:pt idx="19">
                  <c:v>0.1624516547</c:v>
                </c:pt>
                <c:pt idx="20">
                  <c:v>0.16260223090000001</c:v>
                </c:pt>
                <c:pt idx="21">
                  <c:v>0.17106503249999999</c:v>
                </c:pt>
                <c:pt idx="22">
                  <c:v>0.15803433950000001</c:v>
                </c:pt>
                <c:pt idx="23">
                  <c:v>0.1629145145</c:v>
                </c:pt>
                <c:pt idx="24">
                  <c:v>0.16653478150000001</c:v>
                </c:pt>
                <c:pt idx="25">
                  <c:v>0.1621153504</c:v>
                </c:pt>
                <c:pt idx="26">
                  <c:v>0.1588833332</c:v>
                </c:pt>
                <c:pt idx="27">
                  <c:v>0.1650983989</c:v>
                </c:pt>
                <c:pt idx="28">
                  <c:v>0.15246565640000001</c:v>
                </c:pt>
                <c:pt idx="29">
                  <c:v>0.15174762899999999</c:v>
                </c:pt>
                <c:pt idx="30">
                  <c:v>0.16491080820000001</c:v>
                </c:pt>
                <c:pt idx="31">
                  <c:v>0.1640057415</c:v>
                </c:pt>
                <c:pt idx="32">
                  <c:v>0.1629797965</c:v>
                </c:pt>
                <c:pt idx="33">
                  <c:v>0.1602075845</c:v>
                </c:pt>
                <c:pt idx="34">
                  <c:v>0.1674541235</c:v>
                </c:pt>
                <c:pt idx="35">
                  <c:v>0.1608922035</c:v>
                </c:pt>
                <c:pt idx="36">
                  <c:v>0.16134592889999999</c:v>
                </c:pt>
                <c:pt idx="37">
                  <c:v>0.17324186859999999</c:v>
                </c:pt>
                <c:pt idx="38">
                  <c:v>0.15371383729999999</c:v>
                </c:pt>
                <c:pt idx="39">
                  <c:v>0.17342351380000001</c:v>
                </c:pt>
                <c:pt idx="40">
                  <c:v>0.1650666744</c:v>
                </c:pt>
                <c:pt idx="41">
                  <c:v>0.17587214709999999</c:v>
                </c:pt>
                <c:pt idx="42">
                  <c:v>0.16571471099999999</c:v>
                </c:pt>
                <c:pt idx="43">
                  <c:v>0.15952648220000001</c:v>
                </c:pt>
                <c:pt idx="44">
                  <c:v>0.1637041867</c:v>
                </c:pt>
                <c:pt idx="45">
                  <c:v>0.16283044220000001</c:v>
                </c:pt>
                <c:pt idx="46">
                  <c:v>0.1701870412</c:v>
                </c:pt>
                <c:pt idx="47">
                  <c:v>0.16687977309999999</c:v>
                </c:pt>
                <c:pt idx="48">
                  <c:v>0.1712668836</c:v>
                </c:pt>
                <c:pt idx="49">
                  <c:v>0.16578827800000001</c:v>
                </c:pt>
                <c:pt idx="50">
                  <c:v>0.1674349755</c:v>
                </c:pt>
                <c:pt idx="51">
                  <c:v>0.17263412480000001</c:v>
                </c:pt>
                <c:pt idx="52">
                  <c:v>0.16680340469999999</c:v>
                </c:pt>
                <c:pt idx="53">
                  <c:v>0.16966511309999999</c:v>
                </c:pt>
                <c:pt idx="54">
                  <c:v>0.16318950060000001</c:v>
                </c:pt>
                <c:pt idx="55">
                  <c:v>0.1728838533</c:v>
                </c:pt>
                <c:pt idx="56">
                  <c:v>0.1601016223</c:v>
                </c:pt>
                <c:pt idx="57">
                  <c:v>0.17314772310000001</c:v>
                </c:pt>
                <c:pt idx="58">
                  <c:v>0.16720639170000001</c:v>
                </c:pt>
                <c:pt idx="59">
                  <c:v>0.158526212</c:v>
                </c:pt>
                <c:pt idx="60">
                  <c:v>0.1705890894</c:v>
                </c:pt>
                <c:pt idx="61">
                  <c:v>0.17304152249999999</c:v>
                </c:pt>
                <c:pt idx="62">
                  <c:v>0.16705200079999999</c:v>
                </c:pt>
                <c:pt idx="63">
                  <c:v>0.17165690659999999</c:v>
                </c:pt>
                <c:pt idx="64">
                  <c:v>0.17075543109999999</c:v>
                </c:pt>
                <c:pt idx="65">
                  <c:v>0.17148894070000001</c:v>
                </c:pt>
                <c:pt idx="66">
                  <c:v>0.1711395681</c:v>
                </c:pt>
                <c:pt idx="67">
                  <c:v>0.1680826396</c:v>
                </c:pt>
                <c:pt idx="68">
                  <c:v>0.17129054669999999</c:v>
                </c:pt>
                <c:pt idx="69">
                  <c:v>0.17045836149999999</c:v>
                </c:pt>
                <c:pt idx="70">
                  <c:v>0.16631031039999999</c:v>
                </c:pt>
                <c:pt idx="71">
                  <c:v>0.1739313304</c:v>
                </c:pt>
                <c:pt idx="72">
                  <c:v>0.173226133</c:v>
                </c:pt>
                <c:pt idx="73">
                  <c:v>0.1694703102</c:v>
                </c:pt>
                <c:pt idx="74">
                  <c:v>0.17551800610000001</c:v>
                </c:pt>
                <c:pt idx="75">
                  <c:v>0.17263007159999999</c:v>
                </c:pt>
                <c:pt idx="76">
                  <c:v>0.1782287508</c:v>
                </c:pt>
                <c:pt idx="77">
                  <c:v>0.17168015240000001</c:v>
                </c:pt>
                <c:pt idx="78">
                  <c:v>0.17387484010000001</c:v>
                </c:pt>
                <c:pt idx="79">
                  <c:v>0.1710907817</c:v>
                </c:pt>
                <c:pt idx="80">
                  <c:v>0.1773235947</c:v>
                </c:pt>
                <c:pt idx="81">
                  <c:v>0.17237399519999999</c:v>
                </c:pt>
                <c:pt idx="82">
                  <c:v>0.17692807320000001</c:v>
                </c:pt>
                <c:pt idx="83">
                  <c:v>0.17795425649999999</c:v>
                </c:pt>
                <c:pt idx="84">
                  <c:v>0.172604382</c:v>
                </c:pt>
                <c:pt idx="85">
                  <c:v>0.17382752900000001</c:v>
                </c:pt>
                <c:pt idx="86">
                  <c:v>0.1692726463</c:v>
                </c:pt>
                <c:pt idx="87">
                  <c:v>0.17373768989999999</c:v>
                </c:pt>
                <c:pt idx="88">
                  <c:v>0.1747345924</c:v>
                </c:pt>
                <c:pt idx="89">
                  <c:v>0.17180410030000001</c:v>
                </c:pt>
                <c:pt idx="90">
                  <c:v>0.1725565493</c:v>
                </c:pt>
                <c:pt idx="91">
                  <c:v>0.1734961569</c:v>
                </c:pt>
                <c:pt idx="92">
                  <c:v>0.1773890555</c:v>
                </c:pt>
                <c:pt idx="93">
                  <c:v>0.1746716499</c:v>
                </c:pt>
                <c:pt idx="94">
                  <c:v>0.1806963831</c:v>
                </c:pt>
                <c:pt idx="95">
                  <c:v>0.1749905944</c:v>
                </c:pt>
                <c:pt idx="96">
                  <c:v>0.18168100710000001</c:v>
                </c:pt>
                <c:pt idx="97">
                  <c:v>0.1816006899</c:v>
                </c:pt>
                <c:pt idx="98">
                  <c:v>0.17996257539999999</c:v>
                </c:pt>
                <c:pt idx="99">
                  <c:v>0.1777940392</c:v>
                </c:pt>
                <c:pt idx="100">
                  <c:v>0.1819896698</c:v>
                </c:pt>
                <c:pt idx="101">
                  <c:v>0.1762090623</c:v>
                </c:pt>
                <c:pt idx="102">
                  <c:v>0.1800501347</c:v>
                </c:pt>
                <c:pt idx="103">
                  <c:v>0.1777390838</c:v>
                </c:pt>
                <c:pt idx="104">
                  <c:v>0.1802415252</c:v>
                </c:pt>
                <c:pt idx="105">
                  <c:v>0.179316476</c:v>
                </c:pt>
                <c:pt idx="106">
                  <c:v>0.18367731570000001</c:v>
                </c:pt>
                <c:pt idx="107">
                  <c:v>0.18532310430000001</c:v>
                </c:pt>
                <c:pt idx="108">
                  <c:v>0.1756608784</c:v>
                </c:pt>
                <c:pt idx="109">
                  <c:v>0.17835269870000001</c:v>
                </c:pt>
                <c:pt idx="110">
                  <c:v>0.18294858929999999</c:v>
                </c:pt>
                <c:pt idx="111">
                  <c:v>0.18413546680000001</c:v>
                </c:pt>
                <c:pt idx="112">
                  <c:v>0.1801362336</c:v>
                </c:pt>
                <c:pt idx="113">
                  <c:v>0.17981784049999999</c:v>
                </c:pt>
                <c:pt idx="114">
                  <c:v>0.1824369133</c:v>
                </c:pt>
                <c:pt idx="115">
                  <c:v>0.18328379089999999</c:v>
                </c:pt>
                <c:pt idx="116">
                  <c:v>0.18636401</c:v>
                </c:pt>
                <c:pt idx="117">
                  <c:v>0.1772449911</c:v>
                </c:pt>
                <c:pt idx="118">
                  <c:v>0.1838823557</c:v>
                </c:pt>
                <c:pt idx="119">
                  <c:v>0.1820733994</c:v>
                </c:pt>
                <c:pt idx="120">
                  <c:v>0.1853838414</c:v>
                </c:pt>
                <c:pt idx="121">
                  <c:v>0.18527691069999999</c:v>
                </c:pt>
                <c:pt idx="122">
                  <c:v>0.1816626787</c:v>
                </c:pt>
                <c:pt idx="123">
                  <c:v>0.17990389470000001</c:v>
                </c:pt>
                <c:pt idx="124">
                  <c:v>0.1807010919</c:v>
                </c:pt>
                <c:pt idx="125">
                  <c:v>0.1888232976</c:v>
                </c:pt>
                <c:pt idx="126">
                  <c:v>0.19424161309999999</c:v>
                </c:pt>
                <c:pt idx="127">
                  <c:v>0.1921759099</c:v>
                </c:pt>
                <c:pt idx="128">
                  <c:v>0.1828555912</c:v>
                </c:pt>
                <c:pt idx="129">
                  <c:v>0.18325251340000001</c:v>
                </c:pt>
                <c:pt idx="130">
                  <c:v>0.1860269457</c:v>
                </c:pt>
                <c:pt idx="131">
                  <c:v>0.18408310410000001</c:v>
                </c:pt>
                <c:pt idx="132">
                  <c:v>0.1906284094</c:v>
                </c:pt>
                <c:pt idx="133">
                  <c:v>0.19034743309999999</c:v>
                </c:pt>
                <c:pt idx="134">
                  <c:v>0.18851943309999999</c:v>
                </c:pt>
                <c:pt idx="135">
                  <c:v>0.1829538345</c:v>
                </c:pt>
                <c:pt idx="136">
                  <c:v>0.18627443909999999</c:v>
                </c:pt>
                <c:pt idx="137">
                  <c:v>0.18180137869999999</c:v>
                </c:pt>
                <c:pt idx="138">
                  <c:v>0.1869107485</c:v>
                </c:pt>
                <c:pt idx="139">
                  <c:v>0.18976193669999999</c:v>
                </c:pt>
                <c:pt idx="140">
                  <c:v>0.19117611649999999</c:v>
                </c:pt>
                <c:pt idx="141">
                  <c:v>0.18517288570000001</c:v>
                </c:pt>
                <c:pt idx="142">
                  <c:v>0.18807922299999999</c:v>
                </c:pt>
                <c:pt idx="143">
                  <c:v>0.18861174580000001</c:v>
                </c:pt>
                <c:pt idx="144">
                  <c:v>0.19456210730000001</c:v>
                </c:pt>
                <c:pt idx="145">
                  <c:v>0.18835924570000001</c:v>
                </c:pt>
                <c:pt idx="146">
                  <c:v>0.1925819516</c:v>
                </c:pt>
                <c:pt idx="147">
                  <c:v>0.18852104250000001</c:v>
                </c:pt>
                <c:pt idx="148">
                  <c:v>0.1880078167</c:v>
                </c:pt>
                <c:pt idx="149">
                  <c:v>0.18858318029999999</c:v>
                </c:pt>
                <c:pt idx="150">
                  <c:v>0.19388960299999999</c:v>
                </c:pt>
                <c:pt idx="151">
                  <c:v>0.19370464979999999</c:v>
                </c:pt>
                <c:pt idx="152">
                  <c:v>0.1923509836</c:v>
                </c:pt>
                <c:pt idx="153">
                  <c:v>0.18798571829999999</c:v>
                </c:pt>
                <c:pt idx="154">
                  <c:v>0.196706146</c:v>
                </c:pt>
                <c:pt idx="155">
                  <c:v>0.18898053470000001</c:v>
                </c:pt>
                <c:pt idx="156">
                  <c:v>0.18842762709999999</c:v>
                </c:pt>
                <c:pt idx="157">
                  <c:v>0.1906918883</c:v>
                </c:pt>
                <c:pt idx="158">
                  <c:v>0.19398759309999999</c:v>
                </c:pt>
                <c:pt idx="159">
                  <c:v>0.19030402599999999</c:v>
                </c:pt>
                <c:pt idx="160">
                  <c:v>0.1938603669</c:v>
                </c:pt>
                <c:pt idx="161">
                  <c:v>0.1895242184</c:v>
                </c:pt>
                <c:pt idx="162">
                  <c:v>0.19453297559999999</c:v>
                </c:pt>
                <c:pt idx="163">
                  <c:v>0.19246576730000001</c:v>
                </c:pt>
                <c:pt idx="164">
                  <c:v>0.19233223799999999</c:v>
                </c:pt>
                <c:pt idx="165">
                  <c:v>0.19682122769999999</c:v>
                </c:pt>
                <c:pt idx="166">
                  <c:v>0.19190007449999999</c:v>
                </c:pt>
                <c:pt idx="167">
                  <c:v>0.19403655829999999</c:v>
                </c:pt>
                <c:pt idx="168">
                  <c:v>0.19342379270000001</c:v>
                </c:pt>
                <c:pt idx="169">
                  <c:v>0.19809859990000001</c:v>
                </c:pt>
                <c:pt idx="170">
                  <c:v>0.19305719439999999</c:v>
                </c:pt>
                <c:pt idx="171">
                  <c:v>0.19492673869999999</c:v>
                </c:pt>
                <c:pt idx="172">
                  <c:v>0.1891099513</c:v>
                </c:pt>
                <c:pt idx="173">
                  <c:v>0.19569738210000001</c:v>
                </c:pt>
                <c:pt idx="174">
                  <c:v>0.19467750189999999</c:v>
                </c:pt>
                <c:pt idx="175">
                  <c:v>0.1935976297</c:v>
                </c:pt>
                <c:pt idx="176">
                  <c:v>0.1884500831</c:v>
                </c:pt>
                <c:pt idx="177">
                  <c:v>0.1949610859</c:v>
                </c:pt>
                <c:pt idx="178">
                  <c:v>0.1959343553</c:v>
                </c:pt>
                <c:pt idx="179">
                  <c:v>0.1907951832</c:v>
                </c:pt>
                <c:pt idx="180">
                  <c:v>0.1937430352</c:v>
                </c:pt>
                <c:pt idx="181">
                  <c:v>0.19304597379999999</c:v>
                </c:pt>
                <c:pt idx="182">
                  <c:v>0.18682760000000001</c:v>
                </c:pt>
                <c:pt idx="183">
                  <c:v>0.1988190114</c:v>
                </c:pt>
                <c:pt idx="184">
                  <c:v>0.19694492220000001</c:v>
                </c:pt>
                <c:pt idx="185">
                  <c:v>0.1986649036</c:v>
                </c:pt>
                <c:pt idx="186">
                  <c:v>0.19337631759999999</c:v>
                </c:pt>
                <c:pt idx="187">
                  <c:v>0.19006858770000001</c:v>
                </c:pt>
                <c:pt idx="188">
                  <c:v>0.19712653760000001</c:v>
                </c:pt>
                <c:pt idx="189">
                  <c:v>0.19666221740000001</c:v>
                </c:pt>
                <c:pt idx="190">
                  <c:v>0.1943288296</c:v>
                </c:pt>
                <c:pt idx="191">
                  <c:v>0.19462862610000001</c:v>
                </c:pt>
                <c:pt idx="192">
                  <c:v>0.19537004829999999</c:v>
                </c:pt>
                <c:pt idx="193">
                  <c:v>0.19711206849999999</c:v>
                </c:pt>
                <c:pt idx="194">
                  <c:v>0.1940959692</c:v>
                </c:pt>
                <c:pt idx="195">
                  <c:v>0.1991781443</c:v>
                </c:pt>
                <c:pt idx="196">
                  <c:v>0.19579541680000001</c:v>
                </c:pt>
                <c:pt idx="197">
                  <c:v>0.19189426300000001</c:v>
                </c:pt>
                <c:pt idx="198">
                  <c:v>0.19481256599999999</c:v>
                </c:pt>
                <c:pt idx="199">
                  <c:v>0.1970109344</c:v>
                </c:pt>
                <c:pt idx="200">
                  <c:v>0.19258098300000001</c:v>
                </c:pt>
                <c:pt idx="201">
                  <c:v>0.19673489029999999</c:v>
                </c:pt>
                <c:pt idx="202">
                  <c:v>0.1959282607</c:v>
                </c:pt>
                <c:pt idx="203">
                  <c:v>0.19492892919999999</c:v>
                </c:pt>
                <c:pt idx="204">
                  <c:v>0.19283865389999999</c:v>
                </c:pt>
                <c:pt idx="205">
                  <c:v>0.1965752244</c:v>
                </c:pt>
                <c:pt idx="206">
                  <c:v>0.19378076490000001</c:v>
                </c:pt>
                <c:pt idx="207">
                  <c:v>0.19484576579999999</c:v>
                </c:pt>
                <c:pt idx="208">
                  <c:v>0.19180046019999999</c:v>
                </c:pt>
                <c:pt idx="209">
                  <c:v>0.19237843160000001</c:v>
                </c:pt>
                <c:pt idx="210">
                  <c:v>0.19457486269999999</c:v>
                </c:pt>
                <c:pt idx="211">
                  <c:v>0.19667682049999999</c:v>
                </c:pt>
                <c:pt idx="212">
                  <c:v>0.1928157657</c:v>
                </c:pt>
                <c:pt idx="213">
                  <c:v>0.1917694509</c:v>
                </c:pt>
                <c:pt idx="214">
                  <c:v>0.1963582784</c:v>
                </c:pt>
                <c:pt idx="215">
                  <c:v>0.19182944299999999</c:v>
                </c:pt>
                <c:pt idx="216">
                  <c:v>0.19015347960000001</c:v>
                </c:pt>
                <c:pt idx="217">
                  <c:v>0.19686439629999999</c:v>
                </c:pt>
                <c:pt idx="218">
                  <c:v>0.19107305999999999</c:v>
                </c:pt>
                <c:pt idx="219">
                  <c:v>0.19213022290000001</c:v>
                </c:pt>
                <c:pt idx="220">
                  <c:v>0.19344747070000001</c:v>
                </c:pt>
                <c:pt idx="221">
                  <c:v>0.19362019</c:v>
                </c:pt>
                <c:pt idx="222">
                  <c:v>0.19539940359999999</c:v>
                </c:pt>
                <c:pt idx="223">
                  <c:v>0.19500285389999999</c:v>
                </c:pt>
                <c:pt idx="224">
                  <c:v>0.19253729280000001</c:v>
                </c:pt>
                <c:pt idx="225">
                  <c:v>0.19419497250000001</c:v>
                </c:pt>
                <c:pt idx="226">
                  <c:v>0.19169172640000001</c:v>
                </c:pt>
                <c:pt idx="227">
                  <c:v>0.19308520849999999</c:v>
                </c:pt>
                <c:pt idx="228">
                  <c:v>0.19102860990000001</c:v>
                </c:pt>
                <c:pt idx="229">
                  <c:v>0.1950856745</c:v>
                </c:pt>
                <c:pt idx="230">
                  <c:v>0.18964174389999999</c:v>
                </c:pt>
                <c:pt idx="231">
                  <c:v>0.18884707989999999</c:v>
                </c:pt>
                <c:pt idx="232">
                  <c:v>0.19590842720000001</c:v>
                </c:pt>
                <c:pt idx="233">
                  <c:v>0.18644993009999999</c:v>
                </c:pt>
                <c:pt idx="234">
                  <c:v>0.18781000380000001</c:v>
                </c:pt>
                <c:pt idx="235">
                  <c:v>0.19127418099999999</c:v>
                </c:pt>
                <c:pt idx="236">
                  <c:v>0.1925272197</c:v>
                </c:pt>
                <c:pt idx="237">
                  <c:v>0.18792445960000001</c:v>
                </c:pt>
                <c:pt idx="238">
                  <c:v>0.18821907039999999</c:v>
                </c:pt>
                <c:pt idx="239">
                  <c:v>0.1923649311</c:v>
                </c:pt>
                <c:pt idx="240">
                  <c:v>0.18963372710000001</c:v>
                </c:pt>
                <c:pt idx="241">
                  <c:v>0.19031758609999999</c:v>
                </c:pt>
                <c:pt idx="242">
                  <c:v>0.19009676580000001</c:v>
                </c:pt>
                <c:pt idx="243">
                  <c:v>0.18976277110000001</c:v>
                </c:pt>
                <c:pt idx="244">
                  <c:v>0.18908207120000001</c:v>
                </c:pt>
                <c:pt idx="245">
                  <c:v>0.18854685130000001</c:v>
                </c:pt>
                <c:pt idx="246">
                  <c:v>0.18851555880000001</c:v>
                </c:pt>
                <c:pt idx="247">
                  <c:v>0.1908053458</c:v>
                </c:pt>
                <c:pt idx="248">
                  <c:v>0.18880529700000001</c:v>
                </c:pt>
                <c:pt idx="249">
                  <c:v>0.18649527430000001</c:v>
                </c:pt>
                <c:pt idx="250">
                  <c:v>0.1884699762</c:v>
                </c:pt>
                <c:pt idx="251">
                  <c:v>0.18813635409999999</c:v>
                </c:pt>
                <c:pt idx="252">
                  <c:v>0.18866622450000001</c:v>
                </c:pt>
                <c:pt idx="253">
                  <c:v>0.18817798790000001</c:v>
                </c:pt>
                <c:pt idx="254">
                  <c:v>0.1886524409</c:v>
                </c:pt>
                <c:pt idx="255">
                  <c:v>0.19070667029999999</c:v>
                </c:pt>
                <c:pt idx="256">
                  <c:v>0.1889259368</c:v>
                </c:pt>
                <c:pt idx="257">
                  <c:v>0.18973816930000001</c:v>
                </c:pt>
                <c:pt idx="258">
                  <c:v>0.18832632899999999</c:v>
                </c:pt>
                <c:pt idx="259">
                  <c:v>0.18693129720000001</c:v>
                </c:pt>
                <c:pt idx="260">
                  <c:v>0.18655946849999999</c:v>
                </c:pt>
                <c:pt idx="261">
                  <c:v>0.1869239211</c:v>
                </c:pt>
                <c:pt idx="262">
                  <c:v>0.18809331949999999</c:v>
                </c:pt>
                <c:pt idx="263">
                  <c:v>0.18565426769999999</c:v>
                </c:pt>
                <c:pt idx="264">
                  <c:v>0.1866950393</c:v>
                </c:pt>
                <c:pt idx="265">
                  <c:v>0.1874182522</c:v>
                </c:pt>
                <c:pt idx="266">
                  <c:v>0.18609456720000001</c:v>
                </c:pt>
                <c:pt idx="267">
                  <c:v>0.18616871539999999</c:v>
                </c:pt>
                <c:pt idx="268">
                  <c:v>0.18526519829999999</c:v>
                </c:pt>
                <c:pt idx="269">
                  <c:v>0.18828284740000001</c:v>
                </c:pt>
                <c:pt idx="270">
                  <c:v>0.18455064299999999</c:v>
                </c:pt>
                <c:pt idx="271">
                  <c:v>0.1843123585</c:v>
                </c:pt>
                <c:pt idx="272">
                  <c:v>0.18458069860000001</c:v>
                </c:pt>
                <c:pt idx="273">
                  <c:v>0.18467660250000001</c:v>
                </c:pt>
                <c:pt idx="274">
                  <c:v>0.1848879457</c:v>
                </c:pt>
                <c:pt idx="275">
                  <c:v>0.18482632939999999</c:v>
                </c:pt>
                <c:pt idx="276">
                  <c:v>0.187217623</c:v>
                </c:pt>
                <c:pt idx="277">
                  <c:v>0.18407210709999999</c:v>
                </c:pt>
                <c:pt idx="278">
                  <c:v>0.18561571839999999</c:v>
                </c:pt>
                <c:pt idx="279">
                  <c:v>0.18466503919999999</c:v>
                </c:pt>
                <c:pt idx="280">
                  <c:v>0.1835350543</c:v>
                </c:pt>
                <c:pt idx="281">
                  <c:v>0.1855896413</c:v>
                </c:pt>
                <c:pt idx="282">
                  <c:v>0.1817144752</c:v>
                </c:pt>
                <c:pt idx="283">
                  <c:v>0.18323120470000001</c:v>
                </c:pt>
                <c:pt idx="284">
                  <c:v>0.1823803037</c:v>
                </c:pt>
                <c:pt idx="285">
                  <c:v>0.1830659211</c:v>
                </c:pt>
                <c:pt idx="286">
                  <c:v>0.1844590753</c:v>
                </c:pt>
                <c:pt idx="287">
                  <c:v>0.18375290929999999</c:v>
                </c:pt>
                <c:pt idx="288">
                  <c:v>0.18647618590000001</c:v>
                </c:pt>
                <c:pt idx="289">
                  <c:v>0.18500925600000001</c:v>
                </c:pt>
                <c:pt idx="290">
                  <c:v>0.18319180609999999</c:v>
                </c:pt>
                <c:pt idx="291">
                  <c:v>0.18200840060000001</c:v>
                </c:pt>
                <c:pt idx="292">
                  <c:v>0.18161146340000001</c:v>
                </c:pt>
                <c:pt idx="293">
                  <c:v>0.18165476620000001</c:v>
                </c:pt>
                <c:pt idx="294">
                  <c:v>0.18222858010000001</c:v>
                </c:pt>
                <c:pt idx="295">
                  <c:v>0.1840894371</c:v>
                </c:pt>
                <c:pt idx="296">
                  <c:v>0.18343350289999999</c:v>
                </c:pt>
                <c:pt idx="297">
                  <c:v>0.18442182239999999</c:v>
                </c:pt>
                <c:pt idx="298">
                  <c:v>0.18210583929999999</c:v>
                </c:pt>
                <c:pt idx="299">
                  <c:v>0.18434955180000001</c:v>
                </c:pt>
                <c:pt idx="300">
                  <c:v>0.1833363771</c:v>
                </c:pt>
                <c:pt idx="301">
                  <c:v>0.1828479767</c:v>
                </c:pt>
                <c:pt idx="302">
                  <c:v>0.18353019649999999</c:v>
                </c:pt>
                <c:pt idx="303">
                  <c:v>0.1833510995</c:v>
                </c:pt>
                <c:pt idx="304">
                  <c:v>0.17947329579999999</c:v>
                </c:pt>
                <c:pt idx="305">
                  <c:v>0.18203879889999999</c:v>
                </c:pt>
                <c:pt idx="306">
                  <c:v>0.1824002713</c:v>
                </c:pt>
                <c:pt idx="307">
                  <c:v>0.18280038239999999</c:v>
                </c:pt>
                <c:pt idx="308">
                  <c:v>0.182312116</c:v>
                </c:pt>
                <c:pt idx="309">
                  <c:v>0.18021619320000001</c:v>
                </c:pt>
                <c:pt idx="310">
                  <c:v>0.1786997467</c:v>
                </c:pt>
                <c:pt idx="311">
                  <c:v>0.1814595014</c:v>
                </c:pt>
                <c:pt idx="312">
                  <c:v>0.18129815160000001</c:v>
                </c:pt>
                <c:pt idx="313">
                  <c:v>0.18061126769999999</c:v>
                </c:pt>
                <c:pt idx="314">
                  <c:v>0.18111267689999999</c:v>
                </c:pt>
                <c:pt idx="315">
                  <c:v>0.18017782269999999</c:v>
                </c:pt>
                <c:pt idx="316">
                  <c:v>0.18056049939999999</c:v>
                </c:pt>
                <c:pt idx="317">
                  <c:v>0.18133844439999999</c:v>
                </c:pt>
                <c:pt idx="318">
                  <c:v>0.180001989</c:v>
                </c:pt>
                <c:pt idx="319">
                  <c:v>0.1816392392</c:v>
                </c:pt>
                <c:pt idx="320">
                  <c:v>0.1814074218</c:v>
                </c:pt>
                <c:pt idx="321">
                  <c:v>0.18057897689999999</c:v>
                </c:pt>
                <c:pt idx="322">
                  <c:v>0.17948883769999999</c:v>
                </c:pt>
                <c:pt idx="323">
                  <c:v>0.1801369786</c:v>
                </c:pt>
                <c:pt idx="324">
                  <c:v>0.18137495219999999</c:v>
                </c:pt>
                <c:pt idx="325">
                  <c:v>0.18031671639999999</c:v>
                </c:pt>
                <c:pt idx="326">
                  <c:v>0.17934636770000001</c:v>
                </c:pt>
                <c:pt idx="327">
                  <c:v>0.1781813055</c:v>
                </c:pt>
                <c:pt idx="328">
                  <c:v>0.18019154670000001</c:v>
                </c:pt>
                <c:pt idx="329">
                  <c:v>0.17969150840000001</c:v>
                </c:pt>
                <c:pt idx="330">
                  <c:v>0.17954957490000001</c:v>
                </c:pt>
                <c:pt idx="331">
                  <c:v>0.1809353977</c:v>
                </c:pt>
                <c:pt idx="332">
                  <c:v>0.18083214759999999</c:v>
                </c:pt>
                <c:pt idx="333">
                  <c:v>0.17684440309999999</c:v>
                </c:pt>
                <c:pt idx="334">
                  <c:v>0.17942571639999999</c:v>
                </c:pt>
                <c:pt idx="335">
                  <c:v>0.1791138202</c:v>
                </c:pt>
                <c:pt idx="336">
                  <c:v>0.178065747</c:v>
                </c:pt>
                <c:pt idx="337">
                  <c:v>0.17746037240000001</c:v>
                </c:pt>
                <c:pt idx="338">
                  <c:v>0.1780591607</c:v>
                </c:pt>
                <c:pt idx="339">
                  <c:v>0.1787767857</c:v>
                </c:pt>
                <c:pt idx="340">
                  <c:v>0.17744036020000001</c:v>
                </c:pt>
                <c:pt idx="341">
                  <c:v>0.1776564568</c:v>
                </c:pt>
                <c:pt idx="342">
                  <c:v>0.17949043210000001</c:v>
                </c:pt>
                <c:pt idx="343">
                  <c:v>0.17840114239999999</c:v>
                </c:pt>
                <c:pt idx="344">
                  <c:v>0.1775603741</c:v>
                </c:pt>
                <c:pt idx="345">
                  <c:v>0.17730802300000001</c:v>
                </c:pt>
                <c:pt idx="346">
                  <c:v>0.17631748320000001</c:v>
                </c:pt>
                <c:pt idx="347">
                  <c:v>0.1780870557</c:v>
                </c:pt>
                <c:pt idx="348">
                  <c:v>0.17665614190000001</c:v>
                </c:pt>
                <c:pt idx="349">
                  <c:v>0.17663045229999999</c:v>
                </c:pt>
                <c:pt idx="350">
                  <c:v>0.17709419130000001</c:v>
                </c:pt>
                <c:pt idx="351">
                  <c:v>0.17741625010000001</c:v>
                </c:pt>
                <c:pt idx="352">
                  <c:v>0.17681713399999999</c:v>
                </c:pt>
                <c:pt idx="353">
                  <c:v>0.17647978659999999</c:v>
                </c:pt>
                <c:pt idx="354">
                  <c:v>0.17643214760000001</c:v>
                </c:pt>
                <c:pt idx="355">
                  <c:v>0.17748679219999999</c:v>
                </c:pt>
                <c:pt idx="356">
                  <c:v>0.17620995640000001</c:v>
                </c:pt>
                <c:pt idx="357">
                  <c:v>0.1780012846</c:v>
                </c:pt>
                <c:pt idx="358">
                  <c:v>0.1790321916</c:v>
                </c:pt>
                <c:pt idx="359">
                  <c:v>0.1786290109</c:v>
                </c:pt>
                <c:pt idx="360">
                  <c:v>0.17721037570000001</c:v>
                </c:pt>
                <c:pt idx="361">
                  <c:v>0.17776952679999999</c:v>
                </c:pt>
                <c:pt idx="362">
                  <c:v>0.17729836700000001</c:v>
                </c:pt>
                <c:pt idx="363">
                  <c:v>0.1790377796</c:v>
                </c:pt>
                <c:pt idx="364">
                  <c:v>0.1774368882</c:v>
                </c:pt>
                <c:pt idx="365">
                  <c:v>0.17645573619999999</c:v>
                </c:pt>
                <c:pt idx="366">
                  <c:v>0.1799123883</c:v>
                </c:pt>
                <c:pt idx="367">
                  <c:v>0.17814747989999999</c:v>
                </c:pt>
                <c:pt idx="368">
                  <c:v>0.1794831157</c:v>
                </c:pt>
                <c:pt idx="369">
                  <c:v>0.18003493549999999</c:v>
                </c:pt>
                <c:pt idx="370">
                  <c:v>0.18143084649999999</c:v>
                </c:pt>
                <c:pt idx="371">
                  <c:v>0.17996887859999999</c:v>
                </c:pt>
                <c:pt idx="372">
                  <c:v>0.1822579503</c:v>
                </c:pt>
                <c:pt idx="373">
                  <c:v>0.1803670228</c:v>
                </c:pt>
                <c:pt idx="374">
                  <c:v>0.18162633480000001</c:v>
                </c:pt>
                <c:pt idx="375">
                  <c:v>0.18234480920000001</c:v>
                </c:pt>
                <c:pt idx="376">
                  <c:v>0.18288268150000001</c:v>
                </c:pt>
                <c:pt idx="377">
                  <c:v>0.1858421415</c:v>
                </c:pt>
                <c:pt idx="378">
                  <c:v>0.18530541659999999</c:v>
                </c:pt>
                <c:pt idx="379">
                  <c:v>0.18727599079999999</c:v>
                </c:pt>
                <c:pt idx="380">
                  <c:v>0.1869833618</c:v>
                </c:pt>
                <c:pt idx="381">
                  <c:v>0.19015933569999999</c:v>
                </c:pt>
                <c:pt idx="382">
                  <c:v>0.18811738489999999</c:v>
                </c:pt>
                <c:pt idx="383">
                  <c:v>0.18912006910000001</c:v>
                </c:pt>
                <c:pt idx="384">
                  <c:v>0.19486226139999999</c:v>
                </c:pt>
                <c:pt idx="385">
                  <c:v>0.19538445770000001</c:v>
                </c:pt>
                <c:pt idx="386">
                  <c:v>0.19731344279999999</c:v>
                </c:pt>
                <c:pt idx="387">
                  <c:v>0.20046079159999999</c:v>
                </c:pt>
                <c:pt idx="388">
                  <c:v>0.20461802179999999</c:v>
                </c:pt>
                <c:pt idx="389">
                  <c:v>0.2068594694</c:v>
                </c:pt>
                <c:pt idx="390">
                  <c:v>0.2140788287</c:v>
                </c:pt>
                <c:pt idx="391">
                  <c:v>0.22128513459999999</c:v>
                </c:pt>
                <c:pt idx="392">
                  <c:v>0.2290370166</c:v>
                </c:pt>
                <c:pt idx="393">
                  <c:v>0.23420615489999999</c:v>
                </c:pt>
                <c:pt idx="394">
                  <c:v>0.24277134240000001</c:v>
                </c:pt>
                <c:pt idx="395">
                  <c:v>0.25226974489999998</c:v>
                </c:pt>
                <c:pt idx="396">
                  <c:v>0.26339730620000001</c:v>
                </c:pt>
                <c:pt idx="397">
                  <c:v>0.27323496339999997</c:v>
                </c:pt>
                <c:pt idx="398">
                  <c:v>0.29099741579999999</c:v>
                </c:pt>
                <c:pt idx="399">
                  <c:v>0.29725071790000002</c:v>
                </c:pt>
                <c:pt idx="400">
                  <c:v>0.31325206160000002</c:v>
                </c:pt>
                <c:pt idx="401">
                  <c:v>0.32636004689999998</c:v>
                </c:pt>
                <c:pt idx="402">
                  <c:v>0.34372016789999998</c:v>
                </c:pt>
                <c:pt idx="403">
                  <c:v>0.36133167150000001</c:v>
                </c:pt>
                <c:pt idx="404">
                  <c:v>0.37276595829999998</c:v>
                </c:pt>
                <c:pt idx="405">
                  <c:v>0.39132452010000002</c:v>
                </c:pt>
                <c:pt idx="406">
                  <c:v>0.4078209102</c:v>
                </c:pt>
                <c:pt idx="407">
                  <c:v>0.43096160890000001</c:v>
                </c:pt>
                <c:pt idx="408">
                  <c:v>0.44010609389999999</c:v>
                </c:pt>
                <c:pt idx="409">
                  <c:v>0.45567232369999999</c:v>
                </c:pt>
                <c:pt idx="410">
                  <c:v>0.47777965659999999</c:v>
                </c:pt>
                <c:pt idx="411">
                  <c:v>0.49626973270000002</c:v>
                </c:pt>
                <c:pt idx="412">
                  <c:v>0.51005280019999999</c:v>
                </c:pt>
                <c:pt idx="413">
                  <c:v>0.52900701760000002</c:v>
                </c:pt>
                <c:pt idx="414">
                  <c:v>0.54212975500000005</c:v>
                </c:pt>
                <c:pt idx="415">
                  <c:v>0.55650848149999999</c:v>
                </c:pt>
                <c:pt idx="416">
                  <c:v>0.57886499170000005</c:v>
                </c:pt>
                <c:pt idx="417">
                  <c:v>0.58617138859999995</c:v>
                </c:pt>
                <c:pt idx="418">
                  <c:v>0.5982820392</c:v>
                </c:pt>
                <c:pt idx="419">
                  <c:v>0.62189543250000001</c:v>
                </c:pt>
                <c:pt idx="420">
                  <c:v>0.63214659689999997</c:v>
                </c:pt>
                <c:pt idx="421">
                  <c:v>0.64846712350000002</c:v>
                </c:pt>
                <c:pt idx="422">
                  <c:v>0.66381525990000001</c:v>
                </c:pt>
                <c:pt idx="423">
                  <c:v>0.68100982899999996</c:v>
                </c:pt>
                <c:pt idx="424">
                  <c:v>0.68935596939999999</c:v>
                </c:pt>
                <c:pt idx="425">
                  <c:v>0.71311080459999998</c:v>
                </c:pt>
                <c:pt idx="426">
                  <c:v>0.72437483069999997</c:v>
                </c:pt>
                <c:pt idx="427">
                  <c:v>0.73254603149999997</c:v>
                </c:pt>
                <c:pt idx="428">
                  <c:v>0.75898516179999997</c:v>
                </c:pt>
                <c:pt idx="429">
                  <c:v>0.79032051560000005</c:v>
                </c:pt>
                <c:pt idx="430">
                  <c:v>0.78525322679999998</c:v>
                </c:pt>
                <c:pt idx="431">
                  <c:v>0.80933362249999996</c:v>
                </c:pt>
                <c:pt idx="432">
                  <c:v>0.83320832249999999</c:v>
                </c:pt>
                <c:pt idx="433">
                  <c:v>0.82162427900000001</c:v>
                </c:pt>
                <c:pt idx="434">
                  <c:v>0.8785336614</c:v>
                </c:pt>
                <c:pt idx="435">
                  <c:v>0.8713167906</c:v>
                </c:pt>
                <c:pt idx="436">
                  <c:v>0.90364843610000001</c:v>
                </c:pt>
                <c:pt idx="437">
                  <c:v>0.9230139852</c:v>
                </c:pt>
                <c:pt idx="438">
                  <c:v>0.92478120330000002</c:v>
                </c:pt>
                <c:pt idx="439">
                  <c:v>0.95471811289999997</c:v>
                </c:pt>
                <c:pt idx="440">
                  <c:v>0.97924435139999999</c:v>
                </c:pt>
                <c:pt idx="441">
                  <c:v>0.9998809099</c:v>
                </c:pt>
                <c:pt idx="442">
                  <c:v>0.99352931980000003</c:v>
                </c:pt>
                <c:pt idx="443">
                  <c:v>1.0375338789999999</c:v>
                </c:pt>
                <c:pt idx="444">
                  <c:v>1.0365740059999999</c:v>
                </c:pt>
                <c:pt idx="445">
                  <c:v>1.07668674</c:v>
                </c:pt>
                <c:pt idx="446">
                  <c:v>1.086215854</c:v>
                </c:pt>
                <c:pt idx="447">
                  <c:v>1.1519525049999999</c:v>
                </c:pt>
                <c:pt idx="448">
                  <c:v>1.123043776</c:v>
                </c:pt>
                <c:pt idx="449">
                  <c:v>1.0792628529999999</c:v>
                </c:pt>
                <c:pt idx="450">
                  <c:v>1.142958522</c:v>
                </c:pt>
                <c:pt idx="451">
                  <c:v>1.1475607160000001</c:v>
                </c:pt>
                <c:pt idx="452">
                  <c:v>1.1832250360000001</c:v>
                </c:pt>
                <c:pt idx="453">
                  <c:v>1.217777967</c:v>
                </c:pt>
                <c:pt idx="454">
                  <c:v>1.1764775510000001</c:v>
                </c:pt>
                <c:pt idx="455">
                  <c:v>1.22553277</c:v>
                </c:pt>
                <c:pt idx="456">
                  <c:v>1.235165238</c:v>
                </c:pt>
                <c:pt idx="457">
                  <c:v>1.1662615540000001</c:v>
                </c:pt>
                <c:pt idx="458">
                  <c:v>1.190542102</c:v>
                </c:pt>
                <c:pt idx="459">
                  <c:v>1.3082455399999999</c:v>
                </c:pt>
                <c:pt idx="460">
                  <c:v>1.31578207</c:v>
                </c:pt>
                <c:pt idx="461">
                  <c:v>1.2759858369999999</c:v>
                </c:pt>
                <c:pt idx="462">
                  <c:v>1.3811050650000001</c:v>
                </c:pt>
                <c:pt idx="463">
                  <c:v>1.3213620189999999</c:v>
                </c:pt>
                <c:pt idx="464">
                  <c:v>1.3908265829999999</c:v>
                </c:pt>
                <c:pt idx="465">
                  <c:v>1.369723201</c:v>
                </c:pt>
                <c:pt idx="466">
                  <c:v>1.398958564</c:v>
                </c:pt>
                <c:pt idx="467">
                  <c:v>1.3718396429999999</c:v>
                </c:pt>
                <c:pt idx="468">
                  <c:v>1.443490267</c:v>
                </c:pt>
                <c:pt idx="469">
                  <c:v>1.364281297</c:v>
                </c:pt>
                <c:pt idx="470">
                  <c:v>1.485428333</c:v>
                </c:pt>
                <c:pt idx="471">
                  <c:v>1.522385001</c:v>
                </c:pt>
                <c:pt idx="472">
                  <c:v>1.5742517709999999</c:v>
                </c:pt>
                <c:pt idx="473">
                  <c:v>1.5003304479999999</c:v>
                </c:pt>
                <c:pt idx="474">
                  <c:v>1.515442371</c:v>
                </c:pt>
                <c:pt idx="475">
                  <c:v>1.522031546</c:v>
                </c:pt>
                <c:pt idx="476">
                  <c:v>1.493931651</c:v>
                </c:pt>
                <c:pt idx="477">
                  <c:v>1.516791344</c:v>
                </c:pt>
                <c:pt idx="478">
                  <c:v>1.6027938129999999</c:v>
                </c:pt>
                <c:pt idx="479">
                  <c:v>1.5857288839999999</c:v>
                </c:pt>
                <c:pt idx="480">
                  <c:v>1.5890636440000001</c:v>
                </c:pt>
                <c:pt idx="481">
                  <c:v>1.544731855</c:v>
                </c:pt>
                <c:pt idx="482">
                  <c:v>1.594416499</c:v>
                </c:pt>
                <c:pt idx="483">
                  <c:v>1.4447818990000001</c:v>
                </c:pt>
                <c:pt idx="484">
                  <c:v>1.5882457489999999</c:v>
                </c:pt>
                <c:pt idx="485">
                  <c:v>1.536681414</c:v>
                </c:pt>
                <c:pt idx="486">
                  <c:v>1.56682682</c:v>
                </c:pt>
                <c:pt idx="487">
                  <c:v>1.594792604</c:v>
                </c:pt>
                <c:pt idx="488">
                  <c:v>1.5052908659999999</c:v>
                </c:pt>
                <c:pt idx="489">
                  <c:v>1.532464743</c:v>
                </c:pt>
                <c:pt idx="490">
                  <c:v>1.60563159</c:v>
                </c:pt>
                <c:pt idx="491">
                  <c:v>1.6132963899999999</c:v>
                </c:pt>
                <c:pt idx="492">
                  <c:v>1.534551263</c:v>
                </c:pt>
                <c:pt idx="493">
                  <c:v>1.6443059440000001</c:v>
                </c:pt>
                <c:pt idx="494">
                  <c:v>1.5791881080000001</c:v>
                </c:pt>
                <c:pt idx="495">
                  <c:v>1.5375314950000001</c:v>
                </c:pt>
                <c:pt idx="496">
                  <c:v>1.6587544679999999</c:v>
                </c:pt>
                <c:pt idx="497">
                  <c:v>1.5985021589999999</c:v>
                </c:pt>
                <c:pt idx="498">
                  <c:v>1.627878189</c:v>
                </c:pt>
                <c:pt idx="499">
                  <c:v>1.619064689</c:v>
                </c:pt>
                <c:pt idx="500">
                  <c:v>1.51291573</c:v>
                </c:pt>
                <c:pt idx="501">
                  <c:v>1.5772171020000001</c:v>
                </c:pt>
                <c:pt idx="502">
                  <c:v>1.5694315430000001</c:v>
                </c:pt>
                <c:pt idx="503">
                  <c:v>1.590003133</c:v>
                </c:pt>
                <c:pt idx="504">
                  <c:v>1.5359437469999999</c:v>
                </c:pt>
                <c:pt idx="505">
                  <c:v>1.573003173</c:v>
                </c:pt>
                <c:pt idx="506">
                  <c:v>1.578161001</c:v>
                </c:pt>
                <c:pt idx="507">
                  <c:v>1.5690751080000001</c:v>
                </c:pt>
                <c:pt idx="508">
                  <c:v>1.564475179</c:v>
                </c:pt>
                <c:pt idx="509">
                  <c:v>1.64061594</c:v>
                </c:pt>
                <c:pt idx="510">
                  <c:v>1.5664514300000001</c:v>
                </c:pt>
                <c:pt idx="511">
                  <c:v>1.5116157530000001</c:v>
                </c:pt>
                <c:pt idx="512">
                  <c:v>1.6311340329999999</c:v>
                </c:pt>
                <c:pt idx="513">
                  <c:v>1.576367021</c:v>
                </c:pt>
                <c:pt idx="514">
                  <c:v>1.627960801</c:v>
                </c:pt>
                <c:pt idx="515">
                  <c:v>1.5914593939999999</c:v>
                </c:pt>
                <c:pt idx="516">
                  <c:v>1.6217194800000001</c:v>
                </c:pt>
                <c:pt idx="517">
                  <c:v>1.6147521730000001</c:v>
                </c:pt>
                <c:pt idx="518">
                  <c:v>1.5730111600000001</c:v>
                </c:pt>
                <c:pt idx="519">
                  <c:v>1.5859050750000001</c:v>
                </c:pt>
                <c:pt idx="520">
                  <c:v>1.5735408070000001</c:v>
                </c:pt>
                <c:pt idx="521">
                  <c:v>1.638650656</c:v>
                </c:pt>
                <c:pt idx="522">
                  <c:v>1.6106584070000001</c:v>
                </c:pt>
                <c:pt idx="523">
                  <c:v>1.6556030509999999</c:v>
                </c:pt>
                <c:pt idx="524">
                  <c:v>1.6344403030000001</c:v>
                </c:pt>
                <c:pt idx="525">
                  <c:v>1.6225552560000001</c:v>
                </c:pt>
                <c:pt idx="526">
                  <c:v>1.5889482500000001</c:v>
                </c:pt>
                <c:pt idx="527">
                  <c:v>1.5699167249999999</c:v>
                </c:pt>
                <c:pt idx="528">
                  <c:v>1.616748691</c:v>
                </c:pt>
                <c:pt idx="529">
                  <c:v>1.6393466000000001</c:v>
                </c:pt>
                <c:pt idx="530">
                  <c:v>1.6089916230000001</c:v>
                </c:pt>
                <c:pt idx="531">
                  <c:v>1.5248874429999999</c:v>
                </c:pt>
                <c:pt idx="532">
                  <c:v>1.648807406</c:v>
                </c:pt>
                <c:pt idx="533">
                  <c:v>1.558187604</c:v>
                </c:pt>
                <c:pt idx="534">
                  <c:v>1.5544089080000001</c:v>
                </c:pt>
                <c:pt idx="535">
                  <c:v>1.5012367959999999</c:v>
                </c:pt>
                <c:pt idx="536">
                  <c:v>1.6631181239999999</c:v>
                </c:pt>
                <c:pt idx="537">
                  <c:v>1.716954589</c:v>
                </c:pt>
                <c:pt idx="538">
                  <c:v>1.5798019169999999</c:v>
                </c:pt>
                <c:pt idx="539">
                  <c:v>1.5995746850000001</c:v>
                </c:pt>
                <c:pt idx="540">
                  <c:v>1.5666958090000001</c:v>
                </c:pt>
                <c:pt idx="541">
                  <c:v>1.628810525</c:v>
                </c:pt>
                <c:pt idx="542">
                  <c:v>1.611266971</c:v>
                </c:pt>
                <c:pt idx="543">
                  <c:v>1.5488718749999999</c:v>
                </c:pt>
                <c:pt idx="544">
                  <c:v>1.8264226910000001</c:v>
                </c:pt>
                <c:pt idx="545">
                  <c:v>1.6744604110000001</c:v>
                </c:pt>
                <c:pt idx="546">
                  <c:v>1.6038057800000001</c:v>
                </c:pt>
                <c:pt idx="547">
                  <c:v>1.6888995170000001</c:v>
                </c:pt>
                <c:pt idx="548">
                  <c:v>1.637445807</c:v>
                </c:pt>
                <c:pt idx="549">
                  <c:v>1.695598006</c:v>
                </c:pt>
                <c:pt idx="550">
                  <c:v>1.5655703540000001</c:v>
                </c:pt>
                <c:pt idx="551">
                  <c:v>1.6776798959999999</c:v>
                </c:pt>
                <c:pt idx="552">
                  <c:v>1.633241653</c:v>
                </c:pt>
                <c:pt idx="553">
                  <c:v>1.594962955</c:v>
                </c:pt>
                <c:pt idx="554">
                  <c:v>1.6231511830000001</c:v>
                </c:pt>
                <c:pt idx="555">
                  <c:v>1.6540135149999999</c:v>
                </c:pt>
                <c:pt idx="556">
                  <c:v>1.610881448</c:v>
                </c:pt>
                <c:pt idx="557">
                  <c:v>1.638825178</c:v>
                </c:pt>
                <c:pt idx="558">
                  <c:v>1.6845849749999999</c:v>
                </c:pt>
                <c:pt idx="559">
                  <c:v>1.6325266359999999</c:v>
                </c:pt>
                <c:pt idx="560">
                  <c:v>1.760197639</c:v>
                </c:pt>
                <c:pt idx="561">
                  <c:v>1.5565810200000001</c:v>
                </c:pt>
                <c:pt idx="562">
                  <c:v>2.0510475640000001</c:v>
                </c:pt>
                <c:pt idx="563">
                  <c:v>1.609940648</c:v>
                </c:pt>
                <c:pt idx="564">
                  <c:v>1.5057677030000001</c:v>
                </c:pt>
                <c:pt idx="565">
                  <c:v>1.5856206420000001</c:v>
                </c:pt>
                <c:pt idx="566">
                  <c:v>1.8645766969999999</c:v>
                </c:pt>
                <c:pt idx="567">
                  <c:v>1.717499495</c:v>
                </c:pt>
                <c:pt idx="568">
                  <c:v>1.7231590750000001</c:v>
                </c:pt>
                <c:pt idx="569">
                  <c:v>1.78683126</c:v>
                </c:pt>
                <c:pt idx="570">
                  <c:v>1.8373454810000001</c:v>
                </c:pt>
                <c:pt idx="571">
                  <c:v>2.4287056919999999</c:v>
                </c:pt>
                <c:pt idx="572">
                  <c:v>1.6626422409999999</c:v>
                </c:pt>
                <c:pt idx="573">
                  <c:v>1.6027126309999999</c:v>
                </c:pt>
                <c:pt idx="574">
                  <c:v>1.6195584540000001</c:v>
                </c:pt>
                <c:pt idx="575">
                  <c:v>1.6041944029999999</c:v>
                </c:pt>
                <c:pt idx="576">
                  <c:v>1.6344443559999999</c:v>
                </c:pt>
                <c:pt idx="577">
                  <c:v>1.590304017</c:v>
                </c:pt>
                <c:pt idx="578">
                  <c:v>1.628716469</c:v>
                </c:pt>
                <c:pt idx="579">
                  <c:v>1.614835501</c:v>
                </c:pt>
                <c:pt idx="580">
                  <c:v>1.609035373</c:v>
                </c:pt>
                <c:pt idx="581">
                  <c:v>1.665382981</c:v>
                </c:pt>
                <c:pt idx="582">
                  <c:v>1.5646133419999999</c:v>
                </c:pt>
                <c:pt idx="583">
                  <c:v>1.5555106400000001</c:v>
                </c:pt>
                <c:pt idx="584">
                  <c:v>1.56982851</c:v>
                </c:pt>
                <c:pt idx="585">
                  <c:v>1.624814153</c:v>
                </c:pt>
                <c:pt idx="586">
                  <c:v>1.542733431</c:v>
                </c:pt>
                <c:pt idx="587">
                  <c:v>1.5918004509999999</c:v>
                </c:pt>
                <c:pt idx="588">
                  <c:v>1.573603868</c:v>
                </c:pt>
                <c:pt idx="589">
                  <c:v>1.5992984770000001</c:v>
                </c:pt>
                <c:pt idx="590">
                  <c:v>1.5048201080000001</c:v>
                </c:pt>
                <c:pt idx="591">
                  <c:v>1.532664657</c:v>
                </c:pt>
                <c:pt idx="592">
                  <c:v>1.476063371</c:v>
                </c:pt>
                <c:pt idx="593">
                  <c:v>1.650502801</c:v>
                </c:pt>
                <c:pt idx="594">
                  <c:v>1.4956405159999999</c:v>
                </c:pt>
                <c:pt idx="595">
                  <c:v>1.6297816039999999</c:v>
                </c:pt>
                <c:pt idx="596">
                  <c:v>1.4758665559999999</c:v>
                </c:pt>
                <c:pt idx="597">
                  <c:v>1.563696027</c:v>
                </c:pt>
                <c:pt idx="598">
                  <c:v>1.843878508</c:v>
                </c:pt>
                <c:pt idx="599">
                  <c:v>1.4548279049999999</c:v>
                </c:pt>
                <c:pt idx="600">
                  <c:v>1.489850879</c:v>
                </c:pt>
              </c:numCache>
            </c:numRef>
          </c:yVal>
          <c:smooth val="0"/>
          <c:extLst>
            <c:ext xmlns:c16="http://schemas.microsoft.com/office/drawing/2014/chart" uri="{C3380CC4-5D6E-409C-BE32-E72D297353CC}">
              <c16:uniqueId val="{00000002-8EDF-2C41-A758-6E59D663875F}"/>
            </c:ext>
          </c:extLst>
        </c:ser>
        <c:dLbls>
          <c:showLegendKey val="0"/>
          <c:showVal val="0"/>
          <c:showCatName val="0"/>
          <c:showSerName val="0"/>
          <c:showPercent val="0"/>
          <c:showBubbleSize val="0"/>
        </c:dLbls>
        <c:axId val="702878928"/>
        <c:axId val="703383328"/>
      </c:scatterChart>
      <c:valAx>
        <c:axId val="702878928"/>
        <c:scaling>
          <c:orientation val="minMax"/>
          <c:max val="500"/>
          <c:min val="200"/>
        </c:scaling>
        <c:delete val="0"/>
        <c:axPos val="b"/>
        <c:majorGridlines>
          <c:spPr>
            <a:ln w="9525" cap="flat" cmpd="sng" algn="ctr">
              <a:noFill/>
              <a:round/>
            </a:ln>
            <a:effectLst/>
          </c:spPr>
        </c:majorGridlines>
        <c:title>
          <c:tx>
            <c:rich>
              <a:bodyPr/>
              <a:lstStyle/>
              <a:p>
                <a:pPr>
                  <a:defRPr sz="1600"/>
                </a:pPr>
                <a:r>
                  <a:rPr lang="en-US" sz="1600">
                    <a:latin typeface="Times New Roman" panose="02020603050405020304" pitchFamily="18" charset="0"/>
                    <a:cs typeface="Times New Roman" panose="02020603050405020304" pitchFamily="18" charset="0"/>
                  </a:rPr>
                  <a:t>Wavelength [nm]</a:t>
                </a:r>
              </a:p>
            </c:rich>
          </c:tx>
          <c:overlay val="0"/>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703383328"/>
        <c:crosses val="autoZero"/>
        <c:crossBetween val="midCat"/>
      </c:valAx>
      <c:valAx>
        <c:axId val="703383328"/>
        <c:scaling>
          <c:orientation val="minMax"/>
          <c:max val="2.5"/>
        </c:scaling>
        <c:delete val="0"/>
        <c:axPos val="l"/>
        <c:majorGridlines>
          <c:spPr>
            <a:ln w="9525" cap="flat" cmpd="sng" algn="ctr">
              <a:noFill/>
              <a:round/>
            </a:ln>
            <a:effectLst/>
          </c:spPr>
        </c:majorGridlines>
        <c:title>
          <c:tx>
            <c:rich>
              <a:bodyPr/>
              <a:lstStyle/>
              <a:p>
                <a:pPr>
                  <a:defRPr sz="1600" b="1"/>
                </a:pPr>
                <a:r>
                  <a:rPr lang="en-US" sz="1600" b="1">
                    <a:solidFill>
                      <a:schemeClr val="tx1"/>
                    </a:solidFill>
                    <a:latin typeface="Times New Roman" panose="02020603050405020304" pitchFamily="18" charset="0"/>
                    <a:cs typeface="Times New Roman" panose="02020603050405020304" pitchFamily="18" charset="0"/>
                  </a:rPr>
                  <a:t>Absorbance</a:t>
                </a:r>
              </a:p>
            </c:rich>
          </c:tx>
          <c:overlay val="0"/>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702878928"/>
        <c:crosses val="autoZero"/>
        <c:crossBetween val="midCat"/>
      </c:valAx>
      <c:spPr>
        <a:noFill/>
        <a:ln>
          <a:solidFill>
            <a:schemeClr val="tx1"/>
          </a:solidFill>
        </a:ln>
        <a:effectLst/>
      </c:spPr>
    </c:plotArea>
    <c:legend>
      <c:legendPos val="r"/>
      <c:layout>
        <c:manualLayout>
          <c:xMode val="edge"/>
          <c:yMode val="edge"/>
          <c:x val="0.53623620897774826"/>
          <c:y val="4.6751917089784586E-2"/>
          <c:w val="0.42254141461462491"/>
          <c:h val="0.1935092071053959"/>
        </c:manualLayout>
      </c:layout>
      <c:overlay val="0"/>
      <c:txPr>
        <a:bodyPr/>
        <a:lstStyle/>
        <a:p>
          <a:pPr>
            <a:defRPr sz="1800">
              <a:solidFill>
                <a:schemeClr val="tx1"/>
              </a:solidFill>
              <a:latin typeface="Cambria" panose="02040503050406030204" pitchFamily="18" charset="0"/>
            </a:defRPr>
          </a:pPr>
          <a:endParaRPr lang="en-US"/>
        </a:p>
      </c:txPr>
    </c:legend>
    <c:plotVisOnly val="1"/>
    <c:dispBlanksAs val="gap"/>
    <c:showDLblsOverMax val="0"/>
    <c:extLst/>
  </c:chart>
  <c:spPr>
    <a:ln>
      <a:noFill/>
    </a:ln>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59798309286798E-2"/>
          <c:y val="2.0935296745468002E-2"/>
          <c:w val="0.89670342215175536"/>
          <c:h val="0.89934558090652983"/>
        </c:manualLayout>
      </c:layout>
      <c:scatterChart>
        <c:scatterStyle val="lineMarker"/>
        <c:varyColors val="0"/>
        <c:ser>
          <c:idx val="0"/>
          <c:order val="0"/>
          <c:tx>
            <c:v>Au-TiO2</c:v>
          </c:tx>
          <c:spPr>
            <a:ln w="19050" cap="rnd">
              <a:solidFill>
                <a:schemeClr val="tx1"/>
              </a:solidFill>
              <a:round/>
            </a:ln>
            <a:effectLst/>
          </c:spPr>
          <c:marker>
            <c:symbol val="circle"/>
            <c:size val="2"/>
            <c:spPr>
              <a:noFill/>
              <a:ln w="9525">
                <a:noFill/>
              </a:ln>
              <a:effectLst/>
            </c:spPr>
          </c:marker>
          <c:xVal>
            <c:numRef>
              <c:f>'All samples'!$I$3:$I$603</c:f>
              <c:numCache>
                <c:formatCode>General</c:formatCode>
                <c:ptCount val="601"/>
                <c:pt idx="0">
                  <c:v>799.99749759999997</c:v>
                </c:pt>
                <c:pt idx="1">
                  <c:v>799.02838129999998</c:v>
                </c:pt>
                <c:pt idx="2">
                  <c:v>798.05889890000003</c:v>
                </c:pt>
                <c:pt idx="3">
                  <c:v>796.95050049999998</c:v>
                </c:pt>
                <c:pt idx="4">
                  <c:v>795.98022460000004</c:v>
                </c:pt>
                <c:pt idx="5">
                  <c:v>795.00958249999996</c:v>
                </c:pt>
                <c:pt idx="6">
                  <c:v>794.03857419999997</c:v>
                </c:pt>
                <c:pt idx="7">
                  <c:v>793.06713869999999</c:v>
                </c:pt>
                <c:pt idx="8">
                  <c:v>791.95654300000001</c:v>
                </c:pt>
                <c:pt idx="9">
                  <c:v>790.98431400000004</c:v>
                </c:pt>
                <c:pt idx="10">
                  <c:v>790.0117798</c:v>
                </c:pt>
                <c:pt idx="11">
                  <c:v>789.03881839999997</c:v>
                </c:pt>
                <c:pt idx="12">
                  <c:v>788.06549070000005</c:v>
                </c:pt>
                <c:pt idx="13">
                  <c:v>786.95269780000001</c:v>
                </c:pt>
                <c:pt idx="14">
                  <c:v>785.97857669999996</c:v>
                </c:pt>
                <c:pt idx="15">
                  <c:v>785.0040894</c:v>
                </c:pt>
                <c:pt idx="16">
                  <c:v>784.02923580000004</c:v>
                </c:pt>
                <c:pt idx="17">
                  <c:v>783.05401610000001</c:v>
                </c:pt>
                <c:pt idx="18">
                  <c:v>781.93896480000001</c:v>
                </c:pt>
                <c:pt idx="19">
                  <c:v>780.96295169999996</c:v>
                </c:pt>
                <c:pt idx="20">
                  <c:v>779.98657230000003</c:v>
                </c:pt>
                <c:pt idx="21">
                  <c:v>779.00982669999996</c:v>
                </c:pt>
                <c:pt idx="22">
                  <c:v>778.03271480000001</c:v>
                </c:pt>
                <c:pt idx="23">
                  <c:v>777.05523679999999</c:v>
                </c:pt>
                <c:pt idx="24">
                  <c:v>775.9376221</c:v>
                </c:pt>
                <c:pt idx="25">
                  <c:v>774.95935059999999</c:v>
                </c:pt>
                <c:pt idx="26">
                  <c:v>773.98071289999996</c:v>
                </c:pt>
                <c:pt idx="27">
                  <c:v>773.00170900000001</c:v>
                </c:pt>
                <c:pt idx="28">
                  <c:v>772.02233890000002</c:v>
                </c:pt>
                <c:pt idx="29">
                  <c:v>771.04260250000004</c:v>
                </c:pt>
                <c:pt idx="30">
                  <c:v>770.0625</c:v>
                </c:pt>
                <c:pt idx="31">
                  <c:v>768.94195560000003</c:v>
                </c:pt>
                <c:pt idx="32">
                  <c:v>767.9610596</c:v>
                </c:pt>
                <c:pt idx="33">
                  <c:v>766.97985840000001</c:v>
                </c:pt>
                <c:pt idx="34">
                  <c:v>765.99823000000004</c:v>
                </c:pt>
                <c:pt idx="35">
                  <c:v>765.01629639999999</c:v>
                </c:pt>
                <c:pt idx="36">
                  <c:v>764.03393549999998</c:v>
                </c:pt>
                <c:pt idx="37">
                  <c:v>763.05126949999999</c:v>
                </c:pt>
                <c:pt idx="38">
                  <c:v>762.06823729999996</c:v>
                </c:pt>
                <c:pt idx="39">
                  <c:v>760.94433590000006</c:v>
                </c:pt>
                <c:pt idx="40">
                  <c:v>759.96051030000001</c:v>
                </c:pt>
                <c:pt idx="41">
                  <c:v>758.97631839999997</c:v>
                </c:pt>
                <c:pt idx="42">
                  <c:v>757.99182129999997</c:v>
                </c:pt>
                <c:pt idx="43">
                  <c:v>757.00689699999998</c:v>
                </c:pt>
                <c:pt idx="44">
                  <c:v>756.02166750000004</c:v>
                </c:pt>
                <c:pt idx="45">
                  <c:v>755.03607179999995</c:v>
                </c:pt>
                <c:pt idx="46">
                  <c:v>754.05010990000005</c:v>
                </c:pt>
                <c:pt idx="47">
                  <c:v>753.06378170000005</c:v>
                </c:pt>
                <c:pt idx="48">
                  <c:v>751.93615720000003</c:v>
                </c:pt>
                <c:pt idx="49">
                  <c:v>750.9490356</c:v>
                </c:pt>
                <c:pt idx="50">
                  <c:v>749.96160889999999</c:v>
                </c:pt>
                <c:pt idx="51">
                  <c:v>748.97381589999998</c:v>
                </c:pt>
                <c:pt idx="52">
                  <c:v>747.98571779999997</c:v>
                </c:pt>
                <c:pt idx="53">
                  <c:v>746.99719240000002</c:v>
                </c:pt>
                <c:pt idx="54">
                  <c:v>746.00836179999999</c:v>
                </c:pt>
                <c:pt idx="55">
                  <c:v>745.01916500000004</c:v>
                </c:pt>
                <c:pt idx="56">
                  <c:v>744.02960210000003</c:v>
                </c:pt>
                <c:pt idx="57">
                  <c:v>743.03973389999999</c:v>
                </c:pt>
                <c:pt idx="58">
                  <c:v>742.04949950000002</c:v>
                </c:pt>
                <c:pt idx="59">
                  <c:v>741.05889890000003</c:v>
                </c:pt>
                <c:pt idx="60">
                  <c:v>740.06793210000001</c:v>
                </c:pt>
                <c:pt idx="61">
                  <c:v>738.93499759999997</c:v>
                </c:pt>
                <c:pt idx="62">
                  <c:v>737.94329830000004</c:v>
                </c:pt>
                <c:pt idx="63">
                  <c:v>736.95123290000004</c:v>
                </c:pt>
                <c:pt idx="64">
                  <c:v>735.95886229999996</c:v>
                </c:pt>
                <c:pt idx="65">
                  <c:v>734.96612549999998</c:v>
                </c:pt>
                <c:pt idx="66">
                  <c:v>733.97302249999996</c:v>
                </c:pt>
                <c:pt idx="67">
                  <c:v>732.97961429999998</c:v>
                </c:pt>
                <c:pt idx="68">
                  <c:v>731.98583980000001</c:v>
                </c:pt>
                <c:pt idx="69">
                  <c:v>730.99169919999997</c:v>
                </c:pt>
                <c:pt idx="70">
                  <c:v>729.99725339999998</c:v>
                </c:pt>
                <c:pt idx="71">
                  <c:v>729.00244139999995</c:v>
                </c:pt>
                <c:pt idx="72">
                  <c:v>728.00726320000001</c:v>
                </c:pt>
                <c:pt idx="73">
                  <c:v>727.0117798</c:v>
                </c:pt>
                <c:pt idx="74">
                  <c:v>726.01593019999996</c:v>
                </c:pt>
                <c:pt idx="75">
                  <c:v>725.0197144</c:v>
                </c:pt>
                <c:pt idx="76">
                  <c:v>724.02319339999997</c:v>
                </c:pt>
                <c:pt idx="77">
                  <c:v>723.02630620000002</c:v>
                </c:pt>
                <c:pt idx="78">
                  <c:v>722.0291138</c:v>
                </c:pt>
                <c:pt idx="79">
                  <c:v>721.03155519999996</c:v>
                </c:pt>
                <c:pt idx="80">
                  <c:v>720.03369139999995</c:v>
                </c:pt>
                <c:pt idx="81">
                  <c:v>719.03546140000003</c:v>
                </c:pt>
                <c:pt idx="82">
                  <c:v>718.03686519999997</c:v>
                </c:pt>
                <c:pt idx="83">
                  <c:v>717.03796390000002</c:v>
                </c:pt>
                <c:pt idx="84">
                  <c:v>716.03869629999997</c:v>
                </c:pt>
                <c:pt idx="85">
                  <c:v>715.03912349999996</c:v>
                </c:pt>
                <c:pt idx="86">
                  <c:v>714.0391846</c:v>
                </c:pt>
                <c:pt idx="87">
                  <c:v>713.0389404</c:v>
                </c:pt>
                <c:pt idx="88">
                  <c:v>712.03833010000005</c:v>
                </c:pt>
                <c:pt idx="89">
                  <c:v>711.03741460000003</c:v>
                </c:pt>
                <c:pt idx="90">
                  <c:v>710.03613280000002</c:v>
                </c:pt>
                <c:pt idx="91">
                  <c:v>709.03454590000001</c:v>
                </c:pt>
                <c:pt idx="92">
                  <c:v>708.03259279999997</c:v>
                </c:pt>
                <c:pt idx="93">
                  <c:v>707.03033449999998</c:v>
                </c:pt>
                <c:pt idx="94">
                  <c:v>706.02770999999996</c:v>
                </c:pt>
                <c:pt idx="95">
                  <c:v>705.02478029999997</c:v>
                </c:pt>
                <c:pt idx="96">
                  <c:v>704.02148439999996</c:v>
                </c:pt>
                <c:pt idx="97">
                  <c:v>703.01788329999999</c:v>
                </c:pt>
                <c:pt idx="98">
                  <c:v>702.01397710000003</c:v>
                </c:pt>
                <c:pt idx="99">
                  <c:v>701.00970459999996</c:v>
                </c:pt>
                <c:pt idx="100">
                  <c:v>700.00512700000002</c:v>
                </c:pt>
                <c:pt idx="101">
                  <c:v>699.00018309999996</c:v>
                </c:pt>
                <c:pt idx="102">
                  <c:v>697.99493410000002</c:v>
                </c:pt>
                <c:pt idx="103">
                  <c:v>696.98931879999998</c:v>
                </c:pt>
                <c:pt idx="104">
                  <c:v>695.98339840000006</c:v>
                </c:pt>
                <c:pt idx="105">
                  <c:v>694.97717290000003</c:v>
                </c:pt>
                <c:pt idx="106">
                  <c:v>693.9705811</c:v>
                </c:pt>
                <c:pt idx="107">
                  <c:v>692.96368410000002</c:v>
                </c:pt>
                <c:pt idx="108">
                  <c:v>691.95648189999997</c:v>
                </c:pt>
                <c:pt idx="109">
                  <c:v>690.94891359999997</c:v>
                </c:pt>
                <c:pt idx="110">
                  <c:v>689.94104000000004</c:v>
                </c:pt>
                <c:pt idx="111">
                  <c:v>688.93280030000005</c:v>
                </c:pt>
                <c:pt idx="112">
                  <c:v>688.06835939999996</c:v>
                </c:pt>
                <c:pt idx="113">
                  <c:v>687.05957030000002</c:v>
                </c:pt>
                <c:pt idx="114">
                  <c:v>686.05041500000004</c:v>
                </c:pt>
                <c:pt idx="115">
                  <c:v>685.04095459999996</c:v>
                </c:pt>
                <c:pt idx="116">
                  <c:v>684.03118900000004</c:v>
                </c:pt>
                <c:pt idx="117">
                  <c:v>683.02111820000005</c:v>
                </c:pt>
                <c:pt idx="118">
                  <c:v>682.01068120000002</c:v>
                </c:pt>
                <c:pt idx="119">
                  <c:v>680.99993900000004</c:v>
                </c:pt>
                <c:pt idx="120">
                  <c:v>679.98883060000003</c:v>
                </c:pt>
                <c:pt idx="121">
                  <c:v>678.97747800000002</c:v>
                </c:pt>
                <c:pt idx="122">
                  <c:v>677.96575929999995</c:v>
                </c:pt>
                <c:pt idx="123">
                  <c:v>676.95373540000003</c:v>
                </c:pt>
                <c:pt idx="124">
                  <c:v>675.94140630000004</c:v>
                </c:pt>
                <c:pt idx="125">
                  <c:v>674.92871090000006</c:v>
                </c:pt>
                <c:pt idx="126">
                  <c:v>674.06048580000004</c:v>
                </c:pt>
                <c:pt idx="127">
                  <c:v>673.04718019999996</c:v>
                </c:pt>
                <c:pt idx="128">
                  <c:v>672.03363039999999</c:v>
                </c:pt>
                <c:pt idx="129">
                  <c:v>671.0197144</c:v>
                </c:pt>
                <c:pt idx="130">
                  <c:v>670.00549320000005</c:v>
                </c:pt>
                <c:pt idx="131">
                  <c:v>668.99096680000002</c:v>
                </c:pt>
                <c:pt idx="132">
                  <c:v>667.97613530000001</c:v>
                </c:pt>
                <c:pt idx="133">
                  <c:v>666.96099849999996</c:v>
                </c:pt>
                <c:pt idx="134">
                  <c:v>665.94549559999996</c:v>
                </c:pt>
                <c:pt idx="135">
                  <c:v>664.92974849999996</c:v>
                </c:pt>
                <c:pt idx="136">
                  <c:v>664.0587769</c:v>
                </c:pt>
                <c:pt idx="137">
                  <c:v>663.04241939999997</c:v>
                </c:pt>
                <c:pt idx="138">
                  <c:v>662.02575679999995</c:v>
                </c:pt>
                <c:pt idx="139">
                  <c:v>661.00878909999994</c:v>
                </c:pt>
                <c:pt idx="140">
                  <c:v>659.99145510000005</c:v>
                </c:pt>
                <c:pt idx="141">
                  <c:v>658.97381589999998</c:v>
                </c:pt>
                <c:pt idx="142">
                  <c:v>657.95593259999998</c:v>
                </c:pt>
                <c:pt idx="143">
                  <c:v>656.93768309999996</c:v>
                </c:pt>
                <c:pt idx="144">
                  <c:v>656.0646362</c:v>
                </c:pt>
                <c:pt idx="145">
                  <c:v>655.04583739999998</c:v>
                </c:pt>
                <c:pt idx="146">
                  <c:v>654.02673340000001</c:v>
                </c:pt>
                <c:pt idx="147">
                  <c:v>653.00726320000001</c:v>
                </c:pt>
                <c:pt idx="148">
                  <c:v>651.98754880000001</c:v>
                </c:pt>
                <c:pt idx="149">
                  <c:v>650.96746829999995</c:v>
                </c:pt>
                <c:pt idx="150">
                  <c:v>649.9471436</c:v>
                </c:pt>
                <c:pt idx="151">
                  <c:v>649.07232669999996</c:v>
                </c:pt>
                <c:pt idx="152">
                  <c:v>648.05139159999999</c:v>
                </c:pt>
                <c:pt idx="153">
                  <c:v>647.03015140000002</c:v>
                </c:pt>
                <c:pt idx="154">
                  <c:v>646.00860599999999</c:v>
                </c:pt>
                <c:pt idx="155">
                  <c:v>644.98675539999999</c:v>
                </c:pt>
                <c:pt idx="156">
                  <c:v>643.96459960000004</c:v>
                </c:pt>
                <c:pt idx="157">
                  <c:v>642.94219969999995</c:v>
                </c:pt>
                <c:pt idx="158">
                  <c:v>642.06555179999998</c:v>
                </c:pt>
                <c:pt idx="159">
                  <c:v>641.04254149999997</c:v>
                </c:pt>
                <c:pt idx="160">
                  <c:v>640.01922609999997</c:v>
                </c:pt>
                <c:pt idx="161">
                  <c:v>638.99560550000001</c:v>
                </c:pt>
                <c:pt idx="162">
                  <c:v>637.97167969999998</c:v>
                </c:pt>
                <c:pt idx="163">
                  <c:v>636.94750980000003</c:v>
                </c:pt>
                <c:pt idx="164">
                  <c:v>636.06933590000006</c:v>
                </c:pt>
                <c:pt idx="165">
                  <c:v>635.04455570000005</c:v>
                </c:pt>
                <c:pt idx="166">
                  <c:v>634.0194702</c:v>
                </c:pt>
                <c:pt idx="167">
                  <c:v>632.99414060000004</c:v>
                </c:pt>
                <c:pt idx="168">
                  <c:v>631.96844480000004</c:v>
                </c:pt>
                <c:pt idx="169">
                  <c:v>630.94244379999998</c:v>
                </c:pt>
                <c:pt idx="170">
                  <c:v>630.06280519999996</c:v>
                </c:pt>
                <c:pt idx="171">
                  <c:v>629.03631589999998</c:v>
                </c:pt>
                <c:pt idx="172">
                  <c:v>628.00946039999997</c:v>
                </c:pt>
                <c:pt idx="173">
                  <c:v>626.98236080000004</c:v>
                </c:pt>
                <c:pt idx="174">
                  <c:v>625.9549561</c:v>
                </c:pt>
                <c:pt idx="175">
                  <c:v>624.92724610000005</c:v>
                </c:pt>
                <c:pt idx="176">
                  <c:v>624.04614260000005</c:v>
                </c:pt>
                <c:pt idx="177">
                  <c:v>623.01788329999999</c:v>
                </c:pt>
                <c:pt idx="178">
                  <c:v>621.98931879999998</c:v>
                </c:pt>
                <c:pt idx="179">
                  <c:v>620.96044919999997</c:v>
                </c:pt>
                <c:pt idx="180">
                  <c:v>619.93133539999997</c:v>
                </c:pt>
                <c:pt idx="181">
                  <c:v>619.0490112</c:v>
                </c:pt>
                <c:pt idx="182">
                  <c:v>618.01928710000004</c:v>
                </c:pt>
                <c:pt idx="183">
                  <c:v>616.98931879999998</c:v>
                </c:pt>
                <c:pt idx="184">
                  <c:v>615.95904540000004</c:v>
                </c:pt>
                <c:pt idx="185">
                  <c:v>614.92852779999998</c:v>
                </c:pt>
                <c:pt idx="186">
                  <c:v>614.04498290000004</c:v>
                </c:pt>
                <c:pt idx="187">
                  <c:v>613.01385500000004</c:v>
                </c:pt>
                <c:pt idx="188">
                  <c:v>611.98248290000004</c:v>
                </c:pt>
                <c:pt idx="189">
                  <c:v>610.95080570000005</c:v>
                </c:pt>
                <c:pt idx="190">
                  <c:v>610.06628420000004</c:v>
                </c:pt>
                <c:pt idx="191">
                  <c:v>609.03411870000002</c:v>
                </c:pt>
                <c:pt idx="192">
                  <c:v>608.00158690000001</c:v>
                </c:pt>
                <c:pt idx="193">
                  <c:v>606.96881099999996</c:v>
                </c:pt>
                <c:pt idx="194">
                  <c:v>605.93579099999999</c:v>
                </c:pt>
                <c:pt idx="195">
                  <c:v>605.05004880000001</c:v>
                </c:pt>
                <c:pt idx="196">
                  <c:v>604.01647949999995</c:v>
                </c:pt>
                <c:pt idx="197">
                  <c:v>602.98260500000004</c:v>
                </c:pt>
                <c:pt idx="198">
                  <c:v>601.94842530000005</c:v>
                </c:pt>
                <c:pt idx="199">
                  <c:v>601.06176760000005</c:v>
                </c:pt>
                <c:pt idx="200">
                  <c:v>600.02709960000004</c:v>
                </c:pt>
                <c:pt idx="201">
                  <c:v>598.99212650000004</c:v>
                </c:pt>
                <c:pt idx="202">
                  <c:v>597.9568481</c:v>
                </c:pt>
                <c:pt idx="203">
                  <c:v>597.06927489999998</c:v>
                </c:pt>
                <c:pt idx="204">
                  <c:v>596.03344730000003</c:v>
                </c:pt>
                <c:pt idx="205">
                  <c:v>594.99743650000005</c:v>
                </c:pt>
                <c:pt idx="206">
                  <c:v>593.9610596</c:v>
                </c:pt>
                <c:pt idx="207">
                  <c:v>593.07257079999999</c:v>
                </c:pt>
                <c:pt idx="208">
                  <c:v>592.03570560000003</c:v>
                </c:pt>
                <c:pt idx="209">
                  <c:v>590.99853519999999</c:v>
                </c:pt>
                <c:pt idx="210">
                  <c:v>589.96112059999996</c:v>
                </c:pt>
                <c:pt idx="211">
                  <c:v>589.07171630000005</c:v>
                </c:pt>
                <c:pt idx="212">
                  <c:v>588.03375240000003</c:v>
                </c:pt>
                <c:pt idx="213">
                  <c:v>586.99554439999997</c:v>
                </c:pt>
                <c:pt idx="214">
                  <c:v>585.95703130000004</c:v>
                </c:pt>
                <c:pt idx="215">
                  <c:v>585.06671140000003</c:v>
                </c:pt>
                <c:pt idx="216">
                  <c:v>584.02770999999996</c:v>
                </c:pt>
                <c:pt idx="217">
                  <c:v>582.98840329999996</c:v>
                </c:pt>
                <c:pt idx="218">
                  <c:v>581.94885250000004</c:v>
                </c:pt>
                <c:pt idx="219">
                  <c:v>581.05755620000002</c:v>
                </c:pt>
                <c:pt idx="220">
                  <c:v>580.01751709999996</c:v>
                </c:pt>
                <c:pt idx="221">
                  <c:v>578.97717290000003</c:v>
                </c:pt>
                <c:pt idx="222">
                  <c:v>577.93658449999998</c:v>
                </c:pt>
                <c:pt idx="223">
                  <c:v>577.04437259999997</c:v>
                </c:pt>
                <c:pt idx="224">
                  <c:v>576.00329590000001</c:v>
                </c:pt>
                <c:pt idx="225">
                  <c:v>574.96191409999994</c:v>
                </c:pt>
                <c:pt idx="226">
                  <c:v>574.06903079999995</c:v>
                </c:pt>
                <c:pt idx="227">
                  <c:v>573.0271606</c:v>
                </c:pt>
                <c:pt idx="228">
                  <c:v>571.98498540000003</c:v>
                </c:pt>
                <c:pt idx="229">
                  <c:v>570.94256589999998</c:v>
                </c:pt>
                <c:pt idx="230">
                  <c:v>570.04882810000004</c:v>
                </c:pt>
                <c:pt idx="231">
                  <c:v>569.00592040000004</c:v>
                </c:pt>
                <c:pt idx="232">
                  <c:v>567.96270749999996</c:v>
                </c:pt>
                <c:pt idx="233">
                  <c:v>567.06829830000004</c:v>
                </c:pt>
                <c:pt idx="234">
                  <c:v>566.02459720000002</c:v>
                </c:pt>
                <c:pt idx="235">
                  <c:v>564.9806519</c:v>
                </c:pt>
                <c:pt idx="236">
                  <c:v>563.93640140000002</c:v>
                </c:pt>
                <c:pt idx="237">
                  <c:v>563.04113770000004</c:v>
                </c:pt>
                <c:pt idx="238">
                  <c:v>561.99639890000003</c:v>
                </c:pt>
                <c:pt idx="239">
                  <c:v>560.95141599999999</c:v>
                </c:pt>
                <c:pt idx="240">
                  <c:v>560.05554199999995</c:v>
                </c:pt>
                <c:pt idx="241">
                  <c:v>559.01000980000003</c:v>
                </c:pt>
                <c:pt idx="242">
                  <c:v>557.96429439999997</c:v>
                </c:pt>
                <c:pt idx="243">
                  <c:v>557.06774900000005</c:v>
                </c:pt>
                <c:pt idx="244">
                  <c:v>556.02148439999996</c:v>
                </c:pt>
                <c:pt idx="245">
                  <c:v>554.97497559999999</c:v>
                </c:pt>
                <c:pt idx="246">
                  <c:v>553.92822269999999</c:v>
                </c:pt>
                <c:pt idx="247">
                  <c:v>553.03082280000001</c:v>
                </c:pt>
                <c:pt idx="248">
                  <c:v>551.98358150000001</c:v>
                </c:pt>
                <c:pt idx="249">
                  <c:v>550.93603519999999</c:v>
                </c:pt>
                <c:pt idx="250">
                  <c:v>550.03796390000002</c:v>
                </c:pt>
                <c:pt idx="251">
                  <c:v>548.98999019999997</c:v>
                </c:pt>
                <c:pt idx="252">
                  <c:v>547.94177249999996</c:v>
                </c:pt>
                <c:pt idx="253">
                  <c:v>547.04309079999996</c:v>
                </c:pt>
                <c:pt idx="254">
                  <c:v>545.9943237</c:v>
                </c:pt>
                <c:pt idx="255">
                  <c:v>544.94537349999996</c:v>
                </c:pt>
                <c:pt idx="256">
                  <c:v>544.04602050000005</c:v>
                </c:pt>
                <c:pt idx="257">
                  <c:v>542.99658199999999</c:v>
                </c:pt>
                <c:pt idx="258">
                  <c:v>541.94683840000005</c:v>
                </c:pt>
                <c:pt idx="259">
                  <c:v>541.046875</c:v>
                </c:pt>
                <c:pt idx="260">
                  <c:v>539.99670409999999</c:v>
                </c:pt>
                <c:pt idx="261">
                  <c:v>538.94622800000002</c:v>
                </c:pt>
                <c:pt idx="262">
                  <c:v>538.04565430000002</c:v>
                </c:pt>
                <c:pt idx="263">
                  <c:v>536.99475099999995</c:v>
                </c:pt>
                <c:pt idx="264">
                  <c:v>535.94360349999999</c:v>
                </c:pt>
                <c:pt idx="265">
                  <c:v>535.04235840000001</c:v>
                </c:pt>
                <c:pt idx="266">
                  <c:v>533.99072269999999</c:v>
                </c:pt>
                <c:pt idx="267">
                  <c:v>532.93884279999997</c:v>
                </c:pt>
                <c:pt idx="268">
                  <c:v>532.03704830000004</c:v>
                </c:pt>
                <c:pt idx="269">
                  <c:v>530.98468019999996</c:v>
                </c:pt>
                <c:pt idx="270">
                  <c:v>529.93206789999999</c:v>
                </c:pt>
                <c:pt idx="271">
                  <c:v>529.02960210000003</c:v>
                </c:pt>
                <c:pt idx="272">
                  <c:v>527.9765625</c:v>
                </c:pt>
                <c:pt idx="273">
                  <c:v>527.07373050000001</c:v>
                </c:pt>
                <c:pt idx="274">
                  <c:v>526.02020259999995</c:v>
                </c:pt>
                <c:pt idx="275">
                  <c:v>524.96643070000005</c:v>
                </c:pt>
                <c:pt idx="276">
                  <c:v>524.06298830000003</c:v>
                </c:pt>
                <c:pt idx="277">
                  <c:v>523.00872800000002</c:v>
                </c:pt>
                <c:pt idx="278">
                  <c:v>521.95422359999998</c:v>
                </c:pt>
                <c:pt idx="279">
                  <c:v>521.05017090000001</c:v>
                </c:pt>
                <c:pt idx="280">
                  <c:v>519.99523929999998</c:v>
                </c:pt>
                <c:pt idx="281">
                  <c:v>518.94006349999995</c:v>
                </c:pt>
                <c:pt idx="282">
                  <c:v>518.03540039999996</c:v>
                </c:pt>
                <c:pt idx="283">
                  <c:v>516.97979740000005</c:v>
                </c:pt>
                <c:pt idx="284">
                  <c:v>516.07470699999999</c:v>
                </c:pt>
                <c:pt idx="285">
                  <c:v>515.01861570000005</c:v>
                </c:pt>
                <c:pt idx="286">
                  <c:v>513.96228029999997</c:v>
                </c:pt>
                <c:pt idx="287">
                  <c:v>513.05664060000004</c:v>
                </c:pt>
                <c:pt idx="288">
                  <c:v>511.9998779</c:v>
                </c:pt>
                <c:pt idx="289">
                  <c:v>510.94284060000001</c:v>
                </c:pt>
                <c:pt idx="290">
                  <c:v>510.03662109999999</c:v>
                </c:pt>
                <c:pt idx="291">
                  <c:v>508.97915649999999</c:v>
                </c:pt>
                <c:pt idx="292">
                  <c:v>508.07254030000001</c:v>
                </c:pt>
                <c:pt idx="293">
                  <c:v>507.01461790000002</c:v>
                </c:pt>
                <c:pt idx="294">
                  <c:v>505.95645139999999</c:v>
                </c:pt>
                <c:pt idx="295">
                  <c:v>505.04928589999997</c:v>
                </c:pt>
                <c:pt idx="296">
                  <c:v>503.99066160000001</c:v>
                </c:pt>
                <c:pt idx="297">
                  <c:v>502.9318237</c:v>
                </c:pt>
                <c:pt idx="298">
                  <c:v>502.02404790000003</c:v>
                </c:pt>
                <c:pt idx="299">
                  <c:v>500.96475220000002</c:v>
                </c:pt>
                <c:pt idx="300">
                  <c:v>500.0566101</c:v>
                </c:pt>
                <c:pt idx="301">
                  <c:v>498.9968872</c:v>
                </c:pt>
                <c:pt idx="302">
                  <c:v>497.93695070000001</c:v>
                </c:pt>
                <c:pt idx="303">
                  <c:v>497.02822880000002</c:v>
                </c:pt>
                <c:pt idx="304">
                  <c:v>495.96783449999998</c:v>
                </c:pt>
                <c:pt idx="305">
                  <c:v>495.05871580000002</c:v>
                </c:pt>
                <c:pt idx="306">
                  <c:v>493.99789429999998</c:v>
                </c:pt>
                <c:pt idx="307">
                  <c:v>492.93682860000001</c:v>
                </c:pt>
                <c:pt idx="308">
                  <c:v>492.0271606</c:v>
                </c:pt>
                <c:pt idx="309">
                  <c:v>490.96566769999998</c:v>
                </c:pt>
                <c:pt idx="310">
                  <c:v>490.0556335</c:v>
                </c:pt>
                <c:pt idx="311">
                  <c:v>488.99371339999999</c:v>
                </c:pt>
                <c:pt idx="312">
                  <c:v>487.93154909999998</c:v>
                </c:pt>
                <c:pt idx="313">
                  <c:v>487.02096560000001</c:v>
                </c:pt>
                <c:pt idx="314">
                  <c:v>485.95837399999999</c:v>
                </c:pt>
                <c:pt idx="315">
                  <c:v>485.04742429999999</c:v>
                </c:pt>
                <c:pt idx="316">
                  <c:v>483.98440549999998</c:v>
                </c:pt>
                <c:pt idx="317">
                  <c:v>483.0730896</c:v>
                </c:pt>
                <c:pt idx="318">
                  <c:v>482.0096436</c:v>
                </c:pt>
                <c:pt idx="319">
                  <c:v>480.94598389999999</c:v>
                </c:pt>
                <c:pt idx="320">
                  <c:v>480.03411870000002</c:v>
                </c:pt>
                <c:pt idx="321">
                  <c:v>478.97003169999999</c:v>
                </c:pt>
                <c:pt idx="322">
                  <c:v>478.0578003</c:v>
                </c:pt>
                <c:pt idx="323">
                  <c:v>476.99328609999998</c:v>
                </c:pt>
                <c:pt idx="324">
                  <c:v>475.92855830000002</c:v>
                </c:pt>
                <c:pt idx="325">
                  <c:v>475.01577759999998</c:v>
                </c:pt>
                <c:pt idx="326">
                  <c:v>473.95062259999997</c:v>
                </c:pt>
                <c:pt idx="327">
                  <c:v>473.03747559999999</c:v>
                </c:pt>
                <c:pt idx="328">
                  <c:v>471.97192380000001</c:v>
                </c:pt>
                <c:pt idx="329">
                  <c:v>471.0584106</c:v>
                </c:pt>
                <c:pt idx="330">
                  <c:v>469.99246219999998</c:v>
                </c:pt>
                <c:pt idx="331">
                  <c:v>468.92626949999999</c:v>
                </c:pt>
                <c:pt idx="332">
                  <c:v>468.01220699999999</c:v>
                </c:pt>
                <c:pt idx="333">
                  <c:v>466.94561770000001</c:v>
                </c:pt>
                <c:pt idx="334">
                  <c:v>466.03121950000002</c:v>
                </c:pt>
                <c:pt idx="335">
                  <c:v>464.96420289999998</c:v>
                </c:pt>
                <c:pt idx="336">
                  <c:v>464.04943850000001</c:v>
                </c:pt>
                <c:pt idx="337">
                  <c:v>462.98202509999999</c:v>
                </c:pt>
                <c:pt idx="338">
                  <c:v>462.06692500000003</c:v>
                </c:pt>
                <c:pt idx="339">
                  <c:v>460.99911500000002</c:v>
                </c:pt>
                <c:pt idx="340">
                  <c:v>459.93109129999999</c:v>
                </c:pt>
                <c:pt idx="341">
                  <c:v>459.01544189999998</c:v>
                </c:pt>
                <c:pt idx="342">
                  <c:v>457.94702150000001</c:v>
                </c:pt>
                <c:pt idx="343">
                  <c:v>457.0310364</c:v>
                </c:pt>
                <c:pt idx="344">
                  <c:v>455.96218870000001</c:v>
                </c:pt>
                <c:pt idx="345">
                  <c:v>455.04586790000002</c:v>
                </c:pt>
                <c:pt idx="346">
                  <c:v>453.97665410000002</c:v>
                </c:pt>
                <c:pt idx="347">
                  <c:v>453.05996699999997</c:v>
                </c:pt>
                <c:pt idx="348">
                  <c:v>451.9903564</c:v>
                </c:pt>
                <c:pt idx="349">
                  <c:v>451.07333369999998</c:v>
                </c:pt>
                <c:pt idx="350">
                  <c:v>450.00332639999999</c:v>
                </c:pt>
                <c:pt idx="351">
                  <c:v>448.93307499999997</c:v>
                </c:pt>
                <c:pt idx="352">
                  <c:v>448.01553339999998</c:v>
                </c:pt>
                <c:pt idx="353">
                  <c:v>446.94491579999999</c:v>
                </c:pt>
                <c:pt idx="354">
                  <c:v>446.02706910000001</c:v>
                </c:pt>
                <c:pt idx="355">
                  <c:v>444.9560242</c:v>
                </c:pt>
                <c:pt idx="356">
                  <c:v>444.03784180000002</c:v>
                </c:pt>
                <c:pt idx="357">
                  <c:v>442.96643069999999</c:v>
                </c:pt>
                <c:pt idx="358">
                  <c:v>442.04788209999998</c:v>
                </c:pt>
                <c:pt idx="359">
                  <c:v>440.97610470000001</c:v>
                </c:pt>
                <c:pt idx="360">
                  <c:v>440.05725100000001</c:v>
                </c:pt>
                <c:pt idx="361">
                  <c:v>438.98504639999999</c:v>
                </c:pt>
                <c:pt idx="362">
                  <c:v>438.06585689999997</c:v>
                </c:pt>
                <c:pt idx="363">
                  <c:v>436.99328609999998</c:v>
                </c:pt>
                <c:pt idx="364">
                  <c:v>436.07376099999999</c:v>
                </c:pt>
                <c:pt idx="365">
                  <c:v>435.00082400000002</c:v>
                </c:pt>
                <c:pt idx="366">
                  <c:v>433.9276428</c:v>
                </c:pt>
                <c:pt idx="367">
                  <c:v>433.00762939999998</c:v>
                </c:pt>
                <c:pt idx="368">
                  <c:v>431.93408199999999</c:v>
                </c:pt>
                <c:pt idx="369">
                  <c:v>431.01376340000002</c:v>
                </c:pt>
                <c:pt idx="370">
                  <c:v>429.93984990000001</c:v>
                </c:pt>
                <c:pt idx="371">
                  <c:v>429.01916499999999</c:v>
                </c:pt>
                <c:pt idx="372">
                  <c:v>427.94488530000001</c:v>
                </c:pt>
                <c:pt idx="373">
                  <c:v>427.02389529999999</c:v>
                </c:pt>
                <c:pt idx="374">
                  <c:v>425.94921879999998</c:v>
                </c:pt>
                <c:pt idx="375">
                  <c:v>425.02792360000001</c:v>
                </c:pt>
                <c:pt idx="376">
                  <c:v>423.95288090000003</c:v>
                </c:pt>
                <c:pt idx="377">
                  <c:v>423.03125</c:v>
                </c:pt>
                <c:pt idx="378">
                  <c:v>421.95584109999999</c:v>
                </c:pt>
                <c:pt idx="379">
                  <c:v>421.033905</c:v>
                </c:pt>
                <c:pt idx="380">
                  <c:v>419.95809939999998</c:v>
                </c:pt>
                <c:pt idx="381">
                  <c:v>419.03585820000001</c:v>
                </c:pt>
                <c:pt idx="382">
                  <c:v>417.95971680000002</c:v>
                </c:pt>
                <c:pt idx="383">
                  <c:v>417.0371399</c:v>
                </c:pt>
                <c:pt idx="384">
                  <c:v>415.96060180000001</c:v>
                </c:pt>
                <c:pt idx="385">
                  <c:v>415.03771970000003</c:v>
                </c:pt>
                <c:pt idx="386">
                  <c:v>413.96084589999998</c:v>
                </c:pt>
                <c:pt idx="387">
                  <c:v>413.03765870000001</c:v>
                </c:pt>
                <c:pt idx="388">
                  <c:v>411.96041869999999</c:v>
                </c:pt>
                <c:pt idx="389">
                  <c:v>411.03689580000002</c:v>
                </c:pt>
                <c:pt idx="390">
                  <c:v>409.95932010000001</c:v>
                </c:pt>
                <c:pt idx="391">
                  <c:v>409.03549190000001</c:v>
                </c:pt>
                <c:pt idx="392">
                  <c:v>407.95751949999999</c:v>
                </c:pt>
                <c:pt idx="393">
                  <c:v>407.03341669999998</c:v>
                </c:pt>
                <c:pt idx="394">
                  <c:v>405.95507809999998</c:v>
                </c:pt>
                <c:pt idx="395">
                  <c:v>405.03067019999997</c:v>
                </c:pt>
                <c:pt idx="396">
                  <c:v>403.95199580000002</c:v>
                </c:pt>
                <c:pt idx="397">
                  <c:v>403.02725220000002</c:v>
                </c:pt>
                <c:pt idx="398">
                  <c:v>401.94824219999998</c:v>
                </c:pt>
                <c:pt idx="399">
                  <c:v>401.02319340000003</c:v>
                </c:pt>
                <c:pt idx="400">
                  <c:v>399.94381709999999</c:v>
                </c:pt>
                <c:pt idx="401">
                  <c:v>399.01849370000002</c:v>
                </c:pt>
                <c:pt idx="402">
                  <c:v>397.93878169999999</c:v>
                </c:pt>
                <c:pt idx="403">
                  <c:v>397.01315310000001</c:v>
                </c:pt>
                <c:pt idx="404">
                  <c:v>395.93307499999997</c:v>
                </c:pt>
                <c:pt idx="405">
                  <c:v>395.00714110000001</c:v>
                </c:pt>
                <c:pt idx="406">
                  <c:v>393.9266968</c:v>
                </c:pt>
                <c:pt idx="407">
                  <c:v>393.00048829999997</c:v>
                </c:pt>
                <c:pt idx="408">
                  <c:v>392.07412720000002</c:v>
                </c:pt>
                <c:pt idx="409">
                  <c:v>390.99319459999998</c:v>
                </c:pt>
                <c:pt idx="410">
                  <c:v>390.0665588</c:v>
                </c:pt>
                <c:pt idx="411">
                  <c:v>388.98529050000002</c:v>
                </c:pt>
                <c:pt idx="412">
                  <c:v>388.05831910000001</c:v>
                </c:pt>
                <c:pt idx="413">
                  <c:v>386.97671509999998</c:v>
                </c:pt>
                <c:pt idx="414">
                  <c:v>386.04949950000002</c:v>
                </c:pt>
                <c:pt idx="415">
                  <c:v>384.96752930000002</c:v>
                </c:pt>
                <c:pt idx="416">
                  <c:v>384.0400085</c:v>
                </c:pt>
                <c:pt idx="417">
                  <c:v>382.95773320000001</c:v>
                </c:pt>
                <c:pt idx="418">
                  <c:v>382.02990720000003</c:v>
                </c:pt>
                <c:pt idx="419">
                  <c:v>380.94729610000002</c:v>
                </c:pt>
                <c:pt idx="420">
                  <c:v>380.01919559999999</c:v>
                </c:pt>
                <c:pt idx="421">
                  <c:v>378.93624879999999</c:v>
                </c:pt>
                <c:pt idx="422">
                  <c:v>378.00784299999998</c:v>
                </c:pt>
                <c:pt idx="423">
                  <c:v>376.92456049999998</c:v>
                </c:pt>
                <c:pt idx="424">
                  <c:v>375.9959106</c:v>
                </c:pt>
                <c:pt idx="425">
                  <c:v>375.06710820000001</c:v>
                </c:pt>
                <c:pt idx="426">
                  <c:v>373.98333739999998</c:v>
                </c:pt>
                <c:pt idx="427">
                  <c:v>373.05426030000001</c:v>
                </c:pt>
                <c:pt idx="428">
                  <c:v>371.97018430000003</c:v>
                </c:pt>
                <c:pt idx="429">
                  <c:v>371.04080199999999</c:v>
                </c:pt>
                <c:pt idx="430">
                  <c:v>369.95639039999998</c:v>
                </c:pt>
                <c:pt idx="431">
                  <c:v>369.02676389999999</c:v>
                </c:pt>
                <c:pt idx="432">
                  <c:v>367.94201659999999</c:v>
                </c:pt>
                <c:pt idx="433">
                  <c:v>367.01208500000001</c:v>
                </c:pt>
                <c:pt idx="434">
                  <c:v>365.9270325</c:v>
                </c:pt>
                <c:pt idx="435">
                  <c:v>364.99685670000002</c:v>
                </c:pt>
                <c:pt idx="436">
                  <c:v>364.06652830000002</c:v>
                </c:pt>
                <c:pt idx="437">
                  <c:v>362.98098750000003</c:v>
                </c:pt>
                <c:pt idx="438">
                  <c:v>362.05041499999999</c:v>
                </c:pt>
                <c:pt idx="439">
                  <c:v>360.96456910000001</c:v>
                </c:pt>
                <c:pt idx="440">
                  <c:v>360.03369140000001</c:v>
                </c:pt>
                <c:pt idx="441">
                  <c:v>358.94754030000001</c:v>
                </c:pt>
                <c:pt idx="442">
                  <c:v>358.01641849999999</c:v>
                </c:pt>
                <c:pt idx="443">
                  <c:v>356.92993159999997</c:v>
                </c:pt>
                <c:pt idx="444">
                  <c:v>355.99853519999999</c:v>
                </c:pt>
                <c:pt idx="445">
                  <c:v>355.06701659999999</c:v>
                </c:pt>
                <c:pt idx="446">
                  <c:v>353.98007200000001</c:v>
                </c:pt>
                <c:pt idx="447">
                  <c:v>353.04827879999999</c:v>
                </c:pt>
                <c:pt idx="448">
                  <c:v>351.9610596</c:v>
                </c:pt>
                <c:pt idx="449">
                  <c:v>351.02899170000001</c:v>
                </c:pt>
                <c:pt idx="450">
                  <c:v>349.94143680000002</c:v>
                </c:pt>
                <c:pt idx="451">
                  <c:v>349.0091248</c:v>
                </c:pt>
                <c:pt idx="452">
                  <c:v>348.07669069999997</c:v>
                </c:pt>
                <c:pt idx="453">
                  <c:v>346.98870849999997</c:v>
                </c:pt>
                <c:pt idx="454">
                  <c:v>346.0559998</c:v>
                </c:pt>
                <c:pt idx="455">
                  <c:v>344.96771239999998</c:v>
                </c:pt>
                <c:pt idx="456">
                  <c:v>344.03475950000001</c:v>
                </c:pt>
                <c:pt idx="457">
                  <c:v>342.94613650000002</c:v>
                </c:pt>
                <c:pt idx="458">
                  <c:v>342.01293950000002</c:v>
                </c:pt>
                <c:pt idx="459">
                  <c:v>340.92404169999998</c:v>
                </c:pt>
                <c:pt idx="460">
                  <c:v>339.99057010000001</c:v>
                </c:pt>
                <c:pt idx="461">
                  <c:v>339.05697629999997</c:v>
                </c:pt>
                <c:pt idx="462">
                  <c:v>337.96762080000002</c:v>
                </c:pt>
                <c:pt idx="463">
                  <c:v>337.03378300000003</c:v>
                </c:pt>
                <c:pt idx="464">
                  <c:v>335.94415279999998</c:v>
                </c:pt>
                <c:pt idx="465">
                  <c:v>335.01007079999999</c:v>
                </c:pt>
                <c:pt idx="466">
                  <c:v>334.07586670000001</c:v>
                </c:pt>
                <c:pt idx="467">
                  <c:v>332.98577879999999</c:v>
                </c:pt>
                <c:pt idx="468">
                  <c:v>332.05133060000003</c:v>
                </c:pt>
                <c:pt idx="469">
                  <c:v>330.96096799999998</c:v>
                </c:pt>
                <c:pt idx="470">
                  <c:v>330.02627560000002</c:v>
                </c:pt>
                <c:pt idx="471">
                  <c:v>328.93563840000002</c:v>
                </c:pt>
                <c:pt idx="472">
                  <c:v>328.00067139999999</c:v>
                </c:pt>
                <c:pt idx="473">
                  <c:v>327.0656128</c:v>
                </c:pt>
                <c:pt idx="474">
                  <c:v>325.97454829999998</c:v>
                </c:pt>
                <c:pt idx="475">
                  <c:v>325.03921509999998</c:v>
                </c:pt>
                <c:pt idx="476">
                  <c:v>323.94787600000001</c:v>
                </c:pt>
                <c:pt idx="477">
                  <c:v>323.01232909999999</c:v>
                </c:pt>
                <c:pt idx="478">
                  <c:v>322.07666019999999</c:v>
                </c:pt>
                <c:pt idx="479">
                  <c:v>320.98489380000001</c:v>
                </c:pt>
                <c:pt idx="480">
                  <c:v>320.04898070000002</c:v>
                </c:pt>
                <c:pt idx="481">
                  <c:v>318.95693970000002</c:v>
                </c:pt>
                <c:pt idx="482">
                  <c:v>318.0207825</c:v>
                </c:pt>
                <c:pt idx="483">
                  <c:v>316.92846680000002</c:v>
                </c:pt>
                <c:pt idx="484">
                  <c:v>315.9920654</c:v>
                </c:pt>
                <c:pt idx="485">
                  <c:v>315.05557249999998</c:v>
                </c:pt>
                <c:pt idx="486">
                  <c:v>313.9628601</c:v>
                </c:pt>
                <c:pt idx="487">
                  <c:v>313.02612299999998</c:v>
                </c:pt>
                <c:pt idx="488">
                  <c:v>311.93310550000001</c:v>
                </c:pt>
                <c:pt idx="489">
                  <c:v>310.9961548</c:v>
                </c:pt>
                <c:pt idx="490">
                  <c:v>310.05905150000001</c:v>
                </c:pt>
                <c:pt idx="491">
                  <c:v>308.96566769999998</c:v>
                </c:pt>
                <c:pt idx="492">
                  <c:v>308.0283508</c:v>
                </c:pt>
                <c:pt idx="493">
                  <c:v>306.93469240000002</c:v>
                </c:pt>
                <c:pt idx="494">
                  <c:v>305.99716189999998</c:v>
                </c:pt>
                <c:pt idx="495">
                  <c:v>305.0595093</c:v>
                </c:pt>
                <c:pt idx="496">
                  <c:v>303.96545409999999</c:v>
                </c:pt>
                <c:pt idx="497">
                  <c:v>303.02758790000001</c:v>
                </c:pt>
                <c:pt idx="498">
                  <c:v>301.93325809999999</c:v>
                </c:pt>
                <c:pt idx="499">
                  <c:v>300.99514770000002</c:v>
                </c:pt>
                <c:pt idx="500">
                  <c:v>300.05694579999999</c:v>
                </c:pt>
                <c:pt idx="501">
                  <c:v>298.96221919999999</c:v>
                </c:pt>
                <c:pt idx="502">
                  <c:v>298.02380369999997</c:v>
                </c:pt>
                <c:pt idx="503">
                  <c:v>296.928833</c:v>
                </c:pt>
                <c:pt idx="504">
                  <c:v>295.99017329999998</c:v>
                </c:pt>
                <c:pt idx="505">
                  <c:v>295.05142210000002</c:v>
                </c:pt>
                <c:pt idx="506">
                  <c:v>293.95608520000002</c:v>
                </c:pt>
                <c:pt idx="507">
                  <c:v>293.01708980000001</c:v>
                </c:pt>
                <c:pt idx="508">
                  <c:v>292.0780029</c:v>
                </c:pt>
                <c:pt idx="509">
                  <c:v>290.98229980000002</c:v>
                </c:pt>
                <c:pt idx="510">
                  <c:v>290.04299930000002</c:v>
                </c:pt>
                <c:pt idx="511">
                  <c:v>288.94702150000001</c:v>
                </c:pt>
                <c:pt idx="512">
                  <c:v>288.00750729999999</c:v>
                </c:pt>
                <c:pt idx="513">
                  <c:v>287.06787109999999</c:v>
                </c:pt>
                <c:pt idx="514">
                  <c:v>285.9715271</c:v>
                </c:pt>
                <c:pt idx="515">
                  <c:v>285.03170779999999</c:v>
                </c:pt>
                <c:pt idx="516">
                  <c:v>283.93511960000001</c:v>
                </c:pt>
                <c:pt idx="517">
                  <c:v>282.99505620000002</c:v>
                </c:pt>
                <c:pt idx="518">
                  <c:v>282.05493159999997</c:v>
                </c:pt>
                <c:pt idx="519">
                  <c:v>280.95797729999998</c:v>
                </c:pt>
                <c:pt idx="520">
                  <c:v>280.01760860000002</c:v>
                </c:pt>
                <c:pt idx="521">
                  <c:v>279.077179</c:v>
                </c:pt>
                <c:pt idx="522">
                  <c:v>277.97985840000001</c:v>
                </c:pt>
                <c:pt idx="523">
                  <c:v>277.0391846</c:v>
                </c:pt>
                <c:pt idx="524">
                  <c:v>275.94161989999998</c:v>
                </c:pt>
                <c:pt idx="525">
                  <c:v>275.00076289999998</c:v>
                </c:pt>
                <c:pt idx="526">
                  <c:v>274.05981450000002</c:v>
                </c:pt>
                <c:pt idx="527">
                  <c:v>272.9618835</c:v>
                </c:pt>
                <c:pt idx="528">
                  <c:v>272.02072140000001</c:v>
                </c:pt>
                <c:pt idx="529">
                  <c:v>270.92257690000002</c:v>
                </c:pt>
                <c:pt idx="530">
                  <c:v>269.98120119999999</c:v>
                </c:pt>
                <c:pt idx="531">
                  <c:v>269.03973389999999</c:v>
                </c:pt>
                <c:pt idx="532">
                  <c:v>267.9412537</c:v>
                </c:pt>
                <c:pt idx="533">
                  <c:v>266.99957280000001</c:v>
                </c:pt>
                <c:pt idx="534">
                  <c:v>266.05783079999998</c:v>
                </c:pt>
                <c:pt idx="535">
                  <c:v>264.95898440000002</c:v>
                </c:pt>
                <c:pt idx="536">
                  <c:v>264.01702879999999</c:v>
                </c:pt>
                <c:pt idx="537">
                  <c:v>263.07498170000002</c:v>
                </c:pt>
                <c:pt idx="538">
                  <c:v>261.97579960000002</c:v>
                </c:pt>
                <c:pt idx="539">
                  <c:v>261.03356930000001</c:v>
                </c:pt>
                <c:pt idx="540">
                  <c:v>259.93417360000001</c:v>
                </c:pt>
                <c:pt idx="541">
                  <c:v>258.99172970000001</c:v>
                </c:pt>
                <c:pt idx="542">
                  <c:v>258.04919430000001</c:v>
                </c:pt>
                <c:pt idx="543">
                  <c:v>256.94946290000001</c:v>
                </c:pt>
                <c:pt idx="544">
                  <c:v>256.0067444</c:v>
                </c:pt>
                <c:pt idx="545">
                  <c:v>255.06391909999999</c:v>
                </c:pt>
                <c:pt idx="546">
                  <c:v>253.96386720000001</c:v>
                </c:pt>
                <c:pt idx="547">
                  <c:v>253.02085880000001</c:v>
                </c:pt>
                <c:pt idx="548">
                  <c:v>252.07777400000001</c:v>
                </c:pt>
                <c:pt idx="549">
                  <c:v>250.97738649999999</c:v>
                </c:pt>
                <c:pt idx="550">
                  <c:v>250.03410339999999</c:v>
                </c:pt>
                <c:pt idx="551">
                  <c:v>248.93986509999999</c:v>
                </c:pt>
                <c:pt idx="552">
                  <c:v>248.0020294</c:v>
                </c:pt>
                <c:pt idx="553">
                  <c:v>247.06410220000001</c:v>
                </c:pt>
                <c:pt idx="554">
                  <c:v>245.96974180000001</c:v>
                </c:pt>
                <c:pt idx="555">
                  <c:v>245.0316315</c:v>
                </c:pt>
                <c:pt idx="556">
                  <c:v>243.93707280000001</c:v>
                </c:pt>
                <c:pt idx="557">
                  <c:v>242.9987793</c:v>
                </c:pt>
                <c:pt idx="558">
                  <c:v>242.06040949999999</c:v>
                </c:pt>
                <c:pt idx="559">
                  <c:v>240.96553040000001</c:v>
                </c:pt>
                <c:pt idx="560">
                  <c:v>240.02697749999999</c:v>
                </c:pt>
                <c:pt idx="561">
                  <c:v>238.93188480000001</c:v>
                </c:pt>
                <c:pt idx="562">
                  <c:v>237.9931488</c:v>
                </c:pt>
                <c:pt idx="563">
                  <c:v>237.05433650000001</c:v>
                </c:pt>
                <c:pt idx="564">
                  <c:v>235.95895390000001</c:v>
                </c:pt>
                <c:pt idx="565">
                  <c:v>235.0199585</c:v>
                </c:pt>
                <c:pt idx="566">
                  <c:v>233.92436219999999</c:v>
                </c:pt>
                <c:pt idx="567">
                  <c:v>232.98519899999999</c:v>
                </c:pt>
                <c:pt idx="568">
                  <c:v>232.04595950000001</c:v>
                </c:pt>
                <c:pt idx="569">
                  <c:v>230.95007319999999</c:v>
                </c:pt>
                <c:pt idx="570">
                  <c:v>230.01065059999999</c:v>
                </c:pt>
                <c:pt idx="571">
                  <c:v>229.0711517</c:v>
                </c:pt>
                <c:pt idx="572">
                  <c:v>227.97497559999999</c:v>
                </c:pt>
                <c:pt idx="573">
                  <c:v>227.03529359999999</c:v>
                </c:pt>
                <c:pt idx="574">
                  <c:v>225.93891909999999</c:v>
                </c:pt>
                <c:pt idx="575">
                  <c:v>224.99908450000001</c:v>
                </c:pt>
                <c:pt idx="576">
                  <c:v>224.05917360000001</c:v>
                </c:pt>
                <c:pt idx="577">
                  <c:v>222.9625092</c:v>
                </c:pt>
                <c:pt idx="578">
                  <c:v>222.02243039999999</c:v>
                </c:pt>
                <c:pt idx="579">
                  <c:v>220.92556759999999</c:v>
                </c:pt>
                <c:pt idx="580">
                  <c:v>219.985321</c:v>
                </c:pt>
                <c:pt idx="581">
                  <c:v>219.04499820000001</c:v>
                </c:pt>
                <c:pt idx="582">
                  <c:v>217.94786070000001</c:v>
                </c:pt>
                <c:pt idx="583">
                  <c:v>217.00738530000001</c:v>
                </c:pt>
                <c:pt idx="584">
                  <c:v>216.0668182</c:v>
                </c:pt>
                <c:pt idx="585">
                  <c:v>214.96940609999999</c:v>
                </c:pt>
                <c:pt idx="586">
                  <c:v>214.02868649999999</c:v>
                </c:pt>
                <c:pt idx="587">
                  <c:v>212.93109129999999</c:v>
                </c:pt>
                <c:pt idx="588">
                  <c:v>211.99021909999999</c:v>
                </c:pt>
                <c:pt idx="589">
                  <c:v>211.0492706</c:v>
                </c:pt>
                <c:pt idx="590">
                  <c:v>209.95140079999999</c:v>
                </c:pt>
                <c:pt idx="591">
                  <c:v>209.01028439999999</c:v>
                </c:pt>
                <c:pt idx="592">
                  <c:v>208.0691071</c:v>
                </c:pt>
                <c:pt idx="593">
                  <c:v>206.97097780000001</c:v>
                </c:pt>
                <c:pt idx="594">
                  <c:v>206.02964779999999</c:v>
                </c:pt>
                <c:pt idx="595">
                  <c:v>204.93133539999999</c:v>
                </c:pt>
                <c:pt idx="596">
                  <c:v>203.98983759999999</c:v>
                </c:pt>
                <c:pt idx="597">
                  <c:v>203.04829409999999</c:v>
                </c:pt>
                <c:pt idx="598">
                  <c:v>201.94972229999999</c:v>
                </c:pt>
                <c:pt idx="599">
                  <c:v>201.00801089999999</c:v>
                </c:pt>
                <c:pt idx="600">
                  <c:v>200.0662384</c:v>
                </c:pt>
              </c:numCache>
            </c:numRef>
          </c:xVal>
          <c:yVal>
            <c:numRef>
              <c:f>'All samples'!$J$3:$J$603</c:f>
              <c:numCache>
                <c:formatCode>General</c:formatCode>
                <c:ptCount val="601"/>
                <c:pt idx="0">
                  <c:v>0.361422509</c:v>
                </c:pt>
                <c:pt idx="1">
                  <c:v>0.36389189960000001</c:v>
                </c:pt>
                <c:pt idx="2">
                  <c:v>0.37074103949999998</c:v>
                </c:pt>
                <c:pt idx="3">
                  <c:v>0.35270774360000001</c:v>
                </c:pt>
                <c:pt idx="4">
                  <c:v>0.38093936439999998</c:v>
                </c:pt>
                <c:pt idx="5">
                  <c:v>0.37784877420000001</c:v>
                </c:pt>
                <c:pt idx="6">
                  <c:v>0.38020244240000001</c:v>
                </c:pt>
                <c:pt idx="7">
                  <c:v>0.36475548149999998</c:v>
                </c:pt>
                <c:pt idx="8">
                  <c:v>0.37291079760000001</c:v>
                </c:pt>
                <c:pt idx="9">
                  <c:v>0.36554765700000003</c:v>
                </c:pt>
                <c:pt idx="10">
                  <c:v>0.38820225000000003</c:v>
                </c:pt>
                <c:pt idx="11">
                  <c:v>0.37150865789999998</c:v>
                </c:pt>
                <c:pt idx="12">
                  <c:v>0.36319151519999998</c:v>
                </c:pt>
                <c:pt idx="13">
                  <c:v>0.36634212729999999</c:v>
                </c:pt>
                <c:pt idx="14">
                  <c:v>0.36029389499999998</c:v>
                </c:pt>
                <c:pt idx="15">
                  <c:v>0.38639974589999998</c:v>
                </c:pt>
                <c:pt idx="16">
                  <c:v>0.37051045890000001</c:v>
                </c:pt>
                <c:pt idx="17">
                  <c:v>0.35515496130000002</c:v>
                </c:pt>
                <c:pt idx="18">
                  <c:v>0.37667968870000001</c:v>
                </c:pt>
                <c:pt idx="19">
                  <c:v>0.36553964020000002</c:v>
                </c:pt>
                <c:pt idx="20">
                  <c:v>0.36503180860000001</c:v>
                </c:pt>
                <c:pt idx="21">
                  <c:v>0.36595323680000003</c:v>
                </c:pt>
                <c:pt idx="22">
                  <c:v>0.37657627459999998</c:v>
                </c:pt>
                <c:pt idx="23">
                  <c:v>0.37450724839999999</c:v>
                </c:pt>
                <c:pt idx="24">
                  <c:v>0.38790088890000002</c:v>
                </c:pt>
                <c:pt idx="25">
                  <c:v>0.38372224570000002</c:v>
                </c:pt>
                <c:pt idx="26">
                  <c:v>0.37570250030000002</c:v>
                </c:pt>
                <c:pt idx="27">
                  <c:v>0.37846496699999999</c:v>
                </c:pt>
                <c:pt idx="28">
                  <c:v>0.36040326950000001</c:v>
                </c:pt>
                <c:pt idx="29">
                  <c:v>0.37520956989999998</c:v>
                </c:pt>
                <c:pt idx="30">
                  <c:v>0.37920877339999998</c:v>
                </c:pt>
                <c:pt idx="31">
                  <c:v>0.37197545170000001</c:v>
                </c:pt>
                <c:pt idx="32">
                  <c:v>0.38319644330000002</c:v>
                </c:pt>
                <c:pt idx="33">
                  <c:v>0.38303336500000001</c:v>
                </c:pt>
                <c:pt idx="34">
                  <c:v>0.37452739480000002</c:v>
                </c:pt>
                <c:pt idx="35">
                  <c:v>0.37810057400000002</c:v>
                </c:pt>
                <c:pt idx="36">
                  <c:v>0.36615166069999999</c:v>
                </c:pt>
                <c:pt idx="37">
                  <c:v>0.38017022610000001</c:v>
                </c:pt>
                <c:pt idx="38">
                  <c:v>0.3704372346</c:v>
                </c:pt>
                <c:pt idx="39">
                  <c:v>0.39368641380000002</c:v>
                </c:pt>
                <c:pt idx="40">
                  <c:v>0.373241663</c:v>
                </c:pt>
                <c:pt idx="41">
                  <c:v>0.38689777260000002</c:v>
                </c:pt>
                <c:pt idx="42">
                  <c:v>0.3827458024</c:v>
                </c:pt>
                <c:pt idx="43">
                  <c:v>0.38760626320000002</c:v>
                </c:pt>
                <c:pt idx="44">
                  <c:v>0.38141033050000001</c:v>
                </c:pt>
                <c:pt idx="45">
                  <c:v>0.38505986330000003</c:v>
                </c:pt>
                <c:pt idx="46">
                  <c:v>0.38927951459999999</c:v>
                </c:pt>
                <c:pt idx="47">
                  <c:v>0.38897597789999999</c:v>
                </c:pt>
                <c:pt idx="48">
                  <c:v>0.39967790250000002</c:v>
                </c:pt>
                <c:pt idx="49">
                  <c:v>0.37935048339999999</c:v>
                </c:pt>
                <c:pt idx="50">
                  <c:v>0.3835068345</c:v>
                </c:pt>
                <c:pt idx="51">
                  <c:v>0.3955462575</c:v>
                </c:pt>
                <c:pt idx="52">
                  <c:v>0.3834505379</c:v>
                </c:pt>
                <c:pt idx="53">
                  <c:v>0.38096836210000001</c:v>
                </c:pt>
                <c:pt idx="54">
                  <c:v>0.39065167309999999</c:v>
                </c:pt>
                <c:pt idx="55">
                  <c:v>0.41105905180000002</c:v>
                </c:pt>
                <c:pt idx="56">
                  <c:v>0.3853243589</c:v>
                </c:pt>
                <c:pt idx="57">
                  <c:v>0.39092084770000002</c:v>
                </c:pt>
                <c:pt idx="58">
                  <c:v>0.3893782496</c:v>
                </c:pt>
                <c:pt idx="59">
                  <c:v>0.37678685779999999</c:v>
                </c:pt>
                <c:pt idx="60">
                  <c:v>0.3902192712</c:v>
                </c:pt>
                <c:pt idx="61">
                  <c:v>0.38777372240000002</c:v>
                </c:pt>
                <c:pt idx="62">
                  <c:v>0.38477835059999999</c:v>
                </c:pt>
                <c:pt idx="63">
                  <c:v>0.3928872645</c:v>
                </c:pt>
                <c:pt idx="64">
                  <c:v>0.38843369480000001</c:v>
                </c:pt>
                <c:pt idx="65">
                  <c:v>0.3964704275</c:v>
                </c:pt>
                <c:pt idx="66">
                  <c:v>0.39533212779999999</c:v>
                </c:pt>
                <c:pt idx="67">
                  <c:v>0.39540100099999997</c:v>
                </c:pt>
                <c:pt idx="68">
                  <c:v>0.39721646900000002</c:v>
                </c:pt>
                <c:pt idx="69">
                  <c:v>0.39040979739999998</c:v>
                </c:pt>
                <c:pt idx="70">
                  <c:v>0.39901551600000001</c:v>
                </c:pt>
                <c:pt idx="71">
                  <c:v>0.39844194049999998</c:v>
                </c:pt>
                <c:pt idx="72">
                  <c:v>0.40448787809999998</c:v>
                </c:pt>
                <c:pt idx="73">
                  <c:v>0.3993677497</c:v>
                </c:pt>
                <c:pt idx="74">
                  <c:v>0.40050995350000002</c:v>
                </c:pt>
                <c:pt idx="75">
                  <c:v>0.39296558500000001</c:v>
                </c:pt>
                <c:pt idx="76">
                  <c:v>0.40517160299999999</c:v>
                </c:pt>
                <c:pt idx="77">
                  <c:v>0.39666596059999998</c:v>
                </c:pt>
                <c:pt idx="78">
                  <c:v>0.39367783070000001</c:v>
                </c:pt>
                <c:pt idx="79">
                  <c:v>0.39997926350000002</c:v>
                </c:pt>
                <c:pt idx="80">
                  <c:v>0.40581116080000001</c:v>
                </c:pt>
                <c:pt idx="81">
                  <c:v>0.40761736040000002</c:v>
                </c:pt>
                <c:pt idx="82">
                  <c:v>0.40731617809999998</c:v>
                </c:pt>
                <c:pt idx="83">
                  <c:v>0.40717390180000002</c:v>
                </c:pt>
                <c:pt idx="84">
                  <c:v>0.41001337770000001</c:v>
                </c:pt>
                <c:pt idx="85">
                  <c:v>0.4034201503</c:v>
                </c:pt>
                <c:pt idx="86">
                  <c:v>0.4048315287</c:v>
                </c:pt>
                <c:pt idx="87">
                  <c:v>0.40500664710000001</c:v>
                </c:pt>
                <c:pt idx="88">
                  <c:v>0.40120366219999998</c:v>
                </c:pt>
                <c:pt idx="89">
                  <c:v>0.40909919140000001</c:v>
                </c:pt>
                <c:pt idx="90">
                  <c:v>0.40208652620000002</c:v>
                </c:pt>
                <c:pt idx="91">
                  <c:v>0.40255445239999998</c:v>
                </c:pt>
                <c:pt idx="92">
                  <c:v>0.40787011379999999</c:v>
                </c:pt>
                <c:pt idx="93">
                  <c:v>0.40397968890000002</c:v>
                </c:pt>
                <c:pt idx="94">
                  <c:v>0.4105570912</c:v>
                </c:pt>
                <c:pt idx="95">
                  <c:v>0.41028848289999997</c:v>
                </c:pt>
                <c:pt idx="96">
                  <c:v>0.4141387641</c:v>
                </c:pt>
                <c:pt idx="97">
                  <c:v>0.41365960239999999</c:v>
                </c:pt>
                <c:pt idx="98">
                  <c:v>0.41368079190000001</c:v>
                </c:pt>
                <c:pt idx="99">
                  <c:v>0.40447932479999998</c:v>
                </c:pt>
                <c:pt idx="100">
                  <c:v>0.41486781839999998</c:v>
                </c:pt>
                <c:pt idx="101">
                  <c:v>0.41745740180000002</c:v>
                </c:pt>
                <c:pt idx="102">
                  <c:v>0.41495621199999999</c:v>
                </c:pt>
                <c:pt idx="103">
                  <c:v>0.41661322119999999</c:v>
                </c:pt>
                <c:pt idx="104">
                  <c:v>0.423124373</c:v>
                </c:pt>
                <c:pt idx="105">
                  <c:v>0.41514131430000001</c:v>
                </c:pt>
                <c:pt idx="106">
                  <c:v>0.42890378829999998</c:v>
                </c:pt>
                <c:pt idx="107">
                  <c:v>0.41608485579999999</c:v>
                </c:pt>
                <c:pt idx="108">
                  <c:v>0.41356641049999998</c:v>
                </c:pt>
                <c:pt idx="109">
                  <c:v>0.42058524489999999</c:v>
                </c:pt>
                <c:pt idx="110">
                  <c:v>0.41993927959999999</c:v>
                </c:pt>
                <c:pt idx="111">
                  <c:v>0.416479975</c:v>
                </c:pt>
                <c:pt idx="112">
                  <c:v>0.41718524689999997</c:v>
                </c:pt>
                <c:pt idx="113">
                  <c:v>0.41778573390000001</c:v>
                </c:pt>
                <c:pt idx="114">
                  <c:v>0.42134627699999999</c:v>
                </c:pt>
                <c:pt idx="115">
                  <c:v>0.43469575049999998</c:v>
                </c:pt>
                <c:pt idx="116">
                  <c:v>0.42554920909999999</c:v>
                </c:pt>
                <c:pt idx="117">
                  <c:v>0.41645649080000002</c:v>
                </c:pt>
                <c:pt idx="118">
                  <c:v>0.43339624999999998</c:v>
                </c:pt>
                <c:pt idx="119">
                  <c:v>0.42190262680000001</c:v>
                </c:pt>
                <c:pt idx="120">
                  <c:v>0.42909410599999998</c:v>
                </c:pt>
                <c:pt idx="121">
                  <c:v>0.42911624910000001</c:v>
                </c:pt>
                <c:pt idx="122">
                  <c:v>0.4120766521</c:v>
                </c:pt>
                <c:pt idx="123">
                  <c:v>0.41877782340000003</c:v>
                </c:pt>
                <c:pt idx="124">
                  <c:v>0.42437753080000001</c:v>
                </c:pt>
                <c:pt idx="125">
                  <c:v>0.43111196159999998</c:v>
                </c:pt>
                <c:pt idx="126">
                  <c:v>0.43112015720000002</c:v>
                </c:pt>
                <c:pt idx="127">
                  <c:v>0.4264047742</c:v>
                </c:pt>
                <c:pt idx="128">
                  <c:v>0.43287545440000003</c:v>
                </c:pt>
                <c:pt idx="129">
                  <c:v>0.43641385440000002</c:v>
                </c:pt>
                <c:pt idx="130">
                  <c:v>0.42631405589999999</c:v>
                </c:pt>
                <c:pt idx="131">
                  <c:v>0.43588244920000002</c:v>
                </c:pt>
                <c:pt idx="132">
                  <c:v>0.43650972840000002</c:v>
                </c:pt>
                <c:pt idx="133">
                  <c:v>0.43348637220000003</c:v>
                </c:pt>
                <c:pt idx="134">
                  <c:v>0.423156321</c:v>
                </c:pt>
                <c:pt idx="135">
                  <c:v>0.42633929850000002</c:v>
                </c:pt>
                <c:pt idx="136">
                  <c:v>0.4296988249</c:v>
                </c:pt>
                <c:pt idx="137">
                  <c:v>0.43286651370000001</c:v>
                </c:pt>
                <c:pt idx="138">
                  <c:v>0.43490901589999997</c:v>
                </c:pt>
                <c:pt idx="139">
                  <c:v>0.43962094190000001</c:v>
                </c:pt>
                <c:pt idx="140">
                  <c:v>0.434815228</c:v>
                </c:pt>
                <c:pt idx="141">
                  <c:v>0.44195428489999999</c:v>
                </c:pt>
                <c:pt idx="142">
                  <c:v>0.43541380759999998</c:v>
                </c:pt>
                <c:pt idx="143">
                  <c:v>0.43391844629999998</c:v>
                </c:pt>
                <c:pt idx="144">
                  <c:v>0.43874368070000003</c:v>
                </c:pt>
                <c:pt idx="145">
                  <c:v>0.44772028920000001</c:v>
                </c:pt>
                <c:pt idx="146">
                  <c:v>0.43796044589999999</c:v>
                </c:pt>
                <c:pt idx="147">
                  <c:v>0.43616169690000001</c:v>
                </c:pt>
                <c:pt idx="148">
                  <c:v>0.44321310520000001</c:v>
                </c:pt>
                <c:pt idx="149">
                  <c:v>0.4380076826</c:v>
                </c:pt>
                <c:pt idx="150">
                  <c:v>0.44660812620000001</c:v>
                </c:pt>
                <c:pt idx="151">
                  <c:v>0.44942191240000001</c:v>
                </c:pt>
                <c:pt idx="152">
                  <c:v>0.4398344159</c:v>
                </c:pt>
                <c:pt idx="153">
                  <c:v>0.4350774288</c:v>
                </c:pt>
                <c:pt idx="154">
                  <c:v>0.44315576550000002</c:v>
                </c:pt>
                <c:pt idx="155">
                  <c:v>0.44364205000000001</c:v>
                </c:pt>
                <c:pt idx="156">
                  <c:v>0.44239112730000002</c:v>
                </c:pt>
                <c:pt idx="157">
                  <c:v>0.43769979479999999</c:v>
                </c:pt>
                <c:pt idx="158">
                  <c:v>0.44089171290000001</c:v>
                </c:pt>
                <c:pt idx="159">
                  <c:v>0.44161862130000001</c:v>
                </c:pt>
                <c:pt idx="160">
                  <c:v>0.43740433449999999</c:v>
                </c:pt>
                <c:pt idx="161">
                  <c:v>0.45036613939999998</c:v>
                </c:pt>
                <c:pt idx="162">
                  <c:v>0.43680357930000002</c:v>
                </c:pt>
                <c:pt idx="163">
                  <c:v>0.45258471369999997</c:v>
                </c:pt>
                <c:pt idx="164">
                  <c:v>0.4439655542</c:v>
                </c:pt>
                <c:pt idx="165">
                  <c:v>0.44564864040000002</c:v>
                </c:pt>
                <c:pt idx="166">
                  <c:v>0.4404182136</c:v>
                </c:pt>
                <c:pt idx="167">
                  <c:v>0.44721919300000001</c:v>
                </c:pt>
                <c:pt idx="168">
                  <c:v>0.44274324180000002</c:v>
                </c:pt>
                <c:pt idx="169">
                  <c:v>0.44134336709999999</c:v>
                </c:pt>
                <c:pt idx="170">
                  <c:v>0.44460555909999999</c:v>
                </c:pt>
                <c:pt idx="171">
                  <c:v>0.44504502419999997</c:v>
                </c:pt>
                <c:pt idx="172">
                  <c:v>0.44016245009999999</c:v>
                </c:pt>
                <c:pt idx="173">
                  <c:v>0.44618120789999999</c:v>
                </c:pt>
                <c:pt idx="174">
                  <c:v>0.45031580329999998</c:v>
                </c:pt>
                <c:pt idx="175">
                  <c:v>0.44489327070000001</c:v>
                </c:pt>
                <c:pt idx="176">
                  <c:v>0.44412544370000001</c:v>
                </c:pt>
                <c:pt idx="177">
                  <c:v>0.44417715070000002</c:v>
                </c:pt>
                <c:pt idx="178">
                  <c:v>0.44297337530000003</c:v>
                </c:pt>
                <c:pt idx="179">
                  <c:v>0.44325876240000001</c:v>
                </c:pt>
                <c:pt idx="180">
                  <c:v>0.4485684633</c:v>
                </c:pt>
                <c:pt idx="181">
                  <c:v>0.44946473840000001</c:v>
                </c:pt>
                <c:pt idx="182">
                  <c:v>0.45334511999999999</c:v>
                </c:pt>
                <c:pt idx="183">
                  <c:v>0.44601833819999998</c:v>
                </c:pt>
                <c:pt idx="184">
                  <c:v>0.44899806380000001</c:v>
                </c:pt>
                <c:pt idx="185">
                  <c:v>0.44882538910000003</c:v>
                </c:pt>
                <c:pt idx="186">
                  <c:v>0.44334021210000002</c:v>
                </c:pt>
                <c:pt idx="187">
                  <c:v>0.44554775949999997</c:v>
                </c:pt>
                <c:pt idx="188">
                  <c:v>0.4457964599</c:v>
                </c:pt>
                <c:pt idx="189">
                  <c:v>0.4517793953</c:v>
                </c:pt>
                <c:pt idx="190">
                  <c:v>0.44850662349999998</c:v>
                </c:pt>
                <c:pt idx="191">
                  <c:v>0.44572290780000001</c:v>
                </c:pt>
                <c:pt idx="192">
                  <c:v>0.44661352040000002</c:v>
                </c:pt>
                <c:pt idx="193">
                  <c:v>0.45049330589999997</c:v>
                </c:pt>
                <c:pt idx="194">
                  <c:v>0.44789427520000002</c:v>
                </c:pt>
                <c:pt idx="195">
                  <c:v>0.4469674528</c:v>
                </c:pt>
                <c:pt idx="196">
                  <c:v>0.4472707212</c:v>
                </c:pt>
                <c:pt idx="197">
                  <c:v>0.44931197169999998</c:v>
                </c:pt>
                <c:pt idx="198">
                  <c:v>0.4495237768</c:v>
                </c:pt>
                <c:pt idx="199">
                  <c:v>0.44877696039999998</c:v>
                </c:pt>
                <c:pt idx="200">
                  <c:v>0.45504850149999998</c:v>
                </c:pt>
                <c:pt idx="201">
                  <c:v>0.44917196040000001</c:v>
                </c:pt>
                <c:pt idx="202">
                  <c:v>0.4505243599</c:v>
                </c:pt>
                <c:pt idx="203">
                  <c:v>0.45259556169999998</c:v>
                </c:pt>
                <c:pt idx="204">
                  <c:v>0.4482586086</c:v>
                </c:pt>
                <c:pt idx="205">
                  <c:v>0.44819861649999998</c:v>
                </c:pt>
                <c:pt idx="206">
                  <c:v>0.44257050749999999</c:v>
                </c:pt>
                <c:pt idx="207">
                  <c:v>0.44989207390000002</c:v>
                </c:pt>
                <c:pt idx="208">
                  <c:v>0.44483593110000003</c:v>
                </c:pt>
                <c:pt idx="209">
                  <c:v>0.4446354508</c:v>
                </c:pt>
                <c:pt idx="210">
                  <c:v>0.45009535550000002</c:v>
                </c:pt>
                <c:pt idx="211">
                  <c:v>0.44932985310000001</c:v>
                </c:pt>
                <c:pt idx="212">
                  <c:v>0.44571760300000002</c:v>
                </c:pt>
                <c:pt idx="213">
                  <c:v>0.44436240199999999</c:v>
                </c:pt>
                <c:pt idx="214">
                  <c:v>0.44357368349999998</c:v>
                </c:pt>
                <c:pt idx="215">
                  <c:v>0.44441372159999998</c:v>
                </c:pt>
                <c:pt idx="216">
                  <c:v>0.45043963190000003</c:v>
                </c:pt>
                <c:pt idx="217">
                  <c:v>0.45129764080000001</c:v>
                </c:pt>
                <c:pt idx="218">
                  <c:v>0.44310930370000001</c:v>
                </c:pt>
                <c:pt idx="219">
                  <c:v>0.44763234260000001</c:v>
                </c:pt>
                <c:pt idx="220">
                  <c:v>0.44836583730000001</c:v>
                </c:pt>
                <c:pt idx="221">
                  <c:v>0.44122701879999998</c:v>
                </c:pt>
                <c:pt idx="222">
                  <c:v>0.44833114740000002</c:v>
                </c:pt>
                <c:pt idx="223">
                  <c:v>0.44511213900000002</c:v>
                </c:pt>
                <c:pt idx="224">
                  <c:v>0.44835340979999999</c:v>
                </c:pt>
                <c:pt idx="225">
                  <c:v>0.4469433129</c:v>
                </c:pt>
                <c:pt idx="226">
                  <c:v>0.44614624980000001</c:v>
                </c:pt>
                <c:pt idx="227">
                  <c:v>0.44442880150000003</c:v>
                </c:pt>
                <c:pt idx="228">
                  <c:v>0.44225877520000001</c:v>
                </c:pt>
                <c:pt idx="229">
                  <c:v>0.44528052210000002</c:v>
                </c:pt>
                <c:pt idx="230">
                  <c:v>0.44615557789999999</c:v>
                </c:pt>
                <c:pt idx="231">
                  <c:v>0.44423785809999999</c:v>
                </c:pt>
                <c:pt idx="232">
                  <c:v>0.4412001371</c:v>
                </c:pt>
                <c:pt idx="233">
                  <c:v>0.44260022040000002</c:v>
                </c:pt>
                <c:pt idx="234">
                  <c:v>0.43768844010000002</c:v>
                </c:pt>
                <c:pt idx="235">
                  <c:v>0.4370253086</c:v>
                </c:pt>
                <c:pt idx="236">
                  <c:v>0.44349917770000002</c:v>
                </c:pt>
                <c:pt idx="237">
                  <c:v>0.44321644310000002</c:v>
                </c:pt>
                <c:pt idx="238">
                  <c:v>0.43588358160000001</c:v>
                </c:pt>
                <c:pt idx="239">
                  <c:v>0.44232979420000001</c:v>
                </c:pt>
                <c:pt idx="240">
                  <c:v>0.44782501460000002</c:v>
                </c:pt>
                <c:pt idx="241">
                  <c:v>0.4386979043</c:v>
                </c:pt>
                <c:pt idx="242">
                  <c:v>0.4410805404</c:v>
                </c:pt>
                <c:pt idx="243">
                  <c:v>0.43106767540000002</c:v>
                </c:pt>
                <c:pt idx="244">
                  <c:v>0.43826368449999997</c:v>
                </c:pt>
                <c:pt idx="245">
                  <c:v>0.4393103719</c:v>
                </c:pt>
                <c:pt idx="246">
                  <c:v>0.43299284580000003</c:v>
                </c:pt>
                <c:pt idx="247">
                  <c:v>0.43532016870000001</c:v>
                </c:pt>
                <c:pt idx="248">
                  <c:v>0.43761941789999997</c:v>
                </c:pt>
                <c:pt idx="249">
                  <c:v>0.43954741949999998</c:v>
                </c:pt>
                <c:pt idx="250">
                  <c:v>0.43583220239999998</c:v>
                </c:pt>
                <c:pt idx="251">
                  <c:v>0.43074217440000001</c:v>
                </c:pt>
                <c:pt idx="252">
                  <c:v>0.43505600090000002</c:v>
                </c:pt>
                <c:pt idx="253">
                  <c:v>0.42932707069999998</c:v>
                </c:pt>
                <c:pt idx="254">
                  <c:v>0.43331331010000002</c:v>
                </c:pt>
                <c:pt idx="255">
                  <c:v>0.43449279670000002</c:v>
                </c:pt>
                <c:pt idx="256">
                  <c:v>0.43163597580000002</c:v>
                </c:pt>
                <c:pt idx="257">
                  <c:v>0.43281453850000001</c:v>
                </c:pt>
                <c:pt idx="258">
                  <c:v>0.43011158700000002</c:v>
                </c:pt>
                <c:pt idx="259">
                  <c:v>0.42865189910000001</c:v>
                </c:pt>
                <c:pt idx="260">
                  <c:v>0.42794740199999998</c:v>
                </c:pt>
                <c:pt idx="261">
                  <c:v>0.42823904750000003</c:v>
                </c:pt>
                <c:pt idx="262">
                  <c:v>0.42674621940000002</c:v>
                </c:pt>
                <c:pt idx="263">
                  <c:v>0.42846408489999999</c:v>
                </c:pt>
                <c:pt idx="264">
                  <c:v>0.4284042716</c:v>
                </c:pt>
                <c:pt idx="265">
                  <c:v>0.4288797379</c:v>
                </c:pt>
                <c:pt idx="266">
                  <c:v>0.42469263080000003</c:v>
                </c:pt>
                <c:pt idx="267">
                  <c:v>0.42473977800000001</c:v>
                </c:pt>
                <c:pt idx="268">
                  <c:v>0.42570436</c:v>
                </c:pt>
                <c:pt idx="269">
                  <c:v>0.42493814229999999</c:v>
                </c:pt>
                <c:pt idx="270">
                  <c:v>0.42105671760000002</c:v>
                </c:pt>
                <c:pt idx="271">
                  <c:v>0.42084199189999999</c:v>
                </c:pt>
                <c:pt idx="272">
                  <c:v>0.4196197391</c:v>
                </c:pt>
                <c:pt idx="273">
                  <c:v>0.4192721546</c:v>
                </c:pt>
                <c:pt idx="274">
                  <c:v>0.41903907060000001</c:v>
                </c:pt>
                <c:pt idx="275">
                  <c:v>0.41711524129999999</c:v>
                </c:pt>
                <c:pt idx="276">
                  <c:v>0.41837289929999999</c:v>
                </c:pt>
                <c:pt idx="277">
                  <c:v>0.41722309590000001</c:v>
                </c:pt>
                <c:pt idx="278">
                  <c:v>0.41216292980000002</c:v>
                </c:pt>
                <c:pt idx="279">
                  <c:v>0.41576936840000001</c:v>
                </c:pt>
                <c:pt idx="280">
                  <c:v>0.41604936120000002</c:v>
                </c:pt>
                <c:pt idx="281">
                  <c:v>0.41282722350000001</c:v>
                </c:pt>
                <c:pt idx="282">
                  <c:v>0.40930262210000001</c:v>
                </c:pt>
                <c:pt idx="283">
                  <c:v>0.41096946600000001</c:v>
                </c:pt>
                <c:pt idx="284">
                  <c:v>0.40920257570000002</c:v>
                </c:pt>
                <c:pt idx="285">
                  <c:v>0.41231030229999999</c:v>
                </c:pt>
                <c:pt idx="286">
                  <c:v>0.40576758979999999</c:v>
                </c:pt>
                <c:pt idx="287">
                  <c:v>0.41069111229999999</c:v>
                </c:pt>
                <c:pt idx="288">
                  <c:v>0.4087722003</c:v>
                </c:pt>
                <c:pt idx="289">
                  <c:v>0.40786409379999999</c:v>
                </c:pt>
                <c:pt idx="290">
                  <c:v>0.40600758790000002</c:v>
                </c:pt>
                <c:pt idx="291">
                  <c:v>0.4059177041</c:v>
                </c:pt>
                <c:pt idx="292">
                  <c:v>0.40623062850000002</c:v>
                </c:pt>
                <c:pt idx="293">
                  <c:v>0.40505990390000002</c:v>
                </c:pt>
                <c:pt idx="294">
                  <c:v>0.4063431025</c:v>
                </c:pt>
                <c:pt idx="295">
                  <c:v>0.4036853909</c:v>
                </c:pt>
                <c:pt idx="296">
                  <c:v>0.4039584994</c:v>
                </c:pt>
                <c:pt idx="297">
                  <c:v>0.39638897779999999</c:v>
                </c:pt>
                <c:pt idx="298">
                  <c:v>0.39937835929999999</c:v>
                </c:pt>
                <c:pt idx="299">
                  <c:v>0.39495694640000001</c:v>
                </c:pt>
                <c:pt idx="300">
                  <c:v>0.39794892069999999</c:v>
                </c:pt>
                <c:pt idx="301">
                  <c:v>0.40114831919999999</c:v>
                </c:pt>
                <c:pt idx="302">
                  <c:v>0.39607587459999999</c:v>
                </c:pt>
                <c:pt idx="303">
                  <c:v>0.39691871400000001</c:v>
                </c:pt>
                <c:pt idx="304">
                  <c:v>0.39291894440000003</c:v>
                </c:pt>
                <c:pt idx="305">
                  <c:v>0.39402964709999999</c:v>
                </c:pt>
                <c:pt idx="306">
                  <c:v>0.3871384263</c:v>
                </c:pt>
                <c:pt idx="307">
                  <c:v>0.39259424809999999</c:v>
                </c:pt>
                <c:pt idx="308">
                  <c:v>0.39385995270000002</c:v>
                </c:pt>
                <c:pt idx="309">
                  <c:v>0.39217451209999998</c:v>
                </c:pt>
                <c:pt idx="310">
                  <c:v>0.39025738840000002</c:v>
                </c:pt>
                <c:pt idx="311">
                  <c:v>0.39200857280000001</c:v>
                </c:pt>
                <c:pt idx="312">
                  <c:v>0.38912186030000001</c:v>
                </c:pt>
                <c:pt idx="313">
                  <c:v>0.38647785779999999</c:v>
                </c:pt>
                <c:pt idx="314">
                  <c:v>0.38826200370000002</c:v>
                </c:pt>
                <c:pt idx="315">
                  <c:v>0.38657844070000003</c:v>
                </c:pt>
                <c:pt idx="316">
                  <c:v>0.38617396349999999</c:v>
                </c:pt>
                <c:pt idx="317">
                  <c:v>0.38841179009999999</c:v>
                </c:pt>
                <c:pt idx="318">
                  <c:v>0.38278761509999998</c:v>
                </c:pt>
                <c:pt idx="319">
                  <c:v>0.38497179749999999</c:v>
                </c:pt>
                <c:pt idx="320">
                  <c:v>0.38536489010000002</c:v>
                </c:pt>
                <c:pt idx="321">
                  <c:v>0.38487744330000001</c:v>
                </c:pt>
                <c:pt idx="322">
                  <c:v>0.38486140969999999</c:v>
                </c:pt>
                <c:pt idx="323">
                  <c:v>0.38329190019999998</c:v>
                </c:pt>
                <c:pt idx="324">
                  <c:v>0.38532820340000001</c:v>
                </c:pt>
                <c:pt idx="325">
                  <c:v>0.37928250429999999</c:v>
                </c:pt>
                <c:pt idx="326">
                  <c:v>0.37920907139999999</c:v>
                </c:pt>
                <c:pt idx="327">
                  <c:v>0.38027039169999999</c:v>
                </c:pt>
                <c:pt idx="328">
                  <c:v>0.38038781290000001</c:v>
                </c:pt>
                <c:pt idx="329">
                  <c:v>0.37986496089999999</c:v>
                </c:pt>
                <c:pt idx="330">
                  <c:v>0.37898603079999998</c:v>
                </c:pt>
                <c:pt idx="331">
                  <c:v>0.3801341057</c:v>
                </c:pt>
                <c:pt idx="332">
                  <c:v>0.377958566</c:v>
                </c:pt>
                <c:pt idx="333">
                  <c:v>0.37623736260000001</c:v>
                </c:pt>
                <c:pt idx="334">
                  <c:v>0.37766981119999998</c:v>
                </c:pt>
                <c:pt idx="335">
                  <c:v>0.38021755219999998</c:v>
                </c:pt>
                <c:pt idx="336">
                  <c:v>0.37368383999999999</c:v>
                </c:pt>
                <c:pt idx="337">
                  <c:v>0.3777083457</c:v>
                </c:pt>
                <c:pt idx="338">
                  <c:v>0.37395679949999999</c:v>
                </c:pt>
                <c:pt idx="339">
                  <c:v>0.37545675039999998</c:v>
                </c:pt>
                <c:pt idx="340">
                  <c:v>0.3739825189</c:v>
                </c:pt>
                <c:pt idx="341">
                  <c:v>0.3745616376</c:v>
                </c:pt>
                <c:pt idx="342">
                  <c:v>0.3737689555</c:v>
                </c:pt>
                <c:pt idx="343">
                  <c:v>0.37260615829999999</c:v>
                </c:pt>
                <c:pt idx="344">
                  <c:v>0.37165910009999997</c:v>
                </c:pt>
                <c:pt idx="345">
                  <c:v>0.37366047499999999</c:v>
                </c:pt>
                <c:pt idx="346">
                  <c:v>0.368809104</c:v>
                </c:pt>
                <c:pt idx="347">
                  <c:v>0.37099003790000001</c:v>
                </c:pt>
                <c:pt idx="348">
                  <c:v>0.36953130360000003</c:v>
                </c:pt>
                <c:pt idx="349">
                  <c:v>0.36693948510000002</c:v>
                </c:pt>
                <c:pt idx="350">
                  <c:v>0.36832675339999998</c:v>
                </c:pt>
                <c:pt idx="351">
                  <c:v>0.36869221930000001</c:v>
                </c:pt>
                <c:pt idx="352">
                  <c:v>0.36724686620000002</c:v>
                </c:pt>
                <c:pt idx="353">
                  <c:v>0.36566269400000001</c:v>
                </c:pt>
                <c:pt idx="354">
                  <c:v>0.36857706309999999</c:v>
                </c:pt>
                <c:pt idx="355">
                  <c:v>0.36766871810000001</c:v>
                </c:pt>
                <c:pt idx="356">
                  <c:v>0.36659148339999997</c:v>
                </c:pt>
                <c:pt idx="357">
                  <c:v>0.36380875109999999</c:v>
                </c:pt>
                <c:pt idx="358">
                  <c:v>0.36612048749999998</c:v>
                </c:pt>
                <c:pt idx="359">
                  <c:v>0.3639447093</c:v>
                </c:pt>
                <c:pt idx="360">
                  <c:v>0.36310711499999998</c:v>
                </c:pt>
                <c:pt idx="361">
                  <c:v>0.36192542309999998</c:v>
                </c:pt>
                <c:pt idx="362">
                  <c:v>0.36406660079999997</c:v>
                </c:pt>
                <c:pt idx="363">
                  <c:v>0.36152672769999999</c:v>
                </c:pt>
                <c:pt idx="364">
                  <c:v>0.35995128749999999</c:v>
                </c:pt>
                <c:pt idx="365">
                  <c:v>0.36138153080000002</c:v>
                </c:pt>
                <c:pt idx="366">
                  <c:v>0.35914504530000002</c:v>
                </c:pt>
                <c:pt idx="367">
                  <c:v>0.35985291000000003</c:v>
                </c:pt>
                <c:pt idx="368">
                  <c:v>0.3583490849</c:v>
                </c:pt>
                <c:pt idx="369">
                  <c:v>0.35827595000000001</c:v>
                </c:pt>
                <c:pt idx="370">
                  <c:v>0.35629722479999998</c:v>
                </c:pt>
                <c:pt idx="371">
                  <c:v>0.35876500610000001</c:v>
                </c:pt>
                <c:pt idx="372">
                  <c:v>0.35964995620000001</c:v>
                </c:pt>
                <c:pt idx="373">
                  <c:v>0.3567178547</c:v>
                </c:pt>
                <c:pt idx="374">
                  <c:v>0.35605567690000001</c:v>
                </c:pt>
                <c:pt idx="375">
                  <c:v>0.35616105790000002</c:v>
                </c:pt>
                <c:pt idx="376">
                  <c:v>0.35358422989999999</c:v>
                </c:pt>
                <c:pt idx="377">
                  <c:v>0.35580322149999999</c:v>
                </c:pt>
                <c:pt idx="378">
                  <c:v>0.35693106060000002</c:v>
                </c:pt>
                <c:pt idx="379">
                  <c:v>0.35693031549999998</c:v>
                </c:pt>
                <c:pt idx="380">
                  <c:v>0.35259154440000001</c:v>
                </c:pt>
                <c:pt idx="381">
                  <c:v>0.355470866</c:v>
                </c:pt>
                <c:pt idx="382">
                  <c:v>0.3528433144</c:v>
                </c:pt>
                <c:pt idx="383">
                  <c:v>0.35150039199999999</c:v>
                </c:pt>
                <c:pt idx="384">
                  <c:v>0.35474464300000003</c:v>
                </c:pt>
                <c:pt idx="385">
                  <c:v>0.35636857150000001</c:v>
                </c:pt>
                <c:pt idx="386">
                  <c:v>0.35395959020000001</c:v>
                </c:pt>
                <c:pt idx="387">
                  <c:v>0.35429918770000002</c:v>
                </c:pt>
                <c:pt idx="388">
                  <c:v>0.35739147659999998</c:v>
                </c:pt>
                <c:pt idx="389">
                  <c:v>0.35479760170000002</c:v>
                </c:pt>
                <c:pt idx="390">
                  <c:v>0.35715994239999999</c:v>
                </c:pt>
                <c:pt idx="391">
                  <c:v>0.36063992979999998</c:v>
                </c:pt>
                <c:pt idx="392">
                  <c:v>0.36497631670000003</c:v>
                </c:pt>
                <c:pt idx="393">
                  <c:v>0.36643657089999998</c:v>
                </c:pt>
                <c:pt idx="394">
                  <c:v>0.36757677789999998</c:v>
                </c:pt>
                <c:pt idx="395">
                  <c:v>0.37269276379999999</c:v>
                </c:pt>
                <c:pt idx="396">
                  <c:v>0.37938299780000001</c:v>
                </c:pt>
                <c:pt idx="397">
                  <c:v>0.38369923830000002</c:v>
                </c:pt>
                <c:pt idx="398">
                  <c:v>0.38986229900000002</c:v>
                </c:pt>
                <c:pt idx="399">
                  <c:v>0.39621391890000002</c:v>
                </c:pt>
                <c:pt idx="400">
                  <c:v>0.40790423749999999</c:v>
                </c:pt>
                <c:pt idx="401">
                  <c:v>0.41678526999999999</c:v>
                </c:pt>
                <c:pt idx="402">
                  <c:v>0.42874491209999999</c:v>
                </c:pt>
                <c:pt idx="403">
                  <c:v>0.44116374850000001</c:v>
                </c:pt>
                <c:pt idx="404">
                  <c:v>0.45080390570000001</c:v>
                </c:pt>
                <c:pt idx="405">
                  <c:v>0.4678169787</c:v>
                </c:pt>
                <c:pt idx="406">
                  <c:v>0.48453387619999999</c:v>
                </c:pt>
                <c:pt idx="407">
                  <c:v>0.4939070344</c:v>
                </c:pt>
                <c:pt idx="408">
                  <c:v>0.5092235208</c:v>
                </c:pt>
                <c:pt idx="409">
                  <c:v>0.52737563850000002</c:v>
                </c:pt>
                <c:pt idx="410">
                  <c:v>0.5330377221</c:v>
                </c:pt>
                <c:pt idx="411">
                  <c:v>0.55559027189999999</c:v>
                </c:pt>
                <c:pt idx="412">
                  <c:v>0.56790959839999999</c:v>
                </c:pt>
                <c:pt idx="413">
                  <c:v>0.58693659310000001</c:v>
                </c:pt>
                <c:pt idx="414">
                  <c:v>0.59362185000000001</c:v>
                </c:pt>
                <c:pt idx="415">
                  <c:v>0.61532825229999999</c:v>
                </c:pt>
                <c:pt idx="416">
                  <c:v>0.62485396859999998</c:v>
                </c:pt>
                <c:pt idx="417">
                  <c:v>0.63590699429999997</c:v>
                </c:pt>
                <c:pt idx="418">
                  <c:v>0.66166287660000001</c:v>
                </c:pt>
                <c:pt idx="419">
                  <c:v>0.67749828099999998</c:v>
                </c:pt>
                <c:pt idx="420">
                  <c:v>0.68399912119999995</c:v>
                </c:pt>
                <c:pt idx="421">
                  <c:v>0.70100998879999998</c:v>
                </c:pt>
                <c:pt idx="422">
                  <c:v>0.71032851929999996</c:v>
                </c:pt>
                <c:pt idx="423">
                  <c:v>0.72835999730000001</c:v>
                </c:pt>
                <c:pt idx="424">
                  <c:v>0.73304367069999998</c:v>
                </c:pt>
                <c:pt idx="425">
                  <c:v>0.75789320469999999</c:v>
                </c:pt>
                <c:pt idx="426">
                  <c:v>0.77020889520000002</c:v>
                </c:pt>
                <c:pt idx="427">
                  <c:v>0.77916336060000002</c:v>
                </c:pt>
                <c:pt idx="428">
                  <c:v>0.78991460800000002</c:v>
                </c:pt>
                <c:pt idx="429">
                  <c:v>0.81120204929999995</c:v>
                </c:pt>
                <c:pt idx="430">
                  <c:v>0.80877417330000001</c:v>
                </c:pt>
                <c:pt idx="431">
                  <c:v>0.83799558880000002</c:v>
                </c:pt>
                <c:pt idx="432">
                  <c:v>0.86555355789999999</c:v>
                </c:pt>
                <c:pt idx="433">
                  <c:v>0.87909179930000003</c:v>
                </c:pt>
                <c:pt idx="434">
                  <c:v>0.8804833889</c:v>
                </c:pt>
                <c:pt idx="435">
                  <c:v>0.93621569869999999</c:v>
                </c:pt>
                <c:pt idx="436">
                  <c:v>0.93199658389999995</c:v>
                </c:pt>
                <c:pt idx="437">
                  <c:v>0.93232846260000002</c:v>
                </c:pt>
                <c:pt idx="438">
                  <c:v>0.95029389860000002</c:v>
                </c:pt>
                <c:pt idx="439">
                  <c:v>0.96869713069999996</c:v>
                </c:pt>
                <c:pt idx="440">
                  <c:v>0.98647999760000005</c:v>
                </c:pt>
                <c:pt idx="441">
                  <c:v>1.024289966</c:v>
                </c:pt>
                <c:pt idx="442">
                  <c:v>1.025099397</c:v>
                </c:pt>
                <c:pt idx="443">
                  <c:v>1.0410497190000001</c:v>
                </c:pt>
                <c:pt idx="444">
                  <c:v>1.0630573029999999</c:v>
                </c:pt>
                <c:pt idx="445">
                  <c:v>1.067060232</c:v>
                </c:pt>
                <c:pt idx="446">
                  <c:v>1.084772348</c:v>
                </c:pt>
                <c:pt idx="447">
                  <c:v>1.1804256440000001</c:v>
                </c:pt>
                <c:pt idx="448">
                  <c:v>1.148247123</c:v>
                </c:pt>
                <c:pt idx="449">
                  <c:v>1.1181820629999999</c:v>
                </c:pt>
                <c:pt idx="450">
                  <c:v>1.154200315</c:v>
                </c:pt>
                <c:pt idx="451">
                  <c:v>1.2103710169999999</c:v>
                </c:pt>
                <c:pt idx="452">
                  <c:v>1.1613118650000001</c:v>
                </c:pt>
                <c:pt idx="453">
                  <c:v>1.182571292</c:v>
                </c:pt>
                <c:pt idx="454">
                  <c:v>1.2352007629999999</c:v>
                </c:pt>
                <c:pt idx="455">
                  <c:v>1.1669814590000001</c:v>
                </c:pt>
                <c:pt idx="456">
                  <c:v>1.2794592380000001</c:v>
                </c:pt>
                <c:pt idx="457">
                  <c:v>1.1993242500000001</c:v>
                </c:pt>
                <c:pt idx="458">
                  <c:v>1.245675445</c:v>
                </c:pt>
                <c:pt idx="459">
                  <c:v>1.210289717</c:v>
                </c:pt>
                <c:pt idx="460">
                  <c:v>1.2902925009999999</c:v>
                </c:pt>
                <c:pt idx="461">
                  <c:v>1.2723112110000001</c:v>
                </c:pt>
                <c:pt idx="462">
                  <c:v>1.320093274</c:v>
                </c:pt>
                <c:pt idx="463">
                  <c:v>1.3842475409999999</c:v>
                </c:pt>
                <c:pt idx="464">
                  <c:v>1.4080559020000001</c:v>
                </c:pt>
                <c:pt idx="465">
                  <c:v>1.2855089900000001</c:v>
                </c:pt>
                <c:pt idx="466">
                  <c:v>1.3451219800000001</c:v>
                </c:pt>
                <c:pt idx="467">
                  <c:v>1.4251455070000001</c:v>
                </c:pt>
                <c:pt idx="468">
                  <c:v>1.3439882990000001</c:v>
                </c:pt>
                <c:pt idx="469">
                  <c:v>1.383072257</c:v>
                </c:pt>
                <c:pt idx="470">
                  <c:v>1.346738338</c:v>
                </c:pt>
                <c:pt idx="471">
                  <c:v>1.310034871</c:v>
                </c:pt>
                <c:pt idx="472">
                  <c:v>1.4433716539999999</c:v>
                </c:pt>
                <c:pt idx="473">
                  <c:v>1.407736659</c:v>
                </c:pt>
                <c:pt idx="474">
                  <c:v>1.4146097900000001</c:v>
                </c:pt>
                <c:pt idx="475">
                  <c:v>1.439008713</c:v>
                </c:pt>
                <c:pt idx="476">
                  <c:v>1.434104085</c:v>
                </c:pt>
                <c:pt idx="477">
                  <c:v>1.5279754400000001</c:v>
                </c:pt>
                <c:pt idx="478">
                  <c:v>1.4351723190000001</c:v>
                </c:pt>
                <c:pt idx="479">
                  <c:v>1.465607047</c:v>
                </c:pt>
                <c:pt idx="480">
                  <c:v>1.501195192</c:v>
                </c:pt>
                <c:pt idx="481">
                  <c:v>1.487964034</c:v>
                </c:pt>
                <c:pt idx="482">
                  <c:v>1.441016555</c:v>
                </c:pt>
                <c:pt idx="483">
                  <c:v>1.506143808</c:v>
                </c:pt>
                <c:pt idx="484">
                  <c:v>1.5519598720000001</c:v>
                </c:pt>
                <c:pt idx="485">
                  <c:v>1.5825001000000001</c:v>
                </c:pt>
                <c:pt idx="486">
                  <c:v>1.4781081679999999</c:v>
                </c:pt>
                <c:pt idx="487">
                  <c:v>1.611774445</c:v>
                </c:pt>
                <c:pt idx="488">
                  <c:v>1.529072046</c:v>
                </c:pt>
                <c:pt idx="489">
                  <c:v>1.5392001870000001</c:v>
                </c:pt>
                <c:pt idx="490">
                  <c:v>1.4850807189999999</c:v>
                </c:pt>
                <c:pt idx="491">
                  <c:v>1.5439908499999999</c:v>
                </c:pt>
                <c:pt idx="492">
                  <c:v>1.5339008569999999</c:v>
                </c:pt>
                <c:pt idx="493">
                  <c:v>1.6129013299999999</c:v>
                </c:pt>
                <c:pt idx="494">
                  <c:v>1.531781077</c:v>
                </c:pt>
                <c:pt idx="495">
                  <c:v>1.536878824</c:v>
                </c:pt>
                <c:pt idx="496">
                  <c:v>1.570225239</c:v>
                </c:pt>
                <c:pt idx="497">
                  <c:v>1.474588633</c:v>
                </c:pt>
                <c:pt idx="498">
                  <c:v>1.6025986670000001</c:v>
                </c:pt>
                <c:pt idx="499">
                  <c:v>1.5422457460000001</c:v>
                </c:pt>
                <c:pt idx="500">
                  <c:v>1.542317986</c:v>
                </c:pt>
                <c:pt idx="501">
                  <c:v>1.5424500699999999</c:v>
                </c:pt>
                <c:pt idx="502">
                  <c:v>1.540830374</c:v>
                </c:pt>
                <c:pt idx="503">
                  <c:v>1.5591889619999999</c:v>
                </c:pt>
                <c:pt idx="504">
                  <c:v>1.5292370319999999</c:v>
                </c:pt>
                <c:pt idx="505">
                  <c:v>1.5853437189999999</c:v>
                </c:pt>
                <c:pt idx="506">
                  <c:v>1.53978467</c:v>
                </c:pt>
                <c:pt idx="507">
                  <c:v>1.555378675</c:v>
                </c:pt>
                <c:pt idx="508">
                  <c:v>1.5458470580000001</c:v>
                </c:pt>
                <c:pt idx="509">
                  <c:v>1.569017291</c:v>
                </c:pt>
                <c:pt idx="510">
                  <c:v>1.489479899</c:v>
                </c:pt>
                <c:pt idx="511">
                  <c:v>1.572728634</c:v>
                </c:pt>
                <c:pt idx="512">
                  <c:v>1.52572453</c:v>
                </c:pt>
                <c:pt idx="513">
                  <c:v>1.556824446</c:v>
                </c:pt>
                <c:pt idx="514">
                  <c:v>1.525322318</c:v>
                </c:pt>
                <c:pt idx="515">
                  <c:v>1.5425128939999999</c:v>
                </c:pt>
                <c:pt idx="516">
                  <c:v>1.590325832</c:v>
                </c:pt>
                <c:pt idx="517">
                  <c:v>1.5243221520000001</c:v>
                </c:pt>
                <c:pt idx="518">
                  <c:v>1.5419991019999999</c:v>
                </c:pt>
                <c:pt idx="519">
                  <c:v>1.6397963760000001</c:v>
                </c:pt>
                <c:pt idx="520">
                  <c:v>1.607856154</c:v>
                </c:pt>
                <c:pt idx="521">
                  <c:v>1.5941338540000001</c:v>
                </c:pt>
                <c:pt idx="522">
                  <c:v>1.5080910919999999</c:v>
                </c:pt>
                <c:pt idx="523">
                  <c:v>1.508116722</c:v>
                </c:pt>
                <c:pt idx="524">
                  <c:v>1.610619783</c:v>
                </c:pt>
                <c:pt idx="525">
                  <c:v>1.5340229270000001</c:v>
                </c:pt>
                <c:pt idx="526">
                  <c:v>1.5792399640000001</c:v>
                </c:pt>
                <c:pt idx="527">
                  <c:v>1.6521648170000001</c:v>
                </c:pt>
                <c:pt idx="528">
                  <c:v>1.550186157</c:v>
                </c:pt>
                <c:pt idx="529">
                  <c:v>1.5649441479999999</c:v>
                </c:pt>
                <c:pt idx="530">
                  <c:v>1.5836089849999999</c:v>
                </c:pt>
                <c:pt idx="531">
                  <c:v>1.55248034</c:v>
                </c:pt>
                <c:pt idx="532">
                  <c:v>1.551992536</c:v>
                </c:pt>
                <c:pt idx="533">
                  <c:v>1.5510748620000001</c:v>
                </c:pt>
                <c:pt idx="534">
                  <c:v>1.5412796740000001</c:v>
                </c:pt>
                <c:pt idx="535">
                  <c:v>1.606700778</c:v>
                </c:pt>
                <c:pt idx="536">
                  <c:v>1.584319115</c:v>
                </c:pt>
                <c:pt idx="537">
                  <c:v>1.642845511</c:v>
                </c:pt>
                <c:pt idx="538">
                  <c:v>1.594293594</c:v>
                </c:pt>
                <c:pt idx="539">
                  <c:v>1.567150354</c:v>
                </c:pt>
                <c:pt idx="540">
                  <c:v>1.606106877</c:v>
                </c:pt>
                <c:pt idx="541">
                  <c:v>1.565649152</c:v>
                </c:pt>
                <c:pt idx="542">
                  <c:v>1.6292785409999999</c:v>
                </c:pt>
                <c:pt idx="543">
                  <c:v>1.60532856</c:v>
                </c:pt>
                <c:pt idx="544">
                  <c:v>1.6254110340000001</c:v>
                </c:pt>
                <c:pt idx="545">
                  <c:v>1.563000202</c:v>
                </c:pt>
                <c:pt idx="546">
                  <c:v>1.681636691</c:v>
                </c:pt>
                <c:pt idx="547">
                  <c:v>1.608044386</c:v>
                </c:pt>
                <c:pt idx="548">
                  <c:v>1.6395834680000001</c:v>
                </c:pt>
                <c:pt idx="549">
                  <c:v>1.550025344</c:v>
                </c:pt>
                <c:pt idx="550">
                  <c:v>1.614561677</c:v>
                </c:pt>
                <c:pt idx="551">
                  <c:v>1.5835511680000001</c:v>
                </c:pt>
                <c:pt idx="552">
                  <c:v>1.5699256660000001</c:v>
                </c:pt>
                <c:pt idx="553">
                  <c:v>1.621501088</c:v>
                </c:pt>
                <c:pt idx="554">
                  <c:v>1.748656631</c:v>
                </c:pt>
                <c:pt idx="555">
                  <c:v>1.6201646329999999</c:v>
                </c:pt>
                <c:pt idx="556">
                  <c:v>1.6137146950000001</c:v>
                </c:pt>
                <c:pt idx="557">
                  <c:v>1.607985735</c:v>
                </c:pt>
                <c:pt idx="558">
                  <c:v>1.6307275299999999</c:v>
                </c:pt>
                <c:pt idx="559">
                  <c:v>1.804973006</c:v>
                </c:pt>
                <c:pt idx="560">
                  <c:v>1.6115756029999999</c:v>
                </c:pt>
                <c:pt idx="561">
                  <c:v>1.601280928</c:v>
                </c:pt>
                <c:pt idx="562">
                  <c:v>1.5700200799999999</c:v>
                </c:pt>
                <c:pt idx="563">
                  <c:v>1.6389893289999999</c:v>
                </c:pt>
                <c:pt idx="564">
                  <c:v>1.5328897239999999</c:v>
                </c:pt>
                <c:pt idx="565">
                  <c:v>1.615800619</c:v>
                </c:pt>
                <c:pt idx="566">
                  <c:v>1.566155076</c:v>
                </c:pt>
                <c:pt idx="567">
                  <c:v>1.835347533</c:v>
                </c:pt>
                <c:pt idx="568">
                  <c:v>1.6198619599999999</c:v>
                </c:pt>
                <c:pt idx="569">
                  <c:v>2.0064210889999998</c:v>
                </c:pt>
                <c:pt idx="570">
                  <c:v>1.613204241</c:v>
                </c:pt>
                <c:pt idx="571">
                  <c:v>1.730257511</c:v>
                </c:pt>
                <c:pt idx="572">
                  <c:v>1.606680393</c:v>
                </c:pt>
                <c:pt idx="573">
                  <c:v>1.6335867639999999</c:v>
                </c:pt>
                <c:pt idx="574">
                  <c:v>1.63305974</c:v>
                </c:pt>
                <c:pt idx="575">
                  <c:v>1.5851187710000001</c:v>
                </c:pt>
                <c:pt idx="576">
                  <c:v>1.6067012549999999</c:v>
                </c:pt>
                <c:pt idx="577">
                  <c:v>1.6557126049999999</c:v>
                </c:pt>
                <c:pt idx="578">
                  <c:v>1.5992484090000001</c:v>
                </c:pt>
                <c:pt idx="579">
                  <c:v>1.6214867829999999</c:v>
                </c:pt>
                <c:pt idx="580">
                  <c:v>1.6838213209999999</c:v>
                </c:pt>
                <c:pt idx="581">
                  <c:v>1.737842441</c:v>
                </c:pt>
                <c:pt idx="582">
                  <c:v>1.645634413</c:v>
                </c:pt>
                <c:pt idx="583">
                  <c:v>1.7023506159999999</c:v>
                </c:pt>
                <c:pt idx="584">
                  <c:v>1.5895915030000001</c:v>
                </c:pt>
                <c:pt idx="585">
                  <c:v>1.6459305289999999</c:v>
                </c:pt>
                <c:pt idx="586">
                  <c:v>1.610157847</c:v>
                </c:pt>
                <c:pt idx="587">
                  <c:v>1.545399666</c:v>
                </c:pt>
                <c:pt idx="588">
                  <c:v>1.6275180579999999</c:v>
                </c:pt>
                <c:pt idx="589">
                  <c:v>1.620601535</c:v>
                </c:pt>
                <c:pt idx="590">
                  <c:v>1.6847832199999999</c:v>
                </c:pt>
                <c:pt idx="591">
                  <c:v>1.519170761</c:v>
                </c:pt>
                <c:pt idx="592">
                  <c:v>1.7686111929999999</c:v>
                </c:pt>
                <c:pt idx="593">
                  <c:v>1.659119129</c:v>
                </c:pt>
                <c:pt idx="594">
                  <c:v>1.7388643029999999</c:v>
                </c:pt>
                <c:pt idx="595">
                  <c:v>1.566195607</c:v>
                </c:pt>
                <c:pt idx="596">
                  <c:v>1.6390304570000001</c:v>
                </c:pt>
                <c:pt idx="597">
                  <c:v>1.637737274</c:v>
                </c:pt>
                <c:pt idx="598">
                  <c:v>1.5848795179999999</c:v>
                </c:pt>
                <c:pt idx="599">
                  <c:v>1.520808339</c:v>
                </c:pt>
                <c:pt idx="600">
                  <c:v>1.6620845790000001</c:v>
                </c:pt>
              </c:numCache>
            </c:numRef>
          </c:yVal>
          <c:smooth val="0"/>
          <c:extLst>
            <c:ext xmlns:c16="http://schemas.microsoft.com/office/drawing/2014/chart" uri="{C3380CC4-5D6E-409C-BE32-E72D297353CC}">
              <c16:uniqueId val="{00000000-A3D2-FD4E-9416-A0CD5FD74E5D}"/>
            </c:ext>
          </c:extLst>
        </c:ser>
        <c:ser>
          <c:idx val="1"/>
          <c:order val="1"/>
          <c:tx>
            <c:v>HPA(20)-TiO2</c:v>
          </c:tx>
          <c:spPr>
            <a:ln w="19050" cap="rnd">
              <a:solidFill>
                <a:schemeClr val="accent2"/>
              </a:solidFill>
              <a:round/>
            </a:ln>
            <a:effectLst/>
          </c:spPr>
          <c:marker>
            <c:symbol val="circle"/>
            <c:size val="2"/>
            <c:spPr>
              <a:noFill/>
              <a:ln w="9525">
                <a:noFill/>
              </a:ln>
              <a:effectLst/>
            </c:spPr>
          </c:marker>
          <c:xVal>
            <c:numRef>
              <c:f>'All samples'!$G$3:$G$603</c:f>
              <c:numCache>
                <c:formatCode>General</c:formatCode>
                <c:ptCount val="601"/>
                <c:pt idx="0">
                  <c:v>799.99749759999997</c:v>
                </c:pt>
                <c:pt idx="1">
                  <c:v>799.02838129999998</c:v>
                </c:pt>
                <c:pt idx="2">
                  <c:v>798.05889890000003</c:v>
                </c:pt>
                <c:pt idx="3">
                  <c:v>796.95050049999998</c:v>
                </c:pt>
                <c:pt idx="4">
                  <c:v>795.98022460000004</c:v>
                </c:pt>
                <c:pt idx="5">
                  <c:v>795.00958249999996</c:v>
                </c:pt>
                <c:pt idx="6">
                  <c:v>794.03857419999997</c:v>
                </c:pt>
                <c:pt idx="7">
                  <c:v>793.06713869999999</c:v>
                </c:pt>
                <c:pt idx="8">
                  <c:v>791.95654300000001</c:v>
                </c:pt>
                <c:pt idx="9">
                  <c:v>790.98431400000004</c:v>
                </c:pt>
                <c:pt idx="10">
                  <c:v>790.0117798</c:v>
                </c:pt>
                <c:pt idx="11">
                  <c:v>789.03881839999997</c:v>
                </c:pt>
                <c:pt idx="12">
                  <c:v>788.06549070000005</c:v>
                </c:pt>
                <c:pt idx="13">
                  <c:v>786.95269780000001</c:v>
                </c:pt>
                <c:pt idx="14">
                  <c:v>785.97857669999996</c:v>
                </c:pt>
                <c:pt idx="15">
                  <c:v>785.0040894</c:v>
                </c:pt>
                <c:pt idx="16">
                  <c:v>784.02923580000004</c:v>
                </c:pt>
                <c:pt idx="17">
                  <c:v>783.05401610000001</c:v>
                </c:pt>
                <c:pt idx="18">
                  <c:v>781.93896480000001</c:v>
                </c:pt>
                <c:pt idx="19">
                  <c:v>780.96295169999996</c:v>
                </c:pt>
                <c:pt idx="20">
                  <c:v>779.98657230000003</c:v>
                </c:pt>
                <c:pt idx="21">
                  <c:v>779.00982669999996</c:v>
                </c:pt>
                <c:pt idx="22">
                  <c:v>778.03271480000001</c:v>
                </c:pt>
                <c:pt idx="23">
                  <c:v>777.05523679999999</c:v>
                </c:pt>
                <c:pt idx="24">
                  <c:v>775.9376221</c:v>
                </c:pt>
                <c:pt idx="25">
                  <c:v>774.95935059999999</c:v>
                </c:pt>
                <c:pt idx="26">
                  <c:v>773.98071289999996</c:v>
                </c:pt>
                <c:pt idx="27">
                  <c:v>773.00170900000001</c:v>
                </c:pt>
                <c:pt idx="28">
                  <c:v>772.02233890000002</c:v>
                </c:pt>
                <c:pt idx="29">
                  <c:v>771.04260250000004</c:v>
                </c:pt>
                <c:pt idx="30">
                  <c:v>770.0625</c:v>
                </c:pt>
                <c:pt idx="31">
                  <c:v>768.94195560000003</c:v>
                </c:pt>
                <c:pt idx="32">
                  <c:v>767.9610596</c:v>
                </c:pt>
                <c:pt idx="33">
                  <c:v>766.97985840000001</c:v>
                </c:pt>
                <c:pt idx="34">
                  <c:v>765.99823000000004</c:v>
                </c:pt>
                <c:pt idx="35">
                  <c:v>765.01629639999999</c:v>
                </c:pt>
                <c:pt idx="36">
                  <c:v>764.03393549999998</c:v>
                </c:pt>
                <c:pt idx="37">
                  <c:v>763.05126949999999</c:v>
                </c:pt>
                <c:pt idx="38">
                  <c:v>762.06823729999996</c:v>
                </c:pt>
                <c:pt idx="39">
                  <c:v>760.94433590000006</c:v>
                </c:pt>
                <c:pt idx="40">
                  <c:v>759.96051030000001</c:v>
                </c:pt>
                <c:pt idx="41">
                  <c:v>758.97631839999997</c:v>
                </c:pt>
                <c:pt idx="42">
                  <c:v>757.99182129999997</c:v>
                </c:pt>
                <c:pt idx="43">
                  <c:v>757.00689699999998</c:v>
                </c:pt>
                <c:pt idx="44">
                  <c:v>756.02166750000004</c:v>
                </c:pt>
                <c:pt idx="45">
                  <c:v>755.03607179999995</c:v>
                </c:pt>
                <c:pt idx="46">
                  <c:v>754.05010990000005</c:v>
                </c:pt>
                <c:pt idx="47">
                  <c:v>753.06378170000005</c:v>
                </c:pt>
                <c:pt idx="48">
                  <c:v>751.93615720000003</c:v>
                </c:pt>
                <c:pt idx="49">
                  <c:v>750.9490356</c:v>
                </c:pt>
                <c:pt idx="50">
                  <c:v>749.96160889999999</c:v>
                </c:pt>
                <c:pt idx="51">
                  <c:v>748.97381589999998</c:v>
                </c:pt>
                <c:pt idx="52">
                  <c:v>747.98571779999997</c:v>
                </c:pt>
                <c:pt idx="53">
                  <c:v>746.99719240000002</c:v>
                </c:pt>
                <c:pt idx="54">
                  <c:v>746.00836179999999</c:v>
                </c:pt>
                <c:pt idx="55">
                  <c:v>745.01916500000004</c:v>
                </c:pt>
                <c:pt idx="56">
                  <c:v>744.02960210000003</c:v>
                </c:pt>
                <c:pt idx="57">
                  <c:v>743.03973389999999</c:v>
                </c:pt>
                <c:pt idx="58">
                  <c:v>742.04949950000002</c:v>
                </c:pt>
                <c:pt idx="59">
                  <c:v>741.05889890000003</c:v>
                </c:pt>
                <c:pt idx="60">
                  <c:v>740.06793210000001</c:v>
                </c:pt>
                <c:pt idx="61">
                  <c:v>738.93499759999997</c:v>
                </c:pt>
                <c:pt idx="62">
                  <c:v>737.94329830000004</c:v>
                </c:pt>
                <c:pt idx="63">
                  <c:v>736.95123290000004</c:v>
                </c:pt>
                <c:pt idx="64">
                  <c:v>735.95886229999996</c:v>
                </c:pt>
                <c:pt idx="65">
                  <c:v>734.96612549999998</c:v>
                </c:pt>
                <c:pt idx="66">
                  <c:v>733.97302249999996</c:v>
                </c:pt>
                <c:pt idx="67">
                  <c:v>732.97961429999998</c:v>
                </c:pt>
                <c:pt idx="68">
                  <c:v>731.98583980000001</c:v>
                </c:pt>
                <c:pt idx="69">
                  <c:v>730.99169919999997</c:v>
                </c:pt>
                <c:pt idx="70">
                  <c:v>729.99725339999998</c:v>
                </c:pt>
                <c:pt idx="71">
                  <c:v>729.00244139999995</c:v>
                </c:pt>
                <c:pt idx="72">
                  <c:v>728.00726320000001</c:v>
                </c:pt>
                <c:pt idx="73">
                  <c:v>727.0117798</c:v>
                </c:pt>
                <c:pt idx="74">
                  <c:v>726.01593019999996</c:v>
                </c:pt>
                <c:pt idx="75">
                  <c:v>725.0197144</c:v>
                </c:pt>
                <c:pt idx="76">
                  <c:v>724.02319339999997</c:v>
                </c:pt>
                <c:pt idx="77">
                  <c:v>723.02630620000002</c:v>
                </c:pt>
                <c:pt idx="78">
                  <c:v>722.0291138</c:v>
                </c:pt>
                <c:pt idx="79">
                  <c:v>721.03155519999996</c:v>
                </c:pt>
                <c:pt idx="80">
                  <c:v>720.03369139999995</c:v>
                </c:pt>
                <c:pt idx="81">
                  <c:v>719.03546140000003</c:v>
                </c:pt>
                <c:pt idx="82">
                  <c:v>718.03686519999997</c:v>
                </c:pt>
                <c:pt idx="83">
                  <c:v>717.03796390000002</c:v>
                </c:pt>
                <c:pt idx="84">
                  <c:v>716.03869629999997</c:v>
                </c:pt>
                <c:pt idx="85">
                  <c:v>715.03912349999996</c:v>
                </c:pt>
                <c:pt idx="86">
                  <c:v>714.0391846</c:v>
                </c:pt>
                <c:pt idx="87">
                  <c:v>713.0389404</c:v>
                </c:pt>
                <c:pt idx="88">
                  <c:v>712.03833010000005</c:v>
                </c:pt>
                <c:pt idx="89">
                  <c:v>711.03741460000003</c:v>
                </c:pt>
                <c:pt idx="90">
                  <c:v>710.03613280000002</c:v>
                </c:pt>
                <c:pt idx="91">
                  <c:v>709.03454590000001</c:v>
                </c:pt>
                <c:pt idx="92">
                  <c:v>708.03259279999997</c:v>
                </c:pt>
                <c:pt idx="93">
                  <c:v>707.03033449999998</c:v>
                </c:pt>
                <c:pt idx="94">
                  <c:v>706.02770999999996</c:v>
                </c:pt>
                <c:pt idx="95">
                  <c:v>705.02478029999997</c:v>
                </c:pt>
                <c:pt idx="96">
                  <c:v>704.02148439999996</c:v>
                </c:pt>
                <c:pt idx="97">
                  <c:v>703.01788329999999</c:v>
                </c:pt>
                <c:pt idx="98">
                  <c:v>702.01397710000003</c:v>
                </c:pt>
                <c:pt idx="99">
                  <c:v>701.00970459999996</c:v>
                </c:pt>
                <c:pt idx="100">
                  <c:v>700.00512700000002</c:v>
                </c:pt>
                <c:pt idx="101">
                  <c:v>699.00018309999996</c:v>
                </c:pt>
                <c:pt idx="102">
                  <c:v>697.99493410000002</c:v>
                </c:pt>
                <c:pt idx="103">
                  <c:v>696.98931879999998</c:v>
                </c:pt>
                <c:pt idx="104">
                  <c:v>695.98339840000006</c:v>
                </c:pt>
                <c:pt idx="105">
                  <c:v>694.97717290000003</c:v>
                </c:pt>
                <c:pt idx="106">
                  <c:v>693.9705811</c:v>
                </c:pt>
                <c:pt idx="107">
                  <c:v>692.96368410000002</c:v>
                </c:pt>
                <c:pt idx="108">
                  <c:v>691.95648189999997</c:v>
                </c:pt>
                <c:pt idx="109">
                  <c:v>690.94891359999997</c:v>
                </c:pt>
                <c:pt idx="110">
                  <c:v>689.94104000000004</c:v>
                </c:pt>
                <c:pt idx="111">
                  <c:v>688.93280030000005</c:v>
                </c:pt>
                <c:pt idx="112">
                  <c:v>688.06835939999996</c:v>
                </c:pt>
                <c:pt idx="113">
                  <c:v>687.05957030000002</c:v>
                </c:pt>
                <c:pt idx="114">
                  <c:v>686.05041500000004</c:v>
                </c:pt>
                <c:pt idx="115">
                  <c:v>685.04095459999996</c:v>
                </c:pt>
                <c:pt idx="116">
                  <c:v>684.03118900000004</c:v>
                </c:pt>
                <c:pt idx="117">
                  <c:v>683.02111820000005</c:v>
                </c:pt>
                <c:pt idx="118">
                  <c:v>682.01068120000002</c:v>
                </c:pt>
                <c:pt idx="119">
                  <c:v>680.99993900000004</c:v>
                </c:pt>
                <c:pt idx="120">
                  <c:v>679.98883060000003</c:v>
                </c:pt>
                <c:pt idx="121">
                  <c:v>678.97747800000002</c:v>
                </c:pt>
                <c:pt idx="122">
                  <c:v>677.96575929999995</c:v>
                </c:pt>
                <c:pt idx="123">
                  <c:v>676.95373540000003</c:v>
                </c:pt>
                <c:pt idx="124">
                  <c:v>675.94140630000004</c:v>
                </c:pt>
                <c:pt idx="125">
                  <c:v>674.92871090000006</c:v>
                </c:pt>
                <c:pt idx="126">
                  <c:v>674.06048580000004</c:v>
                </c:pt>
                <c:pt idx="127">
                  <c:v>673.04718019999996</c:v>
                </c:pt>
                <c:pt idx="128">
                  <c:v>672.03363039999999</c:v>
                </c:pt>
                <c:pt idx="129">
                  <c:v>671.0197144</c:v>
                </c:pt>
                <c:pt idx="130">
                  <c:v>670.00549320000005</c:v>
                </c:pt>
                <c:pt idx="131">
                  <c:v>668.99096680000002</c:v>
                </c:pt>
                <c:pt idx="132">
                  <c:v>667.97613530000001</c:v>
                </c:pt>
                <c:pt idx="133">
                  <c:v>666.96099849999996</c:v>
                </c:pt>
                <c:pt idx="134">
                  <c:v>665.94549559999996</c:v>
                </c:pt>
                <c:pt idx="135">
                  <c:v>664.92974849999996</c:v>
                </c:pt>
                <c:pt idx="136">
                  <c:v>664.0587769</c:v>
                </c:pt>
                <c:pt idx="137">
                  <c:v>663.04241939999997</c:v>
                </c:pt>
                <c:pt idx="138">
                  <c:v>662.02575679999995</c:v>
                </c:pt>
                <c:pt idx="139">
                  <c:v>661.00878909999994</c:v>
                </c:pt>
                <c:pt idx="140">
                  <c:v>659.99145510000005</c:v>
                </c:pt>
                <c:pt idx="141">
                  <c:v>658.97381589999998</c:v>
                </c:pt>
                <c:pt idx="142">
                  <c:v>657.95593259999998</c:v>
                </c:pt>
                <c:pt idx="143">
                  <c:v>656.93768309999996</c:v>
                </c:pt>
                <c:pt idx="144">
                  <c:v>656.0646362</c:v>
                </c:pt>
                <c:pt idx="145">
                  <c:v>655.04583739999998</c:v>
                </c:pt>
                <c:pt idx="146">
                  <c:v>654.02673340000001</c:v>
                </c:pt>
                <c:pt idx="147">
                  <c:v>653.00726320000001</c:v>
                </c:pt>
                <c:pt idx="148">
                  <c:v>651.98754880000001</c:v>
                </c:pt>
                <c:pt idx="149">
                  <c:v>650.96746829999995</c:v>
                </c:pt>
                <c:pt idx="150">
                  <c:v>649.9471436</c:v>
                </c:pt>
                <c:pt idx="151">
                  <c:v>649.07232669999996</c:v>
                </c:pt>
                <c:pt idx="152">
                  <c:v>648.05139159999999</c:v>
                </c:pt>
                <c:pt idx="153">
                  <c:v>647.03015140000002</c:v>
                </c:pt>
                <c:pt idx="154">
                  <c:v>646.00860599999999</c:v>
                </c:pt>
                <c:pt idx="155">
                  <c:v>644.98675539999999</c:v>
                </c:pt>
                <c:pt idx="156">
                  <c:v>643.96459960000004</c:v>
                </c:pt>
                <c:pt idx="157">
                  <c:v>642.94219969999995</c:v>
                </c:pt>
                <c:pt idx="158">
                  <c:v>642.06555179999998</c:v>
                </c:pt>
                <c:pt idx="159">
                  <c:v>641.04254149999997</c:v>
                </c:pt>
                <c:pt idx="160">
                  <c:v>640.01922609999997</c:v>
                </c:pt>
                <c:pt idx="161">
                  <c:v>638.99560550000001</c:v>
                </c:pt>
                <c:pt idx="162">
                  <c:v>637.97167969999998</c:v>
                </c:pt>
                <c:pt idx="163">
                  <c:v>636.94750980000003</c:v>
                </c:pt>
                <c:pt idx="164">
                  <c:v>636.06933590000006</c:v>
                </c:pt>
                <c:pt idx="165">
                  <c:v>635.04455570000005</c:v>
                </c:pt>
                <c:pt idx="166">
                  <c:v>634.0194702</c:v>
                </c:pt>
                <c:pt idx="167">
                  <c:v>632.99414060000004</c:v>
                </c:pt>
                <c:pt idx="168">
                  <c:v>631.96844480000004</c:v>
                </c:pt>
                <c:pt idx="169">
                  <c:v>630.94244379999998</c:v>
                </c:pt>
                <c:pt idx="170">
                  <c:v>630.06280519999996</c:v>
                </c:pt>
                <c:pt idx="171">
                  <c:v>629.03631589999998</c:v>
                </c:pt>
                <c:pt idx="172">
                  <c:v>628.00946039999997</c:v>
                </c:pt>
                <c:pt idx="173">
                  <c:v>626.98236080000004</c:v>
                </c:pt>
                <c:pt idx="174">
                  <c:v>625.9549561</c:v>
                </c:pt>
                <c:pt idx="175">
                  <c:v>624.92724610000005</c:v>
                </c:pt>
                <c:pt idx="176">
                  <c:v>624.04614260000005</c:v>
                </c:pt>
                <c:pt idx="177">
                  <c:v>623.01788329999999</c:v>
                </c:pt>
                <c:pt idx="178">
                  <c:v>621.98931879999998</c:v>
                </c:pt>
                <c:pt idx="179">
                  <c:v>620.96044919999997</c:v>
                </c:pt>
                <c:pt idx="180">
                  <c:v>619.93133539999997</c:v>
                </c:pt>
                <c:pt idx="181">
                  <c:v>619.0490112</c:v>
                </c:pt>
                <c:pt idx="182">
                  <c:v>618.01928710000004</c:v>
                </c:pt>
                <c:pt idx="183">
                  <c:v>616.98931879999998</c:v>
                </c:pt>
                <c:pt idx="184">
                  <c:v>615.95904540000004</c:v>
                </c:pt>
                <c:pt idx="185">
                  <c:v>614.92852779999998</c:v>
                </c:pt>
                <c:pt idx="186">
                  <c:v>614.04498290000004</c:v>
                </c:pt>
                <c:pt idx="187">
                  <c:v>613.01385500000004</c:v>
                </c:pt>
                <c:pt idx="188">
                  <c:v>611.98248290000004</c:v>
                </c:pt>
                <c:pt idx="189">
                  <c:v>610.95080570000005</c:v>
                </c:pt>
                <c:pt idx="190">
                  <c:v>610.06628420000004</c:v>
                </c:pt>
                <c:pt idx="191">
                  <c:v>609.03411870000002</c:v>
                </c:pt>
                <c:pt idx="192">
                  <c:v>608.00158690000001</c:v>
                </c:pt>
                <c:pt idx="193">
                  <c:v>606.96881099999996</c:v>
                </c:pt>
                <c:pt idx="194">
                  <c:v>605.93579099999999</c:v>
                </c:pt>
                <c:pt idx="195">
                  <c:v>605.05004880000001</c:v>
                </c:pt>
                <c:pt idx="196">
                  <c:v>604.01647949999995</c:v>
                </c:pt>
                <c:pt idx="197">
                  <c:v>602.98260500000004</c:v>
                </c:pt>
                <c:pt idx="198">
                  <c:v>601.94842530000005</c:v>
                </c:pt>
                <c:pt idx="199">
                  <c:v>601.06176760000005</c:v>
                </c:pt>
                <c:pt idx="200">
                  <c:v>600.02709960000004</c:v>
                </c:pt>
                <c:pt idx="201">
                  <c:v>598.99212650000004</c:v>
                </c:pt>
                <c:pt idx="202">
                  <c:v>597.9568481</c:v>
                </c:pt>
                <c:pt idx="203">
                  <c:v>597.06927489999998</c:v>
                </c:pt>
                <c:pt idx="204">
                  <c:v>596.03344730000003</c:v>
                </c:pt>
                <c:pt idx="205">
                  <c:v>594.99743650000005</c:v>
                </c:pt>
                <c:pt idx="206">
                  <c:v>593.9610596</c:v>
                </c:pt>
                <c:pt idx="207">
                  <c:v>593.07257079999999</c:v>
                </c:pt>
                <c:pt idx="208">
                  <c:v>592.03570560000003</c:v>
                </c:pt>
                <c:pt idx="209">
                  <c:v>590.99853519999999</c:v>
                </c:pt>
                <c:pt idx="210">
                  <c:v>589.96112059999996</c:v>
                </c:pt>
                <c:pt idx="211">
                  <c:v>589.07171630000005</c:v>
                </c:pt>
                <c:pt idx="212">
                  <c:v>588.03375240000003</c:v>
                </c:pt>
                <c:pt idx="213">
                  <c:v>586.99554439999997</c:v>
                </c:pt>
                <c:pt idx="214">
                  <c:v>585.95703130000004</c:v>
                </c:pt>
                <c:pt idx="215">
                  <c:v>585.06671140000003</c:v>
                </c:pt>
                <c:pt idx="216">
                  <c:v>584.02770999999996</c:v>
                </c:pt>
                <c:pt idx="217">
                  <c:v>582.98840329999996</c:v>
                </c:pt>
                <c:pt idx="218">
                  <c:v>581.94885250000004</c:v>
                </c:pt>
                <c:pt idx="219">
                  <c:v>581.05755620000002</c:v>
                </c:pt>
                <c:pt idx="220">
                  <c:v>580.01751709999996</c:v>
                </c:pt>
                <c:pt idx="221">
                  <c:v>578.97717290000003</c:v>
                </c:pt>
                <c:pt idx="222">
                  <c:v>577.93658449999998</c:v>
                </c:pt>
                <c:pt idx="223">
                  <c:v>577.04437259999997</c:v>
                </c:pt>
                <c:pt idx="224">
                  <c:v>576.00329590000001</c:v>
                </c:pt>
                <c:pt idx="225">
                  <c:v>574.96191409999994</c:v>
                </c:pt>
                <c:pt idx="226">
                  <c:v>574.06903079999995</c:v>
                </c:pt>
                <c:pt idx="227">
                  <c:v>573.0271606</c:v>
                </c:pt>
                <c:pt idx="228">
                  <c:v>571.98498540000003</c:v>
                </c:pt>
                <c:pt idx="229">
                  <c:v>570.94256589999998</c:v>
                </c:pt>
                <c:pt idx="230">
                  <c:v>570.04882810000004</c:v>
                </c:pt>
                <c:pt idx="231">
                  <c:v>569.00592040000004</c:v>
                </c:pt>
                <c:pt idx="232">
                  <c:v>567.96270749999996</c:v>
                </c:pt>
                <c:pt idx="233">
                  <c:v>567.06829830000004</c:v>
                </c:pt>
                <c:pt idx="234">
                  <c:v>566.02459720000002</c:v>
                </c:pt>
                <c:pt idx="235">
                  <c:v>564.9806519</c:v>
                </c:pt>
                <c:pt idx="236">
                  <c:v>563.93640140000002</c:v>
                </c:pt>
                <c:pt idx="237">
                  <c:v>563.04113770000004</c:v>
                </c:pt>
                <c:pt idx="238">
                  <c:v>561.99639890000003</c:v>
                </c:pt>
                <c:pt idx="239">
                  <c:v>560.95141599999999</c:v>
                </c:pt>
                <c:pt idx="240">
                  <c:v>560.05554199999995</c:v>
                </c:pt>
                <c:pt idx="241">
                  <c:v>559.01000980000003</c:v>
                </c:pt>
                <c:pt idx="242">
                  <c:v>557.96429439999997</c:v>
                </c:pt>
                <c:pt idx="243">
                  <c:v>557.06774900000005</c:v>
                </c:pt>
                <c:pt idx="244">
                  <c:v>556.02148439999996</c:v>
                </c:pt>
                <c:pt idx="245">
                  <c:v>554.97497559999999</c:v>
                </c:pt>
                <c:pt idx="246">
                  <c:v>553.92822269999999</c:v>
                </c:pt>
                <c:pt idx="247">
                  <c:v>553.03082280000001</c:v>
                </c:pt>
                <c:pt idx="248">
                  <c:v>551.98358150000001</c:v>
                </c:pt>
                <c:pt idx="249">
                  <c:v>550.93603519999999</c:v>
                </c:pt>
                <c:pt idx="250">
                  <c:v>550.03796390000002</c:v>
                </c:pt>
                <c:pt idx="251">
                  <c:v>548.98999019999997</c:v>
                </c:pt>
                <c:pt idx="252">
                  <c:v>547.94177249999996</c:v>
                </c:pt>
                <c:pt idx="253">
                  <c:v>547.04309079999996</c:v>
                </c:pt>
                <c:pt idx="254">
                  <c:v>545.9943237</c:v>
                </c:pt>
                <c:pt idx="255">
                  <c:v>544.94537349999996</c:v>
                </c:pt>
                <c:pt idx="256">
                  <c:v>544.04602050000005</c:v>
                </c:pt>
                <c:pt idx="257">
                  <c:v>542.99658199999999</c:v>
                </c:pt>
                <c:pt idx="258">
                  <c:v>541.94683840000005</c:v>
                </c:pt>
                <c:pt idx="259">
                  <c:v>541.046875</c:v>
                </c:pt>
                <c:pt idx="260">
                  <c:v>539.99670409999999</c:v>
                </c:pt>
                <c:pt idx="261">
                  <c:v>538.94622800000002</c:v>
                </c:pt>
                <c:pt idx="262">
                  <c:v>538.04565430000002</c:v>
                </c:pt>
                <c:pt idx="263">
                  <c:v>536.99475099999995</c:v>
                </c:pt>
                <c:pt idx="264">
                  <c:v>535.94360349999999</c:v>
                </c:pt>
                <c:pt idx="265">
                  <c:v>535.04235840000001</c:v>
                </c:pt>
                <c:pt idx="266">
                  <c:v>533.99072269999999</c:v>
                </c:pt>
                <c:pt idx="267">
                  <c:v>532.93884279999997</c:v>
                </c:pt>
                <c:pt idx="268">
                  <c:v>532.03704830000004</c:v>
                </c:pt>
                <c:pt idx="269">
                  <c:v>530.98468019999996</c:v>
                </c:pt>
                <c:pt idx="270">
                  <c:v>529.93206789999999</c:v>
                </c:pt>
                <c:pt idx="271">
                  <c:v>529.02960210000003</c:v>
                </c:pt>
                <c:pt idx="272">
                  <c:v>527.9765625</c:v>
                </c:pt>
                <c:pt idx="273">
                  <c:v>527.07373050000001</c:v>
                </c:pt>
                <c:pt idx="274">
                  <c:v>526.02020259999995</c:v>
                </c:pt>
                <c:pt idx="275">
                  <c:v>524.96643070000005</c:v>
                </c:pt>
                <c:pt idx="276">
                  <c:v>524.06298830000003</c:v>
                </c:pt>
                <c:pt idx="277">
                  <c:v>523.00872800000002</c:v>
                </c:pt>
                <c:pt idx="278">
                  <c:v>521.95422359999998</c:v>
                </c:pt>
                <c:pt idx="279">
                  <c:v>521.05017090000001</c:v>
                </c:pt>
                <c:pt idx="280">
                  <c:v>519.99523929999998</c:v>
                </c:pt>
                <c:pt idx="281">
                  <c:v>518.94006349999995</c:v>
                </c:pt>
                <c:pt idx="282">
                  <c:v>518.03540039999996</c:v>
                </c:pt>
                <c:pt idx="283">
                  <c:v>516.97979740000005</c:v>
                </c:pt>
                <c:pt idx="284">
                  <c:v>516.07470699999999</c:v>
                </c:pt>
                <c:pt idx="285">
                  <c:v>515.01861570000005</c:v>
                </c:pt>
                <c:pt idx="286">
                  <c:v>513.96228029999997</c:v>
                </c:pt>
                <c:pt idx="287">
                  <c:v>513.05664060000004</c:v>
                </c:pt>
                <c:pt idx="288">
                  <c:v>511.9998779</c:v>
                </c:pt>
                <c:pt idx="289">
                  <c:v>510.94284060000001</c:v>
                </c:pt>
                <c:pt idx="290">
                  <c:v>510.03662109999999</c:v>
                </c:pt>
                <c:pt idx="291">
                  <c:v>508.97915649999999</c:v>
                </c:pt>
                <c:pt idx="292">
                  <c:v>508.07254030000001</c:v>
                </c:pt>
                <c:pt idx="293">
                  <c:v>507.01461790000002</c:v>
                </c:pt>
                <c:pt idx="294">
                  <c:v>505.95645139999999</c:v>
                </c:pt>
                <c:pt idx="295">
                  <c:v>505.04928589999997</c:v>
                </c:pt>
                <c:pt idx="296">
                  <c:v>503.99066160000001</c:v>
                </c:pt>
                <c:pt idx="297">
                  <c:v>502.9318237</c:v>
                </c:pt>
                <c:pt idx="298">
                  <c:v>502.02404790000003</c:v>
                </c:pt>
                <c:pt idx="299">
                  <c:v>500.96475220000002</c:v>
                </c:pt>
                <c:pt idx="300">
                  <c:v>500.0566101</c:v>
                </c:pt>
                <c:pt idx="301">
                  <c:v>498.9968872</c:v>
                </c:pt>
                <c:pt idx="302">
                  <c:v>497.93695070000001</c:v>
                </c:pt>
                <c:pt idx="303">
                  <c:v>497.02822880000002</c:v>
                </c:pt>
                <c:pt idx="304">
                  <c:v>495.96783449999998</c:v>
                </c:pt>
                <c:pt idx="305">
                  <c:v>495.05871580000002</c:v>
                </c:pt>
                <c:pt idx="306">
                  <c:v>493.99789429999998</c:v>
                </c:pt>
                <c:pt idx="307">
                  <c:v>492.93682860000001</c:v>
                </c:pt>
                <c:pt idx="308">
                  <c:v>492.0271606</c:v>
                </c:pt>
                <c:pt idx="309">
                  <c:v>490.96566769999998</c:v>
                </c:pt>
                <c:pt idx="310">
                  <c:v>490.0556335</c:v>
                </c:pt>
                <c:pt idx="311">
                  <c:v>488.99371339999999</c:v>
                </c:pt>
                <c:pt idx="312">
                  <c:v>487.93154909999998</c:v>
                </c:pt>
                <c:pt idx="313">
                  <c:v>487.02096560000001</c:v>
                </c:pt>
                <c:pt idx="314">
                  <c:v>485.95837399999999</c:v>
                </c:pt>
                <c:pt idx="315">
                  <c:v>485.04742429999999</c:v>
                </c:pt>
                <c:pt idx="316">
                  <c:v>483.98440549999998</c:v>
                </c:pt>
                <c:pt idx="317">
                  <c:v>483.0730896</c:v>
                </c:pt>
                <c:pt idx="318">
                  <c:v>482.0096436</c:v>
                </c:pt>
                <c:pt idx="319">
                  <c:v>480.94598389999999</c:v>
                </c:pt>
                <c:pt idx="320">
                  <c:v>480.03411870000002</c:v>
                </c:pt>
                <c:pt idx="321">
                  <c:v>478.97003169999999</c:v>
                </c:pt>
                <c:pt idx="322">
                  <c:v>478.0578003</c:v>
                </c:pt>
                <c:pt idx="323">
                  <c:v>476.99328609999998</c:v>
                </c:pt>
                <c:pt idx="324">
                  <c:v>475.92855830000002</c:v>
                </c:pt>
                <c:pt idx="325">
                  <c:v>475.01577759999998</c:v>
                </c:pt>
                <c:pt idx="326">
                  <c:v>473.95062259999997</c:v>
                </c:pt>
                <c:pt idx="327">
                  <c:v>473.03747559999999</c:v>
                </c:pt>
                <c:pt idx="328">
                  <c:v>471.97192380000001</c:v>
                </c:pt>
                <c:pt idx="329">
                  <c:v>471.0584106</c:v>
                </c:pt>
                <c:pt idx="330">
                  <c:v>469.99246219999998</c:v>
                </c:pt>
                <c:pt idx="331">
                  <c:v>468.92626949999999</c:v>
                </c:pt>
                <c:pt idx="332">
                  <c:v>468.01220699999999</c:v>
                </c:pt>
                <c:pt idx="333">
                  <c:v>466.94561770000001</c:v>
                </c:pt>
                <c:pt idx="334">
                  <c:v>466.03121950000002</c:v>
                </c:pt>
                <c:pt idx="335">
                  <c:v>464.96420289999998</c:v>
                </c:pt>
                <c:pt idx="336">
                  <c:v>464.04943850000001</c:v>
                </c:pt>
                <c:pt idx="337">
                  <c:v>462.98202509999999</c:v>
                </c:pt>
                <c:pt idx="338">
                  <c:v>462.06692500000003</c:v>
                </c:pt>
                <c:pt idx="339">
                  <c:v>460.99911500000002</c:v>
                </c:pt>
                <c:pt idx="340">
                  <c:v>459.93109129999999</c:v>
                </c:pt>
                <c:pt idx="341">
                  <c:v>459.01544189999998</c:v>
                </c:pt>
                <c:pt idx="342">
                  <c:v>457.94702150000001</c:v>
                </c:pt>
                <c:pt idx="343">
                  <c:v>457.0310364</c:v>
                </c:pt>
                <c:pt idx="344">
                  <c:v>455.96218870000001</c:v>
                </c:pt>
                <c:pt idx="345">
                  <c:v>455.04586790000002</c:v>
                </c:pt>
                <c:pt idx="346">
                  <c:v>453.97665410000002</c:v>
                </c:pt>
                <c:pt idx="347">
                  <c:v>453.05996699999997</c:v>
                </c:pt>
                <c:pt idx="348">
                  <c:v>451.9903564</c:v>
                </c:pt>
                <c:pt idx="349">
                  <c:v>451.07333369999998</c:v>
                </c:pt>
                <c:pt idx="350">
                  <c:v>450.00332639999999</c:v>
                </c:pt>
                <c:pt idx="351">
                  <c:v>448.93307499999997</c:v>
                </c:pt>
                <c:pt idx="352">
                  <c:v>448.01553339999998</c:v>
                </c:pt>
                <c:pt idx="353">
                  <c:v>446.94491579999999</c:v>
                </c:pt>
                <c:pt idx="354">
                  <c:v>446.02706910000001</c:v>
                </c:pt>
                <c:pt idx="355">
                  <c:v>444.9560242</c:v>
                </c:pt>
                <c:pt idx="356">
                  <c:v>444.03784180000002</c:v>
                </c:pt>
                <c:pt idx="357">
                  <c:v>442.96643069999999</c:v>
                </c:pt>
                <c:pt idx="358">
                  <c:v>442.04788209999998</c:v>
                </c:pt>
                <c:pt idx="359">
                  <c:v>440.97610470000001</c:v>
                </c:pt>
                <c:pt idx="360">
                  <c:v>440.05725100000001</c:v>
                </c:pt>
                <c:pt idx="361">
                  <c:v>438.98504639999999</c:v>
                </c:pt>
                <c:pt idx="362">
                  <c:v>438.06585689999997</c:v>
                </c:pt>
                <c:pt idx="363">
                  <c:v>436.99328609999998</c:v>
                </c:pt>
                <c:pt idx="364">
                  <c:v>436.07376099999999</c:v>
                </c:pt>
                <c:pt idx="365">
                  <c:v>435.00082400000002</c:v>
                </c:pt>
                <c:pt idx="366">
                  <c:v>433.9276428</c:v>
                </c:pt>
                <c:pt idx="367">
                  <c:v>433.00762939999998</c:v>
                </c:pt>
                <c:pt idx="368">
                  <c:v>431.93408199999999</c:v>
                </c:pt>
                <c:pt idx="369">
                  <c:v>431.01376340000002</c:v>
                </c:pt>
                <c:pt idx="370">
                  <c:v>429.93984990000001</c:v>
                </c:pt>
                <c:pt idx="371">
                  <c:v>429.01916499999999</c:v>
                </c:pt>
                <c:pt idx="372">
                  <c:v>427.94488530000001</c:v>
                </c:pt>
                <c:pt idx="373">
                  <c:v>427.02389529999999</c:v>
                </c:pt>
                <c:pt idx="374">
                  <c:v>425.94921879999998</c:v>
                </c:pt>
                <c:pt idx="375">
                  <c:v>425.02792360000001</c:v>
                </c:pt>
                <c:pt idx="376">
                  <c:v>423.95288090000003</c:v>
                </c:pt>
                <c:pt idx="377">
                  <c:v>423.03125</c:v>
                </c:pt>
                <c:pt idx="378">
                  <c:v>421.95584109999999</c:v>
                </c:pt>
                <c:pt idx="379">
                  <c:v>421.033905</c:v>
                </c:pt>
                <c:pt idx="380">
                  <c:v>419.95809939999998</c:v>
                </c:pt>
                <c:pt idx="381">
                  <c:v>419.03585820000001</c:v>
                </c:pt>
                <c:pt idx="382">
                  <c:v>417.95971680000002</c:v>
                </c:pt>
                <c:pt idx="383">
                  <c:v>417.0371399</c:v>
                </c:pt>
                <c:pt idx="384">
                  <c:v>415.96060180000001</c:v>
                </c:pt>
                <c:pt idx="385">
                  <c:v>415.03771970000003</c:v>
                </c:pt>
                <c:pt idx="386">
                  <c:v>413.96084589999998</c:v>
                </c:pt>
                <c:pt idx="387">
                  <c:v>413.03765870000001</c:v>
                </c:pt>
                <c:pt idx="388">
                  <c:v>411.96041869999999</c:v>
                </c:pt>
                <c:pt idx="389">
                  <c:v>411.03689580000002</c:v>
                </c:pt>
                <c:pt idx="390">
                  <c:v>409.95932010000001</c:v>
                </c:pt>
                <c:pt idx="391">
                  <c:v>409.03549190000001</c:v>
                </c:pt>
                <c:pt idx="392">
                  <c:v>407.95751949999999</c:v>
                </c:pt>
                <c:pt idx="393">
                  <c:v>407.03341669999998</c:v>
                </c:pt>
                <c:pt idx="394">
                  <c:v>405.95507809999998</c:v>
                </c:pt>
                <c:pt idx="395">
                  <c:v>405.03067019999997</c:v>
                </c:pt>
                <c:pt idx="396">
                  <c:v>403.95199580000002</c:v>
                </c:pt>
                <c:pt idx="397">
                  <c:v>403.02725220000002</c:v>
                </c:pt>
                <c:pt idx="398">
                  <c:v>401.94824219999998</c:v>
                </c:pt>
                <c:pt idx="399">
                  <c:v>401.02319340000003</c:v>
                </c:pt>
                <c:pt idx="400">
                  <c:v>399.94381709999999</c:v>
                </c:pt>
                <c:pt idx="401">
                  <c:v>399.01849370000002</c:v>
                </c:pt>
                <c:pt idx="402">
                  <c:v>397.93878169999999</c:v>
                </c:pt>
                <c:pt idx="403">
                  <c:v>397.01315310000001</c:v>
                </c:pt>
                <c:pt idx="404">
                  <c:v>395.93307499999997</c:v>
                </c:pt>
                <c:pt idx="405">
                  <c:v>395.00714110000001</c:v>
                </c:pt>
                <c:pt idx="406">
                  <c:v>393.9266968</c:v>
                </c:pt>
                <c:pt idx="407">
                  <c:v>393.00048829999997</c:v>
                </c:pt>
                <c:pt idx="408">
                  <c:v>392.07412720000002</c:v>
                </c:pt>
                <c:pt idx="409">
                  <c:v>390.99319459999998</c:v>
                </c:pt>
                <c:pt idx="410">
                  <c:v>390.0665588</c:v>
                </c:pt>
                <c:pt idx="411">
                  <c:v>388.98529050000002</c:v>
                </c:pt>
                <c:pt idx="412">
                  <c:v>388.05831910000001</c:v>
                </c:pt>
                <c:pt idx="413">
                  <c:v>386.97671509999998</c:v>
                </c:pt>
                <c:pt idx="414">
                  <c:v>386.04949950000002</c:v>
                </c:pt>
                <c:pt idx="415">
                  <c:v>384.96752930000002</c:v>
                </c:pt>
                <c:pt idx="416">
                  <c:v>384.0400085</c:v>
                </c:pt>
                <c:pt idx="417">
                  <c:v>382.95773320000001</c:v>
                </c:pt>
                <c:pt idx="418">
                  <c:v>382.02990720000003</c:v>
                </c:pt>
                <c:pt idx="419">
                  <c:v>380.94729610000002</c:v>
                </c:pt>
                <c:pt idx="420">
                  <c:v>380.01919559999999</c:v>
                </c:pt>
                <c:pt idx="421">
                  <c:v>378.93624879999999</c:v>
                </c:pt>
                <c:pt idx="422">
                  <c:v>378.00784299999998</c:v>
                </c:pt>
                <c:pt idx="423">
                  <c:v>376.92456049999998</c:v>
                </c:pt>
                <c:pt idx="424">
                  <c:v>375.9959106</c:v>
                </c:pt>
                <c:pt idx="425">
                  <c:v>375.06710820000001</c:v>
                </c:pt>
                <c:pt idx="426">
                  <c:v>373.98333739999998</c:v>
                </c:pt>
                <c:pt idx="427">
                  <c:v>373.05426030000001</c:v>
                </c:pt>
                <c:pt idx="428">
                  <c:v>371.97018430000003</c:v>
                </c:pt>
                <c:pt idx="429">
                  <c:v>371.04080199999999</c:v>
                </c:pt>
                <c:pt idx="430">
                  <c:v>369.95639039999998</c:v>
                </c:pt>
                <c:pt idx="431">
                  <c:v>369.02676389999999</c:v>
                </c:pt>
                <c:pt idx="432">
                  <c:v>367.94201659999999</c:v>
                </c:pt>
                <c:pt idx="433">
                  <c:v>367.01208500000001</c:v>
                </c:pt>
                <c:pt idx="434">
                  <c:v>365.9270325</c:v>
                </c:pt>
                <c:pt idx="435">
                  <c:v>364.99685670000002</c:v>
                </c:pt>
                <c:pt idx="436">
                  <c:v>364.06652830000002</c:v>
                </c:pt>
                <c:pt idx="437">
                  <c:v>362.98098750000003</c:v>
                </c:pt>
                <c:pt idx="438">
                  <c:v>362.05041499999999</c:v>
                </c:pt>
                <c:pt idx="439">
                  <c:v>360.96456910000001</c:v>
                </c:pt>
                <c:pt idx="440">
                  <c:v>360.03369140000001</c:v>
                </c:pt>
                <c:pt idx="441">
                  <c:v>358.94754030000001</c:v>
                </c:pt>
                <c:pt idx="442">
                  <c:v>358.01641849999999</c:v>
                </c:pt>
                <c:pt idx="443">
                  <c:v>356.92993159999997</c:v>
                </c:pt>
                <c:pt idx="444">
                  <c:v>355.99853519999999</c:v>
                </c:pt>
                <c:pt idx="445">
                  <c:v>355.06701659999999</c:v>
                </c:pt>
                <c:pt idx="446">
                  <c:v>353.98007200000001</c:v>
                </c:pt>
                <c:pt idx="447">
                  <c:v>353.04827879999999</c:v>
                </c:pt>
                <c:pt idx="448">
                  <c:v>351.9610596</c:v>
                </c:pt>
                <c:pt idx="449">
                  <c:v>351.02899170000001</c:v>
                </c:pt>
                <c:pt idx="450">
                  <c:v>349.94143680000002</c:v>
                </c:pt>
                <c:pt idx="451">
                  <c:v>349.0091248</c:v>
                </c:pt>
                <c:pt idx="452">
                  <c:v>348.07669069999997</c:v>
                </c:pt>
                <c:pt idx="453">
                  <c:v>346.98870849999997</c:v>
                </c:pt>
                <c:pt idx="454">
                  <c:v>346.0559998</c:v>
                </c:pt>
                <c:pt idx="455">
                  <c:v>344.96771239999998</c:v>
                </c:pt>
                <c:pt idx="456">
                  <c:v>344.03475950000001</c:v>
                </c:pt>
                <c:pt idx="457">
                  <c:v>342.94613650000002</c:v>
                </c:pt>
                <c:pt idx="458">
                  <c:v>342.01293950000002</c:v>
                </c:pt>
                <c:pt idx="459">
                  <c:v>340.92404169999998</c:v>
                </c:pt>
                <c:pt idx="460">
                  <c:v>339.99057010000001</c:v>
                </c:pt>
                <c:pt idx="461">
                  <c:v>339.05697629999997</c:v>
                </c:pt>
                <c:pt idx="462">
                  <c:v>337.96762080000002</c:v>
                </c:pt>
                <c:pt idx="463">
                  <c:v>337.03378300000003</c:v>
                </c:pt>
                <c:pt idx="464">
                  <c:v>335.94415279999998</c:v>
                </c:pt>
                <c:pt idx="465">
                  <c:v>335.01007079999999</c:v>
                </c:pt>
                <c:pt idx="466">
                  <c:v>334.07586670000001</c:v>
                </c:pt>
                <c:pt idx="467">
                  <c:v>332.98577879999999</c:v>
                </c:pt>
                <c:pt idx="468">
                  <c:v>332.05133060000003</c:v>
                </c:pt>
                <c:pt idx="469">
                  <c:v>330.96096799999998</c:v>
                </c:pt>
                <c:pt idx="470">
                  <c:v>330.02627560000002</c:v>
                </c:pt>
                <c:pt idx="471">
                  <c:v>328.93563840000002</c:v>
                </c:pt>
                <c:pt idx="472">
                  <c:v>328.00067139999999</c:v>
                </c:pt>
                <c:pt idx="473">
                  <c:v>327.0656128</c:v>
                </c:pt>
                <c:pt idx="474">
                  <c:v>325.97454829999998</c:v>
                </c:pt>
                <c:pt idx="475">
                  <c:v>325.03921509999998</c:v>
                </c:pt>
                <c:pt idx="476">
                  <c:v>323.94787600000001</c:v>
                </c:pt>
                <c:pt idx="477">
                  <c:v>323.01232909999999</c:v>
                </c:pt>
                <c:pt idx="478">
                  <c:v>322.07666019999999</c:v>
                </c:pt>
                <c:pt idx="479">
                  <c:v>320.98489380000001</c:v>
                </c:pt>
                <c:pt idx="480">
                  <c:v>320.04898070000002</c:v>
                </c:pt>
                <c:pt idx="481">
                  <c:v>318.95693970000002</c:v>
                </c:pt>
                <c:pt idx="482">
                  <c:v>318.0207825</c:v>
                </c:pt>
                <c:pt idx="483">
                  <c:v>316.92846680000002</c:v>
                </c:pt>
                <c:pt idx="484">
                  <c:v>315.9920654</c:v>
                </c:pt>
                <c:pt idx="485">
                  <c:v>315.05557249999998</c:v>
                </c:pt>
                <c:pt idx="486">
                  <c:v>313.9628601</c:v>
                </c:pt>
                <c:pt idx="487">
                  <c:v>313.02612299999998</c:v>
                </c:pt>
                <c:pt idx="488">
                  <c:v>311.93310550000001</c:v>
                </c:pt>
                <c:pt idx="489">
                  <c:v>310.9961548</c:v>
                </c:pt>
                <c:pt idx="490">
                  <c:v>310.05905150000001</c:v>
                </c:pt>
                <c:pt idx="491">
                  <c:v>308.96566769999998</c:v>
                </c:pt>
                <c:pt idx="492">
                  <c:v>308.0283508</c:v>
                </c:pt>
                <c:pt idx="493">
                  <c:v>306.93469240000002</c:v>
                </c:pt>
                <c:pt idx="494">
                  <c:v>305.99716189999998</c:v>
                </c:pt>
                <c:pt idx="495">
                  <c:v>305.0595093</c:v>
                </c:pt>
                <c:pt idx="496">
                  <c:v>303.96545409999999</c:v>
                </c:pt>
                <c:pt idx="497">
                  <c:v>303.02758790000001</c:v>
                </c:pt>
                <c:pt idx="498">
                  <c:v>301.93325809999999</c:v>
                </c:pt>
                <c:pt idx="499">
                  <c:v>300.99514770000002</c:v>
                </c:pt>
                <c:pt idx="500">
                  <c:v>300.05694579999999</c:v>
                </c:pt>
                <c:pt idx="501">
                  <c:v>298.96221919999999</c:v>
                </c:pt>
                <c:pt idx="502">
                  <c:v>298.02380369999997</c:v>
                </c:pt>
                <c:pt idx="503">
                  <c:v>296.928833</c:v>
                </c:pt>
                <c:pt idx="504">
                  <c:v>295.99017329999998</c:v>
                </c:pt>
                <c:pt idx="505">
                  <c:v>295.05142210000002</c:v>
                </c:pt>
                <c:pt idx="506">
                  <c:v>293.95608520000002</c:v>
                </c:pt>
                <c:pt idx="507">
                  <c:v>293.01708980000001</c:v>
                </c:pt>
                <c:pt idx="508">
                  <c:v>292.0780029</c:v>
                </c:pt>
                <c:pt idx="509">
                  <c:v>290.98229980000002</c:v>
                </c:pt>
                <c:pt idx="510">
                  <c:v>290.04299930000002</c:v>
                </c:pt>
                <c:pt idx="511">
                  <c:v>288.94702150000001</c:v>
                </c:pt>
                <c:pt idx="512">
                  <c:v>288.00750729999999</c:v>
                </c:pt>
                <c:pt idx="513">
                  <c:v>287.06787109999999</c:v>
                </c:pt>
                <c:pt idx="514">
                  <c:v>285.9715271</c:v>
                </c:pt>
                <c:pt idx="515">
                  <c:v>285.03170779999999</c:v>
                </c:pt>
                <c:pt idx="516">
                  <c:v>283.93511960000001</c:v>
                </c:pt>
                <c:pt idx="517">
                  <c:v>282.99505620000002</c:v>
                </c:pt>
                <c:pt idx="518">
                  <c:v>282.05493159999997</c:v>
                </c:pt>
                <c:pt idx="519">
                  <c:v>280.95797729999998</c:v>
                </c:pt>
                <c:pt idx="520">
                  <c:v>280.01760860000002</c:v>
                </c:pt>
                <c:pt idx="521">
                  <c:v>279.077179</c:v>
                </c:pt>
                <c:pt idx="522">
                  <c:v>277.97985840000001</c:v>
                </c:pt>
                <c:pt idx="523">
                  <c:v>277.0391846</c:v>
                </c:pt>
                <c:pt idx="524">
                  <c:v>275.94161989999998</c:v>
                </c:pt>
                <c:pt idx="525">
                  <c:v>275.00076289999998</c:v>
                </c:pt>
                <c:pt idx="526">
                  <c:v>274.05981450000002</c:v>
                </c:pt>
                <c:pt idx="527">
                  <c:v>272.9618835</c:v>
                </c:pt>
                <c:pt idx="528">
                  <c:v>272.02072140000001</c:v>
                </c:pt>
                <c:pt idx="529">
                  <c:v>270.92257690000002</c:v>
                </c:pt>
                <c:pt idx="530">
                  <c:v>269.98120119999999</c:v>
                </c:pt>
                <c:pt idx="531">
                  <c:v>269.03973389999999</c:v>
                </c:pt>
                <c:pt idx="532">
                  <c:v>267.9412537</c:v>
                </c:pt>
                <c:pt idx="533">
                  <c:v>266.99957280000001</c:v>
                </c:pt>
                <c:pt idx="534">
                  <c:v>266.05783079999998</c:v>
                </c:pt>
                <c:pt idx="535">
                  <c:v>264.95898440000002</c:v>
                </c:pt>
                <c:pt idx="536">
                  <c:v>264.01702879999999</c:v>
                </c:pt>
                <c:pt idx="537">
                  <c:v>263.07498170000002</c:v>
                </c:pt>
                <c:pt idx="538">
                  <c:v>261.97579960000002</c:v>
                </c:pt>
                <c:pt idx="539">
                  <c:v>261.03356930000001</c:v>
                </c:pt>
                <c:pt idx="540">
                  <c:v>259.93417360000001</c:v>
                </c:pt>
                <c:pt idx="541">
                  <c:v>258.99172970000001</c:v>
                </c:pt>
                <c:pt idx="542">
                  <c:v>258.04919430000001</c:v>
                </c:pt>
                <c:pt idx="543">
                  <c:v>256.94946290000001</c:v>
                </c:pt>
                <c:pt idx="544">
                  <c:v>256.0067444</c:v>
                </c:pt>
                <c:pt idx="545">
                  <c:v>255.06391909999999</c:v>
                </c:pt>
                <c:pt idx="546">
                  <c:v>253.96386720000001</c:v>
                </c:pt>
                <c:pt idx="547">
                  <c:v>253.02085880000001</c:v>
                </c:pt>
                <c:pt idx="548">
                  <c:v>252.07777400000001</c:v>
                </c:pt>
                <c:pt idx="549">
                  <c:v>250.97738649999999</c:v>
                </c:pt>
                <c:pt idx="550">
                  <c:v>250.03410339999999</c:v>
                </c:pt>
                <c:pt idx="551">
                  <c:v>248.93986509999999</c:v>
                </c:pt>
                <c:pt idx="552">
                  <c:v>248.0020294</c:v>
                </c:pt>
                <c:pt idx="553">
                  <c:v>247.06410220000001</c:v>
                </c:pt>
                <c:pt idx="554">
                  <c:v>245.96974180000001</c:v>
                </c:pt>
                <c:pt idx="555">
                  <c:v>245.0316315</c:v>
                </c:pt>
                <c:pt idx="556">
                  <c:v>243.93707280000001</c:v>
                </c:pt>
                <c:pt idx="557">
                  <c:v>242.9987793</c:v>
                </c:pt>
                <c:pt idx="558">
                  <c:v>242.06040949999999</c:v>
                </c:pt>
                <c:pt idx="559">
                  <c:v>240.96553040000001</c:v>
                </c:pt>
                <c:pt idx="560">
                  <c:v>240.02697749999999</c:v>
                </c:pt>
                <c:pt idx="561">
                  <c:v>238.93188480000001</c:v>
                </c:pt>
                <c:pt idx="562">
                  <c:v>237.9931488</c:v>
                </c:pt>
                <c:pt idx="563">
                  <c:v>237.05433650000001</c:v>
                </c:pt>
                <c:pt idx="564">
                  <c:v>235.95895390000001</c:v>
                </c:pt>
                <c:pt idx="565">
                  <c:v>235.0199585</c:v>
                </c:pt>
                <c:pt idx="566">
                  <c:v>233.92436219999999</c:v>
                </c:pt>
                <c:pt idx="567">
                  <c:v>232.98519899999999</c:v>
                </c:pt>
                <c:pt idx="568">
                  <c:v>232.04595950000001</c:v>
                </c:pt>
                <c:pt idx="569">
                  <c:v>230.95007319999999</c:v>
                </c:pt>
                <c:pt idx="570">
                  <c:v>230.01065059999999</c:v>
                </c:pt>
                <c:pt idx="571">
                  <c:v>229.0711517</c:v>
                </c:pt>
                <c:pt idx="572">
                  <c:v>227.97497559999999</c:v>
                </c:pt>
                <c:pt idx="573">
                  <c:v>227.03529359999999</c:v>
                </c:pt>
                <c:pt idx="574">
                  <c:v>225.93891909999999</c:v>
                </c:pt>
                <c:pt idx="575">
                  <c:v>224.99908450000001</c:v>
                </c:pt>
                <c:pt idx="576">
                  <c:v>224.05917360000001</c:v>
                </c:pt>
                <c:pt idx="577">
                  <c:v>222.9625092</c:v>
                </c:pt>
                <c:pt idx="578">
                  <c:v>222.02243039999999</c:v>
                </c:pt>
                <c:pt idx="579">
                  <c:v>220.92556759999999</c:v>
                </c:pt>
                <c:pt idx="580">
                  <c:v>219.985321</c:v>
                </c:pt>
                <c:pt idx="581">
                  <c:v>219.04499820000001</c:v>
                </c:pt>
                <c:pt idx="582">
                  <c:v>217.94786070000001</c:v>
                </c:pt>
                <c:pt idx="583">
                  <c:v>217.00738530000001</c:v>
                </c:pt>
                <c:pt idx="584">
                  <c:v>216.0668182</c:v>
                </c:pt>
                <c:pt idx="585">
                  <c:v>214.96940609999999</c:v>
                </c:pt>
                <c:pt idx="586">
                  <c:v>214.02868649999999</c:v>
                </c:pt>
                <c:pt idx="587">
                  <c:v>212.93109129999999</c:v>
                </c:pt>
                <c:pt idx="588">
                  <c:v>211.99021909999999</c:v>
                </c:pt>
                <c:pt idx="589">
                  <c:v>211.0492706</c:v>
                </c:pt>
                <c:pt idx="590">
                  <c:v>209.95140079999999</c:v>
                </c:pt>
                <c:pt idx="591">
                  <c:v>209.01028439999999</c:v>
                </c:pt>
                <c:pt idx="592">
                  <c:v>208.0691071</c:v>
                </c:pt>
                <c:pt idx="593">
                  <c:v>206.97097780000001</c:v>
                </c:pt>
                <c:pt idx="594">
                  <c:v>206.02964779999999</c:v>
                </c:pt>
                <c:pt idx="595">
                  <c:v>204.93133539999999</c:v>
                </c:pt>
                <c:pt idx="596">
                  <c:v>203.98983759999999</c:v>
                </c:pt>
                <c:pt idx="597">
                  <c:v>203.04829409999999</c:v>
                </c:pt>
                <c:pt idx="598">
                  <c:v>201.94972229999999</c:v>
                </c:pt>
                <c:pt idx="599">
                  <c:v>201.00801089999999</c:v>
                </c:pt>
                <c:pt idx="600">
                  <c:v>200.0662384</c:v>
                </c:pt>
              </c:numCache>
            </c:numRef>
          </c:xVal>
          <c:yVal>
            <c:numRef>
              <c:f>'All samples'!$H$3:$H$603</c:f>
              <c:numCache>
                <c:formatCode>General</c:formatCode>
                <c:ptCount val="601"/>
                <c:pt idx="0">
                  <c:v>0.12021970749999999</c:v>
                </c:pt>
                <c:pt idx="1">
                  <c:v>0.1160911545</c:v>
                </c:pt>
                <c:pt idx="2">
                  <c:v>9.1517440970000002E-2</c:v>
                </c:pt>
                <c:pt idx="3">
                  <c:v>0.1052141935</c:v>
                </c:pt>
                <c:pt idx="4">
                  <c:v>0.1064268872</c:v>
                </c:pt>
                <c:pt idx="5">
                  <c:v>9.9910438059999995E-2</c:v>
                </c:pt>
                <c:pt idx="6">
                  <c:v>0.10572406650000001</c:v>
                </c:pt>
                <c:pt idx="7">
                  <c:v>9.874833375E-2</c:v>
                </c:pt>
                <c:pt idx="8">
                  <c:v>0.1075032726</c:v>
                </c:pt>
                <c:pt idx="9">
                  <c:v>0.1015821621</c:v>
                </c:pt>
                <c:pt idx="10">
                  <c:v>0.1125529259</c:v>
                </c:pt>
                <c:pt idx="11">
                  <c:v>9.9861763419999999E-2</c:v>
                </c:pt>
                <c:pt idx="12">
                  <c:v>0.10218672450000001</c:v>
                </c:pt>
                <c:pt idx="13">
                  <c:v>9.1082930559999997E-2</c:v>
                </c:pt>
                <c:pt idx="14">
                  <c:v>9.9544629450000005E-2</c:v>
                </c:pt>
                <c:pt idx="15">
                  <c:v>0.113559112</c:v>
                </c:pt>
                <c:pt idx="16">
                  <c:v>9.0580478310000004E-2</c:v>
                </c:pt>
                <c:pt idx="17">
                  <c:v>9.8431073130000005E-2</c:v>
                </c:pt>
                <c:pt idx="18">
                  <c:v>0.1072884724</c:v>
                </c:pt>
                <c:pt idx="19">
                  <c:v>0.10717444869999999</c:v>
                </c:pt>
                <c:pt idx="20">
                  <c:v>0.11413587629999999</c:v>
                </c:pt>
                <c:pt idx="21">
                  <c:v>0.1069345474</c:v>
                </c:pt>
                <c:pt idx="22">
                  <c:v>0.1063716933</c:v>
                </c:pt>
                <c:pt idx="23">
                  <c:v>9.5039479430000004E-2</c:v>
                </c:pt>
                <c:pt idx="24">
                  <c:v>0.11078816649999999</c:v>
                </c:pt>
                <c:pt idx="25">
                  <c:v>0.10831470040000001</c:v>
                </c:pt>
                <c:pt idx="26">
                  <c:v>0.1006292924</c:v>
                </c:pt>
                <c:pt idx="27">
                  <c:v>0.1020079628</c:v>
                </c:pt>
                <c:pt idx="28">
                  <c:v>9.3889094889999997E-2</c:v>
                </c:pt>
                <c:pt idx="29">
                  <c:v>0.1044625193</c:v>
                </c:pt>
                <c:pt idx="30">
                  <c:v>0.1124816164</c:v>
                </c:pt>
                <c:pt idx="31">
                  <c:v>0.1072012857</c:v>
                </c:pt>
                <c:pt idx="32">
                  <c:v>0.10948807000000001</c:v>
                </c:pt>
                <c:pt idx="33">
                  <c:v>0.1004131362</c:v>
                </c:pt>
                <c:pt idx="34">
                  <c:v>0.1110716984</c:v>
                </c:pt>
                <c:pt idx="35">
                  <c:v>0.112116538</c:v>
                </c:pt>
                <c:pt idx="36">
                  <c:v>0.1066537425</c:v>
                </c:pt>
                <c:pt idx="37">
                  <c:v>0.10816165799999999</c:v>
                </c:pt>
                <c:pt idx="38">
                  <c:v>0.105973281</c:v>
                </c:pt>
                <c:pt idx="39">
                  <c:v>0.1141953319</c:v>
                </c:pt>
                <c:pt idx="40">
                  <c:v>0.10980241</c:v>
                </c:pt>
                <c:pt idx="41">
                  <c:v>0.10657750069999999</c:v>
                </c:pt>
                <c:pt idx="42">
                  <c:v>0.1037269086</c:v>
                </c:pt>
                <c:pt idx="43">
                  <c:v>0.1146606505</c:v>
                </c:pt>
                <c:pt idx="44">
                  <c:v>0.1116183847</c:v>
                </c:pt>
                <c:pt idx="45">
                  <c:v>0.1139266193</c:v>
                </c:pt>
                <c:pt idx="46">
                  <c:v>0.1084055677</c:v>
                </c:pt>
                <c:pt idx="47">
                  <c:v>0.1072350889</c:v>
                </c:pt>
                <c:pt idx="48">
                  <c:v>0.1139036343</c:v>
                </c:pt>
                <c:pt idx="49">
                  <c:v>0.11158090079999999</c:v>
                </c:pt>
                <c:pt idx="50">
                  <c:v>0.1136068925</c:v>
                </c:pt>
                <c:pt idx="51">
                  <c:v>0.11260666699999999</c:v>
                </c:pt>
                <c:pt idx="52">
                  <c:v>0.1097216904</c:v>
                </c:pt>
                <c:pt idx="53">
                  <c:v>0.1075550616</c:v>
                </c:pt>
                <c:pt idx="54">
                  <c:v>0.1027800888</c:v>
                </c:pt>
                <c:pt idx="55">
                  <c:v>0.112528272</c:v>
                </c:pt>
                <c:pt idx="56">
                  <c:v>0.1013873369</c:v>
                </c:pt>
                <c:pt idx="57">
                  <c:v>0.11457416419999999</c:v>
                </c:pt>
                <c:pt idx="58">
                  <c:v>0.1077848971</c:v>
                </c:pt>
                <c:pt idx="59">
                  <c:v>0.11159361900000001</c:v>
                </c:pt>
                <c:pt idx="60">
                  <c:v>0.10879966620000001</c:v>
                </c:pt>
                <c:pt idx="61">
                  <c:v>0.1109721214</c:v>
                </c:pt>
                <c:pt idx="62">
                  <c:v>0.105852142</c:v>
                </c:pt>
                <c:pt idx="63">
                  <c:v>0.1184266806</c:v>
                </c:pt>
                <c:pt idx="64">
                  <c:v>0.11361411959999999</c:v>
                </c:pt>
                <c:pt idx="65">
                  <c:v>0.10832592839999999</c:v>
                </c:pt>
                <c:pt idx="66">
                  <c:v>0.1160256192</c:v>
                </c:pt>
                <c:pt idx="67">
                  <c:v>0.1133466363</c:v>
                </c:pt>
                <c:pt idx="68">
                  <c:v>0.1141519025</c:v>
                </c:pt>
                <c:pt idx="69">
                  <c:v>0.1134481058</c:v>
                </c:pt>
                <c:pt idx="70">
                  <c:v>0.1091539487</c:v>
                </c:pt>
                <c:pt idx="71">
                  <c:v>0.1136307344</c:v>
                </c:pt>
                <c:pt idx="72">
                  <c:v>0.10760530829999999</c:v>
                </c:pt>
                <c:pt idx="73">
                  <c:v>0.1097006276</c:v>
                </c:pt>
                <c:pt idx="74">
                  <c:v>0.1194566339</c:v>
                </c:pt>
                <c:pt idx="75">
                  <c:v>0.11744078249999999</c:v>
                </c:pt>
                <c:pt idx="76">
                  <c:v>0.1172128096</c:v>
                </c:pt>
                <c:pt idx="77">
                  <c:v>0.117787011</c:v>
                </c:pt>
                <c:pt idx="78">
                  <c:v>0.1119588614</c:v>
                </c:pt>
                <c:pt idx="79">
                  <c:v>0.1159568131</c:v>
                </c:pt>
                <c:pt idx="80">
                  <c:v>0.11808214340000001</c:v>
                </c:pt>
                <c:pt idx="81">
                  <c:v>0.1184141636</c:v>
                </c:pt>
                <c:pt idx="82">
                  <c:v>0.11726170029999999</c:v>
                </c:pt>
                <c:pt idx="83">
                  <c:v>0.1182977632</c:v>
                </c:pt>
                <c:pt idx="84">
                  <c:v>0.1171703264</c:v>
                </c:pt>
                <c:pt idx="85">
                  <c:v>0.11624827240000001</c:v>
                </c:pt>
                <c:pt idx="86">
                  <c:v>0.1171781197</c:v>
                </c:pt>
                <c:pt idx="87">
                  <c:v>0.1177889109</c:v>
                </c:pt>
                <c:pt idx="88">
                  <c:v>0.1184157953</c:v>
                </c:pt>
                <c:pt idx="89">
                  <c:v>0.11940745260000001</c:v>
                </c:pt>
                <c:pt idx="90">
                  <c:v>0.1160846576</c:v>
                </c:pt>
                <c:pt idx="91">
                  <c:v>0.11487815530000001</c:v>
                </c:pt>
                <c:pt idx="92">
                  <c:v>0.11672019209999999</c:v>
                </c:pt>
                <c:pt idx="93">
                  <c:v>0.1152273417</c:v>
                </c:pt>
                <c:pt idx="94">
                  <c:v>0.1155084074</c:v>
                </c:pt>
                <c:pt idx="95">
                  <c:v>0.11974199119999999</c:v>
                </c:pt>
                <c:pt idx="96">
                  <c:v>0.1253602952</c:v>
                </c:pt>
                <c:pt idx="97">
                  <c:v>0.1238123626</c:v>
                </c:pt>
                <c:pt idx="98">
                  <c:v>0.1221438497</c:v>
                </c:pt>
                <c:pt idx="99">
                  <c:v>0.1224598065</c:v>
                </c:pt>
                <c:pt idx="100">
                  <c:v>0.1245756596</c:v>
                </c:pt>
                <c:pt idx="101">
                  <c:v>0.1227190197</c:v>
                </c:pt>
                <c:pt idx="102">
                  <c:v>0.1220942289</c:v>
                </c:pt>
                <c:pt idx="103">
                  <c:v>0.11930561069999999</c:v>
                </c:pt>
                <c:pt idx="104">
                  <c:v>0.1211124733</c:v>
                </c:pt>
                <c:pt idx="105">
                  <c:v>0.12956415120000001</c:v>
                </c:pt>
                <c:pt idx="106">
                  <c:v>0.1238436252</c:v>
                </c:pt>
                <c:pt idx="107">
                  <c:v>0.1270729303</c:v>
                </c:pt>
                <c:pt idx="108">
                  <c:v>0.11902888120000001</c:v>
                </c:pt>
                <c:pt idx="109">
                  <c:v>0.12348479029999999</c:v>
                </c:pt>
                <c:pt idx="110">
                  <c:v>0.1213904992</c:v>
                </c:pt>
                <c:pt idx="111">
                  <c:v>0.1173575446</c:v>
                </c:pt>
                <c:pt idx="112">
                  <c:v>0.1263212413</c:v>
                </c:pt>
                <c:pt idx="113">
                  <c:v>0.12556529050000001</c:v>
                </c:pt>
                <c:pt idx="114">
                  <c:v>0.12844872469999999</c:v>
                </c:pt>
                <c:pt idx="115">
                  <c:v>0.12910091879999999</c:v>
                </c:pt>
                <c:pt idx="116">
                  <c:v>0.1230334714</c:v>
                </c:pt>
                <c:pt idx="117">
                  <c:v>0.12374889109999999</c:v>
                </c:pt>
                <c:pt idx="118">
                  <c:v>0.1281065196</c:v>
                </c:pt>
                <c:pt idx="119">
                  <c:v>0.12797480820000001</c:v>
                </c:pt>
                <c:pt idx="120">
                  <c:v>0.12773616609999999</c:v>
                </c:pt>
                <c:pt idx="121">
                  <c:v>0.12395522</c:v>
                </c:pt>
                <c:pt idx="122">
                  <c:v>0.1282607466</c:v>
                </c:pt>
                <c:pt idx="123">
                  <c:v>0.1293858588</c:v>
                </c:pt>
                <c:pt idx="124">
                  <c:v>0.1252543777</c:v>
                </c:pt>
                <c:pt idx="125">
                  <c:v>0.1311196983</c:v>
                </c:pt>
                <c:pt idx="126">
                  <c:v>0.13001254200000001</c:v>
                </c:pt>
                <c:pt idx="127">
                  <c:v>0.1316240877</c:v>
                </c:pt>
                <c:pt idx="128">
                  <c:v>0.12921313940000001</c:v>
                </c:pt>
                <c:pt idx="129">
                  <c:v>0.1321600825</c:v>
                </c:pt>
                <c:pt idx="130">
                  <c:v>0.1301704347</c:v>
                </c:pt>
                <c:pt idx="131">
                  <c:v>0.1339644045</c:v>
                </c:pt>
                <c:pt idx="132">
                  <c:v>0.1327694505</c:v>
                </c:pt>
                <c:pt idx="133">
                  <c:v>0.131492883</c:v>
                </c:pt>
                <c:pt idx="134">
                  <c:v>0.13432776930000001</c:v>
                </c:pt>
                <c:pt idx="135">
                  <c:v>0.13350586589999999</c:v>
                </c:pt>
                <c:pt idx="136">
                  <c:v>0.13262356820000001</c:v>
                </c:pt>
                <c:pt idx="137">
                  <c:v>0.13511133189999999</c:v>
                </c:pt>
                <c:pt idx="138">
                  <c:v>0.1382384747</c:v>
                </c:pt>
                <c:pt idx="139">
                  <c:v>0.13093541559999999</c:v>
                </c:pt>
                <c:pt idx="140">
                  <c:v>0.1319250911</c:v>
                </c:pt>
                <c:pt idx="141">
                  <c:v>0.1286059916</c:v>
                </c:pt>
                <c:pt idx="142">
                  <c:v>0.13880355659999999</c:v>
                </c:pt>
                <c:pt idx="143">
                  <c:v>0.1374109983</c:v>
                </c:pt>
                <c:pt idx="144">
                  <c:v>0.1320689917</c:v>
                </c:pt>
                <c:pt idx="145">
                  <c:v>0.13819560410000001</c:v>
                </c:pt>
                <c:pt idx="146">
                  <c:v>0.13292956349999999</c:v>
                </c:pt>
                <c:pt idx="147">
                  <c:v>0.1339540035</c:v>
                </c:pt>
                <c:pt idx="148">
                  <c:v>0.13395164909999999</c:v>
                </c:pt>
                <c:pt idx="149">
                  <c:v>0.13554795089999999</c:v>
                </c:pt>
                <c:pt idx="150">
                  <c:v>0.13823349770000001</c:v>
                </c:pt>
                <c:pt idx="151">
                  <c:v>0.1353152245</c:v>
                </c:pt>
                <c:pt idx="152">
                  <c:v>0.13278611000000001</c:v>
                </c:pt>
                <c:pt idx="153">
                  <c:v>0.13374206420000001</c:v>
                </c:pt>
                <c:pt idx="154">
                  <c:v>0.135388121</c:v>
                </c:pt>
                <c:pt idx="155">
                  <c:v>0.13973724840000001</c:v>
                </c:pt>
                <c:pt idx="156">
                  <c:v>0.13781966270000001</c:v>
                </c:pt>
                <c:pt idx="157">
                  <c:v>0.1408744603</c:v>
                </c:pt>
                <c:pt idx="158">
                  <c:v>0.1374225765</c:v>
                </c:pt>
                <c:pt idx="159">
                  <c:v>0.13918215040000001</c:v>
                </c:pt>
                <c:pt idx="160">
                  <c:v>0.14632296559999999</c:v>
                </c:pt>
                <c:pt idx="161">
                  <c:v>0.14222839470000001</c:v>
                </c:pt>
                <c:pt idx="162">
                  <c:v>0.14254277940000001</c:v>
                </c:pt>
                <c:pt idx="163">
                  <c:v>0.1433659941</c:v>
                </c:pt>
                <c:pt idx="164">
                  <c:v>0.1407914311</c:v>
                </c:pt>
                <c:pt idx="165">
                  <c:v>0.14735874530000001</c:v>
                </c:pt>
                <c:pt idx="166">
                  <c:v>0.14244733749999999</c:v>
                </c:pt>
                <c:pt idx="167">
                  <c:v>0.14310121540000001</c:v>
                </c:pt>
                <c:pt idx="168">
                  <c:v>0.14532420039999999</c:v>
                </c:pt>
                <c:pt idx="169">
                  <c:v>0.14455485339999999</c:v>
                </c:pt>
                <c:pt idx="170">
                  <c:v>0.14459630849999999</c:v>
                </c:pt>
                <c:pt idx="171">
                  <c:v>0.14357191320000001</c:v>
                </c:pt>
                <c:pt idx="172">
                  <c:v>0.14165365699999999</c:v>
                </c:pt>
                <c:pt idx="173">
                  <c:v>0.1462641656</c:v>
                </c:pt>
                <c:pt idx="174">
                  <c:v>0.148523286</c:v>
                </c:pt>
                <c:pt idx="175">
                  <c:v>0.14738611879999999</c:v>
                </c:pt>
                <c:pt idx="176">
                  <c:v>0.1464709193</c:v>
                </c:pt>
                <c:pt idx="177">
                  <c:v>0.14560905099999999</c:v>
                </c:pt>
                <c:pt idx="178">
                  <c:v>0.14406253399999999</c:v>
                </c:pt>
                <c:pt idx="179">
                  <c:v>0.14369302989999999</c:v>
                </c:pt>
                <c:pt idx="180">
                  <c:v>0.14506115019999999</c:v>
                </c:pt>
                <c:pt idx="181">
                  <c:v>0.1506633312</c:v>
                </c:pt>
                <c:pt idx="182">
                  <c:v>0.14987070860000001</c:v>
                </c:pt>
                <c:pt idx="183">
                  <c:v>0.1509521455</c:v>
                </c:pt>
                <c:pt idx="184">
                  <c:v>0.1505311131</c:v>
                </c:pt>
                <c:pt idx="185">
                  <c:v>0.1513053328</c:v>
                </c:pt>
                <c:pt idx="186">
                  <c:v>0.1538051963</c:v>
                </c:pt>
                <c:pt idx="187">
                  <c:v>0.15003573889999999</c:v>
                </c:pt>
                <c:pt idx="188">
                  <c:v>0.15283237399999999</c:v>
                </c:pt>
                <c:pt idx="189">
                  <c:v>0.15419740970000001</c:v>
                </c:pt>
                <c:pt idx="190">
                  <c:v>0.15115557609999999</c:v>
                </c:pt>
                <c:pt idx="191">
                  <c:v>0.1525730193</c:v>
                </c:pt>
                <c:pt idx="192">
                  <c:v>0.1523710489</c:v>
                </c:pt>
                <c:pt idx="193">
                  <c:v>0.15148662030000001</c:v>
                </c:pt>
                <c:pt idx="194">
                  <c:v>0.15297695989999999</c:v>
                </c:pt>
                <c:pt idx="195">
                  <c:v>0.15512238440000001</c:v>
                </c:pt>
                <c:pt idx="196">
                  <c:v>0.15483947100000001</c:v>
                </c:pt>
                <c:pt idx="197">
                  <c:v>0.153477326</c:v>
                </c:pt>
                <c:pt idx="198">
                  <c:v>0.15105399489999999</c:v>
                </c:pt>
                <c:pt idx="199">
                  <c:v>0.1557061076</c:v>
                </c:pt>
                <c:pt idx="200">
                  <c:v>0.1506423056</c:v>
                </c:pt>
                <c:pt idx="201">
                  <c:v>0.1570515633</c:v>
                </c:pt>
                <c:pt idx="202">
                  <c:v>0.1567278057</c:v>
                </c:pt>
                <c:pt idx="203">
                  <c:v>0.15649409589999999</c:v>
                </c:pt>
                <c:pt idx="204">
                  <c:v>0.15825900439999999</c:v>
                </c:pt>
                <c:pt idx="205">
                  <c:v>0.15504088999999999</c:v>
                </c:pt>
                <c:pt idx="206">
                  <c:v>0.15704067050000001</c:v>
                </c:pt>
                <c:pt idx="207">
                  <c:v>0.15700407329999999</c:v>
                </c:pt>
                <c:pt idx="208">
                  <c:v>0.1537062377</c:v>
                </c:pt>
                <c:pt idx="209">
                  <c:v>0.15733948349999999</c:v>
                </c:pt>
                <c:pt idx="210">
                  <c:v>0.15798112750000001</c:v>
                </c:pt>
                <c:pt idx="211">
                  <c:v>0.1572459638</c:v>
                </c:pt>
                <c:pt idx="212">
                  <c:v>0.15893772240000001</c:v>
                </c:pt>
                <c:pt idx="213">
                  <c:v>0.16122297939999999</c:v>
                </c:pt>
                <c:pt idx="214">
                  <c:v>0.1584625244</c:v>
                </c:pt>
                <c:pt idx="215">
                  <c:v>0.15927153829999999</c:v>
                </c:pt>
                <c:pt idx="216">
                  <c:v>0.1601095498</c:v>
                </c:pt>
                <c:pt idx="217">
                  <c:v>0.15933205189999999</c:v>
                </c:pt>
                <c:pt idx="218">
                  <c:v>0.1623320878</c:v>
                </c:pt>
                <c:pt idx="219">
                  <c:v>0.15868681670000001</c:v>
                </c:pt>
                <c:pt idx="220">
                  <c:v>0.156773001</c:v>
                </c:pt>
                <c:pt idx="221">
                  <c:v>0.15854601560000001</c:v>
                </c:pt>
                <c:pt idx="222">
                  <c:v>0.15738210080000001</c:v>
                </c:pt>
                <c:pt idx="223">
                  <c:v>0.16106355189999999</c:v>
                </c:pt>
                <c:pt idx="224">
                  <c:v>0.1610195488</c:v>
                </c:pt>
                <c:pt idx="225">
                  <c:v>0.1624168158</c:v>
                </c:pt>
                <c:pt idx="226">
                  <c:v>0.1609646827</c:v>
                </c:pt>
                <c:pt idx="227">
                  <c:v>0.1621265113</c:v>
                </c:pt>
                <c:pt idx="228">
                  <c:v>0.1612768769</c:v>
                </c:pt>
                <c:pt idx="229">
                  <c:v>0.158637166</c:v>
                </c:pt>
                <c:pt idx="230">
                  <c:v>0.15931957960000001</c:v>
                </c:pt>
                <c:pt idx="231">
                  <c:v>0.1617024094</c:v>
                </c:pt>
                <c:pt idx="232">
                  <c:v>0.16025370359999999</c:v>
                </c:pt>
                <c:pt idx="233">
                  <c:v>0.1602413952</c:v>
                </c:pt>
                <c:pt idx="234">
                  <c:v>0.15854661170000001</c:v>
                </c:pt>
                <c:pt idx="235">
                  <c:v>0.16305461530000001</c:v>
                </c:pt>
                <c:pt idx="236">
                  <c:v>0.15732844169999999</c:v>
                </c:pt>
                <c:pt idx="237">
                  <c:v>0.16265015299999999</c:v>
                </c:pt>
                <c:pt idx="238">
                  <c:v>0.16331186889999999</c:v>
                </c:pt>
                <c:pt idx="239">
                  <c:v>0.16343656179999999</c:v>
                </c:pt>
                <c:pt idx="240">
                  <c:v>0.1641914994</c:v>
                </c:pt>
                <c:pt idx="241">
                  <c:v>0.15706400570000001</c:v>
                </c:pt>
                <c:pt idx="242">
                  <c:v>0.16163749990000001</c:v>
                </c:pt>
                <c:pt idx="243">
                  <c:v>0.15916277470000001</c:v>
                </c:pt>
                <c:pt idx="244">
                  <c:v>0.1610355973</c:v>
                </c:pt>
                <c:pt idx="245">
                  <c:v>0.1589628458</c:v>
                </c:pt>
                <c:pt idx="246">
                  <c:v>0.15863527359999999</c:v>
                </c:pt>
                <c:pt idx="247">
                  <c:v>0.15914735199999999</c:v>
                </c:pt>
                <c:pt idx="248">
                  <c:v>0.1621439308</c:v>
                </c:pt>
                <c:pt idx="249">
                  <c:v>0.1623328775</c:v>
                </c:pt>
                <c:pt idx="250">
                  <c:v>0.16076084970000001</c:v>
                </c:pt>
                <c:pt idx="251">
                  <c:v>0.16013418139999999</c:v>
                </c:pt>
                <c:pt idx="252">
                  <c:v>0.16313540939999999</c:v>
                </c:pt>
                <c:pt idx="253">
                  <c:v>0.1602102369</c:v>
                </c:pt>
                <c:pt idx="254">
                  <c:v>0.15895362199999999</c:v>
                </c:pt>
                <c:pt idx="255">
                  <c:v>0.16092771289999999</c:v>
                </c:pt>
                <c:pt idx="256">
                  <c:v>0.1611061543</c:v>
                </c:pt>
                <c:pt idx="257">
                  <c:v>0.1605025232</c:v>
                </c:pt>
                <c:pt idx="258">
                  <c:v>0.16058766839999999</c:v>
                </c:pt>
                <c:pt idx="259">
                  <c:v>0.15940718349999999</c:v>
                </c:pt>
                <c:pt idx="260">
                  <c:v>0.1603149623</c:v>
                </c:pt>
                <c:pt idx="261">
                  <c:v>0.16059827800000001</c:v>
                </c:pt>
                <c:pt idx="262">
                  <c:v>0.15766358380000001</c:v>
                </c:pt>
                <c:pt idx="263">
                  <c:v>0.15935567019999999</c:v>
                </c:pt>
                <c:pt idx="264">
                  <c:v>0.15736284850000001</c:v>
                </c:pt>
                <c:pt idx="265">
                  <c:v>0.15902894740000001</c:v>
                </c:pt>
                <c:pt idx="266">
                  <c:v>0.15925659240000001</c:v>
                </c:pt>
                <c:pt idx="267">
                  <c:v>0.16001491249999999</c:v>
                </c:pt>
                <c:pt idx="268">
                  <c:v>0.15821649130000001</c:v>
                </c:pt>
                <c:pt idx="269">
                  <c:v>0.15793925519999999</c:v>
                </c:pt>
                <c:pt idx="270">
                  <c:v>0.15769787129999999</c:v>
                </c:pt>
                <c:pt idx="271">
                  <c:v>0.15672668810000001</c:v>
                </c:pt>
                <c:pt idx="272">
                  <c:v>0.1571688205</c:v>
                </c:pt>
                <c:pt idx="273">
                  <c:v>0.15587396919999999</c:v>
                </c:pt>
                <c:pt idx="274">
                  <c:v>0.15698459740000001</c:v>
                </c:pt>
                <c:pt idx="275">
                  <c:v>0.1565212607</c:v>
                </c:pt>
                <c:pt idx="276">
                  <c:v>0.15634521840000001</c:v>
                </c:pt>
                <c:pt idx="277">
                  <c:v>0.15710946919999999</c:v>
                </c:pt>
                <c:pt idx="278">
                  <c:v>0.1573956758</c:v>
                </c:pt>
                <c:pt idx="279">
                  <c:v>0.1544062048</c:v>
                </c:pt>
                <c:pt idx="280">
                  <c:v>0.15677909549999999</c:v>
                </c:pt>
                <c:pt idx="281">
                  <c:v>0.15711322429999999</c:v>
                </c:pt>
                <c:pt idx="282">
                  <c:v>0.15389199549999999</c:v>
                </c:pt>
                <c:pt idx="283">
                  <c:v>0.15403816100000001</c:v>
                </c:pt>
                <c:pt idx="284">
                  <c:v>0.1528767496</c:v>
                </c:pt>
                <c:pt idx="285">
                  <c:v>0.15542799230000001</c:v>
                </c:pt>
                <c:pt idx="286">
                  <c:v>0.15379299220000001</c:v>
                </c:pt>
                <c:pt idx="287">
                  <c:v>0.1558069289</c:v>
                </c:pt>
                <c:pt idx="288">
                  <c:v>0.15556271369999999</c:v>
                </c:pt>
                <c:pt idx="289">
                  <c:v>0.1531726867</c:v>
                </c:pt>
                <c:pt idx="290">
                  <c:v>0.15258577470000001</c:v>
                </c:pt>
                <c:pt idx="291">
                  <c:v>0.15264618399999999</c:v>
                </c:pt>
                <c:pt idx="292">
                  <c:v>0.15253594519999999</c:v>
                </c:pt>
                <c:pt idx="293">
                  <c:v>0.1533856988</c:v>
                </c:pt>
                <c:pt idx="294">
                  <c:v>0.15356464680000001</c:v>
                </c:pt>
                <c:pt idx="295">
                  <c:v>0.1541478634</c:v>
                </c:pt>
                <c:pt idx="296">
                  <c:v>0.14894427360000001</c:v>
                </c:pt>
                <c:pt idx="297">
                  <c:v>0.15106996889999999</c:v>
                </c:pt>
                <c:pt idx="298">
                  <c:v>0.1505144984</c:v>
                </c:pt>
                <c:pt idx="299">
                  <c:v>0.14960953590000001</c:v>
                </c:pt>
                <c:pt idx="300">
                  <c:v>0.15300174059999999</c:v>
                </c:pt>
                <c:pt idx="301">
                  <c:v>0.14916396139999999</c:v>
                </c:pt>
                <c:pt idx="302">
                  <c:v>0.14968883990000001</c:v>
                </c:pt>
                <c:pt idx="303">
                  <c:v>0.14948928359999999</c:v>
                </c:pt>
                <c:pt idx="304">
                  <c:v>0.1506869197</c:v>
                </c:pt>
                <c:pt idx="305">
                  <c:v>0.15016908940000001</c:v>
                </c:pt>
                <c:pt idx="306">
                  <c:v>0.1486516893</c:v>
                </c:pt>
                <c:pt idx="307">
                  <c:v>0.15019524100000001</c:v>
                </c:pt>
                <c:pt idx="308">
                  <c:v>0.14980527760000001</c:v>
                </c:pt>
                <c:pt idx="309">
                  <c:v>0.14879891279999999</c:v>
                </c:pt>
                <c:pt idx="310">
                  <c:v>0.1477653682</c:v>
                </c:pt>
                <c:pt idx="311">
                  <c:v>0.14804108439999999</c:v>
                </c:pt>
                <c:pt idx="312">
                  <c:v>0.14853399989999999</c:v>
                </c:pt>
                <c:pt idx="313">
                  <c:v>0.14858101309999999</c:v>
                </c:pt>
                <c:pt idx="314">
                  <c:v>0.1492176801</c:v>
                </c:pt>
                <c:pt idx="315">
                  <c:v>0.14716696739999999</c:v>
                </c:pt>
                <c:pt idx="316">
                  <c:v>0.14789365230000001</c:v>
                </c:pt>
                <c:pt idx="317">
                  <c:v>0.1482575089</c:v>
                </c:pt>
                <c:pt idx="318">
                  <c:v>0.14761438969999999</c:v>
                </c:pt>
                <c:pt idx="319">
                  <c:v>0.1502170414</c:v>
                </c:pt>
                <c:pt idx="320">
                  <c:v>0.14871872959999999</c:v>
                </c:pt>
                <c:pt idx="321">
                  <c:v>0.1475317776</c:v>
                </c:pt>
                <c:pt idx="322">
                  <c:v>0.14795915779999999</c:v>
                </c:pt>
                <c:pt idx="323">
                  <c:v>0.147037521</c:v>
                </c:pt>
                <c:pt idx="324">
                  <c:v>0.14870481190000001</c:v>
                </c:pt>
                <c:pt idx="325">
                  <c:v>0.146686554</c:v>
                </c:pt>
                <c:pt idx="326">
                  <c:v>0.14973860980000001</c:v>
                </c:pt>
                <c:pt idx="327">
                  <c:v>0.14753811059999999</c:v>
                </c:pt>
                <c:pt idx="328">
                  <c:v>0.1482311338</c:v>
                </c:pt>
                <c:pt idx="329">
                  <c:v>0.14931920169999999</c:v>
                </c:pt>
                <c:pt idx="330">
                  <c:v>0.14902694520000001</c:v>
                </c:pt>
                <c:pt idx="331">
                  <c:v>0.15014296769999999</c:v>
                </c:pt>
                <c:pt idx="332">
                  <c:v>0.1479868144</c:v>
                </c:pt>
                <c:pt idx="333">
                  <c:v>0.14717769620000001</c:v>
                </c:pt>
                <c:pt idx="334">
                  <c:v>0.1495643109</c:v>
                </c:pt>
                <c:pt idx="335">
                  <c:v>0.1503110379</c:v>
                </c:pt>
                <c:pt idx="336">
                  <c:v>0.1489544511</c:v>
                </c:pt>
                <c:pt idx="337">
                  <c:v>0.14719167350000001</c:v>
                </c:pt>
                <c:pt idx="338">
                  <c:v>0.1497814506</c:v>
                </c:pt>
                <c:pt idx="339">
                  <c:v>0.14938516909999999</c:v>
                </c:pt>
                <c:pt idx="340">
                  <c:v>0.14908108119999999</c:v>
                </c:pt>
                <c:pt idx="341">
                  <c:v>0.15029431879999999</c:v>
                </c:pt>
                <c:pt idx="342">
                  <c:v>0.1493822783</c:v>
                </c:pt>
                <c:pt idx="343">
                  <c:v>0.14878389240000001</c:v>
                </c:pt>
                <c:pt idx="344">
                  <c:v>0.1512246579</c:v>
                </c:pt>
                <c:pt idx="345">
                  <c:v>0.14975722129999999</c:v>
                </c:pt>
                <c:pt idx="346">
                  <c:v>0.14726641770000001</c:v>
                </c:pt>
                <c:pt idx="347">
                  <c:v>0.14998549219999999</c:v>
                </c:pt>
                <c:pt idx="348">
                  <c:v>0.15112261469999999</c:v>
                </c:pt>
                <c:pt idx="349">
                  <c:v>0.14875519279999999</c:v>
                </c:pt>
                <c:pt idx="350">
                  <c:v>0.14957657460000001</c:v>
                </c:pt>
                <c:pt idx="351">
                  <c:v>0.150159508</c:v>
                </c:pt>
                <c:pt idx="352">
                  <c:v>0.1500557065</c:v>
                </c:pt>
                <c:pt idx="353">
                  <c:v>0.14954553540000001</c:v>
                </c:pt>
                <c:pt idx="354">
                  <c:v>0.15173515679999999</c:v>
                </c:pt>
                <c:pt idx="355">
                  <c:v>0.14908702670000001</c:v>
                </c:pt>
                <c:pt idx="356">
                  <c:v>0.15064951779999999</c:v>
                </c:pt>
                <c:pt idx="357">
                  <c:v>0.15162085</c:v>
                </c:pt>
                <c:pt idx="358">
                  <c:v>0.150807634</c:v>
                </c:pt>
                <c:pt idx="359">
                  <c:v>0.15079647299999999</c:v>
                </c:pt>
                <c:pt idx="360">
                  <c:v>0.15258069339999999</c:v>
                </c:pt>
                <c:pt idx="361">
                  <c:v>0.1510740072</c:v>
                </c:pt>
                <c:pt idx="362">
                  <c:v>0.1522993594</c:v>
                </c:pt>
                <c:pt idx="363">
                  <c:v>0.15063868459999999</c:v>
                </c:pt>
                <c:pt idx="364">
                  <c:v>0.1514428109</c:v>
                </c:pt>
                <c:pt idx="365">
                  <c:v>0.15202790499999999</c:v>
                </c:pt>
                <c:pt idx="366">
                  <c:v>0.15230900050000001</c:v>
                </c:pt>
                <c:pt idx="367">
                  <c:v>0.15528754889999999</c:v>
                </c:pt>
                <c:pt idx="368">
                  <c:v>0.15423639119999999</c:v>
                </c:pt>
                <c:pt idx="369">
                  <c:v>0.1560280919</c:v>
                </c:pt>
                <c:pt idx="370">
                  <c:v>0.1561482847</c:v>
                </c:pt>
                <c:pt idx="371">
                  <c:v>0.15703022480000001</c:v>
                </c:pt>
                <c:pt idx="372">
                  <c:v>0.15877497199999999</c:v>
                </c:pt>
                <c:pt idx="373">
                  <c:v>0.15819256009999999</c:v>
                </c:pt>
                <c:pt idx="374">
                  <c:v>0.15902857479999999</c:v>
                </c:pt>
                <c:pt idx="375">
                  <c:v>0.15971294050000001</c:v>
                </c:pt>
                <c:pt idx="376">
                  <c:v>0.1586710066</c:v>
                </c:pt>
                <c:pt idx="377">
                  <c:v>0.16012059149999999</c:v>
                </c:pt>
                <c:pt idx="378">
                  <c:v>0.161964789</c:v>
                </c:pt>
                <c:pt idx="379">
                  <c:v>0.1643621773</c:v>
                </c:pt>
                <c:pt idx="380">
                  <c:v>0.16344380380000001</c:v>
                </c:pt>
                <c:pt idx="381">
                  <c:v>0.1685504615</c:v>
                </c:pt>
                <c:pt idx="382">
                  <c:v>0.16815739869999999</c:v>
                </c:pt>
                <c:pt idx="383">
                  <c:v>0.16746717689999999</c:v>
                </c:pt>
                <c:pt idx="384">
                  <c:v>0.17275929449999999</c:v>
                </c:pt>
                <c:pt idx="385">
                  <c:v>0.17520770429999999</c:v>
                </c:pt>
                <c:pt idx="386">
                  <c:v>0.18024720250000001</c:v>
                </c:pt>
                <c:pt idx="387">
                  <c:v>0.1838759482</c:v>
                </c:pt>
                <c:pt idx="388">
                  <c:v>0.19007743899999999</c:v>
                </c:pt>
                <c:pt idx="389">
                  <c:v>0.19414749740000001</c:v>
                </c:pt>
                <c:pt idx="390">
                  <c:v>0.2038379759</c:v>
                </c:pt>
                <c:pt idx="391">
                  <c:v>0.21004125479999999</c:v>
                </c:pt>
                <c:pt idx="392">
                  <c:v>0.21785974499999999</c:v>
                </c:pt>
                <c:pt idx="393">
                  <c:v>0.22999468449999999</c:v>
                </c:pt>
                <c:pt idx="394">
                  <c:v>0.24066984650000001</c:v>
                </c:pt>
                <c:pt idx="395">
                  <c:v>0.25107815859999999</c:v>
                </c:pt>
                <c:pt idx="396">
                  <c:v>0.26263743639999998</c:v>
                </c:pt>
                <c:pt idx="397">
                  <c:v>0.27424940469999998</c:v>
                </c:pt>
                <c:pt idx="398">
                  <c:v>0.2910781503</c:v>
                </c:pt>
                <c:pt idx="399">
                  <c:v>0.30413088199999999</c:v>
                </c:pt>
                <c:pt idx="400">
                  <c:v>0.3226322532</c:v>
                </c:pt>
                <c:pt idx="401">
                  <c:v>0.34087237720000002</c:v>
                </c:pt>
                <c:pt idx="402">
                  <c:v>0.35390600560000002</c:v>
                </c:pt>
                <c:pt idx="403">
                  <c:v>0.37232816219999998</c:v>
                </c:pt>
                <c:pt idx="404">
                  <c:v>0.38697984810000002</c:v>
                </c:pt>
                <c:pt idx="405">
                  <c:v>0.4130292237</c:v>
                </c:pt>
                <c:pt idx="406">
                  <c:v>0.43332675100000001</c:v>
                </c:pt>
                <c:pt idx="407">
                  <c:v>0.4492696524</c:v>
                </c:pt>
                <c:pt idx="408">
                  <c:v>0.46589151020000003</c:v>
                </c:pt>
                <c:pt idx="409">
                  <c:v>0.48233246800000001</c:v>
                </c:pt>
                <c:pt idx="410">
                  <c:v>0.49630311129999999</c:v>
                </c:pt>
                <c:pt idx="411">
                  <c:v>0.52457457780000005</c:v>
                </c:pt>
                <c:pt idx="412">
                  <c:v>0.53760480879999994</c:v>
                </c:pt>
                <c:pt idx="413">
                  <c:v>0.55802839989999997</c:v>
                </c:pt>
                <c:pt idx="414">
                  <c:v>0.57706129549999996</c:v>
                </c:pt>
                <c:pt idx="415">
                  <c:v>0.59453427790000002</c:v>
                </c:pt>
                <c:pt idx="416">
                  <c:v>0.60433655980000001</c:v>
                </c:pt>
                <c:pt idx="417">
                  <c:v>0.62626802920000002</c:v>
                </c:pt>
                <c:pt idx="418">
                  <c:v>0.64158713820000002</c:v>
                </c:pt>
                <c:pt idx="419">
                  <c:v>0.65657103059999999</c:v>
                </c:pt>
                <c:pt idx="420">
                  <c:v>0.67285579439999998</c:v>
                </c:pt>
                <c:pt idx="421">
                  <c:v>0.68696212769999998</c:v>
                </c:pt>
                <c:pt idx="422">
                  <c:v>0.70446085930000002</c:v>
                </c:pt>
                <c:pt idx="423">
                  <c:v>0.72628647089999998</c:v>
                </c:pt>
                <c:pt idx="424">
                  <c:v>0.73358058930000003</c:v>
                </c:pt>
                <c:pt idx="425">
                  <c:v>0.73446536060000001</c:v>
                </c:pt>
                <c:pt idx="426">
                  <c:v>0.76371365790000001</c:v>
                </c:pt>
                <c:pt idx="427">
                  <c:v>0.78620153670000004</c:v>
                </c:pt>
                <c:pt idx="428">
                  <c:v>0.78497463460000005</c:v>
                </c:pt>
                <c:pt idx="429">
                  <c:v>0.8125143051</c:v>
                </c:pt>
                <c:pt idx="430">
                  <c:v>0.80479419230000004</c:v>
                </c:pt>
                <c:pt idx="431">
                  <c:v>0.81857001780000005</c:v>
                </c:pt>
                <c:pt idx="432">
                  <c:v>0.8870341182</c:v>
                </c:pt>
                <c:pt idx="433">
                  <c:v>0.88904380800000005</c:v>
                </c:pt>
                <c:pt idx="434">
                  <c:v>0.90774458650000001</c:v>
                </c:pt>
                <c:pt idx="435">
                  <c:v>0.86633163690000003</c:v>
                </c:pt>
                <c:pt idx="436">
                  <c:v>0.93441838030000002</c:v>
                </c:pt>
                <c:pt idx="437">
                  <c:v>0.95454305409999995</c:v>
                </c:pt>
                <c:pt idx="438">
                  <c:v>0.96827632190000001</c:v>
                </c:pt>
                <c:pt idx="439">
                  <c:v>0.99695485829999997</c:v>
                </c:pt>
                <c:pt idx="440">
                  <c:v>0.9926154613</c:v>
                </c:pt>
                <c:pt idx="441">
                  <c:v>1.0240831379999999</c:v>
                </c:pt>
                <c:pt idx="442">
                  <c:v>1.0057034490000001</c:v>
                </c:pt>
                <c:pt idx="443">
                  <c:v>1.042761922</c:v>
                </c:pt>
                <c:pt idx="444">
                  <c:v>1.098907471</c:v>
                </c:pt>
                <c:pt idx="445">
                  <c:v>1.0708702800000001</c:v>
                </c:pt>
                <c:pt idx="446">
                  <c:v>1.0679190160000001</c:v>
                </c:pt>
                <c:pt idx="447">
                  <c:v>1.125991344</c:v>
                </c:pt>
                <c:pt idx="448">
                  <c:v>1.138697743</c:v>
                </c:pt>
                <c:pt idx="449">
                  <c:v>1.116844773</c:v>
                </c:pt>
                <c:pt idx="450">
                  <c:v>1.1890445949999999</c:v>
                </c:pt>
                <c:pt idx="451">
                  <c:v>1.170101643</c:v>
                </c:pt>
                <c:pt idx="452">
                  <c:v>1.112989545</c:v>
                </c:pt>
                <c:pt idx="453">
                  <c:v>1.2484556440000001</c:v>
                </c:pt>
                <c:pt idx="454">
                  <c:v>1.1763039829999999</c:v>
                </c:pt>
                <c:pt idx="455">
                  <c:v>1.206434011</c:v>
                </c:pt>
                <c:pt idx="456">
                  <c:v>1.1681849959999999</c:v>
                </c:pt>
                <c:pt idx="457">
                  <c:v>1.2532404660000001</c:v>
                </c:pt>
                <c:pt idx="458">
                  <c:v>1.2534508710000001</c:v>
                </c:pt>
                <c:pt idx="459">
                  <c:v>1.2771186830000001</c:v>
                </c:pt>
                <c:pt idx="460">
                  <c:v>1.3121042249999999</c:v>
                </c:pt>
                <c:pt idx="461">
                  <c:v>1.2689666749999999</c:v>
                </c:pt>
                <c:pt idx="462">
                  <c:v>1.26872611</c:v>
                </c:pt>
                <c:pt idx="463">
                  <c:v>1.261585116</c:v>
                </c:pt>
                <c:pt idx="464">
                  <c:v>1.407244921</c:v>
                </c:pt>
                <c:pt idx="465">
                  <c:v>1.3893059489999999</c:v>
                </c:pt>
                <c:pt idx="466">
                  <c:v>1.419934869</c:v>
                </c:pt>
                <c:pt idx="467">
                  <c:v>1.4111493829999999</c:v>
                </c:pt>
                <c:pt idx="468">
                  <c:v>1.305172443</c:v>
                </c:pt>
                <c:pt idx="469">
                  <c:v>1.4004179240000001</c:v>
                </c:pt>
                <c:pt idx="470">
                  <c:v>1.4114923479999999</c:v>
                </c:pt>
                <c:pt idx="471">
                  <c:v>1.434198737</c:v>
                </c:pt>
                <c:pt idx="472">
                  <c:v>1.4491891859999999</c:v>
                </c:pt>
                <c:pt idx="473">
                  <c:v>1.4498307699999999</c:v>
                </c:pt>
                <c:pt idx="474">
                  <c:v>1.5605226759999999</c:v>
                </c:pt>
                <c:pt idx="475">
                  <c:v>1.4819527859999999</c:v>
                </c:pt>
                <c:pt idx="476">
                  <c:v>1.5087934730000001</c:v>
                </c:pt>
                <c:pt idx="477">
                  <c:v>1.4388678070000001</c:v>
                </c:pt>
                <c:pt idx="478">
                  <c:v>1.4873965979999999</c:v>
                </c:pt>
                <c:pt idx="479">
                  <c:v>1.5159058569999999</c:v>
                </c:pt>
                <c:pt idx="480">
                  <c:v>1.6028792860000001</c:v>
                </c:pt>
                <c:pt idx="481">
                  <c:v>1.50336051</c:v>
                </c:pt>
                <c:pt idx="482">
                  <c:v>1.534003735</c:v>
                </c:pt>
                <c:pt idx="483">
                  <c:v>1.544940591</c:v>
                </c:pt>
                <c:pt idx="484">
                  <c:v>1.631731153</c:v>
                </c:pt>
                <c:pt idx="485">
                  <c:v>1.6031807659999999</c:v>
                </c:pt>
                <c:pt idx="486">
                  <c:v>1.470044374</c:v>
                </c:pt>
                <c:pt idx="487">
                  <c:v>1.539583921</c:v>
                </c:pt>
                <c:pt idx="488">
                  <c:v>1.6259782309999999</c:v>
                </c:pt>
                <c:pt idx="489">
                  <c:v>1.581432462</c:v>
                </c:pt>
                <c:pt idx="490">
                  <c:v>1.4411906000000001</c:v>
                </c:pt>
                <c:pt idx="491">
                  <c:v>1.494848132</c:v>
                </c:pt>
                <c:pt idx="492">
                  <c:v>1.6572840209999999</c:v>
                </c:pt>
                <c:pt idx="493">
                  <c:v>1.608972549</c:v>
                </c:pt>
                <c:pt idx="494">
                  <c:v>1.6423681969999999</c:v>
                </c:pt>
                <c:pt idx="495">
                  <c:v>1.6951197389999999</c:v>
                </c:pt>
                <c:pt idx="496">
                  <c:v>1.5771174429999999</c:v>
                </c:pt>
                <c:pt idx="497">
                  <c:v>1.6558862919999999</c:v>
                </c:pt>
                <c:pt idx="498">
                  <c:v>1.6058324580000001</c:v>
                </c:pt>
                <c:pt idx="499">
                  <c:v>1.529652834</c:v>
                </c:pt>
                <c:pt idx="500">
                  <c:v>1.6227012869999999</c:v>
                </c:pt>
                <c:pt idx="501">
                  <c:v>1.617726564</c:v>
                </c:pt>
                <c:pt idx="502">
                  <c:v>1.631521344</c:v>
                </c:pt>
                <c:pt idx="503">
                  <c:v>1.500424623</c:v>
                </c:pt>
                <c:pt idx="504">
                  <c:v>1.581293821</c:v>
                </c:pt>
                <c:pt idx="505">
                  <c:v>1.6410129069999999</c:v>
                </c:pt>
                <c:pt idx="506">
                  <c:v>1.676125884</c:v>
                </c:pt>
                <c:pt idx="507">
                  <c:v>1.586804986</c:v>
                </c:pt>
                <c:pt idx="508">
                  <c:v>1.5675775999999999</c:v>
                </c:pt>
                <c:pt idx="509">
                  <c:v>1.5969152449999999</c:v>
                </c:pt>
                <c:pt idx="510">
                  <c:v>1.5737739799999999</c:v>
                </c:pt>
                <c:pt idx="511">
                  <c:v>1.615164995</c:v>
                </c:pt>
                <c:pt idx="512">
                  <c:v>1.5587431190000001</c:v>
                </c:pt>
                <c:pt idx="513">
                  <c:v>1.5968996289999999</c:v>
                </c:pt>
                <c:pt idx="514">
                  <c:v>1.590405345</c:v>
                </c:pt>
                <c:pt idx="515">
                  <c:v>1.584628105</c:v>
                </c:pt>
                <c:pt idx="516">
                  <c:v>1.5899337529999999</c:v>
                </c:pt>
                <c:pt idx="517">
                  <c:v>1.6124956610000001</c:v>
                </c:pt>
                <c:pt idx="518">
                  <c:v>1.674470305</c:v>
                </c:pt>
                <c:pt idx="519">
                  <c:v>1.6846174</c:v>
                </c:pt>
                <c:pt idx="520">
                  <c:v>1.7109277249999999</c:v>
                </c:pt>
                <c:pt idx="521">
                  <c:v>1.701997757</c:v>
                </c:pt>
                <c:pt idx="522">
                  <c:v>1.623529792</c:v>
                </c:pt>
                <c:pt idx="523">
                  <c:v>1.647988915</c:v>
                </c:pt>
                <c:pt idx="524">
                  <c:v>1.6085419649999999</c:v>
                </c:pt>
                <c:pt idx="525">
                  <c:v>1.635159612</c:v>
                </c:pt>
                <c:pt idx="526">
                  <c:v>1.6592658760000001</c:v>
                </c:pt>
                <c:pt idx="527">
                  <c:v>1.5690692660000001</c:v>
                </c:pt>
                <c:pt idx="528">
                  <c:v>1.622268915</c:v>
                </c:pt>
                <c:pt idx="529">
                  <c:v>1.7013213629999999</c:v>
                </c:pt>
                <c:pt idx="530">
                  <c:v>1.605904698</c:v>
                </c:pt>
                <c:pt idx="531">
                  <c:v>1.779439926</c:v>
                </c:pt>
                <c:pt idx="532">
                  <c:v>1.680921793</c:v>
                </c:pt>
                <c:pt idx="533">
                  <c:v>1.68156302</c:v>
                </c:pt>
                <c:pt idx="534">
                  <c:v>1.631206274</c:v>
                </c:pt>
                <c:pt idx="535">
                  <c:v>1.6772729159999999</c:v>
                </c:pt>
                <c:pt idx="536">
                  <c:v>1.767649531</c:v>
                </c:pt>
                <c:pt idx="537">
                  <c:v>1.623941302</c:v>
                </c:pt>
                <c:pt idx="538">
                  <c:v>1.7081000799999999</c:v>
                </c:pt>
                <c:pt idx="539">
                  <c:v>1.600181699</c:v>
                </c:pt>
                <c:pt idx="540">
                  <c:v>1.6609075069999999</c:v>
                </c:pt>
                <c:pt idx="541">
                  <c:v>1.6875931019999999</c:v>
                </c:pt>
                <c:pt idx="542">
                  <c:v>1.539178371</c:v>
                </c:pt>
                <c:pt idx="543">
                  <c:v>1.558887482</c:v>
                </c:pt>
                <c:pt idx="544">
                  <c:v>1.6436692479999999</c:v>
                </c:pt>
                <c:pt idx="545">
                  <c:v>1.5123085979999999</c:v>
                </c:pt>
                <c:pt idx="546">
                  <c:v>1.7647775409999999</c:v>
                </c:pt>
                <c:pt idx="547">
                  <c:v>1.644819856</c:v>
                </c:pt>
                <c:pt idx="548">
                  <c:v>1.7084889409999999</c:v>
                </c:pt>
                <c:pt idx="549">
                  <c:v>1.633983135</c:v>
                </c:pt>
                <c:pt idx="550">
                  <c:v>1.574307919</c:v>
                </c:pt>
                <c:pt idx="551">
                  <c:v>1.661360621</c:v>
                </c:pt>
                <c:pt idx="552">
                  <c:v>1.6732295749999999</c:v>
                </c:pt>
                <c:pt idx="553">
                  <c:v>1.6556869750000001</c:v>
                </c:pt>
                <c:pt idx="554">
                  <c:v>1.692632318</c:v>
                </c:pt>
                <c:pt idx="555">
                  <c:v>1.648290992</c:v>
                </c:pt>
                <c:pt idx="556">
                  <c:v>1.653943658</c:v>
                </c:pt>
                <c:pt idx="557">
                  <c:v>1.6698600050000001</c:v>
                </c:pt>
                <c:pt idx="558">
                  <c:v>1.6509560350000001</c:v>
                </c:pt>
                <c:pt idx="559">
                  <c:v>1.609995246</c:v>
                </c:pt>
                <c:pt idx="560">
                  <c:v>1.586052179</c:v>
                </c:pt>
                <c:pt idx="561">
                  <c:v>1.7141661640000001</c:v>
                </c:pt>
                <c:pt idx="562">
                  <c:v>1.7065039870000001</c:v>
                </c:pt>
                <c:pt idx="563">
                  <c:v>1.5844320059999999</c:v>
                </c:pt>
                <c:pt idx="564">
                  <c:v>1.6472873690000001</c:v>
                </c:pt>
                <c:pt idx="565">
                  <c:v>2.056693316</c:v>
                </c:pt>
                <c:pt idx="566">
                  <c:v>1.5868188139999999</c:v>
                </c:pt>
                <c:pt idx="567">
                  <c:v>1.9058048729999999</c:v>
                </c:pt>
                <c:pt idx="568">
                  <c:v>1.8149505850000001</c:v>
                </c:pt>
                <c:pt idx="569">
                  <c:v>1.7533432250000001</c:v>
                </c:pt>
                <c:pt idx="570">
                  <c:v>1.9241271019999999</c:v>
                </c:pt>
                <c:pt idx="571">
                  <c:v>2.1190874580000001</c:v>
                </c:pt>
                <c:pt idx="572">
                  <c:v>1.659811258</c:v>
                </c:pt>
                <c:pt idx="573">
                  <c:v>1.6321074959999999</c:v>
                </c:pt>
                <c:pt idx="574">
                  <c:v>1.6707431079999999</c:v>
                </c:pt>
                <c:pt idx="575">
                  <c:v>1.58515501</c:v>
                </c:pt>
                <c:pt idx="576">
                  <c:v>1.621643543</c:v>
                </c:pt>
                <c:pt idx="577">
                  <c:v>1.573994398</c:v>
                </c:pt>
                <c:pt idx="578">
                  <c:v>1.6480187180000001</c:v>
                </c:pt>
                <c:pt idx="579">
                  <c:v>1.6509255169999999</c:v>
                </c:pt>
                <c:pt idx="580">
                  <c:v>1.7038935420000001</c:v>
                </c:pt>
                <c:pt idx="581">
                  <c:v>1.6314603089999999</c:v>
                </c:pt>
                <c:pt idx="582">
                  <c:v>1.5709685090000001</c:v>
                </c:pt>
                <c:pt idx="583">
                  <c:v>1.634097219</c:v>
                </c:pt>
                <c:pt idx="584">
                  <c:v>1.6667232510000001</c:v>
                </c:pt>
                <c:pt idx="585">
                  <c:v>1.5871731039999999</c:v>
                </c:pt>
                <c:pt idx="586">
                  <c:v>1.6166700119999999</c:v>
                </c:pt>
                <c:pt idx="587">
                  <c:v>1.5568330290000001</c:v>
                </c:pt>
                <c:pt idx="588">
                  <c:v>1.678976655</c:v>
                </c:pt>
                <c:pt idx="589">
                  <c:v>1.680895448</c:v>
                </c:pt>
                <c:pt idx="590">
                  <c:v>1.631018877</c:v>
                </c:pt>
                <c:pt idx="591">
                  <c:v>1.538212895</c:v>
                </c:pt>
                <c:pt idx="592">
                  <c:v>1.614648461</c:v>
                </c:pt>
                <c:pt idx="593">
                  <c:v>1.6312804219999999</c:v>
                </c:pt>
                <c:pt idx="594">
                  <c:v>1.727882981</c:v>
                </c:pt>
                <c:pt idx="595">
                  <c:v>1.5493593219999999</c:v>
                </c:pt>
                <c:pt idx="596">
                  <c:v>1.646233439</c:v>
                </c:pt>
                <c:pt idx="597">
                  <c:v>1.566543102</c:v>
                </c:pt>
                <c:pt idx="598">
                  <c:v>1.551839113</c:v>
                </c:pt>
                <c:pt idx="599">
                  <c:v>1.4832326170000001</c:v>
                </c:pt>
                <c:pt idx="600">
                  <c:v>1.618498325</c:v>
                </c:pt>
              </c:numCache>
            </c:numRef>
          </c:yVal>
          <c:smooth val="0"/>
          <c:extLst>
            <c:ext xmlns:c16="http://schemas.microsoft.com/office/drawing/2014/chart" uri="{C3380CC4-5D6E-409C-BE32-E72D297353CC}">
              <c16:uniqueId val="{00000001-A3D2-FD4E-9416-A0CD5FD74E5D}"/>
            </c:ext>
          </c:extLst>
        </c:ser>
        <c:ser>
          <c:idx val="2"/>
          <c:order val="2"/>
          <c:tx>
            <c:v>Au(0.5)-HPA(12)-TiO2</c:v>
          </c:tx>
          <c:spPr>
            <a:ln w="19050" cap="rnd">
              <a:solidFill>
                <a:schemeClr val="accent3"/>
              </a:solidFill>
              <a:round/>
            </a:ln>
            <a:effectLst/>
          </c:spPr>
          <c:marker>
            <c:symbol val="circle"/>
            <c:size val="2"/>
            <c:spPr>
              <a:noFill/>
              <a:ln w="9525">
                <a:noFill/>
              </a:ln>
              <a:effectLst/>
            </c:spPr>
          </c:marker>
          <c:xVal>
            <c:numRef>
              <c:f>'All samples'!$K$3:$K$603</c:f>
              <c:numCache>
                <c:formatCode>General</c:formatCode>
                <c:ptCount val="601"/>
                <c:pt idx="0">
                  <c:v>799.99749759999997</c:v>
                </c:pt>
                <c:pt idx="1">
                  <c:v>799.02838129999998</c:v>
                </c:pt>
                <c:pt idx="2">
                  <c:v>798.05889890000003</c:v>
                </c:pt>
                <c:pt idx="3">
                  <c:v>796.95050049999998</c:v>
                </c:pt>
                <c:pt idx="4">
                  <c:v>795.98022460000004</c:v>
                </c:pt>
                <c:pt idx="5">
                  <c:v>795.00958249999996</c:v>
                </c:pt>
                <c:pt idx="6">
                  <c:v>794.03857419999997</c:v>
                </c:pt>
                <c:pt idx="7">
                  <c:v>793.06713869999999</c:v>
                </c:pt>
                <c:pt idx="8">
                  <c:v>791.95654300000001</c:v>
                </c:pt>
                <c:pt idx="9">
                  <c:v>790.98431400000004</c:v>
                </c:pt>
                <c:pt idx="10">
                  <c:v>790.0117798</c:v>
                </c:pt>
                <c:pt idx="11">
                  <c:v>789.03881839999997</c:v>
                </c:pt>
                <c:pt idx="12">
                  <c:v>788.06549070000005</c:v>
                </c:pt>
                <c:pt idx="13">
                  <c:v>786.95269780000001</c:v>
                </c:pt>
                <c:pt idx="14">
                  <c:v>785.97857669999996</c:v>
                </c:pt>
                <c:pt idx="15">
                  <c:v>785.0040894</c:v>
                </c:pt>
                <c:pt idx="16">
                  <c:v>784.02923580000004</c:v>
                </c:pt>
                <c:pt idx="17">
                  <c:v>783.05401610000001</c:v>
                </c:pt>
                <c:pt idx="18">
                  <c:v>781.93896480000001</c:v>
                </c:pt>
                <c:pt idx="19">
                  <c:v>780.96295169999996</c:v>
                </c:pt>
                <c:pt idx="20">
                  <c:v>779.98657230000003</c:v>
                </c:pt>
                <c:pt idx="21">
                  <c:v>779.00982669999996</c:v>
                </c:pt>
                <c:pt idx="22">
                  <c:v>778.03271480000001</c:v>
                </c:pt>
                <c:pt idx="23">
                  <c:v>777.05523679999999</c:v>
                </c:pt>
                <c:pt idx="24">
                  <c:v>775.9376221</c:v>
                </c:pt>
                <c:pt idx="25">
                  <c:v>774.95935059999999</c:v>
                </c:pt>
                <c:pt idx="26">
                  <c:v>773.98071289999996</c:v>
                </c:pt>
                <c:pt idx="27">
                  <c:v>773.00170900000001</c:v>
                </c:pt>
                <c:pt idx="28">
                  <c:v>772.02233890000002</c:v>
                </c:pt>
                <c:pt idx="29">
                  <c:v>771.04260250000004</c:v>
                </c:pt>
                <c:pt idx="30">
                  <c:v>770.0625</c:v>
                </c:pt>
                <c:pt idx="31">
                  <c:v>768.94195560000003</c:v>
                </c:pt>
                <c:pt idx="32">
                  <c:v>767.9610596</c:v>
                </c:pt>
                <c:pt idx="33">
                  <c:v>766.97985840000001</c:v>
                </c:pt>
                <c:pt idx="34">
                  <c:v>765.99823000000004</c:v>
                </c:pt>
                <c:pt idx="35">
                  <c:v>765.01629639999999</c:v>
                </c:pt>
                <c:pt idx="36">
                  <c:v>764.03393549999998</c:v>
                </c:pt>
                <c:pt idx="37">
                  <c:v>763.05126949999999</c:v>
                </c:pt>
                <c:pt idx="38">
                  <c:v>762.06823729999996</c:v>
                </c:pt>
                <c:pt idx="39">
                  <c:v>760.94433590000006</c:v>
                </c:pt>
                <c:pt idx="40">
                  <c:v>759.96051030000001</c:v>
                </c:pt>
                <c:pt idx="41">
                  <c:v>758.97631839999997</c:v>
                </c:pt>
                <c:pt idx="42">
                  <c:v>757.99182129999997</c:v>
                </c:pt>
                <c:pt idx="43">
                  <c:v>757.00689699999998</c:v>
                </c:pt>
                <c:pt idx="44">
                  <c:v>756.02166750000004</c:v>
                </c:pt>
                <c:pt idx="45">
                  <c:v>755.03607179999995</c:v>
                </c:pt>
                <c:pt idx="46">
                  <c:v>754.05010990000005</c:v>
                </c:pt>
                <c:pt idx="47">
                  <c:v>753.06378170000005</c:v>
                </c:pt>
                <c:pt idx="48">
                  <c:v>751.93615720000003</c:v>
                </c:pt>
                <c:pt idx="49">
                  <c:v>750.9490356</c:v>
                </c:pt>
                <c:pt idx="50">
                  <c:v>749.96160889999999</c:v>
                </c:pt>
                <c:pt idx="51">
                  <c:v>748.97381589999998</c:v>
                </c:pt>
                <c:pt idx="52">
                  <c:v>747.98571779999997</c:v>
                </c:pt>
                <c:pt idx="53">
                  <c:v>746.99719240000002</c:v>
                </c:pt>
                <c:pt idx="54">
                  <c:v>746.00836179999999</c:v>
                </c:pt>
                <c:pt idx="55">
                  <c:v>745.01916500000004</c:v>
                </c:pt>
                <c:pt idx="56">
                  <c:v>744.02960210000003</c:v>
                </c:pt>
                <c:pt idx="57">
                  <c:v>743.03973389999999</c:v>
                </c:pt>
                <c:pt idx="58">
                  <c:v>742.04949950000002</c:v>
                </c:pt>
                <c:pt idx="59">
                  <c:v>741.05889890000003</c:v>
                </c:pt>
                <c:pt idx="60">
                  <c:v>740.06793210000001</c:v>
                </c:pt>
                <c:pt idx="61">
                  <c:v>738.93499759999997</c:v>
                </c:pt>
                <c:pt idx="62">
                  <c:v>737.94329830000004</c:v>
                </c:pt>
                <c:pt idx="63">
                  <c:v>736.95123290000004</c:v>
                </c:pt>
                <c:pt idx="64">
                  <c:v>735.95886229999996</c:v>
                </c:pt>
                <c:pt idx="65">
                  <c:v>734.96612549999998</c:v>
                </c:pt>
                <c:pt idx="66">
                  <c:v>733.97302249999996</c:v>
                </c:pt>
                <c:pt idx="67">
                  <c:v>732.97961429999998</c:v>
                </c:pt>
                <c:pt idx="68">
                  <c:v>731.98583980000001</c:v>
                </c:pt>
                <c:pt idx="69">
                  <c:v>730.99169919999997</c:v>
                </c:pt>
                <c:pt idx="70">
                  <c:v>729.99725339999998</c:v>
                </c:pt>
                <c:pt idx="71">
                  <c:v>729.00244139999995</c:v>
                </c:pt>
                <c:pt idx="72">
                  <c:v>728.00726320000001</c:v>
                </c:pt>
                <c:pt idx="73">
                  <c:v>727.0117798</c:v>
                </c:pt>
                <c:pt idx="74">
                  <c:v>726.01593019999996</c:v>
                </c:pt>
                <c:pt idx="75">
                  <c:v>725.0197144</c:v>
                </c:pt>
                <c:pt idx="76">
                  <c:v>724.02319339999997</c:v>
                </c:pt>
                <c:pt idx="77">
                  <c:v>723.02630620000002</c:v>
                </c:pt>
                <c:pt idx="78">
                  <c:v>722.0291138</c:v>
                </c:pt>
                <c:pt idx="79">
                  <c:v>721.03155519999996</c:v>
                </c:pt>
                <c:pt idx="80">
                  <c:v>720.03369139999995</c:v>
                </c:pt>
                <c:pt idx="81">
                  <c:v>719.03546140000003</c:v>
                </c:pt>
                <c:pt idx="82">
                  <c:v>718.03686519999997</c:v>
                </c:pt>
                <c:pt idx="83">
                  <c:v>717.03796390000002</c:v>
                </c:pt>
                <c:pt idx="84">
                  <c:v>716.03869629999997</c:v>
                </c:pt>
                <c:pt idx="85">
                  <c:v>715.03912349999996</c:v>
                </c:pt>
                <c:pt idx="86">
                  <c:v>714.0391846</c:v>
                </c:pt>
                <c:pt idx="87">
                  <c:v>713.0389404</c:v>
                </c:pt>
                <c:pt idx="88">
                  <c:v>712.03833010000005</c:v>
                </c:pt>
                <c:pt idx="89">
                  <c:v>711.03741460000003</c:v>
                </c:pt>
                <c:pt idx="90">
                  <c:v>710.03613280000002</c:v>
                </c:pt>
                <c:pt idx="91">
                  <c:v>709.03454590000001</c:v>
                </c:pt>
                <c:pt idx="92">
                  <c:v>708.03259279999997</c:v>
                </c:pt>
                <c:pt idx="93">
                  <c:v>707.03033449999998</c:v>
                </c:pt>
                <c:pt idx="94">
                  <c:v>706.02770999999996</c:v>
                </c:pt>
                <c:pt idx="95">
                  <c:v>705.02478029999997</c:v>
                </c:pt>
                <c:pt idx="96">
                  <c:v>704.02148439999996</c:v>
                </c:pt>
                <c:pt idx="97">
                  <c:v>703.01788329999999</c:v>
                </c:pt>
                <c:pt idx="98">
                  <c:v>702.01397710000003</c:v>
                </c:pt>
                <c:pt idx="99">
                  <c:v>701.00970459999996</c:v>
                </c:pt>
                <c:pt idx="100">
                  <c:v>700.00512700000002</c:v>
                </c:pt>
                <c:pt idx="101">
                  <c:v>699.00018309999996</c:v>
                </c:pt>
                <c:pt idx="102">
                  <c:v>697.99493410000002</c:v>
                </c:pt>
                <c:pt idx="103">
                  <c:v>696.98931879999998</c:v>
                </c:pt>
                <c:pt idx="104">
                  <c:v>695.98339840000006</c:v>
                </c:pt>
                <c:pt idx="105">
                  <c:v>694.97717290000003</c:v>
                </c:pt>
                <c:pt idx="106">
                  <c:v>693.9705811</c:v>
                </c:pt>
                <c:pt idx="107">
                  <c:v>692.96368410000002</c:v>
                </c:pt>
                <c:pt idx="108">
                  <c:v>691.95648189999997</c:v>
                </c:pt>
                <c:pt idx="109">
                  <c:v>690.94891359999997</c:v>
                </c:pt>
                <c:pt idx="110">
                  <c:v>689.94104000000004</c:v>
                </c:pt>
                <c:pt idx="111">
                  <c:v>688.93280030000005</c:v>
                </c:pt>
                <c:pt idx="112">
                  <c:v>688.06835939999996</c:v>
                </c:pt>
                <c:pt idx="113">
                  <c:v>687.05957030000002</c:v>
                </c:pt>
                <c:pt idx="114">
                  <c:v>686.05041500000004</c:v>
                </c:pt>
                <c:pt idx="115">
                  <c:v>685.04095459999996</c:v>
                </c:pt>
                <c:pt idx="116">
                  <c:v>684.03118900000004</c:v>
                </c:pt>
                <c:pt idx="117">
                  <c:v>683.02111820000005</c:v>
                </c:pt>
                <c:pt idx="118">
                  <c:v>682.01068120000002</c:v>
                </c:pt>
                <c:pt idx="119">
                  <c:v>680.99993900000004</c:v>
                </c:pt>
                <c:pt idx="120">
                  <c:v>679.98883060000003</c:v>
                </c:pt>
                <c:pt idx="121">
                  <c:v>678.97747800000002</c:v>
                </c:pt>
                <c:pt idx="122">
                  <c:v>677.96575929999995</c:v>
                </c:pt>
                <c:pt idx="123">
                  <c:v>676.95373540000003</c:v>
                </c:pt>
                <c:pt idx="124">
                  <c:v>675.94140630000004</c:v>
                </c:pt>
                <c:pt idx="125">
                  <c:v>674.92871090000006</c:v>
                </c:pt>
                <c:pt idx="126">
                  <c:v>674.06048580000004</c:v>
                </c:pt>
                <c:pt idx="127">
                  <c:v>673.04718019999996</c:v>
                </c:pt>
                <c:pt idx="128">
                  <c:v>672.03363039999999</c:v>
                </c:pt>
                <c:pt idx="129">
                  <c:v>671.0197144</c:v>
                </c:pt>
                <c:pt idx="130">
                  <c:v>670.00549320000005</c:v>
                </c:pt>
                <c:pt idx="131">
                  <c:v>668.99096680000002</c:v>
                </c:pt>
                <c:pt idx="132">
                  <c:v>667.97613530000001</c:v>
                </c:pt>
                <c:pt idx="133">
                  <c:v>666.96099849999996</c:v>
                </c:pt>
                <c:pt idx="134">
                  <c:v>665.94549559999996</c:v>
                </c:pt>
                <c:pt idx="135">
                  <c:v>664.92974849999996</c:v>
                </c:pt>
                <c:pt idx="136">
                  <c:v>664.0587769</c:v>
                </c:pt>
                <c:pt idx="137">
                  <c:v>663.04241939999997</c:v>
                </c:pt>
                <c:pt idx="138">
                  <c:v>662.02575679999995</c:v>
                </c:pt>
                <c:pt idx="139">
                  <c:v>661.00878909999994</c:v>
                </c:pt>
                <c:pt idx="140">
                  <c:v>659.99145510000005</c:v>
                </c:pt>
                <c:pt idx="141">
                  <c:v>658.97381589999998</c:v>
                </c:pt>
                <c:pt idx="142">
                  <c:v>657.95593259999998</c:v>
                </c:pt>
                <c:pt idx="143">
                  <c:v>656.93768309999996</c:v>
                </c:pt>
                <c:pt idx="144">
                  <c:v>656.0646362</c:v>
                </c:pt>
                <c:pt idx="145">
                  <c:v>655.04583739999998</c:v>
                </c:pt>
                <c:pt idx="146">
                  <c:v>654.02673340000001</c:v>
                </c:pt>
                <c:pt idx="147">
                  <c:v>653.00726320000001</c:v>
                </c:pt>
                <c:pt idx="148">
                  <c:v>651.98754880000001</c:v>
                </c:pt>
                <c:pt idx="149">
                  <c:v>650.96746829999995</c:v>
                </c:pt>
                <c:pt idx="150">
                  <c:v>649.9471436</c:v>
                </c:pt>
                <c:pt idx="151">
                  <c:v>649.07232669999996</c:v>
                </c:pt>
                <c:pt idx="152">
                  <c:v>648.05139159999999</c:v>
                </c:pt>
                <c:pt idx="153">
                  <c:v>647.03015140000002</c:v>
                </c:pt>
                <c:pt idx="154">
                  <c:v>646.00860599999999</c:v>
                </c:pt>
                <c:pt idx="155">
                  <c:v>644.98675539999999</c:v>
                </c:pt>
                <c:pt idx="156">
                  <c:v>643.96459960000004</c:v>
                </c:pt>
                <c:pt idx="157">
                  <c:v>642.94219969999995</c:v>
                </c:pt>
                <c:pt idx="158">
                  <c:v>642.06555179999998</c:v>
                </c:pt>
                <c:pt idx="159">
                  <c:v>641.04254149999997</c:v>
                </c:pt>
                <c:pt idx="160">
                  <c:v>640.01922609999997</c:v>
                </c:pt>
                <c:pt idx="161">
                  <c:v>638.99560550000001</c:v>
                </c:pt>
                <c:pt idx="162">
                  <c:v>637.97167969999998</c:v>
                </c:pt>
                <c:pt idx="163">
                  <c:v>636.94750980000003</c:v>
                </c:pt>
                <c:pt idx="164">
                  <c:v>636.06933590000006</c:v>
                </c:pt>
                <c:pt idx="165">
                  <c:v>635.04455570000005</c:v>
                </c:pt>
                <c:pt idx="166">
                  <c:v>634.0194702</c:v>
                </c:pt>
                <c:pt idx="167">
                  <c:v>632.99414060000004</c:v>
                </c:pt>
                <c:pt idx="168">
                  <c:v>631.96844480000004</c:v>
                </c:pt>
                <c:pt idx="169">
                  <c:v>630.94244379999998</c:v>
                </c:pt>
                <c:pt idx="170">
                  <c:v>630.06280519999996</c:v>
                </c:pt>
                <c:pt idx="171">
                  <c:v>629.03631589999998</c:v>
                </c:pt>
                <c:pt idx="172">
                  <c:v>628.00946039999997</c:v>
                </c:pt>
                <c:pt idx="173">
                  <c:v>626.98236080000004</c:v>
                </c:pt>
                <c:pt idx="174">
                  <c:v>625.9549561</c:v>
                </c:pt>
                <c:pt idx="175">
                  <c:v>624.92724610000005</c:v>
                </c:pt>
                <c:pt idx="176">
                  <c:v>624.04614260000005</c:v>
                </c:pt>
                <c:pt idx="177">
                  <c:v>623.01788329999999</c:v>
                </c:pt>
                <c:pt idx="178">
                  <c:v>621.98931879999998</c:v>
                </c:pt>
                <c:pt idx="179">
                  <c:v>620.96044919999997</c:v>
                </c:pt>
                <c:pt idx="180">
                  <c:v>619.93133539999997</c:v>
                </c:pt>
                <c:pt idx="181">
                  <c:v>619.0490112</c:v>
                </c:pt>
                <c:pt idx="182">
                  <c:v>618.01928710000004</c:v>
                </c:pt>
                <c:pt idx="183">
                  <c:v>616.98931879999998</c:v>
                </c:pt>
                <c:pt idx="184">
                  <c:v>615.95904540000004</c:v>
                </c:pt>
                <c:pt idx="185">
                  <c:v>614.92852779999998</c:v>
                </c:pt>
                <c:pt idx="186">
                  <c:v>614.04498290000004</c:v>
                </c:pt>
                <c:pt idx="187">
                  <c:v>613.01385500000004</c:v>
                </c:pt>
                <c:pt idx="188">
                  <c:v>611.98248290000004</c:v>
                </c:pt>
                <c:pt idx="189">
                  <c:v>610.95080570000005</c:v>
                </c:pt>
                <c:pt idx="190">
                  <c:v>610.06628420000004</c:v>
                </c:pt>
                <c:pt idx="191">
                  <c:v>609.03411870000002</c:v>
                </c:pt>
                <c:pt idx="192">
                  <c:v>608.00158690000001</c:v>
                </c:pt>
                <c:pt idx="193">
                  <c:v>606.96881099999996</c:v>
                </c:pt>
                <c:pt idx="194">
                  <c:v>605.93579099999999</c:v>
                </c:pt>
                <c:pt idx="195">
                  <c:v>605.05004880000001</c:v>
                </c:pt>
                <c:pt idx="196">
                  <c:v>604.01647949999995</c:v>
                </c:pt>
                <c:pt idx="197">
                  <c:v>602.98260500000004</c:v>
                </c:pt>
                <c:pt idx="198">
                  <c:v>601.94842530000005</c:v>
                </c:pt>
                <c:pt idx="199">
                  <c:v>601.06176760000005</c:v>
                </c:pt>
                <c:pt idx="200">
                  <c:v>600.02709960000004</c:v>
                </c:pt>
                <c:pt idx="201">
                  <c:v>598.99212650000004</c:v>
                </c:pt>
                <c:pt idx="202">
                  <c:v>597.9568481</c:v>
                </c:pt>
                <c:pt idx="203">
                  <c:v>597.06927489999998</c:v>
                </c:pt>
                <c:pt idx="204">
                  <c:v>596.03344730000003</c:v>
                </c:pt>
                <c:pt idx="205">
                  <c:v>594.99743650000005</c:v>
                </c:pt>
                <c:pt idx="206">
                  <c:v>593.9610596</c:v>
                </c:pt>
                <c:pt idx="207">
                  <c:v>593.07257079999999</c:v>
                </c:pt>
                <c:pt idx="208">
                  <c:v>592.03570560000003</c:v>
                </c:pt>
                <c:pt idx="209">
                  <c:v>590.99853519999999</c:v>
                </c:pt>
                <c:pt idx="210">
                  <c:v>589.96112059999996</c:v>
                </c:pt>
                <c:pt idx="211">
                  <c:v>589.07171630000005</c:v>
                </c:pt>
                <c:pt idx="212">
                  <c:v>588.03375240000003</c:v>
                </c:pt>
                <c:pt idx="213">
                  <c:v>586.99554439999997</c:v>
                </c:pt>
                <c:pt idx="214">
                  <c:v>585.95703130000004</c:v>
                </c:pt>
                <c:pt idx="215">
                  <c:v>585.06671140000003</c:v>
                </c:pt>
                <c:pt idx="216">
                  <c:v>584.02770999999996</c:v>
                </c:pt>
                <c:pt idx="217">
                  <c:v>582.98840329999996</c:v>
                </c:pt>
                <c:pt idx="218">
                  <c:v>581.94885250000004</c:v>
                </c:pt>
                <c:pt idx="219">
                  <c:v>581.05755620000002</c:v>
                </c:pt>
                <c:pt idx="220">
                  <c:v>580.01751709999996</c:v>
                </c:pt>
                <c:pt idx="221">
                  <c:v>578.97717290000003</c:v>
                </c:pt>
                <c:pt idx="222">
                  <c:v>577.93658449999998</c:v>
                </c:pt>
                <c:pt idx="223">
                  <c:v>577.04437259999997</c:v>
                </c:pt>
                <c:pt idx="224">
                  <c:v>576.00329590000001</c:v>
                </c:pt>
                <c:pt idx="225">
                  <c:v>574.96191409999994</c:v>
                </c:pt>
                <c:pt idx="226">
                  <c:v>574.06903079999995</c:v>
                </c:pt>
                <c:pt idx="227">
                  <c:v>573.0271606</c:v>
                </c:pt>
                <c:pt idx="228">
                  <c:v>571.98498540000003</c:v>
                </c:pt>
                <c:pt idx="229">
                  <c:v>570.94256589999998</c:v>
                </c:pt>
                <c:pt idx="230">
                  <c:v>570.04882810000004</c:v>
                </c:pt>
                <c:pt idx="231">
                  <c:v>569.00592040000004</c:v>
                </c:pt>
                <c:pt idx="232">
                  <c:v>567.96270749999996</c:v>
                </c:pt>
                <c:pt idx="233">
                  <c:v>567.06829830000004</c:v>
                </c:pt>
                <c:pt idx="234">
                  <c:v>566.02459720000002</c:v>
                </c:pt>
                <c:pt idx="235">
                  <c:v>564.9806519</c:v>
                </c:pt>
                <c:pt idx="236">
                  <c:v>563.93640140000002</c:v>
                </c:pt>
                <c:pt idx="237">
                  <c:v>563.04113770000004</c:v>
                </c:pt>
                <c:pt idx="238">
                  <c:v>561.99639890000003</c:v>
                </c:pt>
                <c:pt idx="239">
                  <c:v>560.95141599999999</c:v>
                </c:pt>
                <c:pt idx="240">
                  <c:v>560.05554199999995</c:v>
                </c:pt>
                <c:pt idx="241">
                  <c:v>559.01000980000003</c:v>
                </c:pt>
                <c:pt idx="242">
                  <c:v>557.96429439999997</c:v>
                </c:pt>
                <c:pt idx="243">
                  <c:v>557.06774900000005</c:v>
                </c:pt>
                <c:pt idx="244">
                  <c:v>556.02148439999996</c:v>
                </c:pt>
                <c:pt idx="245">
                  <c:v>554.97497559999999</c:v>
                </c:pt>
                <c:pt idx="246">
                  <c:v>553.92822269999999</c:v>
                </c:pt>
                <c:pt idx="247">
                  <c:v>553.03082280000001</c:v>
                </c:pt>
                <c:pt idx="248">
                  <c:v>551.98358150000001</c:v>
                </c:pt>
                <c:pt idx="249">
                  <c:v>550.93603519999999</c:v>
                </c:pt>
                <c:pt idx="250">
                  <c:v>550.03796390000002</c:v>
                </c:pt>
                <c:pt idx="251">
                  <c:v>548.98999019999997</c:v>
                </c:pt>
                <c:pt idx="252">
                  <c:v>547.94177249999996</c:v>
                </c:pt>
                <c:pt idx="253">
                  <c:v>547.04309079999996</c:v>
                </c:pt>
                <c:pt idx="254">
                  <c:v>545.9943237</c:v>
                </c:pt>
                <c:pt idx="255">
                  <c:v>544.94537349999996</c:v>
                </c:pt>
                <c:pt idx="256">
                  <c:v>544.04602050000005</c:v>
                </c:pt>
                <c:pt idx="257">
                  <c:v>542.99658199999999</c:v>
                </c:pt>
                <c:pt idx="258">
                  <c:v>541.94683840000005</c:v>
                </c:pt>
                <c:pt idx="259">
                  <c:v>541.046875</c:v>
                </c:pt>
                <c:pt idx="260">
                  <c:v>539.99670409999999</c:v>
                </c:pt>
                <c:pt idx="261">
                  <c:v>538.94622800000002</c:v>
                </c:pt>
                <c:pt idx="262">
                  <c:v>538.04565430000002</c:v>
                </c:pt>
                <c:pt idx="263">
                  <c:v>536.99475099999995</c:v>
                </c:pt>
                <c:pt idx="264">
                  <c:v>535.94360349999999</c:v>
                </c:pt>
                <c:pt idx="265">
                  <c:v>535.04235840000001</c:v>
                </c:pt>
                <c:pt idx="266">
                  <c:v>533.99072269999999</c:v>
                </c:pt>
                <c:pt idx="267">
                  <c:v>532.93884279999997</c:v>
                </c:pt>
                <c:pt idx="268">
                  <c:v>532.03704830000004</c:v>
                </c:pt>
                <c:pt idx="269">
                  <c:v>530.98468019999996</c:v>
                </c:pt>
                <c:pt idx="270">
                  <c:v>529.93206789999999</c:v>
                </c:pt>
                <c:pt idx="271">
                  <c:v>529.02960210000003</c:v>
                </c:pt>
                <c:pt idx="272">
                  <c:v>527.9765625</c:v>
                </c:pt>
                <c:pt idx="273">
                  <c:v>527.07373050000001</c:v>
                </c:pt>
                <c:pt idx="274">
                  <c:v>526.02020259999995</c:v>
                </c:pt>
                <c:pt idx="275">
                  <c:v>524.96643070000005</c:v>
                </c:pt>
                <c:pt idx="276">
                  <c:v>524.06298830000003</c:v>
                </c:pt>
                <c:pt idx="277">
                  <c:v>523.00872800000002</c:v>
                </c:pt>
                <c:pt idx="278">
                  <c:v>521.95422359999998</c:v>
                </c:pt>
                <c:pt idx="279">
                  <c:v>521.05017090000001</c:v>
                </c:pt>
                <c:pt idx="280">
                  <c:v>519.99523929999998</c:v>
                </c:pt>
                <c:pt idx="281">
                  <c:v>518.94006349999995</c:v>
                </c:pt>
                <c:pt idx="282">
                  <c:v>518.03540039999996</c:v>
                </c:pt>
                <c:pt idx="283">
                  <c:v>516.97979740000005</c:v>
                </c:pt>
                <c:pt idx="284">
                  <c:v>516.07470699999999</c:v>
                </c:pt>
                <c:pt idx="285">
                  <c:v>515.01861570000005</c:v>
                </c:pt>
                <c:pt idx="286">
                  <c:v>513.96228029999997</c:v>
                </c:pt>
                <c:pt idx="287">
                  <c:v>513.05664060000004</c:v>
                </c:pt>
                <c:pt idx="288">
                  <c:v>511.9998779</c:v>
                </c:pt>
                <c:pt idx="289">
                  <c:v>510.94284060000001</c:v>
                </c:pt>
                <c:pt idx="290">
                  <c:v>510.03662109999999</c:v>
                </c:pt>
                <c:pt idx="291">
                  <c:v>508.97915649999999</c:v>
                </c:pt>
                <c:pt idx="292">
                  <c:v>508.07254030000001</c:v>
                </c:pt>
                <c:pt idx="293">
                  <c:v>507.01461790000002</c:v>
                </c:pt>
                <c:pt idx="294">
                  <c:v>505.95645139999999</c:v>
                </c:pt>
                <c:pt idx="295">
                  <c:v>505.04928589999997</c:v>
                </c:pt>
                <c:pt idx="296">
                  <c:v>503.99066160000001</c:v>
                </c:pt>
                <c:pt idx="297">
                  <c:v>502.9318237</c:v>
                </c:pt>
                <c:pt idx="298">
                  <c:v>502.02404790000003</c:v>
                </c:pt>
                <c:pt idx="299">
                  <c:v>500.96475220000002</c:v>
                </c:pt>
                <c:pt idx="300">
                  <c:v>500.0566101</c:v>
                </c:pt>
                <c:pt idx="301">
                  <c:v>498.9968872</c:v>
                </c:pt>
                <c:pt idx="302">
                  <c:v>497.93695070000001</c:v>
                </c:pt>
                <c:pt idx="303">
                  <c:v>497.02822880000002</c:v>
                </c:pt>
                <c:pt idx="304">
                  <c:v>495.96783449999998</c:v>
                </c:pt>
                <c:pt idx="305">
                  <c:v>495.05871580000002</c:v>
                </c:pt>
                <c:pt idx="306">
                  <c:v>493.99789429999998</c:v>
                </c:pt>
                <c:pt idx="307">
                  <c:v>492.93682860000001</c:v>
                </c:pt>
                <c:pt idx="308">
                  <c:v>492.0271606</c:v>
                </c:pt>
                <c:pt idx="309">
                  <c:v>490.96566769999998</c:v>
                </c:pt>
                <c:pt idx="310">
                  <c:v>490.0556335</c:v>
                </c:pt>
                <c:pt idx="311">
                  <c:v>488.99371339999999</c:v>
                </c:pt>
                <c:pt idx="312">
                  <c:v>487.93154909999998</c:v>
                </c:pt>
                <c:pt idx="313">
                  <c:v>487.02096560000001</c:v>
                </c:pt>
                <c:pt idx="314">
                  <c:v>485.95837399999999</c:v>
                </c:pt>
                <c:pt idx="315">
                  <c:v>485.04742429999999</c:v>
                </c:pt>
                <c:pt idx="316">
                  <c:v>483.98440549999998</c:v>
                </c:pt>
                <c:pt idx="317">
                  <c:v>483.0730896</c:v>
                </c:pt>
                <c:pt idx="318">
                  <c:v>482.0096436</c:v>
                </c:pt>
                <c:pt idx="319">
                  <c:v>480.94598389999999</c:v>
                </c:pt>
                <c:pt idx="320">
                  <c:v>480.03411870000002</c:v>
                </c:pt>
                <c:pt idx="321">
                  <c:v>478.97003169999999</c:v>
                </c:pt>
                <c:pt idx="322">
                  <c:v>478.0578003</c:v>
                </c:pt>
                <c:pt idx="323">
                  <c:v>476.99328609999998</c:v>
                </c:pt>
                <c:pt idx="324">
                  <c:v>475.92855830000002</c:v>
                </c:pt>
                <c:pt idx="325">
                  <c:v>475.01577759999998</c:v>
                </c:pt>
                <c:pt idx="326">
                  <c:v>473.95062259999997</c:v>
                </c:pt>
                <c:pt idx="327">
                  <c:v>473.03747559999999</c:v>
                </c:pt>
                <c:pt idx="328">
                  <c:v>471.97192380000001</c:v>
                </c:pt>
                <c:pt idx="329">
                  <c:v>471.0584106</c:v>
                </c:pt>
                <c:pt idx="330">
                  <c:v>469.99246219999998</c:v>
                </c:pt>
                <c:pt idx="331">
                  <c:v>468.92626949999999</c:v>
                </c:pt>
                <c:pt idx="332">
                  <c:v>468.01220699999999</c:v>
                </c:pt>
                <c:pt idx="333">
                  <c:v>466.94561770000001</c:v>
                </c:pt>
                <c:pt idx="334">
                  <c:v>466.03121950000002</c:v>
                </c:pt>
                <c:pt idx="335">
                  <c:v>464.96420289999998</c:v>
                </c:pt>
                <c:pt idx="336">
                  <c:v>464.04943850000001</c:v>
                </c:pt>
                <c:pt idx="337">
                  <c:v>462.98202509999999</c:v>
                </c:pt>
                <c:pt idx="338">
                  <c:v>462.06692500000003</c:v>
                </c:pt>
                <c:pt idx="339">
                  <c:v>460.99911500000002</c:v>
                </c:pt>
                <c:pt idx="340">
                  <c:v>459.93109129999999</c:v>
                </c:pt>
                <c:pt idx="341">
                  <c:v>459.01544189999998</c:v>
                </c:pt>
                <c:pt idx="342">
                  <c:v>457.94702150000001</c:v>
                </c:pt>
                <c:pt idx="343">
                  <c:v>457.0310364</c:v>
                </c:pt>
                <c:pt idx="344">
                  <c:v>455.96218870000001</c:v>
                </c:pt>
                <c:pt idx="345">
                  <c:v>455.04586790000002</c:v>
                </c:pt>
                <c:pt idx="346">
                  <c:v>453.97665410000002</c:v>
                </c:pt>
                <c:pt idx="347">
                  <c:v>453.05996699999997</c:v>
                </c:pt>
                <c:pt idx="348">
                  <c:v>451.9903564</c:v>
                </c:pt>
                <c:pt idx="349">
                  <c:v>451.07333369999998</c:v>
                </c:pt>
                <c:pt idx="350">
                  <c:v>450.00332639999999</c:v>
                </c:pt>
                <c:pt idx="351">
                  <c:v>448.93307499999997</c:v>
                </c:pt>
                <c:pt idx="352">
                  <c:v>448.01553339999998</c:v>
                </c:pt>
                <c:pt idx="353">
                  <c:v>446.94491579999999</c:v>
                </c:pt>
                <c:pt idx="354">
                  <c:v>446.02706910000001</c:v>
                </c:pt>
                <c:pt idx="355">
                  <c:v>444.9560242</c:v>
                </c:pt>
                <c:pt idx="356">
                  <c:v>444.03784180000002</c:v>
                </c:pt>
                <c:pt idx="357">
                  <c:v>442.96643069999999</c:v>
                </c:pt>
                <c:pt idx="358">
                  <c:v>442.04788209999998</c:v>
                </c:pt>
                <c:pt idx="359">
                  <c:v>440.97610470000001</c:v>
                </c:pt>
                <c:pt idx="360">
                  <c:v>440.05725100000001</c:v>
                </c:pt>
                <c:pt idx="361">
                  <c:v>438.98504639999999</c:v>
                </c:pt>
                <c:pt idx="362">
                  <c:v>438.06585689999997</c:v>
                </c:pt>
                <c:pt idx="363">
                  <c:v>436.99328609999998</c:v>
                </c:pt>
                <c:pt idx="364">
                  <c:v>436.07376099999999</c:v>
                </c:pt>
                <c:pt idx="365">
                  <c:v>435.00082400000002</c:v>
                </c:pt>
                <c:pt idx="366">
                  <c:v>433.9276428</c:v>
                </c:pt>
                <c:pt idx="367">
                  <c:v>433.00762939999998</c:v>
                </c:pt>
                <c:pt idx="368">
                  <c:v>431.93408199999999</c:v>
                </c:pt>
                <c:pt idx="369">
                  <c:v>431.01376340000002</c:v>
                </c:pt>
                <c:pt idx="370">
                  <c:v>429.93984990000001</c:v>
                </c:pt>
                <c:pt idx="371">
                  <c:v>429.01916499999999</c:v>
                </c:pt>
                <c:pt idx="372">
                  <c:v>427.94488530000001</c:v>
                </c:pt>
                <c:pt idx="373">
                  <c:v>427.02389529999999</c:v>
                </c:pt>
                <c:pt idx="374">
                  <c:v>425.94921879999998</c:v>
                </c:pt>
                <c:pt idx="375">
                  <c:v>425.02792360000001</c:v>
                </c:pt>
                <c:pt idx="376">
                  <c:v>423.95288090000003</c:v>
                </c:pt>
                <c:pt idx="377">
                  <c:v>423.03125</c:v>
                </c:pt>
                <c:pt idx="378">
                  <c:v>421.95584109999999</c:v>
                </c:pt>
                <c:pt idx="379">
                  <c:v>421.033905</c:v>
                </c:pt>
                <c:pt idx="380">
                  <c:v>419.95809939999998</c:v>
                </c:pt>
                <c:pt idx="381">
                  <c:v>419.03585820000001</c:v>
                </c:pt>
                <c:pt idx="382">
                  <c:v>417.95971680000002</c:v>
                </c:pt>
                <c:pt idx="383">
                  <c:v>417.0371399</c:v>
                </c:pt>
                <c:pt idx="384">
                  <c:v>415.96060180000001</c:v>
                </c:pt>
                <c:pt idx="385">
                  <c:v>415.03771970000003</c:v>
                </c:pt>
                <c:pt idx="386">
                  <c:v>413.96084589999998</c:v>
                </c:pt>
                <c:pt idx="387">
                  <c:v>413.03765870000001</c:v>
                </c:pt>
                <c:pt idx="388">
                  <c:v>411.96041869999999</c:v>
                </c:pt>
                <c:pt idx="389">
                  <c:v>411.03689580000002</c:v>
                </c:pt>
                <c:pt idx="390">
                  <c:v>409.95932010000001</c:v>
                </c:pt>
                <c:pt idx="391">
                  <c:v>409.03549190000001</c:v>
                </c:pt>
                <c:pt idx="392">
                  <c:v>407.95751949999999</c:v>
                </c:pt>
                <c:pt idx="393">
                  <c:v>407.03341669999998</c:v>
                </c:pt>
                <c:pt idx="394">
                  <c:v>405.95507809999998</c:v>
                </c:pt>
                <c:pt idx="395">
                  <c:v>405.03067019999997</c:v>
                </c:pt>
                <c:pt idx="396">
                  <c:v>403.95199580000002</c:v>
                </c:pt>
                <c:pt idx="397">
                  <c:v>403.02725220000002</c:v>
                </c:pt>
                <c:pt idx="398">
                  <c:v>401.94824219999998</c:v>
                </c:pt>
                <c:pt idx="399">
                  <c:v>401.02319340000003</c:v>
                </c:pt>
                <c:pt idx="400">
                  <c:v>399.94381709999999</c:v>
                </c:pt>
                <c:pt idx="401">
                  <c:v>399.01849370000002</c:v>
                </c:pt>
                <c:pt idx="402">
                  <c:v>397.93878169999999</c:v>
                </c:pt>
                <c:pt idx="403">
                  <c:v>397.01315310000001</c:v>
                </c:pt>
                <c:pt idx="404">
                  <c:v>395.93307499999997</c:v>
                </c:pt>
                <c:pt idx="405">
                  <c:v>395.00714110000001</c:v>
                </c:pt>
                <c:pt idx="406">
                  <c:v>393.9266968</c:v>
                </c:pt>
                <c:pt idx="407">
                  <c:v>393.00048829999997</c:v>
                </c:pt>
                <c:pt idx="408">
                  <c:v>392.07412720000002</c:v>
                </c:pt>
                <c:pt idx="409">
                  <c:v>390.99319459999998</c:v>
                </c:pt>
                <c:pt idx="410">
                  <c:v>390.0665588</c:v>
                </c:pt>
                <c:pt idx="411">
                  <c:v>388.98529050000002</c:v>
                </c:pt>
                <c:pt idx="412">
                  <c:v>388.05831910000001</c:v>
                </c:pt>
                <c:pt idx="413">
                  <c:v>386.97671509999998</c:v>
                </c:pt>
                <c:pt idx="414">
                  <c:v>386.04949950000002</c:v>
                </c:pt>
                <c:pt idx="415">
                  <c:v>384.96752930000002</c:v>
                </c:pt>
                <c:pt idx="416">
                  <c:v>384.0400085</c:v>
                </c:pt>
                <c:pt idx="417">
                  <c:v>382.95773320000001</c:v>
                </c:pt>
                <c:pt idx="418">
                  <c:v>382.02990720000003</c:v>
                </c:pt>
                <c:pt idx="419">
                  <c:v>380.94729610000002</c:v>
                </c:pt>
                <c:pt idx="420">
                  <c:v>380.01919559999999</c:v>
                </c:pt>
                <c:pt idx="421">
                  <c:v>378.93624879999999</c:v>
                </c:pt>
                <c:pt idx="422">
                  <c:v>378.00784299999998</c:v>
                </c:pt>
                <c:pt idx="423">
                  <c:v>376.92456049999998</c:v>
                </c:pt>
                <c:pt idx="424">
                  <c:v>375.9959106</c:v>
                </c:pt>
                <c:pt idx="425">
                  <c:v>375.06710820000001</c:v>
                </c:pt>
                <c:pt idx="426">
                  <c:v>373.98333739999998</c:v>
                </c:pt>
                <c:pt idx="427">
                  <c:v>373.05426030000001</c:v>
                </c:pt>
                <c:pt idx="428">
                  <c:v>371.97018430000003</c:v>
                </c:pt>
                <c:pt idx="429">
                  <c:v>371.04080199999999</c:v>
                </c:pt>
                <c:pt idx="430">
                  <c:v>369.95639039999998</c:v>
                </c:pt>
                <c:pt idx="431">
                  <c:v>369.02676389999999</c:v>
                </c:pt>
                <c:pt idx="432">
                  <c:v>367.94201659999999</c:v>
                </c:pt>
                <c:pt idx="433">
                  <c:v>367.01208500000001</c:v>
                </c:pt>
                <c:pt idx="434">
                  <c:v>365.9270325</c:v>
                </c:pt>
                <c:pt idx="435">
                  <c:v>364.99685670000002</c:v>
                </c:pt>
                <c:pt idx="436">
                  <c:v>364.06652830000002</c:v>
                </c:pt>
                <c:pt idx="437">
                  <c:v>362.98098750000003</c:v>
                </c:pt>
                <c:pt idx="438">
                  <c:v>362.05041499999999</c:v>
                </c:pt>
                <c:pt idx="439">
                  <c:v>360.96456910000001</c:v>
                </c:pt>
                <c:pt idx="440">
                  <c:v>360.03369140000001</c:v>
                </c:pt>
                <c:pt idx="441">
                  <c:v>358.94754030000001</c:v>
                </c:pt>
                <c:pt idx="442">
                  <c:v>358.01641849999999</c:v>
                </c:pt>
                <c:pt idx="443">
                  <c:v>356.92993159999997</c:v>
                </c:pt>
                <c:pt idx="444">
                  <c:v>355.99853519999999</c:v>
                </c:pt>
                <c:pt idx="445">
                  <c:v>355.06701659999999</c:v>
                </c:pt>
                <c:pt idx="446">
                  <c:v>353.98007200000001</c:v>
                </c:pt>
                <c:pt idx="447">
                  <c:v>353.04827879999999</c:v>
                </c:pt>
                <c:pt idx="448">
                  <c:v>351.9610596</c:v>
                </c:pt>
                <c:pt idx="449">
                  <c:v>351.02899170000001</c:v>
                </c:pt>
                <c:pt idx="450">
                  <c:v>349.94143680000002</c:v>
                </c:pt>
                <c:pt idx="451">
                  <c:v>349.0091248</c:v>
                </c:pt>
                <c:pt idx="452">
                  <c:v>348.07669069999997</c:v>
                </c:pt>
                <c:pt idx="453">
                  <c:v>346.98870849999997</c:v>
                </c:pt>
                <c:pt idx="454">
                  <c:v>346.0559998</c:v>
                </c:pt>
                <c:pt idx="455">
                  <c:v>344.96771239999998</c:v>
                </c:pt>
                <c:pt idx="456">
                  <c:v>344.03475950000001</c:v>
                </c:pt>
                <c:pt idx="457">
                  <c:v>342.94613650000002</c:v>
                </c:pt>
                <c:pt idx="458">
                  <c:v>342.01293950000002</c:v>
                </c:pt>
                <c:pt idx="459">
                  <c:v>340.92404169999998</c:v>
                </c:pt>
                <c:pt idx="460">
                  <c:v>339.99057010000001</c:v>
                </c:pt>
                <c:pt idx="461">
                  <c:v>339.05697629999997</c:v>
                </c:pt>
                <c:pt idx="462">
                  <c:v>337.96762080000002</c:v>
                </c:pt>
                <c:pt idx="463">
                  <c:v>337.03378300000003</c:v>
                </c:pt>
                <c:pt idx="464">
                  <c:v>335.94415279999998</c:v>
                </c:pt>
                <c:pt idx="465">
                  <c:v>335.01007079999999</c:v>
                </c:pt>
                <c:pt idx="466">
                  <c:v>334.07586670000001</c:v>
                </c:pt>
                <c:pt idx="467">
                  <c:v>332.98577879999999</c:v>
                </c:pt>
                <c:pt idx="468">
                  <c:v>332.05133060000003</c:v>
                </c:pt>
                <c:pt idx="469">
                  <c:v>330.96096799999998</c:v>
                </c:pt>
                <c:pt idx="470">
                  <c:v>330.02627560000002</c:v>
                </c:pt>
                <c:pt idx="471">
                  <c:v>328.93563840000002</c:v>
                </c:pt>
                <c:pt idx="472">
                  <c:v>328.00067139999999</c:v>
                </c:pt>
                <c:pt idx="473">
                  <c:v>327.0656128</c:v>
                </c:pt>
                <c:pt idx="474">
                  <c:v>325.97454829999998</c:v>
                </c:pt>
                <c:pt idx="475">
                  <c:v>325.03921509999998</c:v>
                </c:pt>
                <c:pt idx="476">
                  <c:v>323.94787600000001</c:v>
                </c:pt>
                <c:pt idx="477">
                  <c:v>323.01232909999999</c:v>
                </c:pt>
                <c:pt idx="478">
                  <c:v>322.07666019999999</c:v>
                </c:pt>
                <c:pt idx="479">
                  <c:v>320.98489380000001</c:v>
                </c:pt>
                <c:pt idx="480">
                  <c:v>320.04898070000002</c:v>
                </c:pt>
                <c:pt idx="481">
                  <c:v>318.95693970000002</c:v>
                </c:pt>
                <c:pt idx="482">
                  <c:v>318.0207825</c:v>
                </c:pt>
                <c:pt idx="483">
                  <c:v>316.92846680000002</c:v>
                </c:pt>
                <c:pt idx="484">
                  <c:v>315.9920654</c:v>
                </c:pt>
                <c:pt idx="485">
                  <c:v>315.05557249999998</c:v>
                </c:pt>
                <c:pt idx="486">
                  <c:v>313.9628601</c:v>
                </c:pt>
                <c:pt idx="487">
                  <c:v>313.02612299999998</c:v>
                </c:pt>
                <c:pt idx="488">
                  <c:v>311.93310550000001</c:v>
                </c:pt>
                <c:pt idx="489">
                  <c:v>310.9961548</c:v>
                </c:pt>
                <c:pt idx="490">
                  <c:v>310.05905150000001</c:v>
                </c:pt>
                <c:pt idx="491">
                  <c:v>308.96566769999998</c:v>
                </c:pt>
                <c:pt idx="492">
                  <c:v>308.0283508</c:v>
                </c:pt>
                <c:pt idx="493">
                  <c:v>306.93469240000002</c:v>
                </c:pt>
                <c:pt idx="494">
                  <c:v>305.99716189999998</c:v>
                </c:pt>
                <c:pt idx="495">
                  <c:v>305.0595093</c:v>
                </c:pt>
                <c:pt idx="496">
                  <c:v>303.96545409999999</c:v>
                </c:pt>
                <c:pt idx="497">
                  <c:v>303.02758790000001</c:v>
                </c:pt>
                <c:pt idx="498">
                  <c:v>301.93325809999999</c:v>
                </c:pt>
                <c:pt idx="499">
                  <c:v>300.99514770000002</c:v>
                </c:pt>
                <c:pt idx="500">
                  <c:v>300.05694579999999</c:v>
                </c:pt>
                <c:pt idx="501">
                  <c:v>298.96221919999999</c:v>
                </c:pt>
                <c:pt idx="502">
                  <c:v>298.02380369999997</c:v>
                </c:pt>
                <c:pt idx="503">
                  <c:v>296.928833</c:v>
                </c:pt>
                <c:pt idx="504">
                  <c:v>295.99017329999998</c:v>
                </c:pt>
                <c:pt idx="505">
                  <c:v>295.05142210000002</c:v>
                </c:pt>
                <c:pt idx="506">
                  <c:v>293.95608520000002</c:v>
                </c:pt>
                <c:pt idx="507">
                  <c:v>293.01708980000001</c:v>
                </c:pt>
                <c:pt idx="508">
                  <c:v>292.0780029</c:v>
                </c:pt>
                <c:pt idx="509">
                  <c:v>290.98229980000002</c:v>
                </c:pt>
                <c:pt idx="510">
                  <c:v>290.04299930000002</c:v>
                </c:pt>
                <c:pt idx="511">
                  <c:v>288.94702150000001</c:v>
                </c:pt>
                <c:pt idx="512">
                  <c:v>288.00750729999999</c:v>
                </c:pt>
                <c:pt idx="513">
                  <c:v>287.06787109999999</c:v>
                </c:pt>
                <c:pt idx="514">
                  <c:v>285.9715271</c:v>
                </c:pt>
                <c:pt idx="515">
                  <c:v>285.03170779999999</c:v>
                </c:pt>
                <c:pt idx="516">
                  <c:v>283.93511960000001</c:v>
                </c:pt>
                <c:pt idx="517">
                  <c:v>282.99505620000002</c:v>
                </c:pt>
                <c:pt idx="518">
                  <c:v>282.05493159999997</c:v>
                </c:pt>
                <c:pt idx="519">
                  <c:v>280.95797729999998</c:v>
                </c:pt>
                <c:pt idx="520">
                  <c:v>280.01760860000002</c:v>
                </c:pt>
                <c:pt idx="521">
                  <c:v>279.077179</c:v>
                </c:pt>
                <c:pt idx="522">
                  <c:v>277.97985840000001</c:v>
                </c:pt>
                <c:pt idx="523">
                  <c:v>277.0391846</c:v>
                </c:pt>
                <c:pt idx="524">
                  <c:v>275.94161989999998</c:v>
                </c:pt>
                <c:pt idx="525">
                  <c:v>275.00076289999998</c:v>
                </c:pt>
                <c:pt idx="526">
                  <c:v>274.05981450000002</c:v>
                </c:pt>
                <c:pt idx="527">
                  <c:v>272.9618835</c:v>
                </c:pt>
                <c:pt idx="528">
                  <c:v>272.02072140000001</c:v>
                </c:pt>
                <c:pt idx="529">
                  <c:v>270.92257690000002</c:v>
                </c:pt>
                <c:pt idx="530">
                  <c:v>269.98120119999999</c:v>
                </c:pt>
                <c:pt idx="531">
                  <c:v>269.03973389999999</c:v>
                </c:pt>
                <c:pt idx="532">
                  <c:v>267.9412537</c:v>
                </c:pt>
                <c:pt idx="533">
                  <c:v>266.99957280000001</c:v>
                </c:pt>
                <c:pt idx="534">
                  <c:v>266.05783079999998</c:v>
                </c:pt>
                <c:pt idx="535">
                  <c:v>264.95898440000002</c:v>
                </c:pt>
                <c:pt idx="536">
                  <c:v>264.01702879999999</c:v>
                </c:pt>
                <c:pt idx="537">
                  <c:v>263.07498170000002</c:v>
                </c:pt>
                <c:pt idx="538">
                  <c:v>261.97579960000002</c:v>
                </c:pt>
                <c:pt idx="539">
                  <c:v>261.03356930000001</c:v>
                </c:pt>
                <c:pt idx="540">
                  <c:v>259.93417360000001</c:v>
                </c:pt>
                <c:pt idx="541">
                  <c:v>258.99172970000001</c:v>
                </c:pt>
                <c:pt idx="542">
                  <c:v>258.04919430000001</c:v>
                </c:pt>
                <c:pt idx="543">
                  <c:v>256.94946290000001</c:v>
                </c:pt>
                <c:pt idx="544">
                  <c:v>256.0067444</c:v>
                </c:pt>
                <c:pt idx="545">
                  <c:v>255.06391909999999</c:v>
                </c:pt>
                <c:pt idx="546">
                  <c:v>253.96386720000001</c:v>
                </c:pt>
                <c:pt idx="547">
                  <c:v>253.02085880000001</c:v>
                </c:pt>
                <c:pt idx="548">
                  <c:v>252.07777400000001</c:v>
                </c:pt>
                <c:pt idx="549">
                  <c:v>250.97738649999999</c:v>
                </c:pt>
                <c:pt idx="550">
                  <c:v>250.03410339999999</c:v>
                </c:pt>
                <c:pt idx="551">
                  <c:v>248.93986509999999</c:v>
                </c:pt>
                <c:pt idx="552">
                  <c:v>248.0020294</c:v>
                </c:pt>
                <c:pt idx="553">
                  <c:v>247.06410220000001</c:v>
                </c:pt>
                <c:pt idx="554">
                  <c:v>245.96974180000001</c:v>
                </c:pt>
                <c:pt idx="555">
                  <c:v>245.0316315</c:v>
                </c:pt>
                <c:pt idx="556">
                  <c:v>243.93707280000001</c:v>
                </c:pt>
                <c:pt idx="557">
                  <c:v>242.9987793</c:v>
                </c:pt>
                <c:pt idx="558">
                  <c:v>242.06040949999999</c:v>
                </c:pt>
                <c:pt idx="559">
                  <c:v>240.96553040000001</c:v>
                </c:pt>
                <c:pt idx="560">
                  <c:v>240.02697749999999</c:v>
                </c:pt>
                <c:pt idx="561">
                  <c:v>238.93188480000001</c:v>
                </c:pt>
                <c:pt idx="562">
                  <c:v>237.9931488</c:v>
                </c:pt>
                <c:pt idx="563">
                  <c:v>237.05433650000001</c:v>
                </c:pt>
                <c:pt idx="564">
                  <c:v>235.95895390000001</c:v>
                </c:pt>
                <c:pt idx="565">
                  <c:v>235.0199585</c:v>
                </c:pt>
                <c:pt idx="566">
                  <c:v>233.92436219999999</c:v>
                </c:pt>
                <c:pt idx="567">
                  <c:v>232.98519899999999</c:v>
                </c:pt>
                <c:pt idx="568">
                  <c:v>232.04595950000001</c:v>
                </c:pt>
                <c:pt idx="569">
                  <c:v>230.95007319999999</c:v>
                </c:pt>
                <c:pt idx="570">
                  <c:v>230.01065059999999</c:v>
                </c:pt>
                <c:pt idx="571">
                  <c:v>229.0711517</c:v>
                </c:pt>
                <c:pt idx="572">
                  <c:v>227.97497559999999</c:v>
                </c:pt>
                <c:pt idx="573">
                  <c:v>227.03529359999999</c:v>
                </c:pt>
                <c:pt idx="574">
                  <c:v>225.93891909999999</c:v>
                </c:pt>
                <c:pt idx="575">
                  <c:v>224.99908450000001</c:v>
                </c:pt>
                <c:pt idx="576">
                  <c:v>224.05917360000001</c:v>
                </c:pt>
                <c:pt idx="577">
                  <c:v>222.9625092</c:v>
                </c:pt>
                <c:pt idx="578">
                  <c:v>222.02243039999999</c:v>
                </c:pt>
                <c:pt idx="579">
                  <c:v>220.92556759999999</c:v>
                </c:pt>
                <c:pt idx="580">
                  <c:v>219.985321</c:v>
                </c:pt>
                <c:pt idx="581">
                  <c:v>219.04499820000001</c:v>
                </c:pt>
                <c:pt idx="582">
                  <c:v>217.94786070000001</c:v>
                </c:pt>
                <c:pt idx="583">
                  <c:v>217.00738530000001</c:v>
                </c:pt>
                <c:pt idx="584">
                  <c:v>216.0668182</c:v>
                </c:pt>
                <c:pt idx="585">
                  <c:v>214.96940609999999</c:v>
                </c:pt>
                <c:pt idx="586">
                  <c:v>214.02868649999999</c:v>
                </c:pt>
                <c:pt idx="587">
                  <c:v>212.93109129999999</c:v>
                </c:pt>
                <c:pt idx="588">
                  <c:v>211.99021909999999</c:v>
                </c:pt>
                <c:pt idx="589">
                  <c:v>211.0492706</c:v>
                </c:pt>
                <c:pt idx="590">
                  <c:v>209.95140079999999</c:v>
                </c:pt>
                <c:pt idx="591">
                  <c:v>209.01028439999999</c:v>
                </c:pt>
                <c:pt idx="592">
                  <c:v>208.0691071</c:v>
                </c:pt>
                <c:pt idx="593">
                  <c:v>206.97097780000001</c:v>
                </c:pt>
                <c:pt idx="594">
                  <c:v>206.02964779999999</c:v>
                </c:pt>
                <c:pt idx="595">
                  <c:v>204.93133539999999</c:v>
                </c:pt>
                <c:pt idx="596">
                  <c:v>203.98983759999999</c:v>
                </c:pt>
                <c:pt idx="597">
                  <c:v>203.04829409999999</c:v>
                </c:pt>
                <c:pt idx="598">
                  <c:v>201.94972229999999</c:v>
                </c:pt>
                <c:pt idx="599">
                  <c:v>201.00801089999999</c:v>
                </c:pt>
                <c:pt idx="600">
                  <c:v>200.0662384</c:v>
                </c:pt>
              </c:numCache>
            </c:numRef>
          </c:xVal>
          <c:yVal>
            <c:numRef>
              <c:f>'All samples'!$L$3:$L$603</c:f>
              <c:numCache>
                <c:formatCode>General</c:formatCode>
                <c:ptCount val="601"/>
                <c:pt idx="0">
                  <c:v>0.14210022990000001</c:v>
                </c:pt>
                <c:pt idx="1">
                  <c:v>0.119307071</c:v>
                </c:pt>
                <c:pt idx="2">
                  <c:v>0.1122138277</c:v>
                </c:pt>
                <c:pt idx="3">
                  <c:v>0.1221339405</c:v>
                </c:pt>
                <c:pt idx="4">
                  <c:v>0.1142758131</c:v>
                </c:pt>
                <c:pt idx="5">
                  <c:v>0.1136470735</c:v>
                </c:pt>
                <c:pt idx="6">
                  <c:v>0.13135366139999999</c:v>
                </c:pt>
                <c:pt idx="7">
                  <c:v>0.12766753140000001</c:v>
                </c:pt>
                <c:pt idx="8">
                  <c:v>0.1153968051</c:v>
                </c:pt>
                <c:pt idx="9">
                  <c:v>0.1198499054</c:v>
                </c:pt>
                <c:pt idx="10">
                  <c:v>0.1267826557</c:v>
                </c:pt>
                <c:pt idx="11">
                  <c:v>0.1160365716</c:v>
                </c:pt>
                <c:pt idx="12">
                  <c:v>0.1166043505</c:v>
                </c:pt>
                <c:pt idx="13">
                  <c:v>0.11303324250000001</c:v>
                </c:pt>
                <c:pt idx="14">
                  <c:v>0.1126242504</c:v>
                </c:pt>
                <c:pt idx="15">
                  <c:v>0.12780734899999999</c:v>
                </c:pt>
                <c:pt idx="16">
                  <c:v>0.12697207930000001</c:v>
                </c:pt>
                <c:pt idx="17">
                  <c:v>0.12092311679999999</c:v>
                </c:pt>
                <c:pt idx="18">
                  <c:v>0.1173813865</c:v>
                </c:pt>
                <c:pt idx="19">
                  <c:v>0.1210584566</c:v>
                </c:pt>
                <c:pt idx="20">
                  <c:v>0.1184850633</c:v>
                </c:pt>
                <c:pt idx="21">
                  <c:v>0.1204306185</c:v>
                </c:pt>
                <c:pt idx="22">
                  <c:v>0.1299528331</c:v>
                </c:pt>
                <c:pt idx="23">
                  <c:v>0.1177633852</c:v>
                </c:pt>
                <c:pt idx="24">
                  <c:v>0.11912408469999999</c:v>
                </c:pt>
                <c:pt idx="25">
                  <c:v>0.1180742681</c:v>
                </c:pt>
                <c:pt idx="26">
                  <c:v>0.12611299749999999</c:v>
                </c:pt>
                <c:pt idx="27">
                  <c:v>0.1214673594</c:v>
                </c:pt>
                <c:pt idx="28">
                  <c:v>0.12044759839999999</c:v>
                </c:pt>
                <c:pt idx="29">
                  <c:v>0.11545282599999999</c:v>
                </c:pt>
                <c:pt idx="30">
                  <c:v>0.1214552075</c:v>
                </c:pt>
                <c:pt idx="31">
                  <c:v>0.1245574802</c:v>
                </c:pt>
                <c:pt idx="32">
                  <c:v>0.1254336536</c:v>
                </c:pt>
                <c:pt idx="33">
                  <c:v>0.11710910500000001</c:v>
                </c:pt>
                <c:pt idx="34">
                  <c:v>0.1240398362</c:v>
                </c:pt>
                <c:pt idx="35">
                  <c:v>0.1214522943</c:v>
                </c:pt>
                <c:pt idx="36">
                  <c:v>0.1237692311</c:v>
                </c:pt>
                <c:pt idx="37">
                  <c:v>0.13139033319999999</c:v>
                </c:pt>
                <c:pt idx="38">
                  <c:v>0.1149241552</c:v>
                </c:pt>
                <c:pt idx="39">
                  <c:v>0.1253332794</c:v>
                </c:pt>
                <c:pt idx="40">
                  <c:v>0.12536399070000001</c:v>
                </c:pt>
                <c:pt idx="41">
                  <c:v>0.1322869062</c:v>
                </c:pt>
                <c:pt idx="42">
                  <c:v>0.1197901443</c:v>
                </c:pt>
                <c:pt idx="43">
                  <c:v>0.12766531110000001</c:v>
                </c:pt>
                <c:pt idx="44">
                  <c:v>0.1188915819</c:v>
                </c:pt>
                <c:pt idx="45">
                  <c:v>0.13032731410000001</c:v>
                </c:pt>
                <c:pt idx="46">
                  <c:v>0.12331902240000001</c:v>
                </c:pt>
                <c:pt idx="47">
                  <c:v>0.1252931803</c:v>
                </c:pt>
                <c:pt idx="48">
                  <c:v>0.125932619</c:v>
                </c:pt>
                <c:pt idx="49">
                  <c:v>0.12828247249999999</c:v>
                </c:pt>
                <c:pt idx="50">
                  <c:v>0.13799586890000001</c:v>
                </c:pt>
                <c:pt idx="51">
                  <c:v>0.12834484879999999</c:v>
                </c:pt>
                <c:pt idx="52">
                  <c:v>0.12456789610000001</c:v>
                </c:pt>
                <c:pt idx="53">
                  <c:v>0.12799382209999999</c:v>
                </c:pt>
                <c:pt idx="54">
                  <c:v>0.1236442998</c:v>
                </c:pt>
                <c:pt idx="55">
                  <c:v>0.13231424990000001</c:v>
                </c:pt>
                <c:pt idx="56">
                  <c:v>0.1246462539</c:v>
                </c:pt>
                <c:pt idx="57">
                  <c:v>0.12858511510000001</c:v>
                </c:pt>
                <c:pt idx="58">
                  <c:v>0.1250559986</c:v>
                </c:pt>
                <c:pt idx="59">
                  <c:v>0.1223270521</c:v>
                </c:pt>
                <c:pt idx="60">
                  <c:v>0.12716843189999999</c:v>
                </c:pt>
                <c:pt idx="61">
                  <c:v>0.1172728613</c:v>
                </c:pt>
                <c:pt idx="62">
                  <c:v>0.12068691099999999</c:v>
                </c:pt>
                <c:pt idx="63">
                  <c:v>0.12683163580000001</c:v>
                </c:pt>
                <c:pt idx="64">
                  <c:v>0.12692177299999999</c:v>
                </c:pt>
                <c:pt idx="65">
                  <c:v>0.12833280859999999</c:v>
                </c:pt>
                <c:pt idx="66">
                  <c:v>0.1246046275</c:v>
                </c:pt>
                <c:pt idx="67">
                  <c:v>0.12580062450000001</c:v>
                </c:pt>
                <c:pt idx="68">
                  <c:v>0.1285934001</c:v>
                </c:pt>
                <c:pt idx="69">
                  <c:v>0.12595874069999999</c:v>
                </c:pt>
                <c:pt idx="70">
                  <c:v>0.12565426530000001</c:v>
                </c:pt>
                <c:pt idx="71">
                  <c:v>0.1296821386</c:v>
                </c:pt>
                <c:pt idx="72">
                  <c:v>0.1269679219</c:v>
                </c:pt>
                <c:pt idx="73">
                  <c:v>0.12241207060000001</c:v>
                </c:pt>
                <c:pt idx="74">
                  <c:v>0.12947297099999999</c:v>
                </c:pt>
                <c:pt idx="75">
                  <c:v>0.1234067455</c:v>
                </c:pt>
                <c:pt idx="76">
                  <c:v>0.126803413</c:v>
                </c:pt>
                <c:pt idx="77">
                  <c:v>0.1255424768</c:v>
                </c:pt>
                <c:pt idx="78">
                  <c:v>0.1230633631</c:v>
                </c:pt>
                <c:pt idx="79">
                  <c:v>0.1322124153</c:v>
                </c:pt>
                <c:pt idx="80">
                  <c:v>0.1332603544</c:v>
                </c:pt>
                <c:pt idx="81">
                  <c:v>0.1308692098</c:v>
                </c:pt>
                <c:pt idx="82">
                  <c:v>0.1328144372</c:v>
                </c:pt>
                <c:pt idx="83">
                  <c:v>0.1327516735</c:v>
                </c:pt>
                <c:pt idx="84">
                  <c:v>0.12759529050000001</c:v>
                </c:pt>
                <c:pt idx="85">
                  <c:v>0.130374983</c:v>
                </c:pt>
                <c:pt idx="86">
                  <c:v>0.1251393408</c:v>
                </c:pt>
                <c:pt idx="87">
                  <c:v>0.1287584454</c:v>
                </c:pt>
                <c:pt idx="88">
                  <c:v>0.13085521759999999</c:v>
                </c:pt>
                <c:pt idx="89">
                  <c:v>0.12963058050000001</c:v>
                </c:pt>
                <c:pt idx="90">
                  <c:v>0.1292750835</c:v>
                </c:pt>
                <c:pt idx="91">
                  <c:v>0.1272509694</c:v>
                </c:pt>
                <c:pt idx="92">
                  <c:v>0.1279948652</c:v>
                </c:pt>
                <c:pt idx="93">
                  <c:v>0.12695346769999999</c:v>
                </c:pt>
                <c:pt idx="94">
                  <c:v>0.1315265149</c:v>
                </c:pt>
                <c:pt idx="95">
                  <c:v>0.12498223040000001</c:v>
                </c:pt>
                <c:pt idx="96">
                  <c:v>0.1368581951</c:v>
                </c:pt>
                <c:pt idx="97">
                  <c:v>0.13001491130000001</c:v>
                </c:pt>
                <c:pt idx="98">
                  <c:v>0.13053448500000001</c:v>
                </c:pt>
                <c:pt idx="99">
                  <c:v>0.12875396010000001</c:v>
                </c:pt>
                <c:pt idx="100">
                  <c:v>0.13223572080000001</c:v>
                </c:pt>
                <c:pt idx="101">
                  <c:v>0.1321195215</c:v>
                </c:pt>
                <c:pt idx="102">
                  <c:v>0.1318847239</c:v>
                </c:pt>
                <c:pt idx="103">
                  <c:v>0.12921066580000001</c:v>
                </c:pt>
                <c:pt idx="104">
                  <c:v>0.13207927350000001</c:v>
                </c:pt>
                <c:pt idx="105">
                  <c:v>0.1336109489</c:v>
                </c:pt>
                <c:pt idx="106">
                  <c:v>0.13845579329999999</c:v>
                </c:pt>
                <c:pt idx="107">
                  <c:v>0.135658741</c:v>
                </c:pt>
                <c:pt idx="108">
                  <c:v>0.12923353909999999</c:v>
                </c:pt>
                <c:pt idx="109">
                  <c:v>0.1326473504</c:v>
                </c:pt>
                <c:pt idx="110">
                  <c:v>0.1275962591</c:v>
                </c:pt>
                <c:pt idx="111">
                  <c:v>0.13600139319999999</c:v>
                </c:pt>
                <c:pt idx="112">
                  <c:v>0.12679655849999999</c:v>
                </c:pt>
                <c:pt idx="113">
                  <c:v>0.13148587940000001</c:v>
                </c:pt>
                <c:pt idx="114">
                  <c:v>0.1308473349</c:v>
                </c:pt>
                <c:pt idx="115">
                  <c:v>0.13466987010000001</c:v>
                </c:pt>
                <c:pt idx="116">
                  <c:v>0.13169313969999999</c:v>
                </c:pt>
                <c:pt idx="117">
                  <c:v>0.13122564549999999</c:v>
                </c:pt>
                <c:pt idx="118">
                  <c:v>0.13637953999999999</c:v>
                </c:pt>
                <c:pt idx="119">
                  <c:v>0.1348786652</c:v>
                </c:pt>
                <c:pt idx="120">
                  <c:v>0.13522098960000001</c:v>
                </c:pt>
                <c:pt idx="121">
                  <c:v>0.1306399107</c:v>
                </c:pt>
                <c:pt idx="122">
                  <c:v>0.1288414299</c:v>
                </c:pt>
                <c:pt idx="123">
                  <c:v>0.13350057600000001</c:v>
                </c:pt>
                <c:pt idx="124">
                  <c:v>0.13572748009999999</c:v>
                </c:pt>
                <c:pt idx="125">
                  <c:v>0.1364131421</c:v>
                </c:pt>
                <c:pt idx="126">
                  <c:v>0.1365415156</c:v>
                </c:pt>
                <c:pt idx="127">
                  <c:v>0.12964603299999999</c:v>
                </c:pt>
                <c:pt idx="128">
                  <c:v>0.1287148595</c:v>
                </c:pt>
                <c:pt idx="129">
                  <c:v>0.13817840810000001</c:v>
                </c:pt>
                <c:pt idx="130">
                  <c:v>0.13411057000000001</c:v>
                </c:pt>
                <c:pt idx="131">
                  <c:v>0.1341286153</c:v>
                </c:pt>
                <c:pt idx="132">
                  <c:v>0.13910783830000001</c:v>
                </c:pt>
                <c:pt idx="133">
                  <c:v>0.13658753039999999</c:v>
                </c:pt>
                <c:pt idx="134">
                  <c:v>0.1353085041</c:v>
                </c:pt>
                <c:pt idx="135">
                  <c:v>0.13995532690000001</c:v>
                </c:pt>
                <c:pt idx="136">
                  <c:v>0.13432261349999999</c:v>
                </c:pt>
                <c:pt idx="137">
                  <c:v>0.1326455325</c:v>
                </c:pt>
                <c:pt idx="138">
                  <c:v>0.1384897977</c:v>
                </c:pt>
                <c:pt idx="139">
                  <c:v>0.13787876069999999</c:v>
                </c:pt>
                <c:pt idx="140">
                  <c:v>0.1369976997</c:v>
                </c:pt>
                <c:pt idx="141">
                  <c:v>0.1333339959</c:v>
                </c:pt>
                <c:pt idx="142">
                  <c:v>0.13890463110000001</c:v>
                </c:pt>
                <c:pt idx="143">
                  <c:v>0.13733300570000001</c:v>
                </c:pt>
                <c:pt idx="144">
                  <c:v>0.1402284801</c:v>
                </c:pt>
                <c:pt idx="145">
                  <c:v>0.139907226</c:v>
                </c:pt>
                <c:pt idx="146">
                  <c:v>0.13627320530000001</c:v>
                </c:pt>
                <c:pt idx="147">
                  <c:v>0.13242968920000001</c:v>
                </c:pt>
                <c:pt idx="148">
                  <c:v>0.1350271851</c:v>
                </c:pt>
                <c:pt idx="149">
                  <c:v>0.13750720020000001</c:v>
                </c:pt>
                <c:pt idx="150">
                  <c:v>0.13697144389999999</c:v>
                </c:pt>
                <c:pt idx="151">
                  <c:v>0.13618408139999999</c:v>
                </c:pt>
                <c:pt idx="152">
                  <c:v>0.13531443479999999</c:v>
                </c:pt>
                <c:pt idx="153">
                  <c:v>0.13488820200000001</c:v>
                </c:pt>
                <c:pt idx="154">
                  <c:v>0.1382145286</c:v>
                </c:pt>
                <c:pt idx="155">
                  <c:v>0.13731729979999999</c:v>
                </c:pt>
                <c:pt idx="156">
                  <c:v>0.13540710510000001</c:v>
                </c:pt>
                <c:pt idx="157">
                  <c:v>0.13947103920000001</c:v>
                </c:pt>
                <c:pt idx="158">
                  <c:v>0.1407368779</c:v>
                </c:pt>
                <c:pt idx="159">
                  <c:v>0.1391559094</c:v>
                </c:pt>
                <c:pt idx="160">
                  <c:v>0.14075288180000001</c:v>
                </c:pt>
                <c:pt idx="161">
                  <c:v>0.14086017009999999</c:v>
                </c:pt>
                <c:pt idx="162">
                  <c:v>0.1397136897</c:v>
                </c:pt>
                <c:pt idx="163">
                  <c:v>0.13950905199999999</c:v>
                </c:pt>
                <c:pt idx="164">
                  <c:v>0.1395084113</c:v>
                </c:pt>
                <c:pt idx="165">
                  <c:v>0.14626540239999999</c:v>
                </c:pt>
                <c:pt idx="166">
                  <c:v>0.13813646139999999</c:v>
                </c:pt>
                <c:pt idx="167">
                  <c:v>0.14048990610000001</c:v>
                </c:pt>
                <c:pt idx="168">
                  <c:v>0.14294980469999999</c:v>
                </c:pt>
                <c:pt idx="169">
                  <c:v>0.14362412690000001</c:v>
                </c:pt>
                <c:pt idx="170">
                  <c:v>0.14172500369999999</c:v>
                </c:pt>
                <c:pt idx="171">
                  <c:v>0.14160576459999999</c:v>
                </c:pt>
                <c:pt idx="172">
                  <c:v>0.13943342859999999</c:v>
                </c:pt>
                <c:pt idx="173">
                  <c:v>0.1412427872</c:v>
                </c:pt>
                <c:pt idx="174">
                  <c:v>0.14302781219999999</c:v>
                </c:pt>
                <c:pt idx="175">
                  <c:v>0.1445112824</c:v>
                </c:pt>
                <c:pt idx="176">
                  <c:v>0.14138393099999999</c:v>
                </c:pt>
                <c:pt idx="177">
                  <c:v>0.14564369620000001</c:v>
                </c:pt>
                <c:pt idx="178">
                  <c:v>0.14112140240000001</c:v>
                </c:pt>
                <c:pt idx="179">
                  <c:v>0.1426351964</c:v>
                </c:pt>
                <c:pt idx="180">
                  <c:v>0.13793089989999999</c:v>
                </c:pt>
                <c:pt idx="181">
                  <c:v>0.1435555667</c:v>
                </c:pt>
                <c:pt idx="182">
                  <c:v>0.14599493150000001</c:v>
                </c:pt>
                <c:pt idx="183">
                  <c:v>0.14527207610000001</c:v>
                </c:pt>
                <c:pt idx="184">
                  <c:v>0.14573177700000001</c:v>
                </c:pt>
                <c:pt idx="185">
                  <c:v>0.1464840919</c:v>
                </c:pt>
                <c:pt idx="186">
                  <c:v>0.14225551489999999</c:v>
                </c:pt>
                <c:pt idx="187">
                  <c:v>0.1466606557</c:v>
                </c:pt>
                <c:pt idx="188">
                  <c:v>0.14375044410000001</c:v>
                </c:pt>
                <c:pt idx="189">
                  <c:v>0.14554104209999999</c:v>
                </c:pt>
                <c:pt idx="190">
                  <c:v>0.14504575729999999</c:v>
                </c:pt>
                <c:pt idx="191">
                  <c:v>0.14692288640000001</c:v>
                </c:pt>
                <c:pt idx="192">
                  <c:v>0.1449293643</c:v>
                </c:pt>
                <c:pt idx="193">
                  <c:v>0.14706766609999999</c:v>
                </c:pt>
                <c:pt idx="194">
                  <c:v>0.1466210335</c:v>
                </c:pt>
                <c:pt idx="195">
                  <c:v>0.14651426670000001</c:v>
                </c:pt>
                <c:pt idx="196">
                  <c:v>0.14516983929999999</c:v>
                </c:pt>
                <c:pt idx="197">
                  <c:v>0.1485701203</c:v>
                </c:pt>
                <c:pt idx="198">
                  <c:v>0.14870965480000001</c:v>
                </c:pt>
                <c:pt idx="199">
                  <c:v>0.1449377835</c:v>
                </c:pt>
                <c:pt idx="200">
                  <c:v>0.15119107070000001</c:v>
                </c:pt>
                <c:pt idx="201">
                  <c:v>0.1484505236</c:v>
                </c:pt>
                <c:pt idx="202">
                  <c:v>0.14837765689999999</c:v>
                </c:pt>
                <c:pt idx="203">
                  <c:v>0.14763998989999999</c:v>
                </c:pt>
                <c:pt idx="204">
                  <c:v>0.14787596459999999</c:v>
                </c:pt>
                <c:pt idx="205">
                  <c:v>0.14967814090000001</c:v>
                </c:pt>
                <c:pt idx="206">
                  <c:v>0.14757275580000001</c:v>
                </c:pt>
                <c:pt idx="207">
                  <c:v>0.1505351067</c:v>
                </c:pt>
                <c:pt idx="208">
                  <c:v>0.14669769999999999</c:v>
                </c:pt>
                <c:pt idx="209">
                  <c:v>0.15175487100000001</c:v>
                </c:pt>
                <c:pt idx="210">
                  <c:v>0.15401409569999999</c:v>
                </c:pt>
                <c:pt idx="211">
                  <c:v>0.14965833719999999</c:v>
                </c:pt>
                <c:pt idx="212">
                  <c:v>0.15066204969999999</c:v>
                </c:pt>
                <c:pt idx="213">
                  <c:v>0.14992389079999999</c:v>
                </c:pt>
                <c:pt idx="214">
                  <c:v>0.1498126239</c:v>
                </c:pt>
                <c:pt idx="215">
                  <c:v>0.1529465914</c:v>
                </c:pt>
                <c:pt idx="216">
                  <c:v>0.15018101040000001</c:v>
                </c:pt>
                <c:pt idx="217">
                  <c:v>0.15304636960000001</c:v>
                </c:pt>
                <c:pt idx="218">
                  <c:v>0.14853841070000001</c:v>
                </c:pt>
                <c:pt idx="219">
                  <c:v>0.15407672519999999</c:v>
                </c:pt>
                <c:pt idx="220">
                  <c:v>0.1530865729</c:v>
                </c:pt>
                <c:pt idx="221">
                  <c:v>0.1522135735</c:v>
                </c:pt>
                <c:pt idx="222">
                  <c:v>0.15279030800000001</c:v>
                </c:pt>
                <c:pt idx="223">
                  <c:v>0.15720328689999999</c:v>
                </c:pt>
                <c:pt idx="224">
                  <c:v>0.15371549130000001</c:v>
                </c:pt>
                <c:pt idx="225">
                  <c:v>0.15336245300000001</c:v>
                </c:pt>
                <c:pt idx="226">
                  <c:v>0.15381239350000001</c:v>
                </c:pt>
                <c:pt idx="227">
                  <c:v>0.1549745649</c:v>
                </c:pt>
                <c:pt idx="228">
                  <c:v>0.15436564389999999</c:v>
                </c:pt>
                <c:pt idx="229">
                  <c:v>0.15340408680000001</c:v>
                </c:pt>
                <c:pt idx="230">
                  <c:v>0.15512146060000001</c:v>
                </c:pt>
                <c:pt idx="231">
                  <c:v>0.1505912244</c:v>
                </c:pt>
                <c:pt idx="232">
                  <c:v>0.1572770178</c:v>
                </c:pt>
                <c:pt idx="233">
                  <c:v>0.1526156515</c:v>
                </c:pt>
                <c:pt idx="234">
                  <c:v>0.15394856039999999</c:v>
                </c:pt>
                <c:pt idx="235">
                  <c:v>0.1557427049</c:v>
                </c:pt>
                <c:pt idx="236">
                  <c:v>0.15707524119999999</c:v>
                </c:pt>
                <c:pt idx="237">
                  <c:v>0.1582937837</c:v>
                </c:pt>
                <c:pt idx="238">
                  <c:v>0.1528019011</c:v>
                </c:pt>
                <c:pt idx="239">
                  <c:v>0.1592196226</c:v>
                </c:pt>
                <c:pt idx="240">
                  <c:v>0.15757276119999999</c:v>
                </c:pt>
                <c:pt idx="241">
                  <c:v>0.1558837891</c:v>
                </c:pt>
                <c:pt idx="242">
                  <c:v>0.15805624430000001</c:v>
                </c:pt>
                <c:pt idx="243">
                  <c:v>0.15850619969999999</c:v>
                </c:pt>
                <c:pt idx="244">
                  <c:v>0.16140083969999999</c:v>
                </c:pt>
                <c:pt idx="245">
                  <c:v>0.159240678</c:v>
                </c:pt>
                <c:pt idx="246">
                  <c:v>0.15781728919999999</c:v>
                </c:pt>
                <c:pt idx="247">
                  <c:v>0.15751278399999999</c:v>
                </c:pt>
                <c:pt idx="248">
                  <c:v>0.15937116740000001</c:v>
                </c:pt>
                <c:pt idx="249">
                  <c:v>0.15959678590000001</c:v>
                </c:pt>
                <c:pt idx="250">
                  <c:v>0.16090656819999999</c:v>
                </c:pt>
                <c:pt idx="251">
                  <c:v>0.1608140022</c:v>
                </c:pt>
                <c:pt idx="252">
                  <c:v>0.16117309029999999</c:v>
                </c:pt>
                <c:pt idx="253">
                  <c:v>0.16218988600000001</c:v>
                </c:pt>
                <c:pt idx="254">
                  <c:v>0.1618266404</c:v>
                </c:pt>
                <c:pt idx="255">
                  <c:v>0.1640821844</c:v>
                </c:pt>
                <c:pt idx="256">
                  <c:v>0.1624772102</c:v>
                </c:pt>
                <c:pt idx="257">
                  <c:v>0.163514033</c:v>
                </c:pt>
                <c:pt idx="258">
                  <c:v>0.1631468385</c:v>
                </c:pt>
                <c:pt idx="259">
                  <c:v>0.16229805350000001</c:v>
                </c:pt>
                <c:pt idx="260">
                  <c:v>0.16354432699999999</c:v>
                </c:pt>
                <c:pt idx="261">
                  <c:v>0.16467054189999999</c:v>
                </c:pt>
                <c:pt idx="262">
                  <c:v>0.1620619297</c:v>
                </c:pt>
                <c:pt idx="263">
                  <c:v>0.16484630110000001</c:v>
                </c:pt>
                <c:pt idx="264">
                  <c:v>0.16595889629999999</c:v>
                </c:pt>
                <c:pt idx="265">
                  <c:v>0.16522675749999999</c:v>
                </c:pt>
                <c:pt idx="266">
                  <c:v>0.1655991077</c:v>
                </c:pt>
                <c:pt idx="267">
                  <c:v>0.16742762920000001</c:v>
                </c:pt>
                <c:pt idx="268">
                  <c:v>0.1685322225</c:v>
                </c:pt>
                <c:pt idx="269">
                  <c:v>0.1687500924</c:v>
                </c:pt>
                <c:pt idx="270">
                  <c:v>0.16902352870000001</c:v>
                </c:pt>
                <c:pt idx="271">
                  <c:v>0.1669640094</c:v>
                </c:pt>
                <c:pt idx="272">
                  <c:v>0.16693538429999999</c:v>
                </c:pt>
                <c:pt idx="273">
                  <c:v>0.16742371019999999</c:v>
                </c:pt>
                <c:pt idx="274">
                  <c:v>0.16769985849999999</c:v>
                </c:pt>
                <c:pt idx="275">
                  <c:v>0.16826240719999999</c:v>
                </c:pt>
                <c:pt idx="276">
                  <c:v>0.1696069986</c:v>
                </c:pt>
                <c:pt idx="277">
                  <c:v>0.17025622730000001</c:v>
                </c:pt>
                <c:pt idx="278">
                  <c:v>0.17025959490000001</c:v>
                </c:pt>
                <c:pt idx="279">
                  <c:v>0.17187434430000001</c:v>
                </c:pt>
                <c:pt idx="280">
                  <c:v>0.1725078374</c:v>
                </c:pt>
                <c:pt idx="281">
                  <c:v>0.17168453340000001</c:v>
                </c:pt>
                <c:pt idx="282">
                  <c:v>0.1706965268</c:v>
                </c:pt>
                <c:pt idx="283">
                  <c:v>0.16991060969999999</c:v>
                </c:pt>
                <c:pt idx="284">
                  <c:v>0.17051739990000001</c:v>
                </c:pt>
                <c:pt idx="285">
                  <c:v>0.17345339060000001</c:v>
                </c:pt>
                <c:pt idx="286">
                  <c:v>0.1723226309</c:v>
                </c:pt>
                <c:pt idx="287">
                  <c:v>0.17571565510000001</c:v>
                </c:pt>
                <c:pt idx="288">
                  <c:v>0.1743528694</c:v>
                </c:pt>
                <c:pt idx="289">
                  <c:v>0.17386387289999999</c:v>
                </c:pt>
                <c:pt idx="290">
                  <c:v>0.1743047982</c:v>
                </c:pt>
                <c:pt idx="291">
                  <c:v>0.17497506739999999</c:v>
                </c:pt>
                <c:pt idx="292">
                  <c:v>0.172807768</c:v>
                </c:pt>
                <c:pt idx="293">
                  <c:v>0.17594620590000001</c:v>
                </c:pt>
                <c:pt idx="294">
                  <c:v>0.17654559019999999</c:v>
                </c:pt>
                <c:pt idx="295">
                  <c:v>0.1762442142</c:v>
                </c:pt>
                <c:pt idx="296">
                  <c:v>0.17541226739999999</c:v>
                </c:pt>
                <c:pt idx="297">
                  <c:v>0.1801533699</c:v>
                </c:pt>
                <c:pt idx="298">
                  <c:v>0.178098917</c:v>
                </c:pt>
                <c:pt idx="299">
                  <c:v>0.17786043879999999</c:v>
                </c:pt>
                <c:pt idx="300">
                  <c:v>0.1776190996</c:v>
                </c:pt>
                <c:pt idx="301">
                  <c:v>0.17804647979999999</c:v>
                </c:pt>
                <c:pt idx="302">
                  <c:v>0.17783950270000001</c:v>
                </c:pt>
                <c:pt idx="303">
                  <c:v>0.1825104803</c:v>
                </c:pt>
                <c:pt idx="304">
                  <c:v>0.18065486850000001</c:v>
                </c:pt>
                <c:pt idx="305">
                  <c:v>0.1806365848</c:v>
                </c:pt>
                <c:pt idx="306">
                  <c:v>0.17915756999999999</c:v>
                </c:pt>
                <c:pt idx="307">
                  <c:v>0.18150711059999999</c:v>
                </c:pt>
                <c:pt idx="308">
                  <c:v>0.181376487</c:v>
                </c:pt>
                <c:pt idx="309">
                  <c:v>0.18079815799999999</c:v>
                </c:pt>
                <c:pt idx="310">
                  <c:v>0.1833839864</c:v>
                </c:pt>
                <c:pt idx="311">
                  <c:v>0.18220825490000001</c:v>
                </c:pt>
                <c:pt idx="312">
                  <c:v>0.18197041750000001</c:v>
                </c:pt>
                <c:pt idx="313">
                  <c:v>0.18235310909999999</c:v>
                </c:pt>
                <c:pt idx="314">
                  <c:v>0.18261054160000001</c:v>
                </c:pt>
                <c:pt idx="315">
                  <c:v>0.18396210669999999</c:v>
                </c:pt>
                <c:pt idx="316">
                  <c:v>0.1843839437</c:v>
                </c:pt>
                <c:pt idx="317">
                  <c:v>0.18662776049999999</c:v>
                </c:pt>
                <c:pt idx="318">
                  <c:v>0.18361769620000001</c:v>
                </c:pt>
                <c:pt idx="319">
                  <c:v>0.18588173390000001</c:v>
                </c:pt>
                <c:pt idx="320">
                  <c:v>0.18728622789999999</c:v>
                </c:pt>
                <c:pt idx="321">
                  <c:v>0.18638801569999999</c:v>
                </c:pt>
                <c:pt idx="322">
                  <c:v>0.18585781749999999</c:v>
                </c:pt>
                <c:pt idx="323">
                  <c:v>0.18516230580000001</c:v>
                </c:pt>
                <c:pt idx="324">
                  <c:v>0.18905545770000001</c:v>
                </c:pt>
                <c:pt idx="325">
                  <c:v>0.18734464049999999</c:v>
                </c:pt>
                <c:pt idx="326">
                  <c:v>0.18993367250000001</c:v>
                </c:pt>
                <c:pt idx="327">
                  <c:v>0.1884637773</c:v>
                </c:pt>
                <c:pt idx="328">
                  <c:v>0.19201157990000001</c:v>
                </c:pt>
                <c:pt idx="329">
                  <c:v>0.19115501639999999</c:v>
                </c:pt>
                <c:pt idx="330">
                  <c:v>0.19197916979999999</c:v>
                </c:pt>
                <c:pt idx="331">
                  <c:v>0.191072613</c:v>
                </c:pt>
                <c:pt idx="332">
                  <c:v>0.19177240130000001</c:v>
                </c:pt>
                <c:pt idx="333">
                  <c:v>0.19065245989999999</c:v>
                </c:pt>
                <c:pt idx="334">
                  <c:v>0.19381587210000001</c:v>
                </c:pt>
                <c:pt idx="335">
                  <c:v>0.19327244160000001</c:v>
                </c:pt>
                <c:pt idx="336">
                  <c:v>0.1944935173</c:v>
                </c:pt>
                <c:pt idx="337">
                  <c:v>0.19315914810000001</c:v>
                </c:pt>
                <c:pt idx="338">
                  <c:v>0.1939956099</c:v>
                </c:pt>
                <c:pt idx="339">
                  <c:v>0.19545786079999999</c:v>
                </c:pt>
                <c:pt idx="340">
                  <c:v>0.1946478784</c:v>
                </c:pt>
                <c:pt idx="341">
                  <c:v>0.19685319070000001</c:v>
                </c:pt>
                <c:pt idx="342">
                  <c:v>0.1975850016</c:v>
                </c:pt>
                <c:pt idx="343">
                  <c:v>0.1967461258</c:v>
                </c:pt>
                <c:pt idx="344">
                  <c:v>0.1967688501</c:v>
                </c:pt>
                <c:pt idx="345">
                  <c:v>0.196483925</c:v>
                </c:pt>
                <c:pt idx="346">
                  <c:v>0.1968481839</c:v>
                </c:pt>
                <c:pt idx="347">
                  <c:v>0.19884973759999999</c:v>
                </c:pt>
                <c:pt idx="348">
                  <c:v>0.1998873055</c:v>
                </c:pt>
                <c:pt idx="349">
                  <c:v>0.20022244750000001</c:v>
                </c:pt>
                <c:pt idx="350">
                  <c:v>0.19879527390000001</c:v>
                </c:pt>
                <c:pt idx="351">
                  <c:v>0.19995395839999999</c:v>
                </c:pt>
                <c:pt idx="352">
                  <c:v>0.20049713550000001</c:v>
                </c:pt>
                <c:pt idx="353">
                  <c:v>0.20068053899999999</c:v>
                </c:pt>
                <c:pt idx="354">
                  <c:v>0.20057313139999999</c:v>
                </c:pt>
                <c:pt idx="355">
                  <c:v>0.20266613359999999</c:v>
                </c:pt>
                <c:pt idx="356">
                  <c:v>0.2024055719</c:v>
                </c:pt>
                <c:pt idx="357">
                  <c:v>0.2038267553</c:v>
                </c:pt>
                <c:pt idx="358">
                  <c:v>0.2032421529</c:v>
                </c:pt>
                <c:pt idx="359">
                  <c:v>0.2042191029</c:v>
                </c:pt>
                <c:pt idx="360">
                  <c:v>0.2039103806</c:v>
                </c:pt>
                <c:pt idx="361">
                  <c:v>0.205016315</c:v>
                </c:pt>
                <c:pt idx="362">
                  <c:v>0.20816509429999999</c:v>
                </c:pt>
                <c:pt idx="363">
                  <c:v>0.20520681139999999</c:v>
                </c:pt>
                <c:pt idx="364">
                  <c:v>0.20344452560000001</c:v>
                </c:pt>
                <c:pt idx="365">
                  <c:v>0.20640948410000001</c:v>
                </c:pt>
                <c:pt idx="366">
                  <c:v>0.2057428956</c:v>
                </c:pt>
                <c:pt idx="367">
                  <c:v>0.21091952920000001</c:v>
                </c:pt>
                <c:pt idx="368">
                  <c:v>0.21033017339999999</c:v>
                </c:pt>
                <c:pt idx="369">
                  <c:v>0.2114309818</c:v>
                </c:pt>
                <c:pt idx="370">
                  <c:v>0.21261948350000001</c:v>
                </c:pt>
                <c:pt idx="371">
                  <c:v>0.2118155062</c:v>
                </c:pt>
                <c:pt idx="372">
                  <c:v>0.212703377</c:v>
                </c:pt>
                <c:pt idx="373">
                  <c:v>0.21460124850000001</c:v>
                </c:pt>
                <c:pt idx="374">
                  <c:v>0.21674637499999999</c:v>
                </c:pt>
                <c:pt idx="375">
                  <c:v>0.21620246770000001</c:v>
                </c:pt>
                <c:pt idx="376">
                  <c:v>0.21721924840000001</c:v>
                </c:pt>
                <c:pt idx="377">
                  <c:v>0.2181958407</c:v>
                </c:pt>
                <c:pt idx="378">
                  <c:v>0.21836289759999999</c:v>
                </c:pt>
                <c:pt idx="379">
                  <c:v>0.22165252269999999</c:v>
                </c:pt>
                <c:pt idx="380">
                  <c:v>0.2208836079</c:v>
                </c:pt>
                <c:pt idx="381">
                  <c:v>0.2226622701</c:v>
                </c:pt>
                <c:pt idx="382">
                  <c:v>0.22377105059999999</c:v>
                </c:pt>
                <c:pt idx="383">
                  <c:v>0.22533133629999999</c:v>
                </c:pt>
                <c:pt idx="384">
                  <c:v>0.23072777689999999</c:v>
                </c:pt>
                <c:pt idx="385">
                  <c:v>0.22840479020000001</c:v>
                </c:pt>
                <c:pt idx="386">
                  <c:v>0.23431408409999999</c:v>
                </c:pt>
                <c:pt idx="387">
                  <c:v>0.2383277714</c:v>
                </c:pt>
                <c:pt idx="388">
                  <c:v>0.23955515029999999</c:v>
                </c:pt>
                <c:pt idx="389">
                  <c:v>0.24670006329999999</c:v>
                </c:pt>
                <c:pt idx="390">
                  <c:v>0.2534567714</c:v>
                </c:pt>
                <c:pt idx="391">
                  <c:v>0.25892493129999999</c:v>
                </c:pt>
                <c:pt idx="392">
                  <c:v>0.26461440320000001</c:v>
                </c:pt>
                <c:pt idx="393">
                  <c:v>0.27304264900000003</c:v>
                </c:pt>
                <c:pt idx="394">
                  <c:v>0.28150910140000002</c:v>
                </c:pt>
                <c:pt idx="395">
                  <c:v>0.29507493969999998</c:v>
                </c:pt>
                <c:pt idx="396">
                  <c:v>0.30791503190000002</c:v>
                </c:pt>
                <c:pt idx="397">
                  <c:v>0.3196671009</c:v>
                </c:pt>
                <c:pt idx="398">
                  <c:v>0.33290076260000001</c:v>
                </c:pt>
                <c:pt idx="399">
                  <c:v>0.34597992900000002</c:v>
                </c:pt>
                <c:pt idx="400">
                  <c:v>0.36477139590000002</c:v>
                </c:pt>
                <c:pt idx="401">
                  <c:v>0.38012549280000002</c:v>
                </c:pt>
                <c:pt idx="402">
                  <c:v>0.39331755039999999</c:v>
                </c:pt>
                <c:pt idx="403">
                  <c:v>0.41243937609999998</c:v>
                </c:pt>
                <c:pt idx="404">
                  <c:v>0.43047171829999997</c:v>
                </c:pt>
                <c:pt idx="405">
                  <c:v>0.44804656510000002</c:v>
                </c:pt>
                <c:pt idx="406">
                  <c:v>0.46700021619999998</c:v>
                </c:pt>
                <c:pt idx="407">
                  <c:v>0.48191162939999999</c:v>
                </c:pt>
                <c:pt idx="408">
                  <c:v>0.50127518179999997</c:v>
                </c:pt>
                <c:pt idx="409">
                  <c:v>0.52149206400000003</c:v>
                </c:pt>
                <c:pt idx="410">
                  <c:v>0.54178494219999995</c:v>
                </c:pt>
                <c:pt idx="411">
                  <c:v>0.56068420409999997</c:v>
                </c:pt>
                <c:pt idx="412">
                  <c:v>0.57491052149999999</c:v>
                </c:pt>
                <c:pt idx="413">
                  <c:v>0.59965729710000004</c:v>
                </c:pt>
                <c:pt idx="414">
                  <c:v>0.61037349699999999</c:v>
                </c:pt>
                <c:pt idx="415">
                  <c:v>0.63620698450000002</c:v>
                </c:pt>
                <c:pt idx="416">
                  <c:v>0.64205712079999999</c:v>
                </c:pt>
                <c:pt idx="417">
                  <c:v>0.65536266570000001</c:v>
                </c:pt>
                <c:pt idx="418">
                  <c:v>0.67482680080000002</c:v>
                </c:pt>
                <c:pt idx="419">
                  <c:v>0.69366109369999995</c:v>
                </c:pt>
                <c:pt idx="420">
                  <c:v>0.7132715583</c:v>
                </c:pt>
                <c:pt idx="421">
                  <c:v>0.71743887660000005</c:v>
                </c:pt>
                <c:pt idx="422">
                  <c:v>0.73877990250000003</c:v>
                </c:pt>
                <c:pt idx="423">
                  <c:v>0.74518191810000001</c:v>
                </c:pt>
                <c:pt idx="424">
                  <c:v>0.76234364509999997</c:v>
                </c:pt>
                <c:pt idx="425">
                  <c:v>0.78129845860000002</c:v>
                </c:pt>
                <c:pt idx="426">
                  <c:v>0.79872173069999997</c:v>
                </c:pt>
                <c:pt idx="427">
                  <c:v>0.79440665249999998</c:v>
                </c:pt>
                <c:pt idx="428">
                  <c:v>0.84116810559999999</c:v>
                </c:pt>
                <c:pt idx="429">
                  <c:v>0.83544135090000005</c:v>
                </c:pt>
                <c:pt idx="430">
                  <c:v>0.84744304420000005</c:v>
                </c:pt>
                <c:pt idx="431">
                  <c:v>0.88072830440000005</c:v>
                </c:pt>
                <c:pt idx="432">
                  <c:v>0.91267144680000001</c:v>
                </c:pt>
                <c:pt idx="433">
                  <c:v>0.94356948139999997</c:v>
                </c:pt>
                <c:pt idx="434">
                  <c:v>0.94443702699999998</c:v>
                </c:pt>
                <c:pt idx="435">
                  <c:v>0.95701783900000004</c:v>
                </c:pt>
                <c:pt idx="436">
                  <c:v>0.96438926459999996</c:v>
                </c:pt>
                <c:pt idx="437">
                  <c:v>0.97527843709999995</c:v>
                </c:pt>
                <c:pt idx="438">
                  <c:v>1.0022554400000001</c:v>
                </c:pt>
                <c:pt idx="439">
                  <c:v>1.023683071</c:v>
                </c:pt>
                <c:pt idx="440">
                  <c:v>1.0343052150000001</c:v>
                </c:pt>
                <c:pt idx="441">
                  <c:v>1.0396214720000001</c:v>
                </c:pt>
                <c:pt idx="442">
                  <c:v>1.079653859</c:v>
                </c:pt>
                <c:pt idx="443">
                  <c:v>1.0951702590000001</c:v>
                </c:pt>
                <c:pt idx="444">
                  <c:v>1.062445879</c:v>
                </c:pt>
                <c:pt idx="445">
                  <c:v>1.101338267</c:v>
                </c:pt>
                <c:pt idx="446">
                  <c:v>1.1619169709999999</c:v>
                </c:pt>
                <c:pt idx="447">
                  <c:v>1.101799607</c:v>
                </c:pt>
                <c:pt idx="448">
                  <c:v>1.1578568220000001</c:v>
                </c:pt>
                <c:pt idx="449">
                  <c:v>1.1392401459999999</c:v>
                </c:pt>
                <c:pt idx="450">
                  <c:v>1.2014628650000001</c:v>
                </c:pt>
                <c:pt idx="451">
                  <c:v>1.1628363129999999</c:v>
                </c:pt>
                <c:pt idx="452">
                  <c:v>1.20989418</c:v>
                </c:pt>
                <c:pt idx="453">
                  <c:v>1.2819395069999999</c:v>
                </c:pt>
                <c:pt idx="454">
                  <c:v>1.2305506470000001</c:v>
                </c:pt>
                <c:pt idx="455">
                  <c:v>1.2105207440000001</c:v>
                </c:pt>
                <c:pt idx="456">
                  <c:v>1.3050079349999999</c:v>
                </c:pt>
                <c:pt idx="457">
                  <c:v>1.2546901699999999</c:v>
                </c:pt>
                <c:pt idx="458">
                  <c:v>1.291791916</c:v>
                </c:pt>
                <c:pt idx="459">
                  <c:v>1.4025558229999999</c:v>
                </c:pt>
                <c:pt idx="460">
                  <c:v>1.332432032</c:v>
                </c:pt>
                <c:pt idx="461">
                  <c:v>1.386223078</c:v>
                </c:pt>
                <c:pt idx="462">
                  <c:v>1.373186588</c:v>
                </c:pt>
                <c:pt idx="463">
                  <c:v>1.4751827719999999</c:v>
                </c:pt>
                <c:pt idx="464">
                  <c:v>1.3342038389999999</c:v>
                </c:pt>
                <c:pt idx="465">
                  <c:v>1.321782231</c:v>
                </c:pt>
                <c:pt idx="466">
                  <c:v>1.3384091849999999</c:v>
                </c:pt>
                <c:pt idx="467">
                  <c:v>1.342627287</c:v>
                </c:pt>
                <c:pt idx="468">
                  <c:v>1.5068845749999999</c:v>
                </c:pt>
                <c:pt idx="469">
                  <c:v>1.4521867040000001</c:v>
                </c:pt>
                <c:pt idx="470">
                  <c:v>1.5165915489999999</c:v>
                </c:pt>
                <c:pt idx="471">
                  <c:v>1.5886993410000001</c:v>
                </c:pt>
                <c:pt idx="472">
                  <c:v>1.4336481089999999</c:v>
                </c:pt>
                <c:pt idx="473">
                  <c:v>1.530110359</c:v>
                </c:pt>
                <c:pt idx="474">
                  <c:v>1.5494971280000001</c:v>
                </c:pt>
                <c:pt idx="475">
                  <c:v>1.516554475</c:v>
                </c:pt>
                <c:pt idx="476">
                  <c:v>1.5216881040000001</c:v>
                </c:pt>
                <c:pt idx="477">
                  <c:v>1.4651418919999999</c:v>
                </c:pt>
                <c:pt idx="478">
                  <c:v>1.4550981519999999</c:v>
                </c:pt>
                <c:pt idx="479">
                  <c:v>1.59591186</c:v>
                </c:pt>
                <c:pt idx="480">
                  <c:v>1.5296442509999999</c:v>
                </c:pt>
                <c:pt idx="481">
                  <c:v>1.55766654</c:v>
                </c:pt>
                <c:pt idx="482">
                  <c:v>1.5592181679999999</c:v>
                </c:pt>
                <c:pt idx="483">
                  <c:v>1.6561708449999999</c:v>
                </c:pt>
                <c:pt idx="484">
                  <c:v>1.6395976539999999</c:v>
                </c:pt>
                <c:pt idx="485">
                  <c:v>1.64567256</c:v>
                </c:pt>
                <c:pt idx="486">
                  <c:v>1.562018275</c:v>
                </c:pt>
                <c:pt idx="487">
                  <c:v>1.553285837</c:v>
                </c:pt>
                <c:pt idx="488">
                  <c:v>1.5676324370000001</c:v>
                </c:pt>
                <c:pt idx="489">
                  <c:v>1.665890694</c:v>
                </c:pt>
                <c:pt idx="490">
                  <c:v>1.636313796</c:v>
                </c:pt>
                <c:pt idx="491">
                  <c:v>1.559317708</c:v>
                </c:pt>
                <c:pt idx="492">
                  <c:v>1.586497426</c:v>
                </c:pt>
                <c:pt idx="493">
                  <c:v>1.6421120170000001</c:v>
                </c:pt>
                <c:pt idx="494">
                  <c:v>1.5700823070000001</c:v>
                </c:pt>
                <c:pt idx="495">
                  <c:v>1.619932771</c:v>
                </c:pt>
                <c:pt idx="496">
                  <c:v>1.709210873</c:v>
                </c:pt>
                <c:pt idx="497">
                  <c:v>1.633747458</c:v>
                </c:pt>
                <c:pt idx="498">
                  <c:v>1.6695227619999999</c:v>
                </c:pt>
                <c:pt idx="499">
                  <c:v>1.5559773450000001</c:v>
                </c:pt>
                <c:pt idx="500">
                  <c:v>1.5551379919999999</c:v>
                </c:pt>
                <c:pt idx="501">
                  <c:v>1.6099351639999999</c:v>
                </c:pt>
                <c:pt idx="502">
                  <c:v>1.560093403</c:v>
                </c:pt>
                <c:pt idx="503">
                  <c:v>1.58001101</c:v>
                </c:pt>
                <c:pt idx="504">
                  <c:v>1.6687208410000001</c:v>
                </c:pt>
                <c:pt idx="505">
                  <c:v>1.5965691799999999</c:v>
                </c:pt>
                <c:pt idx="506">
                  <c:v>1.5692899229999999</c:v>
                </c:pt>
                <c:pt idx="507">
                  <c:v>1.6091428999999999</c:v>
                </c:pt>
                <c:pt idx="508">
                  <c:v>1.620455623</c:v>
                </c:pt>
                <c:pt idx="509">
                  <c:v>1.6170542240000001</c:v>
                </c:pt>
                <c:pt idx="510">
                  <c:v>1.7488570210000001</c:v>
                </c:pt>
                <c:pt idx="511">
                  <c:v>1.658343554</c:v>
                </c:pt>
                <c:pt idx="512">
                  <c:v>1.5800759790000001</c:v>
                </c:pt>
                <c:pt idx="513">
                  <c:v>1.600523353</c:v>
                </c:pt>
                <c:pt idx="514">
                  <c:v>1.7199269530000001</c:v>
                </c:pt>
                <c:pt idx="515">
                  <c:v>1.666909814</c:v>
                </c:pt>
                <c:pt idx="516">
                  <c:v>1.6516001220000001</c:v>
                </c:pt>
                <c:pt idx="517">
                  <c:v>1.726370215</c:v>
                </c:pt>
                <c:pt idx="518">
                  <c:v>1.6390298599999999</c:v>
                </c:pt>
                <c:pt idx="519">
                  <c:v>1.6286220549999999</c:v>
                </c:pt>
                <c:pt idx="520">
                  <c:v>1.695484996</c:v>
                </c:pt>
                <c:pt idx="521">
                  <c:v>1.6965751650000001</c:v>
                </c:pt>
                <c:pt idx="522">
                  <c:v>1.622166276</c:v>
                </c:pt>
                <c:pt idx="523">
                  <c:v>1.631228447</c:v>
                </c:pt>
                <c:pt idx="524">
                  <c:v>1.634793878</c:v>
                </c:pt>
                <c:pt idx="525">
                  <c:v>1.606568217</c:v>
                </c:pt>
                <c:pt idx="526">
                  <c:v>1.6068818570000001</c:v>
                </c:pt>
                <c:pt idx="527">
                  <c:v>1.645768881</c:v>
                </c:pt>
                <c:pt idx="528">
                  <c:v>1.707088709</c:v>
                </c:pt>
                <c:pt idx="529">
                  <c:v>1.69663012</c:v>
                </c:pt>
                <c:pt idx="530">
                  <c:v>1.761078119</c:v>
                </c:pt>
                <c:pt idx="531">
                  <c:v>1.690083504</c:v>
                </c:pt>
                <c:pt idx="532">
                  <c:v>1.66482091</c:v>
                </c:pt>
                <c:pt idx="533">
                  <c:v>1.7212079760000001</c:v>
                </c:pt>
                <c:pt idx="534">
                  <c:v>1.6907947059999999</c:v>
                </c:pt>
                <c:pt idx="535">
                  <c:v>1.6738324170000001</c:v>
                </c:pt>
                <c:pt idx="536">
                  <c:v>1.754551768</c:v>
                </c:pt>
                <c:pt idx="537">
                  <c:v>1.7303348780000001</c:v>
                </c:pt>
                <c:pt idx="538">
                  <c:v>1.608197093</c:v>
                </c:pt>
                <c:pt idx="539">
                  <c:v>1.6508505339999999</c:v>
                </c:pt>
                <c:pt idx="540">
                  <c:v>1.577248454</c:v>
                </c:pt>
                <c:pt idx="541">
                  <c:v>1.6524121759999999</c:v>
                </c:pt>
                <c:pt idx="542">
                  <c:v>1.790029764</c:v>
                </c:pt>
                <c:pt idx="543">
                  <c:v>1.6856458190000001</c:v>
                </c:pt>
                <c:pt idx="544">
                  <c:v>1.5687928200000001</c:v>
                </c:pt>
                <c:pt idx="545">
                  <c:v>1.641273618</c:v>
                </c:pt>
                <c:pt idx="546">
                  <c:v>1.5917611119999999</c:v>
                </c:pt>
                <c:pt idx="547">
                  <c:v>1.6147114039999999</c:v>
                </c:pt>
                <c:pt idx="548">
                  <c:v>1.6208363770000001</c:v>
                </c:pt>
                <c:pt idx="549">
                  <c:v>1.700304866</c:v>
                </c:pt>
                <c:pt idx="550">
                  <c:v>1.646335959</c:v>
                </c:pt>
                <c:pt idx="551">
                  <c:v>1.700471759</c:v>
                </c:pt>
                <c:pt idx="552">
                  <c:v>1.6473279000000001</c:v>
                </c:pt>
                <c:pt idx="553">
                  <c:v>1.6668643949999999</c:v>
                </c:pt>
                <c:pt idx="554">
                  <c:v>1.708466649</c:v>
                </c:pt>
                <c:pt idx="555">
                  <c:v>1.72998786</c:v>
                </c:pt>
                <c:pt idx="556">
                  <c:v>1.6745351550000001</c:v>
                </c:pt>
                <c:pt idx="557">
                  <c:v>1.689045906</c:v>
                </c:pt>
                <c:pt idx="558">
                  <c:v>1.7126892810000001</c:v>
                </c:pt>
                <c:pt idx="559">
                  <c:v>1.7971754069999999</c:v>
                </c:pt>
                <c:pt idx="560">
                  <c:v>1.6564897300000001</c:v>
                </c:pt>
                <c:pt idx="561">
                  <c:v>1.689078689</c:v>
                </c:pt>
                <c:pt idx="562">
                  <c:v>1.667110205</c:v>
                </c:pt>
                <c:pt idx="563">
                  <c:v>1.804093838</c:v>
                </c:pt>
                <c:pt idx="564">
                  <c:v>1.738987088</c:v>
                </c:pt>
                <c:pt idx="565">
                  <c:v>1.482961655</c:v>
                </c:pt>
                <c:pt idx="566">
                  <c:v>1.5500531200000001</c:v>
                </c:pt>
                <c:pt idx="567">
                  <c:v>1.5778282880000001</c:v>
                </c:pt>
                <c:pt idx="568">
                  <c:v>1.6059913640000001</c:v>
                </c:pt>
                <c:pt idx="569">
                  <c:v>1.9674048420000001</c:v>
                </c:pt>
                <c:pt idx="570">
                  <c:v>1.8772941830000001</c:v>
                </c:pt>
                <c:pt idx="571">
                  <c:v>1.507550001</c:v>
                </c:pt>
                <c:pt idx="572">
                  <c:v>1.6886472699999999</c:v>
                </c:pt>
                <c:pt idx="573">
                  <c:v>1.6659662719999999</c:v>
                </c:pt>
                <c:pt idx="574">
                  <c:v>1.6715140340000001</c:v>
                </c:pt>
                <c:pt idx="575">
                  <c:v>1.643513083</c:v>
                </c:pt>
                <c:pt idx="576">
                  <c:v>1.666663051</c:v>
                </c:pt>
                <c:pt idx="577">
                  <c:v>1.6324347260000001</c:v>
                </c:pt>
                <c:pt idx="578">
                  <c:v>1.6410207750000001</c:v>
                </c:pt>
                <c:pt idx="579">
                  <c:v>1.612126231</c:v>
                </c:pt>
                <c:pt idx="580">
                  <c:v>1.7420593499999999</c:v>
                </c:pt>
                <c:pt idx="581">
                  <c:v>1.6953043940000001</c:v>
                </c:pt>
                <c:pt idx="582">
                  <c:v>1.6051779989999999</c:v>
                </c:pt>
                <c:pt idx="583">
                  <c:v>1.8338619469999999</c:v>
                </c:pt>
                <c:pt idx="584">
                  <c:v>1.6441782709999999</c:v>
                </c:pt>
                <c:pt idx="585">
                  <c:v>1.6762458090000001</c:v>
                </c:pt>
                <c:pt idx="586">
                  <c:v>1.760088444</c:v>
                </c:pt>
                <c:pt idx="587">
                  <c:v>1.717524767</c:v>
                </c:pt>
                <c:pt idx="588">
                  <c:v>1.639578223</c:v>
                </c:pt>
                <c:pt idx="589">
                  <c:v>1.611954927</c:v>
                </c:pt>
                <c:pt idx="590">
                  <c:v>1.779678345</c:v>
                </c:pt>
                <c:pt idx="591">
                  <c:v>1.715373158</c:v>
                </c:pt>
                <c:pt idx="592">
                  <c:v>1.567604065</c:v>
                </c:pt>
                <c:pt idx="593">
                  <c:v>1.7319473030000001</c:v>
                </c:pt>
                <c:pt idx="594">
                  <c:v>1.706578851</c:v>
                </c:pt>
                <c:pt idx="595">
                  <c:v>1.6518770460000001</c:v>
                </c:pt>
                <c:pt idx="596">
                  <c:v>1.6730338339999999</c:v>
                </c:pt>
                <c:pt idx="597">
                  <c:v>1.461030364</c:v>
                </c:pt>
                <c:pt idx="598">
                  <c:v>1.485690475</c:v>
                </c:pt>
                <c:pt idx="599">
                  <c:v>1.5562111139999999</c:v>
                </c:pt>
                <c:pt idx="600">
                  <c:v>1.7365899090000001</c:v>
                </c:pt>
              </c:numCache>
            </c:numRef>
          </c:yVal>
          <c:smooth val="0"/>
          <c:extLst>
            <c:ext xmlns:c16="http://schemas.microsoft.com/office/drawing/2014/chart" uri="{C3380CC4-5D6E-409C-BE32-E72D297353CC}">
              <c16:uniqueId val="{00000002-A3D2-FD4E-9416-A0CD5FD74E5D}"/>
            </c:ext>
          </c:extLst>
        </c:ser>
        <c:dLbls>
          <c:showLegendKey val="0"/>
          <c:showVal val="0"/>
          <c:showCatName val="0"/>
          <c:showSerName val="0"/>
          <c:showPercent val="0"/>
          <c:showBubbleSize val="0"/>
        </c:dLbls>
        <c:axId val="702878928"/>
        <c:axId val="703383328"/>
      </c:scatterChart>
      <c:valAx>
        <c:axId val="702878928"/>
        <c:scaling>
          <c:orientation val="minMax"/>
          <c:max val="500"/>
          <c:min val="200"/>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1">
                    <a:solidFill>
                      <a:schemeClr val="tx1"/>
                    </a:solidFill>
                    <a:latin typeface="Times New Roman" panose="02020603050405020304" pitchFamily="18" charset="0"/>
                    <a:cs typeface="Times New Roman" panose="02020603050405020304" pitchFamily="18" charset="0"/>
                  </a:rPr>
                  <a:t>Wavelength</a:t>
                </a:r>
                <a:r>
                  <a:rPr lang="en-US" sz="1600" b="1" baseline="0">
                    <a:solidFill>
                      <a:schemeClr val="tx1"/>
                    </a:solidFill>
                    <a:latin typeface="Times New Roman" panose="02020603050405020304" pitchFamily="18" charset="0"/>
                    <a:cs typeface="Times New Roman" panose="02020603050405020304" pitchFamily="18" charset="0"/>
                  </a:rPr>
                  <a:t> [nm]</a:t>
                </a:r>
                <a:endParaRPr lang="en-US" sz="1600" b="1">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703383328"/>
        <c:crosses val="autoZero"/>
        <c:crossBetween val="midCat"/>
      </c:valAx>
      <c:valAx>
        <c:axId val="703383328"/>
        <c:scaling>
          <c:orientation val="minMax"/>
          <c:max val="2.2000000000000002"/>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solidFill>
                      <a:schemeClr val="tx1"/>
                    </a:solidFill>
                    <a:latin typeface="Times New Roman" panose="02020603050405020304" pitchFamily="18" charset="0"/>
                    <a:cs typeface="Times New Roman" panose="02020603050405020304" pitchFamily="18" charset="0"/>
                  </a:rPr>
                  <a:t>Absorbance</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702878928"/>
        <c:crosses val="autoZero"/>
        <c:crossBetween val="midCat"/>
      </c:valAx>
      <c:spPr>
        <a:noFill/>
        <a:ln>
          <a:solidFill>
            <a:schemeClr val="tx1"/>
          </a:solidFill>
        </a:ln>
        <a:effectLst/>
      </c:spPr>
    </c:plotArea>
    <c:legend>
      <c:legendPos val="r"/>
      <c:layout>
        <c:manualLayout>
          <c:xMode val="edge"/>
          <c:yMode val="edge"/>
          <c:x val="0.61920782102748151"/>
          <c:y val="5.215076830441031E-2"/>
          <c:w val="0.31874126397214447"/>
          <c:h val="0.15349768565314753"/>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mbria" panose="02040503050406030204" pitchFamily="18"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Ir(0.5)-HPA(12)-TiO2</c:v>
          </c:tx>
          <c:spPr>
            <a:ln w="25400" cap="rnd">
              <a:solidFill>
                <a:schemeClr val="tx1"/>
              </a:solidFill>
              <a:round/>
            </a:ln>
            <a:effectLst/>
          </c:spPr>
          <c:marker>
            <c:symbol val="circle"/>
            <c:size val="2"/>
            <c:spPr>
              <a:noFill/>
              <a:ln w="9525">
                <a:noFill/>
              </a:ln>
              <a:effectLst/>
            </c:spPr>
          </c:marker>
          <c:xVal>
            <c:numRef>
              <c:f>'All samples'!$M$3:$M$603</c:f>
              <c:numCache>
                <c:formatCode>General</c:formatCode>
                <c:ptCount val="601"/>
                <c:pt idx="0">
                  <c:v>799.99749759999997</c:v>
                </c:pt>
                <c:pt idx="1">
                  <c:v>799.02838129999998</c:v>
                </c:pt>
                <c:pt idx="2">
                  <c:v>798.05889890000003</c:v>
                </c:pt>
                <c:pt idx="3">
                  <c:v>796.95050049999998</c:v>
                </c:pt>
                <c:pt idx="4">
                  <c:v>795.98022460000004</c:v>
                </c:pt>
                <c:pt idx="5">
                  <c:v>795.00958249999996</c:v>
                </c:pt>
                <c:pt idx="6">
                  <c:v>794.03857419999997</c:v>
                </c:pt>
                <c:pt idx="7">
                  <c:v>793.06713869999999</c:v>
                </c:pt>
                <c:pt idx="8">
                  <c:v>791.95654300000001</c:v>
                </c:pt>
                <c:pt idx="9">
                  <c:v>790.98431400000004</c:v>
                </c:pt>
                <c:pt idx="10">
                  <c:v>790.0117798</c:v>
                </c:pt>
                <c:pt idx="11">
                  <c:v>789.03881839999997</c:v>
                </c:pt>
                <c:pt idx="12">
                  <c:v>788.06549070000005</c:v>
                </c:pt>
                <c:pt idx="13">
                  <c:v>786.95269780000001</c:v>
                </c:pt>
                <c:pt idx="14">
                  <c:v>785.97857669999996</c:v>
                </c:pt>
                <c:pt idx="15">
                  <c:v>785.0040894</c:v>
                </c:pt>
                <c:pt idx="16">
                  <c:v>784.02923580000004</c:v>
                </c:pt>
                <c:pt idx="17">
                  <c:v>783.05401610000001</c:v>
                </c:pt>
                <c:pt idx="18">
                  <c:v>781.93896480000001</c:v>
                </c:pt>
                <c:pt idx="19">
                  <c:v>780.96295169999996</c:v>
                </c:pt>
                <c:pt idx="20">
                  <c:v>779.98657230000003</c:v>
                </c:pt>
                <c:pt idx="21">
                  <c:v>779.00982669999996</c:v>
                </c:pt>
                <c:pt idx="22">
                  <c:v>778.03271480000001</c:v>
                </c:pt>
                <c:pt idx="23">
                  <c:v>777.05523679999999</c:v>
                </c:pt>
                <c:pt idx="24">
                  <c:v>775.9376221</c:v>
                </c:pt>
                <c:pt idx="25">
                  <c:v>774.95935059999999</c:v>
                </c:pt>
                <c:pt idx="26">
                  <c:v>773.98071289999996</c:v>
                </c:pt>
                <c:pt idx="27">
                  <c:v>773.00170900000001</c:v>
                </c:pt>
                <c:pt idx="28">
                  <c:v>772.02233890000002</c:v>
                </c:pt>
                <c:pt idx="29">
                  <c:v>771.04260250000004</c:v>
                </c:pt>
                <c:pt idx="30">
                  <c:v>770.0625</c:v>
                </c:pt>
                <c:pt idx="31">
                  <c:v>768.94195560000003</c:v>
                </c:pt>
                <c:pt idx="32">
                  <c:v>767.9610596</c:v>
                </c:pt>
                <c:pt idx="33">
                  <c:v>766.97985840000001</c:v>
                </c:pt>
                <c:pt idx="34">
                  <c:v>765.99823000000004</c:v>
                </c:pt>
                <c:pt idx="35">
                  <c:v>765.01629639999999</c:v>
                </c:pt>
                <c:pt idx="36">
                  <c:v>764.03393549999998</c:v>
                </c:pt>
                <c:pt idx="37">
                  <c:v>763.05126949999999</c:v>
                </c:pt>
                <c:pt idx="38">
                  <c:v>762.06823729999996</c:v>
                </c:pt>
                <c:pt idx="39">
                  <c:v>760.94433590000006</c:v>
                </c:pt>
                <c:pt idx="40">
                  <c:v>759.96051030000001</c:v>
                </c:pt>
                <c:pt idx="41">
                  <c:v>758.97631839999997</c:v>
                </c:pt>
                <c:pt idx="42">
                  <c:v>757.99182129999997</c:v>
                </c:pt>
                <c:pt idx="43">
                  <c:v>757.00689699999998</c:v>
                </c:pt>
                <c:pt idx="44">
                  <c:v>756.02166750000004</c:v>
                </c:pt>
                <c:pt idx="45">
                  <c:v>755.03607179999995</c:v>
                </c:pt>
                <c:pt idx="46">
                  <c:v>754.05010990000005</c:v>
                </c:pt>
                <c:pt idx="47">
                  <c:v>753.06378170000005</c:v>
                </c:pt>
                <c:pt idx="48">
                  <c:v>751.93615720000003</c:v>
                </c:pt>
                <c:pt idx="49">
                  <c:v>750.9490356</c:v>
                </c:pt>
                <c:pt idx="50">
                  <c:v>749.96160889999999</c:v>
                </c:pt>
                <c:pt idx="51">
                  <c:v>748.97381589999998</c:v>
                </c:pt>
                <c:pt idx="52">
                  <c:v>747.98571779999997</c:v>
                </c:pt>
                <c:pt idx="53">
                  <c:v>746.99719240000002</c:v>
                </c:pt>
                <c:pt idx="54">
                  <c:v>746.00836179999999</c:v>
                </c:pt>
                <c:pt idx="55">
                  <c:v>745.01916500000004</c:v>
                </c:pt>
                <c:pt idx="56">
                  <c:v>744.02960210000003</c:v>
                </c:pt>
                <c:pt idx="57">
                  <c:v>743.03973389999999</c:v>
                </c:pt>
                <c:pt idx="58">
                  <c:v>742.04949950000002</c:v>
                </c:pt>
                <c:pt idx="59">
                  <c:v>741.05889890000003</c:v>
                </c:pt>
                <c:pt idx="60">
                  <c:v>740.06793210000001</c:v>
                </c:pt>
                <c:pt idx="61">
                  <c:v>738.93499759999997</c:v>
                </c:pt>
                <c:pt idx="62">
                  <c:v>737.94329830000004</c:v>
                </c:pt>
                <c:pt idx="63">
                  <c:v>736.95123290000004</c:v>
                </c:pt>
                <c:pt idx="64">
                  <c:v>735.95886229999996</c:v>
                </c:pt>
                <c:pt idx="65">
                  <c:v>734.96612549999998</c:v>
                </c:pt>
                <c:pt idx="66">
                  <c:v>733.97302249999996</c:v>
                </c:pt>
                <c:pt idx="67">
                  <c:v>732.97961429999998</c:v>
                </c:pt>
                <c:pt idx="68">
                  <c:v>731.98583980000001</c:v>
                </c:pt>
                <c:pt idx="69">
                  <c:v>730.99169919999997</c:v>
                </c:pt>
                <c:pt idx="70">
                  <c:v>729.99725339999998</c:v>
                </c:pt>
                <c:pt idx="71">
                  <c:v>729.00244139999995</c:v>
                </c:pt>
                <c:pt idx="72">
                  <c:v>728.00726320000001</c:v>
                </c:pt>
                <c:pt idx="73">
                  <c:v>727.0117798</c:v>
                </c:pt>
                <c:pt idx="74">
                  <c:v>726.01593019999996</c:v>
                </c:pt>
                <c:pt idx="75">
                  <c:v>725.0197144</c:v>
                </c:pt>
                <c:pt idx="76">
                  <c:v>724.02319339999997</c:v>
                </c:pt>
                <c:pt idx="77">
                  <c:v>723.02630620000002</c:v>
                </c:pt>
                <c:pt idx="78">
                  <c:v>722.0291138</c:v>
                </c:pt>
                <c:pt idx="79">
                  <c:v>721.03155519999996</c:v>
                </c:pt>
                <c:pt idx="80">
                  <c:v>720.03369139999995</c:v>
                </c:pt>
                <c:pt idx="81">
                  <c:v>719.03546140000003</c:v>
                </c:pt>
                <c:pt idx="82">
                  <c:v>718.03686519999997</c:v>
                </c:pt>
                <c:pt idx="83">
                  <c:v>717.03796390000002</c:v>
                </c:pt>
                <c:pt idx="84">
                  <c:v>716.03869629999997</c:v>
                </c:pt>
                <c:pt idx="85">
                  <c:v>715.03912349999996</c:v>
                </c:pt>
                <c:pt idx="86">
                  <c:v>714.0391846</c:v>
                </c:pt>
                <c:pt idx="87">
                  <c:v>713.0389404</c:v>
                </c:pt>
                <c:pt idx="88">
                  <c:v>712.03833010000005</c:v>
                </c:pt>
                <c:pt idx="89">
                  <c:v>711.03741460000003</c:v>
                </c:pt>
                <c:pt idx="90">
                  <c:v>710.03613280000002</c:v>
                </c:pt>
                <c:pt idx="91">
                  <c:v>709.03454590000001</c:v>
                </c:pt>
                <c:pt idx="92">
                  <c:v>708.03259279999997</c:v>
                </c:pt>
                <c:pt idx="93">
                  <c:v>707.03033449999998</c:v>
                </c:pt>
                <c:pt idx="94">
                  <c:v>706.02770999999996</c:v>
                </c:pt>
                <c:pt idx="95">
                  <c:v>705.02478029999997</c:v>
                </c:pt>
                <c:pt idx="96">
                  <c:v>704.02148439999996</c:v>
                </c:pt>
                <c:pt idx="97">
                  <c:v>703.01788329999999</c:v>
                </c:pt>
                <c:pt idx="98">
                  <c:v>702.01397710000003</c:v>
                </c:pt>
                <c:pt idx="99">
                  <c:v>701.00970459999996</c:v>
                </c:pt>
                <c:pt idx="100">
                  <c:v>700.00512700000002</c:v>
                </c:pt>
                <c:pt idx="101">
                  <c:v>699.00018309999996</c:v>
                </c:pt>
                <c:pt idx="102">
                  <c:v>697.99493410000002</c:v>
                </c:pt>
                <c:pt idx="103">
                  <c:v>696.98931879999998</c:v>
                </c:pt>
                <c:pt idx="104">
                  <c:v>695.98339840000006</c:v>
                </c:pt>
                <c:pt idx="105">
                  <c:v>694.97717290000003</c:v>
                </c:pt>
                <c:pt idx="106">
                  <c:v>693.9705811</c:v>
                </c:pt>
                <c:pt idx="107">
                  <c:v>692.96368410000002</c:v>
                </c:pt>
                <c:pt idx="108">
                  <c:v>691.95648189999997</c:v>
                </c:pt>
                <c:pt idx="109">
                  <c:v>690.94891359999997</c:v>
                </c:pt>
                <c:pt idx="110">
                  <c:v>689.94104000000004</c:v>
                </c:pt>
                <c:pt idx="111">
                  <c:v>688.93280030000005</c:v>
                </c:pt>
                <c:pt idx="112">
                  <c:v>688.06835939999996</c:v>
                </c:pt>
                <c:pt idx="113">
                  <c:v>687.05957030000002</c:v>
                </c:pt>
                <c:pt idx="114">
                  <c:v>686.05041500000004</c:v>
                </c:pt>
                <c:pt idx="115">
                  <c:v>685.04095459999996</c:v>
                </c:pt>
                <c:pt idx="116">
                  <c:v>684.03118900000004</c:v>
                </c:pt>
                <c:pt idx="117">
                  <c:v>683.02111820000005</c:v>
                </c:pt>
                <c:pt idx="118">
                  <c:v>682.01068120000002</c:v>
                </c:pt>
                <c:pt idx="119">
                  <c:v>680.99993900000004</c:v>
                </c:pt>
                <c:pt idx="120">
                  <c:v>679.98883060000003</c:v>
                </c:pt>
                <c:pt idx="121">
                  <c:v>678.97747800000002</c:v>
                </c:pt>
                <c:pt idx="122">
                  <c:v>677.96575929999995</c:v>
                </c:pt>
                <c:pt idx="123">
                  <c:v>676.95373540000003</c:v>
                </c:pt>
                <c:pt idx="124">
                  <c:v>675.94140630000004</c:v>
                </c:pt>
                <c:pt idx="125">
                  <c:v>674.92871090000006</c:v>
                </c:pt>
                <c:pt idx="126">
                  <c:v>674.06048580000004</c:v>
                </c:pt>
                <c:pt idx="127">
                  <c:v>673.04718019999996</c:v>
                </c:pt>
                <c:pt idx="128">
                  <c:v>672.03363039999999</c:v>
                </c:pt>
                <c:pt idx="129">
                  <c:v>671.0197144</c:v>
                </c:pt>
                <c:pt idx="130">
                  <c:v>670.00549320000005</c:v>
                </c:pt>
                <c:pt idx="131">
                  <c:v>668.99096680000002</c:v>
                </c:pt>
                <c:pt idx="132">
                  <c:v>667.97613530000001</c:v>
                </c:pt>
                <c:pt idx="133">
                  <c:v>666.96099849999996</c:v>
                </c:pt>
                <c:pt idx="134">
                  <c:v>665.94549559999996</c:v>
                </c:pt>
                <c:pt idx="135">
                  <c:v>664.92974849999996</c:v>
                </c:pt>
                <c:pt idx="136">
                  <c:v>664.0587769</c:v>
                </c:pt>
                <c:pt idx="137">
                  <c:v>663.04241939999997</c:v>
                </c:pt>
                <c:pt idx="138">
                  <c:v>662.02575679999995</c:v>
                </c:pt>
                <c:pt idx="139">
                  <c:v>661.00878909999994</c:v>
                </c:pt>
                <c:pt idx="140">
                  <c:v>659.99145510000005</c:v>
                </c:pt>
                <c:pt idx="141">
                  <c:v>658.97381589999998</c:v>
                </c:pt>
                <c:pt idx="142">
                  <c:v>657.95593259999998</c:v>
                </c:pt>
                <c:pt idx="143">
                  <c:v>656.93768309999996</c:v>
                </c:pt>
                <c:pt idx="144">
                  <c:v>656.0646362</c:v>
                </c:pt>
                <c:pt idx="145">
                  <c:v>655.04583739999998</c:v>
                </c:pt>
                <c:pt idx="146">
                  <c:v>654.02673340000001</c:v>
                </c:pt>
                <c:pt idx="147">
                  <c:v>653.00726320000001</c:v>
                </c:pt>
                <c:pt idx="148">
                  <c:v>651.98754880000001</c:v>
                </c:pt>
                <c:pt idx="149">
                  <c:v>650.96746829999995</c:v>
                </c:pt>
                <c:pt idx="150">
                  <c:v>649.9471436</c:v>
                </c:pt>
                <c:pt idx="151">
                  <c:v>649.07232669999996</c:v>
                </c:pt>
                <c:pt idx="152">
                  <c:v>648.05139159999999</c:v>
                </c:pt>
                <c:pt idx="153">
                  <c:v>647.03015140000002</c:v>
                </c:pt>
                <c:pt idx="154">
                  <c:v>646.00860599999999</c:v>
                </c:pt>
                <c:pt idx="155">
                  <c:v>644.98675539999999</c:v>
                </c:pt>
                <c:pt idx="156">
                  <c:v>643.96459960000004</c:v>
                </c:pt>
                <c:pt idx="157">
                  <c:v>642.94219969999995</c:v>
                </c:pt>
                <c:pt idx="158">
                  <c:v>642.06555179999998</c:v>
                </c:pt>
                <c:pt idx="159">
                  <c:v>641.04254149999997</c:v>
                </c:pt>
                <c:pt idx="160">
                  <c:v>640.01922609999997</c:v>
                </c:pt>
                <c:pt idx="161">
                  <c:v>638.99560550000001</c:v>
                </c:pt>
                <c:pt idx="162">
                  <c:v>637.97167969999998</c:v>
                </c:pt>
                <c:pt idx="163">
                  <c:v>636.94750980000003</c:v>
                </c:pt>
                <c:pt idx="164">
                  <c:v>636.06933590000006</c:v>
                </c:pt>
                <c:pt idx="165">
                  <c:v>635.04455570000005</c:v>
                </c:pt>
                <c:pt idx="166">
                  <c:v>634.0194702</c:v>
                </c:pt>
                <c:pt idx="167">
                  <c:v>632.99414060000004</c:v>
                </c:pt>
                <c:pt idx="168">
                  <c:v>631.96844480000004</c:v>
                </c:pt>
                <c:pt idx="169">
                  <c:v>630.94244379999998</c:v>
                </c:pt>
                <c:pt idx="170">
                  <c:v>630.06280519999996</c:v>
                </c:pt>
                <c:pt idx="171">
                  <c:v>629.03631589999998</c:v>
                </c:pt>
                <c:pt idx="172">
                  <c:v>628.00946039999997</c:v>
                </c:pt>
                <c:pt idx="173">
                  <c:v>626.98236080000004</c:v>
                </c:pt>
                <c:pt idx="174">
                  <c:v>625.9549561</c:v>
                </c:pt>
                <c:pt idx="175">
                  <c:v>624.92724610000005</c:v>
                </c:pt>
                <c:pt idx="176">
                  <c:v>624.04614260000005</c:v>
                </c:pt>
                <c:pt idx="177">
                  <c:v>623.01788329999999</c:v>
                </c:pt>
                <c:pt idx="178">
                  <c:v>621.98931879999998</c:v>
                </c:pt>
                <c:pt idx="179">
                  <c:v>620.96044919999997</c:v>
                </c:pt>
                <c:pt idx="180">
                  <c:v>619.93133539999997</c:v>
                </c:pt>
                <c:pt idx="181">
                  <c:v>619.0490112</c:v>
                </c:pt>
                <c:pt idx="182">
                  <c:v>618.01928710000004</c:v>
                </c:pt>
                <c:pt idx="183">
                  <c:v>616.98931879999998</c:v>
                </c:pt>
                <c:pt idx="184">
                  <c:v>615.95904540000004</c:v>
                </c:pt>
                <c:pt idx="185">
                  <c:v>614.92852779999998</c:v>
                </c:pt>
                <c:pt idx="186">
                  <c:v>614.04498290000004</c:v>
                </c:pt>
                <c:pt idx="187">
                  <c:v>613.01385500000004</c:v>
                </c:pt>
                <c:pt idx="188">
                  <c:v>611.98248290000004</c:v>
                </c:pt>
                <c:pt idx="189">
                  <c:v>610.95080570000005</c:v>
                </c:pt>
                <c:pt idx="190">
                  <c:v>610.06628420000004</c:v>
                </c:pt>
                <c:pt idx="191">
                  <c:v>609.03411870000002</c:v>
                </c:pt>
                <c:pt idx="192">
                  <c:v>608.00158690000001</c:v>
                </c:pt>
                <c:pt idx="193">
                  <c:v>606.96881099999996</c:v>
                </c:pt>
                <c:pt idx="194">
                  <c:v>605.93579099999999</c:v>
                </c:pt>
                <c:pt idx="195">
                  <c:v>605.05004880000001</c:v>
                </c:pt>
                <c:pt idx="196">
                  <c:v>604.01647949999995</c:v>
                </c:pt>
                <c:pt idx="197">
                  <c:v>602.98260500000004</c:v>
                </c:pt>
                <c:pt idx="198">
                  <c:v>601.94842530000005</c:v>
                </c:pt>
                <c:pt idx="199">
                  <c:v>601.06176760000005</c:v>
                </c:pt>
                <c:pt idx="200">
                  <c:v>600.02709960000004</c:v>
                </c:pt>
                <c:pt idx="201">
                  <c:v>598.99212650000004</c:v>
                </c:pt>
                <c:pt idx="202">
                  <c:v>597.9568481</c:v>
                </c:pt>
                <c:pt idx="203">
                  <c:v>597.06927489999998</c:v>
                </c:pt>
                <c:pt idx="204">
                  <c:v>596.03344730000003</c:v>
                </c:pt>
                <c:pt idx="205">
                  <c:v>594.99743650000005</c:v>
                </c:pt>
                <c:pt idx="206">
                  <c:v>593.9610596</c:v>
                </c:pt>
                <c:pt idx="207">
                  <c:v>593.07257079999999</c:v>
                </c:pt>
                <c:pt idx="208">
                  <c:v>592.03570560000003</c:v>
                </c:pt>
                <c:pt idx="209">
                  <c:v>590.99853519999999</c:v>
                </c:pt>
                <c:pt idx="210">
                  <c:v>589.96112059999996</c:v>
                </c:pt>
                <c:pt idx="211">
                  <c:v>589.07171630000005</c:v>
                </c:pt>
                <c:pt idx="212">
                  <c:v>588.03375240000003</c:v>
                </c:pt>
                <c:pt idx="213">
                  <c:v>586.99554439999997</c:v>
                </c:pt>
                <c:pt idx="214">
                  <c:v>585.95703130000004</c:v>
                </c:pt>
                <c:pt idx="215">
                  <c:v>585.06671140000003</c:v>
                </c:pt>
                <c:pt idx="216">
                  <c:v>584.02770999999996</c:v>
                </c:pt>
                <c:pt idx="217">
                  <c:v>582.98840329999996</c:v>
                </c:pt>
                <c:pt idx="218">
                  <c:v>581.94885250000004</c:v>
                </c:pt>
                <c:pt idx="219">
                  <c:v>581.05755620000002</c:v>
                </c:pt>
                <c:pt idx="220">
                  <c:v>580.01751709999996</c:v>
                </c:pt>
                <c:pt idx="221">
                  <c:v>578.97717290000003</c:v>
                </c:pt>
                <c:pt idx="222">
                  <c:v>577.93658449999998</c:v>
                </c:pt>
                <c:pt idx="223">
                  <c:v>577.04437259999997</c:v>
                </c:pt>
                <c:pt idx="224">
                  <c:v>576.00329590000001</c:v>
                </c:pt>
                <c:pt idx="225">
                  <c:v>574.96191409999994</c:v>
                </c:pt>
                <c:pt idx="226">
                  <c:v>574.06903079999995</c:v>
                </c:pt>
                <c:pt idx="227">
                  <c:v>573.0271606</c:v>
                </c:pt>
                <c:pt idx="228">
                  <c:v>571.98498540000003</c:v>
                </c:pt>
                <c:pt idx="229">
                  <c:v>570.94256589999998</c:v>
                </c:pt>
                <c:pt idx="230">
                  <c:v>570.04882810000004</c:v>
                </c:pt>
                <c:pt idx="231">
                  <c:v>569.00592040000004</c:v>
                </c:pt>
                <c:pt idx="232">
                  <c:v>567.96270749999996</c:v>
                </c:pt>
                <c:pt idx="233">
                  <c:v>567.06829830000004</c:v>
                </c:pt>
                <c:pt idx="234">
                  <c:v>566.02459720000002</c:v>
                </c:pt>
                <c:pt idx="235">
                  <c:v>564.9806519</c:v>
                </c:pt>
                <c:pt idx="236">
                  <c:v>563.93640140000002</c:v>
                </c:pt>
                <c:pt idx="237">
                  <c:v>563.04113770000004</c:v>
                </c:pt>
                <c:pt idx="238">
                  <c:v>561.99639890000003</c:v>
                </c:pt>
                <c:pt idx="239">
                  <c:v>560.95141599999999</c:v>
                </c:pt>
                <c:pt idx="240">
                  <c:v>560.05554199999995</c:v>
                </c:pt>
                <c:pt idx="241">
                  <c:v>559.01000980000003</c:v>
                </c:pt>
                <c:pt idx="242">
                  <c:v>557.96429439999997</c:v>
                </c:pt>
                <c:pt idx="243">
                  <c:v>557.06774900000005</c:v>
                </c:pt>
                <c:pt idx="244">
                  <c:v>556.02148439999996</c:v>
                </c:pt>
                <c:pt idx="245">
                  <c:v>554.97497559999999</c:v>
                </c:pt>
                <c:pt idx="246">
                  <c:v>553.92822269999999</c:v>
                </c:pt>
                <c:pt idx="247">
                  <c:v>553.03082280000001</c:v>
                </c:pt>
                <c:pt idx="248">
                  <c:v>551.98358150000001</c:v>
                </c:pt>
                <c:pt idx="249">
                  <c:v>550.93603519999999</c:v>
                </c:pt>
                <c:pt idx="250">
                  <c:v>550.03796390000002</c:v>
                </c:pt>
                <c:pt idx="251">
                  <c:v>548.98999019999997</c:v>
                </c:pt>
                <c:pt idx="252">
                  <c:v>547.94177249999996</c:v>
                </c:pt>
                <c:pt idx="253">
                  <c:v>547.04309079999996</c:v>
                </c:pt>
                <c:pt idx="254">
                  <c:v>545.9943237</c:v>
                </c:pt>
                <c:pt idx="255">
                  <c:v>544.94537349999996</c:v>
                </c:pt>
                <c:pt idx="256">
                  <c:v>544.04602050000005</c:v>
                </c:pt>
                <c:pt idx="257">
                  <c:v>542.99658199999999</c:v>
                </c:pt>
                <c:pt idx="258">
                  <c:v>541.94683840000005</c:v>
                </c:pt>
                <c:pt idx="259">
                  <c:v>541.046875</c:v>
                </c:pt>
                <c:pt idx="260">
                  <c:v>539.99670409999999</c:v>
                </c:pt>
                <c:pt idx="261">
                  <c:v>538.94622800000002</c:v>
                </c:pt>
                <c:pt idx="262">
                  <c:v>538.04565430000002</c:v>
                </c:pt>
                <c:pt idx="263">
                  <c:v>536.99475099999995</c:v>
                </c:pt>
                <c:pt idx="264">
                  <c:v>535.94360349999999</c:v>
                </c:pt>
                <c:pt idx="265">
                  <c:v>535.04235840000001</c:v>
                </c:pt>
                <c:pt idx="266">
                  <c:v>533.99072269999999</c:v>
                </c:pt>
                <c:pt idx="267">
                  <c:v>532.93884279999997</c:v>
                </c:pt>
                <c:pt idx="268">
                  <c:v>532.03704830000004</c:v>
                </c:pt>
                <c:pt idx="269">
                  <c:v>530.98468019999996</c:v>
                </c:pt>
                <c:pt idx="270">
                  <c:v>529.93206789999999</c:v>
                </c:pt>
                <c:pt idx="271">
                  <c:v>529.02960210000003</c:v>
                </c:pt>
                <c:pt idx="272">
                  <c:v>527.9765625</c:v>
                </c:pt>
                <c:pt idx="273">
                  <c:v>527.07373050000001</c:v>
                </c:pt>
                <c:pt idx="274">
                  <c:v>526.02020259999995</c:v>
                </c:pt>
                <c:pt idx="275">
                  <c:v>524.96643070000005</c:v>
                </c:pt>
                <c:pt idx="276">
                  <c:v>524.06298830000003</c:v>
                </c:pt>
                <c:pt idx="277">
                  <c:v>523.00872800000002</c:v>
                </c:pt>
                <c:pt idx="278">
                  <c:v>521.95422359999998</c:v>
                </c:pt>
                <c:pt idx="279">
                  <c:v>521.05017090000001</c:v>
                </c:pt>
                <c:pt idx="280">
                  <c:v>519.99523929999998</c:v>
                </c:pt>
                <c:pt idx="281">
                  <c:v>518.94006349999995</c:v>
                </c:pt>
                <c:pt idx="282">
                  <c:v>518.03540039999996</c:v>
                </c:pt>
                <c:pt idx="283">
                  <c:v>516.97979740000005</c:v>
                </c:pt>
                <c:pt idx="284">
                  <c:v>516.07470699999999</c:v>
                </c:pt>
                <c:pt idx="285">
                  <c:v>515.01861570000005</c:v>
                </c:pt>
                <c:pt idx="286">
                  <c:v>513.96228029999997</c:v>
                </c:pt>
                <c:pt idx="287">
                  <c:v>513.05664060000004</c:v>
                </c:pt>
                <c:pt idx="288">
                  <c:v>511.9998779</c:v>
                </c:pt>
                <c:pt idx="289">
                  <c:v>510.94284060000001</c:v>
                </c:pt>
                <c:pt idx="290">
                  <c:v>510.03662109999999</c:v>
                </c:pt>
                <c:pt idx="291">
                  <c:v>508.97915649999999</c:v>
                </c:pt>
                <c:pt idx="292">
                  <c:v>508.07254030000001</c:v>
                </c:pt>
                <c:pt idx="293">
                  <c:v>507.01461790000002</c:v>
                </c:pt>
                <c:pt idx="294">
                  <c:v>505.95645139999999</c:v>
                </c:pt>
                <c:pt idx="295">
                  <c:v>505.04928589999997</c:v>
                </c:pt>
                <c:pt idx="296">
                  <c:v>503.99066160000001</c:v>
                </c:pt>
                <c:pt idx="297">
                  <c:v>502.9318237</c:v>
                </c:pt>
                <c:pt idx="298">
                  <c:v>502.02404790000003</c:v>
                </c:pt>
                <c:pt idx="299">
                  <c:v>500.96475220000002</c:v>
                </c:pt>
                <c:pt idx="300">
                  <c:v>500.0566101</c:v>
                </c:pt>
                <c:pt idx="301">
                  <c:v>498.9968872</c:v>
                </c:pt>
                <c:pt idx="302">
                  <c:v>497.93695070000001</c:v>
                </c:pt>
                <c:pt idx="303">
                  <c:v>497.02822880000002</c:v>
                </c:pt>
                <c:pt idx="304">
                  <c:v>495.96783449999998</c:v>
                </c:pt>
                <c:pt idx="305">
                  <c:v>495.05871580000002</c:v>
                </c:pt>
                <c:pt idx="306">
                  <c:v>493.99789429999998</c:v>
                </c:pt>
                <c:pt idx="307">
                  <c:v>492.93682860000001</c:v>
                </c:pt>
                <c:pt idx="308">
                  <c:v>492.0271606</c:v>
                </c:pt>
                <c:pt idx="309">
                  <c:v>490.96566769999998</c:v>
                </c:pt>
                <c:pt idx="310">
                  <c:v>490.0556335</c:v>
                </c:pt>
                <c:pt idx="311">
                  <c:v>488.99371339999999</c:v>
                </c:pt>
                <c:pt idx="312">
                  <c:v>487.93154909999998</c:v>
                </c:pt>
                <c:pt idx="313">
                  <c:v>487.02096560000001</c:v>
                </c:pt>
                <c:pt idx="314">
                  <c:v>485.95837399999999</c:v>
                </c:pt>
                <c:pt idx="315">
                  <c:v>485.04742429999999</c:v>
                </c:pt>
                <c:pt idx="316">
                  <c:v>483.98440549999998</c:v>
                </c:pt>
                <c:pt idx="317">
                  <c:v>483.0730896</c:v>
                </c:pt>
                <c:pt idx="318">
                  <c:v>482.0096436</c:v>
                </c:pt>
                <c:pt idx="319">
                  <c:v>480.94598389999999</c:v>
                </c:pt>
                <c:pt idx="320">
                  <c:v>480.03411870000002</c:v>
                </c:pt>
                <c:pt idx="321">
                  <c:v>478.97003169999999</c:v>
                </c:pt>
                <c:pt idx="322">
                  <c:v>478.0578003</c:v>
                </c:pt>
                <c:pt idx="323">
                  <c:v>476.99328609999998</c:v>
                </c:pt>
                <c:pt idx="324">
                  <c:v>475.92855830000002</c:v>
                </c:pt>
                <c:pt idx="325">
                  <c:v>475.01577759999998</c:v>
                </c:pt>
                <c:pt idx="326">
                  <c:v>473.95062259999997</c:v>
                </c:pt>
                <c:pt idx="327">
                  <c:v>473.03747559999999</c:v>
                </c:pt>
                <c:pt idx="328">
                  <c:v>471.97192380000001</c:v>
                </c:pt>
                <c:pt idx="329">
                  <c:v>471.0584106</c:v>
                </c:pt>
                <c:pt idx="330">
                  <c:v>469.99246219999998</c:v>
                </c:pt>
                <c:pt idx="331">
                  <c:v>468.92626949999999</c:v>
                </c:pt>
                <c:pt idx="332">
                  <c:v>468.01220699999999</c:v>
                </c:pt>
                <c:pt idx="333">
                  <c:v>466.94561770000001</c:v>
                </c:pt>
                <c:pt idx="334">
                  <c:v>466.03121950000002</c:v>
                </c:pt>
                <c:pt idx="335">
                  <c:v>464.96420289999998</c:v>
                </c:pt>
                <c:pt idx="336">
                  <c:v>464.04943850000001</c:v>
                </c:pt>
                <c:pt idx="337">
                  <c:v>462.98202509999999</c:v>
                </c:pt>
                <c:pt idx="338">
                  <c:v>462.06692500000003</c:v>
                </c:pt>
                <c:pt idx="339">
                  <c:v>460.99911500000002</c:v>
                </c:pt>
                <c:pt idx="340">
                  <c:v>459.93109129999999</c:v>
                </c:pt>
                <c:pt idx="341">
                  <c:v>459.01544189999998</c:v>
                </c:pt>
                <c:pt idx="342">
                  <c:v>457.94702150000001</c:v>
                </c:pt>
                <c:pt idx="343">
                  <c:v>457.0310364</c:v>
                </c:pt>
                <c:pt idx="344">
                  <c:v>455.96218870000001</c:v>
                </c:pt>
                <c:pt idx="345">
                  <c:v>455.04586790000002</c:v>
                </c:pt>
                <c:pt idx="346">
                  <c:v>453.97665410000002</c:v>
                </c:pt>
                <c:pt idx="347">
                  <c:v>453.05996699999997</c:v>
                </c:pt>
                <c:pt idx="348">
                  <c:v>451.9903564</c:v>
                </c:pt>
                <c:pt idx="349">
                  <c:v>451.07333369999998</c:v>
                </c:pt>
                <c:pt idx="350">
                  <c:v>450.00332639999999</c:v>
                </c:pt>
                <c:pt idx="351">
                  <c:v>448.93307499999997</c:v>
                </c:pt>
                <c:pt idx="352">
                  <c:v>448.01553339999998</c:v>
                </c:pt>
                <c:pt idx="353">
                  <c:v>446.94491579999999</c:v>
                </c:pt>
                <c:pt idx="354">
                  <c:v>446.02706910000001</c:v>
                </c:pt>
                <c:pt idx="355">
                  <c:v>444.9560242</c:v>
                </c:pt>
                <c:pt idx="356">
                  <c:v>444.03784180000002</c:v>
                </c:pt>
                <c:pt idx="357">
                  <c:v>442.96643069999999</c:v>
                </c:pt>
                <c:pt idx="358">
                  <c:v>442.04788209999998</c:v>
                </c:pt>
                <c:pt idx="359">
                  <c:v>440.97610470000001</c:v>
                </c:pt>
                <c:pt idx="360">
                  <c:v>440.05725100000001</c:v>
                </c:pt>
                <c:pt idx="361">
                  <c:v>438.98504639999999</c:v>
                </c:pt>
                <c:pt idx="362">
                  <c:v>438.06585689999997</c:v>
                </c:pt>
                <c:pt idx="363">
                  <c:v>436.99328609999998</c:v>
                </c:pt>
                <c:pt idx="364">
                  <c:v>436.07376099999999</c:v>
                </c:pt>
                <c:pt idx="365">
                  <c:v>435.00082400000002</c:v>
                </c:pt>
                <c:pt idx="366">
                  <c:v>433.9276428</c:v>
                </c:pt>
                <c:pt idx="367">
                  <c:v>433.00762939999998</c:v>
                </c:pt>
                <c:pt idx="368">
                  <c:v>431.93408199999999</c:v>
                </c:pt>
                <c:pt idx="369">
                  <c:v>431.01376340000002</c:v>
                </c:pt>
                <c:pt idx="370">
                  <c:v>429.93984990000001</c:v>
                </c:pt>
                <c:pt idx="371">
                  <c:v>429.01916499999999</c:v>
                </c:pt>
                <c:pt idx="372">
                  <c:v>427.94488530000001</c:v>
                </c:pt>
                <c:pt idx="373">
                  <c:v>427.02389529999999</c:v>
                </c:pt>
                <c:pt idx="374">
                  <c:v>425.94921879999998</c:v>
                </c:pt>
                <c:pt idx="375">
                  <c:v>425.02792360000001</c:v>
                </c:pt>
                <c:pt idx="376">
                  <c:v>423.95288090000003</c:v>
                </c:pt>
                <c:pt idx="377">
                  <c:v>423.03125</c:v>
                </c:pt>
                <c:pt idx="378">
                  <c:v>421.95584109999999</c:v>
                </c:pt>
                <c:pt idx="379">
                  <c:v>421.033905</c:v>
                </c:pt>
                <c:pt idx="380">
                  <c:v>419.95809939999998</c:v>
                </c:pt>
                <c:pt idx="381">
                  <c:v>419.03585820000001</c:v>
                </c:pt>
                <c:pt idx="382">
                  <c:v>417.95971680000002</c:v>
                </c:pt>
                <c:pt idx="383">
                  <c:v>417.0371399</c:v>
                </c:pt>
                <c:pt idx="384">
                  <c:v>415.96060180000001</c:v>
                </c:pt>
                <c:pt idx="385">
                  <c:v>415.03771970000003</c:v>
                </c:pt>
                <c:pt idx="386">
                  <c:v>413.96084589999998</c:v>
                </c:pt>
                <c:pt idx="387">
                  <c:v>413.03765870000001</c:v>
                </c:pt>
                <c:pt idx="388">
                  <c:v>411.96041869999999</c:v>
                </c:pt>
                <c:pt idx="389">
                  <c:v>411.03689580000002</c:v>
                </c:pt>
                <c:pt idx="390">
                  <c:v>409.95932010000001</c:v>
                </c:pt>
                <c:pt idx="391">
                  <c:v>409.03549190000001</c:v>
                </c:pt>
                <c:pt idx="392">
                  <c:v>407.95751949999999</c:v>
                </c:pt>
                <c:pt idx="393">
                  <c:v>407.03341669999998</c:v>
                </c:pt>
                <c:pt idx="394">
                  <c:v>405.95507809999998</c:v>
                </c:pt>
                <c:pt idx="395">
                  <c:v>405.03067019999997</c:v>
                </c:pt>
                <c:pt idx="396">
                  <c:v>403.95199580000002</c:v>
                </c:pt>
                <c:pt idx="397">
                  <c:v>403.02725220000002</c:v>
                </c:pt>
                <c:pt idx="398">
                  <c:v>401.94824219999998</c:v>
                </c:pt>
                <c:pt idx="399">
                  <c:v>401.02319340000003</c:v>
                </c:pt>
                <c:pt idx="400">
                  <c:v>399.94381709999999</c:v>
                </c:pt>
                <c:pt idx="401">
                  <c:v>399.01849370000002</c:v>
                </c:pt>
                <c:pt idx="402">
                  <c:v>397.93878169999999</c:v>
                </c:pt>
                <c:pt idx="403">
                  <c:v>397.01315310000001</c:v>
                </c:pt>
                <c:pt idx="404">
                  <c:v>395.93307499999997</c:v>
                </c:pt>
                <c:pt idx="405">
                  <c:v>395.00714110000001</c:v>
                </c:pt>
                <c:pt idx="406">
                  <c:v>393.9266968</c:v>
                </c:pt>
                <c:pt idx="407">
                  <c:v>393.00048829999997</c:v>
                </c:pt>
                <c:pt idx="408">
                  <c:v>392.07412720000002</c:v>
                </c:pt>
                <c:pt idx="409">
                  <c:v>390.99319459999998</c:v>
                </c:pt>
                <c:pt idx="410">
                  <c:v>390.0665588</c:v>
                </c:pt>
                <c:pt idx="411">
                  <c:v>388.98529050000002</c:v>
                </c:pt>
                <c:pt idx="412">
                  <c:v>388.05831910000001</c:v>
                </c:pt>
                <c:pt idx="413">
                  <c:v>386.97671509999998</c:v>
                </c:pt>
                <c:pt idx="414">
                  <c:v>386.04949950000002</c:v>
                </c:pt>
                <c:pt idx="415">
                  <c:v>384.96752930000002</c:v>
                </c:pt>
                <c:pt idx="416">
                  <c:v>384.0400085</c:v>
                </c:pt>
                <c:pt idx="417">
                  <c:v>382.95773320000001</c:v>
                </c:pt>
                <c:pt idx="418">
                  <c:v>382.02990720000003</c:v>
                </c:pt>
                <c:pt idx="419">
                  <c:v>380.94729610000002</c:v>
                </c:pt>
                <c:pt idx="420">
                  <c:v>380.01919559999999</c:v>
                </c:pt>
                <c:pt idx="421">
                  <c:v>378.93624879999999</c:v>
                </c:pt>
                <c:pt idx="422">
                  <c:v>378.00784299999998</c:v>
                </c:pt>
                <c:pt idx="423">
                  <c:v>376.92456049999998</c:v>
                </c:pt>
                <c:pt idx="424">
                  <c:v>375.9959106</c:v>
                </c:pt>
                <c:pt idx="425">
                  <c:v>375.06710820000001</c:v>
                </c:pt>
                <c:pt idx="426">
                  <c:v>373.98333739999998</c:v>
                </c:pt>
                <c:pt idx="427">
                  <c:v>373.05426030000001</c:v>
                </c:pt>
                <c:pt idx="428">
                  <c:v>371.97018430000003</c:v>
                </c:pt>
                <c:pt idx="429">
                  <c:v>371.04080199999999</c:v>
                </c:pt>
                <c:pt idx="430">
                  <c:v>369.95639039999998</c:v>
                </c:pt>
                <c:pt idx="431">
                  <c:v>369.02676389999999</c:v>
                </c:pt>
                <c:pt idx="432">
                  <c:v>367.94201659999999</c:v>
                </c:pt>
                <c:pt idx="433">
                  <c:v>367.01208500000001</c:v>
                </c:pt>
                <c:pt idx="434">
                  <c:v>365.9270325</c:v>
                </c:pt>
                <c:pt idx="435">
                  <c:v>364.99685670000002</c:v>
                </c:pt>
                <c:pt idx="436">
                  <c:v>364.06652830000002</c:v>
                </c:pt>
                <c:pt idx="437">
                  <c:v>362.98098750000003</c:v>
                </c:pt>
                <c:pt idx="438">
                  <c:v>362.05041499999999</c:v>
                </c:pt>
                <c:pt idx="439">
                  <c:v>360.96456910000001</c:v>
                </c:pt>
                <c:pt idx="440">
                  <c:v>360.03369140000001</c:v>
                </c:pt>
                <c:pt idx="441">
                  <c:v>358.94754030000001</c:v>
                </c:pt>
                <c:pt idx="442">
                  <c:v>358.01641849999999</c:v>
                </c:pt>
                <c:pt idx="443">
                  <c:v>356.92993159999997</c:v>
                </c:pt>
                <c:pt idx="444">
                  <c:v>355.99853519999999</c:v>
                </c:pt>
                <c:pt idx="445">
                  <c:v>355.06701659999999</c:v>
                </c:pt>
                <c:pt idx="446">
                  <c:v>353.98007200000001</c:v>
                </c:pt>
                <c:pt idx="447">
                  <c:v>353.04827879999999</c:v>
                </c:pt>
                <c:pt idx="448">
                  <c:v>351.9610596</c:v>
                </c:pt>
                <c:pt idx="449">
                  <c:v>351.02899170000001</c:v>
                </c:pt>
                <c:pt idx="450">
                  <c:v>349.94143680000002</c:v>
                </c:pt>
                <c:pt idx="451">
                  <c:v>349.0091248</c:v>
                </c:pt>
                <c:pt idx="452">
                  <c:v>348.07669069999997</c:v>
                </c:pt>
                <c:pt idx="453">
                  <c:v>346.98870849999997</c:v>
                </c:pt>
                <c:pt idx="454">
                  <c:v>346.0559998</c:v>
                </c:pt>
                <c:pt idx="455">
                  <c:v>344.96771239999998</c:v>
                </c:pt>
                <c:pt idx="456">
                  <c:v>344.03475950000001</c:v>
                </c:pt>
                <c:pt idx="457">
                  <c:v>342.94613650000002</c:v>
                </c:pt>
                <c:pt idx="458">
                  <c:v>342.01293950000002</c:v>
                </c:pt>
                <c:pt idx="459">
                  <c:v>340.92404169999998</c:v>
                </c:pt>
                <c:pt idx="460">
                  <c:v>339.99057010000001</c:v>
                </c:pt>
                <c:pt idx="461">
                  <c:v>339.05697629999997</c:v>
                </c:pt>
                <c:pt idx="462">
                  <c:v>337.96762080000002</c:v>
                </c:pt>
                <c:pt idx="463">
                  <c:v>337.03378300000003</c:v>
                </c:pt>
                <c:pt idx="464">
                  <c:v>335.94415279999998</c:v>
                </c:pt>
                <c:pt idx="465">
                  <c:v>335.01007079999999</c:v>
                </c:pt>
                <c:pt idx="466">
                  <c:v>334.07586670000001</c:v>
                </c:pt>
                <c:pt idx="467">
                  <c:v>332.98577879999999</c:v>
                </c:pt>
                <c:pt idx="468">
                  <c:v>332.05133060000003</c:v>
                </c:pt>
                <c:pt idx="469">
                  <c:v>330.96096799999998</c:v>
                </c:pt>
                <c:pt idx="470">
                  <c:v>330.02627560000002</c:v>
                </c:pt>
                <c:pt idx="471">
                  <c:v>328.93563840000002</c:v>
                </c:pt>
                <c:pt idx="472">
                  <c:v>328.00067139999999</c:v>
                </c:pt>
                <c:pt idx="473">
                  <c:v>327.0656128</c:v>
                </c:pt>
                <c:pt idx="474">
                  <c:v>325.97454829999998</c:v>
                </c:pt>
                <c:pt idx="475">
                  <c:v>325.03921509999998</c:v>
                </c:pt>
                <c:pt idx="476">
                  <c:v>323.94787600000001</c:v>
                </c:pt>
                <c:pt idx="477">
                  <c:v>323.01232909999999</c:v>
                </c:pt>
                <c:pt idx="478">
                  <c:v>322.07666019999999</c:v>
                </c:pt>
                <c:pt idx="479">
                  <c:v>320.98489380000001</c:v>
                </c:pt>
                <c:pt idx="480">
                  <c:v>320.04898070000002</c:v>
                </c:pt>
                <c:pt idx="481">
                  <c:v>318.95693970000002</c:v>
                </c:pt>
                <c:pt idx="482">
                  <c:v>318.0207825</c:v>
                </c:pt>
                <c:pt idx="483">
                  <c:v>316.92846680000002</c:v>
                </c:pt>
                <c:pt idx="484">
                  <c:v>315.9920654</c:v>
                </c:pt>
                <c:pt idx="485">
                  <c:v>315.05557249999998</c:v>
                </c:pt>
                <c:pt idx="486">
                  <c:v>313.9628601</c:v>
                </c:pt>
                <c:pt idx="487">
                  <c:v>313.02612299999998</c:v>
                </c:pt>
                <c:pt idx="488">
                  <c:v>311.93310550000001</c:v>
                </c:pt>
                <c:pt idx="489">
                  <c:v>310.9961548</c:v>
                </c:pt>
                <c:pt idx="490">
                  <c:v>310.05905150000001</c:v>
                </c:pt>
                <c:pt idx="491">
                  <c:v>308.96566769999998</c:v>
                </c:pt>
                <c:pt idx="492">
                  <c:v>308.0283508</c:v>
                </c:pt>
                <c:pt idx="493">
                  <c:v>306.93469240000002</c:v>
                </c:pt>
                <c:pt idx="494">
                  <c:v>305.99716189999998</c:v>
                </c:pt>
                <c:pt idx="495">
                  <c:v>305.0595093</c:v>
                </c:pt>
                <c:pt idx="496">
                  <c:v>303.96545409999999</c:v>
                </c:pt>
                <c:pt idx="497">
                  <c:v>303.02758790000001</c:v>
                </c:pt>
                <c:pt idx="498">
                  <c:v>301.93325809999999</c:v>
                </c:pt>
                <c:pt idx="499">
                  <c:v>300.99514770000002</c:v>
                </c:pt>
                <c:pt idx="500">
                  <c:v>300.05694579999999</c:v>
                </c:pt>
                <c:pt idx="501">
                  <c:v>298.96221919999999</c:v>
                </c:pt>
                <c:pt idx="502">
                  <c:v>298.02380369999997</c:v>
                </c:pt>
                <c:pt idx="503">
                  <c:v>296.928833</c:v>
                </c:pt>
                <c:pt idx="504">
                  <c:v>295.99017329999998</c:v>
                </c:pt>
                <c:pt idx="505">
                  <c:v>295.05142210000002</c:v>
                </c:pt>
                <c:pt idx="506">
                  <c:v>293.95608520000002</c:v>
                </c:pt>
                <c:pt idx="507">
                  <c:v>293.01708980000001</c:v>
                </c:pt>
                <c:pt idx="508">
                  <c:v>292.0780029</c:v>
                </c:pt>
                <c:pt idx="509">
                  <c:v>290.98229980000002</c:v>
                </c:pt>
                <c:pt idx="510">
                  <c:v>290.04299930000002</c:v>
                </c:pt>
                <c:pt idx="511">
                  <c:v>288.94702150000001</c:v>
                </c:pt>
                <c:pt idx="512">
                  <c:v>288.00750729999999</c:v>
                </c:pt>
                <c:pt idx="513">
                  <c:v>287.06787109999999</c:v>
                </c:pt>
                <c:pt idx="514">
                  <c:v>285.9715271</c:v>
                </c:pt>
                <c:pt idx="515">
                  <c:v>285.03170779999999</c:v>
                </c:pt>
                <c:pt idx="516">
                  <c:v>283.93511960000001</c:v>
                </c:pt>
                <c:pt idx="517">
                  <c:v>282.99505620000002</c:v>
                </c:pt>
                <c:pt idx="518">
                  <c:v>282.05493159999997</c:v>
                </c:pt>
                <c:pt idx="519">
                  <c:v>280.95797729999998</c:v>
                </c:pt>
                <c:pt idx="520">
                  <c:v>280.01760860000002</c:v>
                </c:pt>
                <c:pt idx="521">
                  <c:v>279.077179</c:v>
                </c:pt>
                <c:pt idx="522">
                  <c:v>277.97985840000001</c:v>
                </c:pt>
                <c:pt idx="523">
                  <c:v>277.0391846</c:v>
                </c:pt>
                <c:pt idx="524">
                  <c:v>275.94161989999998</c:v>
                </c:pt>
                <c:pt idx="525">
                  <c:v>275.00076289999998</c:v>
                </c:pt>
                <c:pt idx="526">
                  <c:v>274.05981450000002</c:v>
                </c:pt>
                <c:pt idx="527">
                  <c:v>272.9618835</c:v>
                </c:pt>
                <c:pt idx="528">
                  <c:v>272.02072140000001</c:v>
                </c:pt>
                <c:pt idx="529">
                  <c:v>270.92257690000002</c:v>
                </c:pt>
                <c:pt idx="530">
                  <c:v>269.98120119999999</c:v>
                </c:pt>
                <c:pt idx="531">
                  <c:v>269.03973389999999</c:v>
                </c:pt>
                <c:pt idx="532">
                  <c:v>267.9412537</c:v>
                </c:pt>
                <c:pt idx="533">
                  <c:v>266.99957280000001</c:v>
                </c:pt>
                <c:pt idx="534">
                  <c:v>266.05783079999998</c:v>
                </c:pt>
                <c:pt idx="535">
                  <c:v>264.95898440000002</c:v>
                </c:pt>
                <c:pt idx="536">
                  <c:v>264.01702879999999</c:v>
                </c:pt>
                <c:pt idx="537">
                  <c:v>263.07498170000002</c:v>
                </c:pt>
                <c:pt idx="538">
                  <c:v>261.97579960000002</c:v>
                </c:pt>
                <c:pt idx="539">
                  <c:v>261.03356930000001</c:v>
                </c:pt>
                <c:pt idx="540">
                  <c:v>259.93417360000001</c:v>
                </c:pt>
                <c:pt idx="541">
                  <c:v>258.99172970000001</c:v>
                </c:pt>
                <c:pt idx="542">
                  <c:v>258.04919430000001</c:v>
                </c:pt>
                <c:pt idx="543">
                  <c:v>256.94946290000001</c:v>
                </c:pt>
                <c:pt idx="544">
                  <c:v>256.0067444</c:v>
                </c:pt>
                <c:pt idx="545">
                  <c:v>255.06391909999999</c:v>
                </c:pt>
                <c:pt idx="546">
                  <c:v>253.96386720000001</c:v>
                </c:pt>
                <c:pt idx="547">
                  <c:v>253.02085880000001</c:v>
                </c:pt>
                <c:pt idx="548">
                  <c:v>252.07777400000001</c:v>
                </c:pt>
                <c:pt idx="549">
                  <c:v>250.97738649999999</c:v>
                </c:pt>
                <c:pt idx="550">
                  <c:v>250.03410339999999</c:v>
                </c:pt>
                <c:pt idx="551">
                  <c:v>248.93986509999999</c:v>
                </c:pt>
                <c:pt idx="552">
                  <c:v>248.0020294</c:v>
                </c:pt>
                <c:pt idx="553">
                  <c:v>247.06410220000001</c:v>
                </c:pt>
                <c:pt idx="554">
                  <c:v>245.96974180000001</c:v>
                </c:pt>
                <c:pt idx="555">
                  <c:v>245.0316315</c:v>
                </c:pt>
                <c:pt idx="556">
                  <c:v>243.93707280000001</c:v>
                </c:pt>
                <c:pt idx="557">
                  <c:v>242.9987793</c:v>
                </c:pt>
                <c:pt idx="558">
                  <c:v>242.06040949999999</c:v>
                </c:pt>
                <c:pt idx="559">
                  <c:v>240.96553040000001</c:v>
                </c:pt>
                <c:pt idx="560">
                  <c:v>240.02697749999999</c:v>
                </c:pt>
                <c:pt idx="561">
                  <c:v>238.93188480000001</c:v>
                </c:pt>
                <c:pt idx="562">
                  <c:v>237.9931488</c:v>
                </c:pt>
                <c:pt idx="563">
                  <c:v>237.05433650000001</c:v>
                </c:pt>
                <c:pt idx="564">
                  <c:v>235.95895390000001</c:v>
                </c:pt>
                <c:pt idx="565">
                  <c:v>235.0199585</c:v>
                </c:pt>
                <c:pt idx="566">
                  <c:v>233.92436219999999</c:v>
                </c:pt>
                <c:pt idx="567">
                  <c:v>232.98519899999999</c:v>
                </c:pt>
                <c:pt idx="568">
                  <c:v>232.04595950000001</c:v>
                </c:pt>
                <c:pt idx="569">
                  <c:v>230.95007319999999</c:v>
                </c:pt>
                <c:pt idx="570">
                  <c:v>230.01065059999999</c:v>
                </c:pt>
                <c:pt idx="571">
                  <c:v>229.0711517</c:v>
                </c:pt>
                <c:pt idx="572">
                  <c:v>227.97497559999999</c:v>
                </c:pt>
                <c:pt idx="573">
                  <c:v>227.03529359999999</c:v>
                </c:pt>
                <c:pt idx="574">
                  <c:v>225.93891909999999</c:v>
                </c:pt>
                <c:pt idx="575">
                  <c:v>224.99908450000001</c:v>
                </c:pt>
                <c:pt idx="576">
                  <c:v>224.05917360000001</c:v>
                </c:pt>
                <c:pt idx="577">
                  <c:v>222.9625092</c:v>
                </c:pt>
                <c:pt idx="578">
                  <c:v>222.02243039999999</c:v>
                </c:pt>
                <c:pt idx="579">
                  <c:v>220.92556759999999</c:v>
                </c:pt>
                <c:pt idx="580">
                  <c:v>219.985321</c:v>
                </c:pt>
                <c:pt idx="581">
                  <c:v>219.04499820000001</c:v>
                </c:pt>
                <c:pt idx="582">
                  <c:v>217.94786070000001</c:v>
                </c:pt>
                <c:pt idx="583">
                  <c:v>217.00738530000001</c:v>
                </c:pt>
                <c:pt idx="584">
                  <c:v>216.0668182</c:v>
                </c:pt>
                <c:pt idx="585">
                  <c:v>214.96940609999999</c:v>
                </c:pt>
                <c:pt idx="586">
                  <c:v>214.02868649999999</c:v>
                </c:pt>
                <c:pt idx="587">
                  <c:v>212.93109129999999</c:v>
                </c:pt>
                <c:pt idx="588">
                  <c:v>211.99021909999999</c:v>
                </c:pt>
                <c:pt idx="589">
                  <c:v>211.0492706</c:v>
                </c:pt>
                <c:pt idx="590">
                  <c:v>209.95140079999999</c:v>
                </c:pt>
                <c:pt idx="591">
                  <c:v>209.01028439999999</c:v>
                </c:pt>
                <c:pt idx="592">
                  <c:v>208.0691071</c:v>
                </c:pt>
                <c:pt idx="593">
                  <c:v>206.97097780000001</c:v>
                </c:pt>
                <c:pt idx="594">
                  <c:v>206.02964779999999</c:v>
                </c:pt>
                <c:pt idx="595">
                  <c:v>204.93133539999999</c:v>
                </c:pt>
                <c:pt idx="596">
                  <c:v>203.98983759999999</c:v>
                </c:pt>
                <c:pt idx="597">
                  <c:v>203.04829409999999</c:v>
                </c:pt>
                <c:pt idx="598">
                  <c:v>201.94972229999999</c:v>
                </c:pt>
                <c:pt idx="599">
                  <c:v>201.00801089999999</c:v>
                </c:pt>
                <c:pt idx="600">
                  <c:v>200.0662384</c:v>
                </c:pt>
              </c:numCache>
            </c:numRef>
          </c:xVal>
          <c:yVal>
            <c:numRef>
              <c:f>'All samples'!$N$3:$N$603</c:f>
              <c:numCache>
                <c:formatCode>General</c:formatCode>
                <c:ptCount val="601"/>
                <c:pt idx="0">
                  <c:v>0.85697495940000001</c:v>
                </c:pt>
                <c:pt idx="1">
                  <c:v>0.80160123110000003</c:v>
                </c:pt>
                <c:pt idx="2">
                  <c:v>0.84908598660000001</c:v>
                </c:pt>
                <c:pt idx="3">
                  <c:v>0.79946655040000003</c:v>
                </c:pt>
                <c:pt idx="4">
                  <c:v>0.84447866680000006</c:v>
                </c:pt>
                <c:pt idx="5">
                  <c:v>0.81426650290000002</c:v>
                </c:pt>
                <c:pt idx="6">
                  <c:v>0.88043951990000002</c:v>
                </c:pt>
                <c:pt idx="7">
                  <c:v>0.85379016399999996</c:v>
                </c:pt>
                <c:pt idx="8">
                  <c:v>0.80278813839999996</c:v>
                </c:pt>
                <c:pt idx="9">
                  <c:v>0.80319017169999996</c:v>
                </c:pt>
                <c:pt idx="10">
                  <c:v>0.85151809450000004</c:v>
                </c:pt>
                <c:pt idx="11">
                  <c:v>0.84196180109999996</c:v>
                </c:pt>
                <c:pt idx="12">
                  <c:v>0.80423694850000005</c:v>
                </c:pt>
                <c:pt idx="13">
                  <c:v>0.86135309930000004</c:v>
                </c:pt>
                <c:pt idx="14">
                  <c:v>0.75801300999999999</c:v>
                </c:pt>
                <c:pt idx="15">
                  <c:v>0.85436511039999996</c:v>
                </c:pt>
                <c:pt idx="16">
                  <c:v>0.81047642230000005</c:v>
                </c:pt>
                <c:pt idx="17">
                  <c:v>0.84395271540000005</c:v>
                </c:pt>
                <c:pt idx="18">
                  <c:v>0.83710891009999999</c:v>
                </c:pt>
                <c:pt idx="19">
                  <c:v>0.81718999150000005</c:v>
                </c:pt>
                <c:pt idx="20">
                  <c:v>0.86262577770000004</c:v>
                </c:pt>
                <c:pt idx="21">
                  <c:v>0.83905553820000001</c:v>
                </c:pt>
                <c:pt idx="22">
                  <c:v>0.86248373990000005</c:v>
                </c:pt>
                <c:pt idx="23">
                  <c:v>0.81748002769999994</c:v>
                </c:pt>
                <c:pt idx="24">
                  <c:v>0.82407629490000001</c:v>
                </c:pt>
                <c:pt idx="25">
                  <c:v>0.84261548519999996</c:v>
                </c:pt>
                <c:pt idx="26">
                  <c:v>0.8324181437</c:v>
                </c:pt>
                <c:pt idx="27">
                  <c:v>0.80960714820000002</c:v>
                </c:pt>
                <c:pt idx="28">
                  <c:v>0.86940276620000001</c:v>
                </c:pt>
                <c:pt idx="29">
                  <c:v>0.8074476719</c:v>
                </c:pt>
                <c:pt idx="30">
                  <c:v>0.82591432330000003</c:v>
                </c:pt>
                <c:pt idx="31">
                  <c:v>0.8052914739</c:v>
                </c:pt>
                <c:pt idx="32">
                  <c:v>0.82860136029999998</c:v>
                </c:pt>
                <c:pt idx="33">
                  <c:v>0.82677638529999997</c:v>
                </c:pt>
                <c:pt idx="34">
                  <c:v>0.83162921670000001</c:v>
                </c:pt>
                <c:pt idx="35">
                  <c:v>0.84104245899999996</c:v>
                </c:pt>
                <c:pt idx="36">
                  <c:v>0.83707988259999999</c:v>
                </c:pt>
                <c:pt idx="37">
                  <c:v>0.82006168369999999</c:v>
                </c:pt>
                <c:pt idx="38">
                  <c:v>0.86012548209999995</c:v>
                </c:pt>
                <c:pt idx="39">
                  <c:v>0.81171494720000004</c:v>
                </c:pt>
                <c:pt idx="40">
                  <c:v>0.81365358830000001</c:v>
                </c:pt>
                <c:pt idx="41">
                  <c:v>0.85222530360000004</c:v>
                </c:pt>
                <c:pt idx="42">
                  <c:v>0.80787855389999996</c:v>
                </c:pt>
                <c:pt idx="43">
                  <c:v>0.8283940554</c:v>
                </c:pt>
                <c:pt idx="44">
                  <c:v>0.79776710269999995</c:v>
                </c:pt>
                <c:pt idx="45">
                  <c:v>0.86904090639999998</c:v>
                </c:pt>
                <c:pt idx="46">
                  <c:v>0.85040378569999997</c:v>
                </c:pt>
                <c:pt idx="47">
                  <c:v>0.8474023342</c:v>
                </c:pt>
                <c:pt idx="48">
                  <c:v>0.87765717509999996</c:v>
                </c:pt>
                <c:pt idx="49">
                  <c:v>0.82570302490000003</c:v>
                </c:pt>
                <c:pt idx="50">
                  <c:v>0.84766298529999995</c:v>
                </c:pt>
                <c:pt idx="51">
                  <c:v>0.81100559230000002</c:v>
                </c:pt>
                <c:pt idx="52">
                  <c:v>0.81053453679999998</c:v>
                </c:pt>
                <c:pt idx="53">
                  <c:v>0.85249406100000003</c:v>
                </c:pt>
                <c:pt idx="54">
                  <c:v>0.83159339430000001</c:v>
                </c:pt>
                <c:pt idx="55">
                  <c:v>0.82066267729999998</c:v>
                </c:pt>
                <c:pt idx="56">
                  <c:v>0.84911894799999998</c:v>
                </c:pt>
                <c:pt idx="57">
                  <c:v>0.81123787160000005</c:v>
                </c:pt>
                <c:pt idx="58">
                  <c:v>0.82112979890000004</c:v>
                </c:pt>
                <c:pt idx="59">
                  <c:v>0.82924115659999997</c:v>
                </c:pt>
                <c:pt idx="60">
                  <c:v>0.84858238699999999</c:v>
                </c:pt>
                <c:pt idx="61">
                  <c:v>0.83848339319999998</c:v>
                </c:pt>
                <c:pt idx="62">
                  <c:v>0.83667236570000003</c:v>
                </c:pt>
                <c:pt idx="63">
                  <c:v>0.85840266939999998</c:v>
                </c:pt>
                <c:pt idx="64">
                  <c:v>0.84801703689999997</c:v>
                </c:pt>
                <c:pt idx="65">
                  <c:v>0.85442340370000003</c:v>
                </c:pt>
                <c:pt idx="66">
                  <c:v>0.85385668280000004</c:v>
                </c:pt>
                <c:pt idx="67">
                  <c:v>0.82744771240000003</c:v>
                </c:pt>
                <c:pt idx="68">
                  <c:v>0.84273171420000004</c:v>
                </c:pt>
                <c:pt idx="69">
                  <c:v>0.82490825649999999</c:v>
                </c:pt>
                <c:pt idx="70">
                  <c:v>0.84198683500000004</c:v>
                </c:pt>
                <c:pt idx="71">
                  <c:v>0.81902444360000004</c:v>
                </c:pt>
                <c:pt idx="72">
                  <c:v>0.82300931219999995</c:v>
                </c:pt>
                <c:pt idx="73">
                  <c:v>0.84015244249999999</c:v>
                </c:pt>
                <c:pt idx="74">
                  <c:v>0.83599126339999996</c:v>
                </c:pt>
                <c:pt idx="75">
                  <c:v>0.84978061910000002</c:v>
                </c:pt>
                <c:pt idx="76">
                  <c:v>0.82676506039999997</c:v>
                </c:pt>
                <c:pt idx="77">
                  <c:v>0.84597885610000001</c:v>
                </c:pt>
                <c:pt idx="78">
                  <c:v>0.85767537360000001</c:v>
                </c:pt>
                <c:pt idx="79">
                  <c:v>0.8468387127</c:v>
                </c:pt>
                <c:pt idx="80">
                  <c:v>0.8394741416</c:v>
                </c:pt>
                <c:pt idx="81">
                  <c:v>0.84003698829999995</c:v>
                </c:pt>
                <c:pt idx="82">
                  <c:v>0.85441130399999998</c:v>
                </c:pt>
                <c:pt idx="83">
                  <c:v>0.84552520509999995</c:v>
                </c:pt>
                <c:pt idx="84">
                  <c:v>0.84387344119999996</c:v>
                </c:pt>
                <c:pt idx="85">
                  <c:v>0.86346256730000004</c:v>
                </c:pt>
                <c:pt idx="86">
                  <c:v>0.83569508790000002</c:v>
                </c:pt>
                <c:pt idx="87">
                  <c:v>0.84461659190000005</c:v>
                </c:pt>
                <c:pt idx="88">
                  <c:v>0.86799830200000005</c:v>
                </c:pt>
                <c:pt idx="89">
                  <c:v>0.84071046110000003</c:v>
                </c:pt>
                <c:pt idx="90">
                  <c:v>0.85043346880000004</c:v>
                </c:pt>
                <c:pt idx="91">
                  <c:v>0.85761052370000002</c:v>
                </c:pt>
                <c:pt idx="92">
                  <c:v>0.84540039300000003</c:v>
                </c:pt>
                <c:pt idx="93">
                  <c:v>0.83933538200000002</c:v>
                </c:pt>
                <c:pt idx="94">
                  <c:v>0.83783352379999998</c:v>
                </c:pt>
                <c:pt idx="95">
                  <c:v>0.83968806269999996</c:v>
                </c:pt>
                <c:pt idx="96">
                  <c:v>0.85883933310000005</c:v>
                </c:pt>
                <c:pt idx="97">
                  <c:v>0.83941453700000002</c:v>
                </c:pt>
                <c:pt idx="98">
                  <c:v>0.85816138980000001</c:v>
                </c:pt>
                <c:pt idx="99">
                  <c:v>0.85332971810000002</c:v>
                </c:pt>
                <c:pt idx="100">
                  <c:v>0.86503946779999996</c:v>
                </c:pt>
                <c:pt idx="101">
                  <c:v>0.84816408160000001</c:v>
                </c:pt>
                <c:pt idx="102">
                  <c:v>0.86507445569999997</c:v>
                </c:pt>
                <c:pt idx="103">
                  <c:v>0.85327249770000002</c:v>
                </c:pt>
                <c:pt idx="104">
                  <c:v>0.8655082583</c:v>
                </c:pt>
                <c:pt idx="105">
                  <c:v>0.85351938009999995</c:v>
                </c:pt>
                <c:pt idx="106">
                  <c:v>0.87692677969999999</c:v>
                </c:pt>
                <c:pt idx="107">
                  <c:v>0.85790824889999995</c:v>
                </c:pt>
                <c:pt idx="108">
                  <c:v>0.84476095439999999</c:v>
                </c:pt>
                <c:pt idx="109">
                  <c:v>0.83582180740000001</c:v>
                </c:pt>
                <c:pt idx="110">
                  <c:v>0.85527396200000005</c:v>
                </c:pt>
                <c:pt idx="111">
                  <c:v>0.85296571249999997</c:v>
                </c:pt>
                <c:pt idx="112">
                  <c:v>0.83212894199999998</c:v>
                </c:pt>
                <c:pt idx="113">
                  <c:v>0.84024792910000001</c:v>
                </c:pt>
                <c:pt idx="114">
                  <c:v>0.87330567839999995</c:v>
                </c:pt>
                <c:pt idx="115">
                  <c:v>0.86730116609999997</c:v>
                </c:pt>
                <c:pt idx="116">
                  <c:v>0.88368755580000002</c:v>
                </c:pt>
                <c:pt idx="117">
                  <c:v>0.83742141719999996</c:v>
                </c:pt>
                <c:pt idx="118">
                  <c:v>0.85445427890000003</c:v>
                </c:pt>
                <c:pt idx="119">
                  <c:v>0.86389636989999996</c:v>
                </c:pt>
                <c:pt idx="120">
                  <c:v>0.84564304349999997</c:v>
                </c:pt>
                <c:pt idx="121">
                  <c:v>0.86030447480000005</c:v>
                </c:pt>
                <c:pt idx="122">
                  <c:v>0.83710467820000001</c:v>
                </c:pt>
                <c:pt idx="123">
                  <c:v>0.85004538299999999</c:v>
                </c:pt>
                <c:pt idx="124">
                  <c:v>0.8468657732</c:v>
                </c:pt>
                <c:pt idx="125">
                  <c:v>0.84866374730000005</c:v>
                </c:pt>
                <c:pt idx="126">
                  <c:v>0.84355860949999995</c:v>
                </c:pt>
                <c:pt idx="127">
                  <c:v>0.85166054960000004</c:v>
                </c:pt>
                <c:pt idx="128">
                  <c:v>0.83957999940000005</c:v>
                </c:pt>
                <c:pt idx="129">
                  <c:v>0.87673425670000005</c:v>
                </c:pt>
                <c:pt idx="130">
                  <c:v>0.85875397919999996</c:v>
                </c:pt>
                <c:pt idx="131">
                  <c:v>0.85895919799999998</c:v>
                </c:pt>
                <c:pt idx="132">
                  <c:v>0.85235697030000002</c:v>
                </c:pt>
                <c:pt idx="133">
                  <c:v>0.87447309490000003</c:v>
                </c:pt>
                <c:pt idx="134">
                  <c:v>0.85915094609999998</c:v>
                </c:pt>
                <c:pt idx="135">
                  <c:v>0.84936761859999999</c:v>
                </c:pt>
                <c:pt idx="136">
                  <c:v>0.85794365409999995</c:v>
                </c:pt>
                <c:pt idx="137">
                  <c:v>0.8471069336</c:v>
                </c:pt>
                <c:pt idx="138">
                  <c:v>0.85888803010000003</c:v>
                </c:pt>
                <c:pt idx="139">
                  <c:v>0.87787902360000003</c:v>
                </c:pt>
                <c:pt idx="140">
                  <c:v>0.84900891779999998</c:v>
                </c:pt>
                <c:pt idx="141">
                  <c:v>0.88197612759999999</c:v>
                </c:pt>
                <c:pt idx="142">
                  <c:v>0.85541456940000005</c:v>
                </c:pt>
                <c:pt idx="143">
                  <c:v>0.85716855530000002</c:v>
                </c:pt>
                <c:pt idx="144">
                  <c:v>0.85610264540000003</c:v>
                </c:pt>
                <c:pt idx="145">
                  <c:v>0.87668669219999995</c:v>
                </c:pt>
                <c:pt idx="146">
                  <c:v>0.86406576629999998</c:v>
                </c:pt>
                <c:pt idx="147">
                  <c:v>0.84008044000000004</c:v>
                </c:pt>
                <c:pt idx="148">
                  <c:v>0.83722686769999999</c:v>
                </c:pt>
                <c:pt idx="149">
                  <c:v>0.85634768009999995</c:v>
                </c:pt>
                <c:pt idx="150">
                  <c:v>0.86700493099999998</c:v>
                </c:pt>
                <c:pt idx="151">
                  <c:v>0.86958307030000004</c:v>
                </c:pt>
                <c:pt idx="152">
                  <c:v>0.85743248459999999</c:v>
                </c:pt>
                <c:pt idx="153">
                  <c:v>0.83684295419999999</c:v>
                </c:pt>
                <c:pt idx="154">
                  <c:v>0.84964549540000001</c:v>
                </c:pt>
                <c:pt idx="155">
                  <c:v>0.86299216749999996</c:v>
                </c:pt>
                <c:pt idx="156">
                  <c:v>0.88358324769999996</c:v>
                </c:pt>
                <c:pt idx="157">
                  <c:v>0.85137593749999996</c:v>
                </c:pt>
                <c:pt idx="158">
                  <c:v>0.86659115549999999</c:v>
                </c:pt>
                <c:pt idx="159">
                  <c:v>0.86654227969999997</c:v>
                </c:pt>
                <c:pt idx="160">
                  <c:v>0.85453188420000004</c:v>
                </c:pt>
                <c:pt idx="161">
                  <c:v>0.86066818239999998</c:v>
                </c:pt>
                <c:pt idx="162">
                  <c:v>0.83883565660000003</c:v>
                </c:pt>
                <c:pt idx="163">
                  <c:v>0.87455677990000003</c:v>
                </c:pt>
                <c:pt idx="164">
                  <c:v>0.86751484869999995</c:v>
                </c:pt>
                <c:pt idx="165">
                  <c:v>0.88522100449999996</c:v>
                </c:pt>
                <c:pt idx="166">
                  <c:v>0.87620764969999998</c:v>
                </c:pt>
                <c:pt idx="167">
                  <c:v>0.86815977099999997</c:v>
                </c:pt>
                <c:pt idx="168">
                  <c:v>0.86289161439999995</c:v>
                </c:pt>
                <c:pt idx="169">
                  <c:v>0.86517584319999996</c:v>
                </c:pt>
                <c:pt idx="170">
                  <c:v>0.8418413401</c:v>
                </c:pt>
                <c:pt idx="171">
                  <c:v>0.86893242599999998</c:v>
                </c:pt>
                <c:pt idx="172">
                  <c:v>0.85090851779999999</c:v>
                </c:pt>
                <c:pt idx="173">
                  <c:v>0.87308663129999997</c:v>
                </c:pt>
                <c:pt idx="174">
                  <c:v>0.86902070050000002</c:v>
                </c:pt>
                <c:pt idx="175">
                  <c:v>0.86256140469999998</c:v>
                </c:pt>
                <c:pt idx="176">
                  <c:v>0.86301553249999996</c:v>
                </c:pt>
                <c:pt idx="177">
                  <c:v>0.86868941779999997</c:v>
                </c:pt>
                <c:pt idx="178">
                  <c:v>0.85831278560000002</c:v>
                </c:pt>
                <c:pt idx="179">
                  <c:v>0.84653979540000002</c:v>
                </c:pt>
                <c:pt idx="180">
                  <c:v>0.86908376220000005</c:v>
                </c:pt>
                <c:pt idx="181">
                  <c:v>0.86376184229999997</c:v>
                </c:pt>
                <c:pt idx="182">
                  <c:v>0.863645196</c:v>
                </c:pt>
                <c:pt idx="183">
                  <c:v>0.85858672859999996</c:v>
                </c:pt>
                <c:pt idx="184">
                  <c:v>0.87057334180000001</c:v>
                </c:pt>
                <c:pt idx="185">
                  <c:v>0.86060804130000002</c:v>
                </c:pt>
                <c:pt idx="186">
                  <c:v>0.85957157610000001</c:v>
                </c:pt>
                <c:pt idx="187">
                  <c:v>0.86527454849999996</c:v>
                </c:pt>
                <c:pt idx="188">
                  <c:v>0.86325711009999995</c:v>
                </c:pt>
                <c:pt idx="189">
                  <c:v>0.86069339509999998</c:v>
                </c:pt>
                <c:pt idx="190">
                  <c:v>0.8518635631</c:v>
                </c:pt>
                <c:pt idx="191">
                  <c:v>0.86449575420000002</c:v>
                </c:pt>
                <c:pt idx="192">
                  <c:v>0.85852140190000004</c:v>
                </c:pt>
                <c:pt idx="193">
                  <c:v>0.87159711120000005</c:v>
                </c:pt>
                <c:pt idx="194">
                  <c:v>0.85939812660000003</c:v>
                </c:pt>
                <c:pt idx="195">
                  <c:v>0.86896157259999995</c:v>
                </c:pt>
                <c:pt idx="196">
                  <c:v>0.8606442809</c:v>
                </c:pt>
                <c:pt idx="197">
                  <c:v>0.87501269579999996</c:v>
                </c:pt>
                <c:pt idx="198">
                  <c:v>0.85186386110000001</c:v>
                </c:pt>
                <c:pt idx="199">
                  <c:v>0.86852866409999996</c:v>
                </c:pt>
                <c:pt idx="200">
                  <c:v>0.86255282160000002</c:v>
                </c:pt>
                <c:pt idx="201">
                  <c:v>0.86801040169999999</c:v>
                </c:pt>
                <c:pt idx="202">
                  <c:v>0.85178565979999998</c:v>
                </c:pt>
                <c:pt idx="203">
                  <c:v>0.85206121209999997</c:v>
                </c:pt>
                <c:pt idx="204">
                  <c:v>0.85400801900000001</c:v>
                </c:pt>
                <c:pt idx="205">
                  <c:v>0.87814235689999998</c:v>
                </c:pt>
                <c:pt idx="206">
                  <c:v>0.86319416760000001</c:v>
                </c:pt>
                <c:pt idx="207">
                  <c:v>0.86990517379999999</c:v>
                </c:pt>
                <c:pt idx="208">
                  <c:v>0.86889171600000004</c:v>
                </c:pt>
                <c:pt idx="209">
                  <c:v>0.86198550460000001</c:v>
                </c:pt>
                <c:pt idx="210">
                  <c:v>0.86559909580000005</c:v>
                </c:pt>
                <c:pt idx="211">
                  <c:v>0.85146200660000004</c:v>
                </c:pt>
                <c:pt idx="212">
                  <c:v>0.85988402370000006</c:v>
                </c:pt>
                <c:pt idx="213">
                  <c:v>0.8748647571</c:v>
                </c:pt>
                <c:pt idx="214">
                  <c:v>0.86848336459999997</c:v>
                </c:pt>
                <c:pt idx="215">
                  <c:v>0.87167537210000001</c:v>
                </c:pt>
                <c:pt idx="216">
                  <c:v>0.86609387400000004</c:v>
                </c:pt>
                <c:pt idx="217">
                  <c:v>0.8730284572</c:v>
                </c:pt>
                <c:pt idx="218">
                  <c:v>0.88685286050000001</c:v>
                </c:pt>
                <c:pt idx="219">
                  <c:v>0.87197297809999996</c:v>
                </c:pt>
                <c:pt idx="220">
                  <c:v>0.87475436929999995</c:v>
                </c:pt>
                <c:pt idx="221">
                  <c:v>0.86621761320000001</c:v>
                </c:pt>
                <c:pt idx="222">
                  <c:v>0.86141353850000002</c:v>
                </c:pt>
                <c:pt idx="223">
                  <c:v>0.87687003610000003</c:v>
                </c:pt>
                <c:pt idx="224">
                  <c:v>0.86609435079999997</c:v>
                </c:pt>
                <c:pt idx="225">
                  <c:v>0.86592608689999995</c:v>
                </c:pt>
                <c:pt idx="226">
                  <c:v>0.86709654329999997</c:v>
                </c:pt>
                <c:pt idx="227">
                  <c:v>0.86756801610000001</c:v>
                </c:pt>
                <c:pt idx="228">
                  <c:v>0.87332892419999997</c:v>
                </c:pt>
                <c:pt idx="229">
                  <c:v>0.8618917465</c:v>
                </c:pt>
                <c:pt idx="230">
                  <c:v>0.87819802759999999</c:v>
                </c:pt>
                <c:pt idx="231">
                  <c:v>0.87177455429999995</c:v>
                </c:pt>
                <c:pt idx="232">
                  <c:v>0.88331812620000005</c:v>
                </c:pt>
                <c:pt idx="233">
                  <c:v>0.85641151670000004</c:v>
                </c:pt>
                <c:pt idx="234">
                  <c:v>0.89078456159999997</c:v>
                </c:pt>
                <c:pt idx="235">
                  <c:v>0.86278820040000004</c:v>
                </c:pt>
                <c:pt idx="236">
                  <c:v>0.88388925789999995</c:v>
                </c:pt>
                <c:pt idx="237">
                  <c:v>0.87484717369999998</c:v>
                </c:pt>
                <c:pt idx="238">
                  <c:v>0.87724870440000002</c:v>
                </c:pt>
                <c:pt idx="239">
                  <c:v>0.87034219499999999</c:v>
                </c:pt>
                <c:pt idx="240">
                  <c:v>0.8512893319</c:v>
                </c:pt>
                <c:pt idx="241">
                  <c:v>0.87201470140000004</c:v>
                </c:pt>
                <c:pt idx="242">
                  <c:v>0.87075483799999998</c:v>
                </c:pt>
                <c:pt idx="243">
                  <c:v>0.87668579820000003</c:v>
                </c:pt>
                <c:pt idx="244">
                  <c:v>0.88540565969999996</c:v>
                </c:pt>
                <c:pt idx="245">
                  <c:v>0.86875659230000002</c:v>
                </c:pt>
                <c:pt idx="246">
                  <c:v>0.84731471540000003</c:v>
                </c:pt>
                <c:pt idx="247">
                  <c:v>0.86641037460000003</c:v>
                </c:pt>
                <c:pt idx="248">
                  <c:v>0.87136906390000002</c:v>
                </c:pt>
                <c:pt idx="249">
                  <c:v>0.86207240819999997</c:v>
                </c:pt>
                <c:pt idx="250">
                  <c:v>0.86909848450000005</c:v>
                </c:pt>
                <c:pt idx="251">
                  <c:v>0.87075346710000001</c:v>
                </c:pt>
                <c:pt idx="252">
                  <c:v>0.87324279549999995</c:v>
                </c:pt>
                <c:pt idx="253">
                  <c:v>0.86728125810000001</c:v>
                </c:pt>
                <c:pt idx="254">
                  <c:v>0.86617827420000004</c:v>
                </c:pt>
                <c:pt idx="255">
                  <c:v>0.86811441180000004</c:v>
                </c:pt>
                <c:pt idx="256">
                  <c:v>0.86638826130000002</c:v>
                </c:pt>
                <c:pt idx="257">
                  <c:v>0.86467933649999995</c:v>
                </c:pt>
                <c:pt idx="258">
                  <c:v>0.86883682009999996</c:v>
                </c:pt>
                <c:pt idx="259">
                  <c:v>0.86772793530000003</c:v>
                </c:pt>
                <c:pt idx="260">
                  <c:v>0.87620580199999998</c:v>
                </c:pt>
                <c:pt idx="261">
                  <c:v>0.87190800909999999</c:v>
                </c:pt>
                <c:pt idx="262">
                  <c:v>0.86752361060000005</c:v>
                </c:pt>
                <c:pt idx="263">
                  <c:v>0.87182939049999997</c:v>
                </c:pt>
                <c:pt idx="264">
                  <c:v>0.87132841350000001</c:v>
                </c:pt>
                <c:pt idx="265">
                  <c:v>0.86910349129999998</c:v>
                </c:pt>
                <c:pt idx="266">
                  <c:v>0.86927443739999999</c:v>
                </c:pt>
                <c:pt idx="267">
                  <c:v>0.87280559540000002</c:v>
                </c:pt>
                <c:pt idx="268">
                  <c:v>0.86737263200000003</c:v>
                </c:pt>
                <c:pt idx="269">
                  <c:v>0.86764979360000005</c:v>
                </c:pt>
                <c:pt idx="270">
                  <c:v>0.86899286509999996</c:v>
                </c:pt>
                <c:pt idx="271">
                  <c:v>0.87102729079999996</c:v>
                </c:pt>
                <c:pt idx="272">
                  <c:v>0.86460286379999995</c:v>
                </c:pt>
                <c:pt idx="273">
                  <c:v>0.87171232700000001</c:v>
                </c:pt>
                <c:pt idx="274">
                  <c:v>0.86638033390000002</c:v>
                </c:pt>
                <c:pt idx="275">
                  <c:v>0.87871885299999997</c:v>
                </c:pt>
                <c:pt idx="276">
                  <c:v>0.87181127069999997</c:v>
                </c:pt>
                <c:pt idx="277">
                  <c:v>0.87700086830000001</c:v>
                </c:pt>
                <c:pt idx="278">
                  <c:v>0.8775525689</c:v>
                </c:pt>
                <c:pt idx="279">
                  <c:v>0.87825971839999994</c:v>
                </c:pt>
                <c:pt idx="280">
                  <c:v>0.86854702230000003</c:v>
                </c:pt>
                <c:pt idx="281">
                  <c:v>0.87738454340000005</c:v>
                </c:pt>
                <c:pt idx="282">
                  <c:v>0.867985487</c:v>
                </c:pt>
                <c:pt idx="283">
                  <c:v>0.87165331840000004</c:v>
                </c:pt>
                <c:pt idx="284">
                  <c:v>0.8730611801</c:v>
                </c:pt>
                <c:pt idx="285">
                  <c:v>0.87701475620000002</c:v>
                </c:pt>
                <c:pt idx="286">
                  <c:v>0.87780922650000004</c:v>
                </c:pt>
                <c:pt idx="287">
                  <c:v>0.8828422427</c:v>
                </c:pt>
                <c:pt idx="288">
                  <c:v>0.87476372719999995</c:v>
                </c:pt>
                <c:pt idx="289">
                  <c:v>0.87703466419999998</c:v>
                </c:pt>
                <c:pt idx="290">
                  <c:v>0.88349062199999995</c:v>
                </c:pt>
                <c:pt idx="291">
                  <c:v>0.89333742859999998</c:v>
                </c:pt>
                <c:pt idx="292">
                  <c:v>0.87413799759999999</c:v>
                </c:pt>
                <c:pt idx="293">
                  <c:v>0.87793630359999997</c:v>
                </c:pt>
                <c:pt idx="294">
                  <c:v>0.88271522520000001</c:v>
                </c:pt>
                <c:pt idx="295">
                  <c:v>0.87818664310000005</c:v>
                </c:pt>
                <c:pt idx="296">
                  <c:v>0.87362796070000004</c:v>
                </c:pt>
                <c:pt idx="297">
                  <c:v>0.8877981305</c:v>
                </c:pt>
                <c:pt idx="298">
                  <c:v>0.89121818539999997</c:v>
                </c:pt>
                <c:pt idx="299">
                  <c:v>0.86105555300000003</c:v>
                </c:pt>
                <c:pt idx="300">
                  <c:v>0.87706732750000005</c:v>
                </c:pt>
                <c:pt idx="301">
                  <c:v>0.87745505570000004</c:v>
                </c:pt>
                <c:pt idx="302">
                  <c:v>0.88538175819999998</c:v>
                </c:pt>
                <c:pt idx="303">
                  <c:v>0.89209192989999997</c:v>
                </c:pt>
                <c:pt idx="304">
                  <c:v>0.88239324090000004</c:v>
                </c:pt>
                <c:pt idx="305">
                  <c:v>0.89646047350000002</c:v>
                </c:pt>
                <c:pt idx="306">
                  <c:v>0.87201958889999998</c:v>
                </c:pt>
                <c:pt idx="307">
                  <c:v>0.87857490780000003</c:v>
                </c:pt>
                <c:pt idx="308">
                  <c:v>0.87848556040000003</c:v>
                </c:pt>
                <c:pt idx="309">
                  <c:v>0.88514411449999997</c:v>
                </c:pt>
                <c:pt idx="310">
                  <c:v>0.87752997880000005</c:v>
                </c:pt>
                <c:pt idx="311">
                  <c:v>0.87695306539999995</c:v>
                </c:pt>
                <c:pt idx="312">
                  <c:v>0.88772594930000004</c:v>
                </c:pt>
                <c:pt idx="313">
                  <c:v>0.87897020579999996</c:v>
                </c:pt>
                <c:pt idx="314">
                  <c:v>0.87808895109999996</c:v>
                </c:pt>
                <c:pt idx="315">
                  <c:v>0.8781414032</c:v>
                </c:pt>
                <c:pt idx="316">
                  <c:v>0.87917667629999996</c:v>
                </c:pt>
                <c:pt idx="317">
                  <c:v>0.8816441894</c:v>
                </c:pt>
                <c:pt idx="318">
                  <c:v>0.88874870539999995</c:v>
                </c:pt>
                <c:pt idx="319">
                  <c:v>0.8737547994</c:v>
                </c:pt>
                <c:pt idx="320">
                  <c:v>0.89086180930000003</c:v>
                </c:pt>
                <c:pt idx="321">
                  <c:v>0.87958580259999997</c:v>
                </c:pt>
                <c:pt idx="322">
                  <c:v>0.88475930690000004</c:v>
                </c:pt>
                <c:pt idx="323">
                  <c:v>0.87748128179999996</c:v>
                </c:pt>
                <c:pt idx="324">
                  <c:v>0.88812917469999997</c:v>
                </c:pt>
                <c:pt idx="325">
                  <c:v>0.89171642070000001</c:v>
                </c:pt>
                <c:pt idx="326">
                  <c:v>0.88123357300000005</c:v>
                </c:pt>
                <c:pt idx="327">
                  <c:v>0.8814960718</c:v>
                </c:pt>
                <c:pt idx="328">
                  <c:v>0.88607782130000001</c:v>
                </c:pt>
                <c:pt idx="329">
                  <c:v>0.88660258049999996</c:v>
                </c:pt>
                <c:pt idx="330">
                  <c:v>0.89293920989999997</c:v>
                </c:pt>
                <c:pt idx="331">
                  <c:v>0.88349169490000001</c:v>
                </c:pt>
                <c:pt idx="332">
                  <c:v>0.89001017810000005</c:v>
                </c:pt>
                <c:pt idx="333">
                  <c:v>0.88814198970000002</c:v>
                </c:pt>
                <c:pt idx="334">
                  <c:v>0.88813847300000004</c:v>
                </c:pt>
                <c:pt idx="335">
                  <c:v>0.89299535750000003</c:v>
                </c:pt>
                <c:pt idx="336">
                  <c:v>0.87970644239999995</c:v>
                </c:pt>
                <c:pt idx="337">
                  <c:v>0.88163381809999997</c:v>
                </c:pt>
                <c:pt idx="338">
                  <c:v>0.88334178919999995</c:v>
                </c:pt>
                <c:pt idx="339">
                  <c:v>0.89144241810000002</c:v>
                </c:pt>
                <c:pt idx="340">
                  <c:v>0.88494372369999996</c:v>
                </c:pt>
                <c:pt idx="341">
                  <c:v>0.88575685019999995</c:v>
                </c:pt>
                <c:pt idx="342">
                  <c:v>0.88423001769999998</c:v>
                </c:pt>
                <c:pt idx="343">
                  <c:v>0.88903868200000002</c:v>
                </c:pt>
                <c:pt idx="344">
                  <c:v>0.89097362759999998</c:v>
                </c:pt>
                <c:pt idx="345">
                  <c:v>0.89103931189999996</c:v>
                </c:pt>
                <c:pt idx="346">
                  <c:v>0.88572037219999999</c:v>
                </c:pt>
                <c:pt idx="347">
                  <c:v>0.8942162991</c:v>
                </c:pt>
                <c:pt idx="348">
                  <c:v>0.8896507025</c:v>
                </c:pt>
                <c:pt idx="349">
                  <c:v>0.88665604590000002</c:v>
                </c:pt>
                <c:pt idx="350">
                  <c:v>0.88946229219999995</c:v>
                </c:pt>
                <c:pt idx="351">
                  <c:v>0.88700222969999998</c:v>
                </c:pt>
                <c:pt idx="352">
                  <c:v>0.89397424459999997</c:v>
                </c:pt>
                <c:pt idx="353">
                  <c:v>0.88530510659999995</c:v>
                </c:pt>
                <c:pt idx="354">
                  <c:v>0.88131135699999996</c:v>
                </c:pt>
                <c:pt idx="355">
                  <c:v>0.8821388483</c:v>
                </c:pt>
                <c:pt idx="356">
                  <c:v>0.9082709551</c:v>
                </c:pt>
                <c:pt idx="357">
                  <c:v>0.90059429410000003</c:v>
                </c:pt>
                <c:pt idx="358">
                  <c:v>0.89207291600000005</c:v>
                </c:pt>
                <c:pt idx="359">
                  <c:v>0.89132565259999996</c:v>
                </c:pt>
                <c:pt idx="360">
                  <c:v>0.8907719851</c:v>
                </c:pt>
                <c:pt idx="361">
                  <c:v>0.89584910870000001</c:v>
                </c:pt>
                <c:pt idx="362">
                  <c:v>0.87718152999999999</c:v>
                </c:pt>
                <c:pt idx="363">
                  <c:v>0.89023041729999997</c:v>
                </c:pt>
                <c:pt idx="364">
                  <c:v>0.89618986850000004</c:v>
                </c:pt>
                <c:pt idx="365">
                  <c:v>0.89309459920000001</c:v>
                </c:pt>
                <c:pt idx="366">
                  <c:v>0.89838159080000002</c:v>
                </c:pt>
                <c:pt idx="367">
                  <c:v>0.89610379929999995</c:v>
                </c:pt>
                <c:pt idx="368">
                  <c:v>0.89717251060000003</c:v>
                </c:pt>
                <c:pt idx="369">
                  <c:v>0.89394819739999998</c:v>
                </c:pt>
                <c:pt idx="370">
                  <c:v>0.89711481329999998</c:v>
                </c:pt>
                <c:pt idx="371">
                  <c:v>0.88032501939999996</c:v>
                </c:pt>
                <c:pt idx="372">
                  <c:v>0.89512014390000005</c:v>
                </c:pt>
                <c:pt idx="373">
                  <c:v>0.89497870209999997</c:v>
                </c:pt>
                <c:pt idx="374">
                  <c:v>0.89635884759999995</c:v>
                </c:pt>
                <c:pt idx="375">
                  <c:v>0.89658159019999994</c:v>
                </c:pt>
                <c:pt idx="376">
                  <c:v>0.9037137032</c:v>
                </c:pt>
                <c:pt idx="377">
                  <c:v>0.88652741909999999</c:v>
                </c:pt>
                <c:pt idx="378">
                  <c:v>0.89578819269999999</c:v>
                </c:pt>
                <c:pt idx="379">
                  <c:v>0.90025675299999997</c:v>
                </c:pt>
                <c:pt idx="380">
                  <c:v>0.90022909640000004</c:v>
                </c:pt>
                <c:pt idx="381">
                  <c:v>0.8997603059</c:v>
                </c:pt>
                <c:pt idx="382">
                  <c:v>0.90923243760000005</c:v>
                </c:pt>
                <c:pt idx="383">
                  <c:v>0.90121126169999999</c:v>
                </c:pt>
                <c:pt idx="384">
                  <c:v>0.90278172489999997</c:v>
                </c:pt>
                <c:pt idx="385">
                  <c:v>0.90283030269999998</c:v>
                </c:pt>
                <c:pt idx="386">
                  <c:v>0.88789969680000003</c:v>
                </c:pt>
                <c:pt idx="387">
                  <c:v>0.90159338710000003</c:v>
                </c:pt>
                <c:pt idx="388">
                  <c:v>0.89910316469999996</c:v>
                </c:pt>
                <c:pt idx="389">
                  <c:v>0.8966863155</c:v>
                </c:pt>
                <c:pt idx="390">
                  <c:v>0.90420830249999995</c:v>
                </c:pt>
                <c:pt idx="391">
                  <c:v>0.90212261680000005</c:v>
                </c:pt>
                <c:pt idx="392">
                  <c:v>0.90305763480000001</c:v>
                </c:pt>
                <c:pt idx="393">
                  <c:v>0.90848523380000001</c:v>
                </c:pt>
                <c:pt idx="394">
                  <c:v>0.90300786499999997</c:v>
                </c:pt>
                <c:pt idx="395">
                  <c:v>0.90719890589999996</c:v>
                </c:pt>
                <c:pt idx="396">
                  <c:v>0.91704881189999998</c:v>
                </c:pt>
                <c:pt idx="397">
                  <c:v>0.90965723990000003</c:v>
                </c:pt>
                <c:pt idx="398">
                  <c:v>0.91065144539999998</c:v>
                </c:pt>
                <c:pt idx="399">
                  <c:v>0.91715359689999998</c:v>
                </c:pt>
                <c:pt idx="400">
                  <c:v>0.92685568330000001</c:v>
                </c:pt>
                <c:pt idx="401">
                  <c:v>0.91757255790000003</c:v>
                </c:pt>
                <c:pt idx="402">
                  <c:v>0.92562979460000006</c:v>
                </c:pt>
                <c:pt idx="403">
                  <c:v>0.91747128960000002</c:v>
                </c:pt>
                <c:pt idx="404">
                  <c:v>0.91915839909999997</c:v>
                </c:pt>
                <c:pt idx="405">
                  <c:v>0.92583304639999997</c:v>
                </c:pt>
                <c:pt idx="406">
                  <c:v>0.92091923949999999</c:v>
                </c:pt>
                <c:pt idx="407">
                  <c:v>0.92534905670000001</c:v>
                </c:pt>
                <c:pt idx="408">
                  <c:v>0.93369030949999998</c:v>
                </c:pt>
                <c:pt idx="409">
                  <c:v>0.93551295999999995</c:v>
                </c:pt>
                <c:pt idx="410">
                  <c:v>0.92925238610000005</c:v>
                </c:pt>
                <c:pt idx="411">
                  <c:v>0.94148665669999998</c:v>
                </c:pt>
                <c:pt idx="412">
                  <c:v>0.95025670529999995</c:v>
                </c:pt>
                <c:pt idx="413">
                  <c:v>0.95450961590000005</c:v>
                </c:pt>
                <c:pt idx="414">
                  <c:v>0.96494483949999998</c:v>
                </c:pt>
                <c:pt idx="415">
                  <c:v>0.97140675779999996</c:v>
                </c:pt>
                <c:pt idx="416">
                  <c:v>0.9612894058</c:v>
                </c:pt>
                <c:pt idx="417">
                  <c:v>0.98783707620000005</c:v>
                </c:pt>
                <c:pt idx="418">
                  <c:v>0.97458285089999996</c:v>
                </c:pt>
                <c:pt idx="419">
                  <c:v>0.96040993929999996</c:v>
                </c:pt>
                <c:pt idx="420">
                  <c:v>1.006394982</c:v>
                </c:pt>
                <c:pt idx="421">
                  <c:v>1.000464201</c:v>
                </c:pt>
                <c:pt idx="422">
                  <c:v>1.004017234</c:v>
                </c:pt>
                <c:pt idx="423">
                  <c:v>1.005512953</c:v>
                </c:pt>
                <c:pt idx="424">
                  <c:v>1.0061357019999999</c:v>
                </c:pt>
                <c:pt idx="425">
                  <c:v>1.0389524699999999</c:v>
                </c:pt>
                <c:pt idx="426">
                  <c:v>1.032490015</c:v>
                </c:pt>
                <c:pt idx="427">
                  <c:v>1.0529291629999999</c:v>
                </c:pt>
                <c:pt idx="428">
                  <c:v>1.0465060470000001</c:v>
                </c:pt>
                <c:pt idx="429">
                  <c:v>1.051154613</c:v>
                </c:pt>
                <c:pt idx="430">
                  <c:v>1.0857281679999999</c:v>
                </c:pt>
                <c:pt idx="431">
                  <c:v>1.133774638</c:v>
                </c:pt>
                <c:pt idx="432">
                  <c:v>1.088029385</c:v>
                </c:pt>
                <c:pt idx="433">
                  <c:v>1.09168756</c:v>
                </c:pt>
                <c:pt idx="434">
                  <c:v>1.1704491379999999</c:v>
                </c:pt>
                <c:pt idx="435">
                  <c:v>1.1657083029999999</c:v>
                </c:pt>
                <c:pt idx="436">
                  <c:v>1.1507645849999999</c:v>
                </c:pt>
                <c:pt idx="437">
                  <c:v>1.1418141129999999</c:v>
                </c:pt>
                <c:pt idx="438">
                  <c:v>1.1580862999999999</c:v>
                </c:pt>
                <c:pt idx="439">
                  <c:v>1.1257759329999999</c:v>
                </c:pt>
                <c:pt idx="440">
                  <c:v>1.19817555</c:v>
                </c:pt>
                <c:pt idx="441">
                  <c:v>1.2154716249999999</c:v>
                </c:pt>
                <c:pt idx="442">
                  <c:v>1.176950336</c:v>
                </c:pt>
                <c:pt idx="443">
                  <c:v>1.261153221</c:v>
                </c:pt>
                <c:pt idx="444">
                  <c:v>1.188976765</c:v>
                </c:pt>
                <c:pt idx="445">
                  <c:v>1.221590519</c:v>
                </c:pt>
                <c:pt idx="446">
                  <c:v>1.2538602350000001</c:v>
                </c:pt>
                <c:pt idx="447">
                  <c:v>1.183759212</c:v>
                </c:pt>
                <c:pt idx="448">
                  <c:v>1.2240687610000001</c:v>
                </c:pt>
                <c:pt idx="449">
                  <c:v>1.2821702960000001</c:v>
                </c:pt>
                <c:pt idx="450">
                  <c:v>1.2360039949999999</c:v>
                </c:pt>
                <c:pt idx="451">
                  <c:v>1.295578718</c:v>
                </c:pt>
                <c:pt idx="452">
                  <c:v>1.3067446949999999</c:v>
                </c:pt>
                <c:pt idx="453">
                  <c:v>1.2777434590000001</c:v>
                </c:pt>
                <c:pt idx="454">
                  <c:v>1.390252233</c:v>
                </c:pt>
                <c:pt idx="455">
                  <c:v>1.280252934</c:v>
                </c:pt>
                <c:pt idx="456">
                  <c:v>1.3957645890000001</c:v>
                </c:pt>
                <c:pt idx="457">
                  <c:v>1.2368258240000001</c:v>
                </c:pt>
                <c:pt idx="458">
                  <c:v>1.422052264</c:v>
                </c:pt>
                <c:pt idx="459">
                  <c:v>1.42933321</c:v>
                </c:pt>
                <c:pt idx="460">
                  <c:v>1.361685872</c:v>
                </c:pt>
                <c:pt idx="461">
                  <c:v>1.41031146</c:v>
                </c:pt>
                <c:pt idx="462">
                  <c:v>1.369907856</c:v>
                </c:pt>
                <c:pt idx="463">
                  <c:v>1.356387496</c:v>
                </c:pt>
                <c:pt idx="464">
                  <c:v>1.394054532</c:v>
                </c:pt>
                <c:pt idx="465">
                  <c:v>1.363729239</c:v>
                </c:pt>
                <c:pt idx="466">
                  <c:v>1.4372841119999999</c:v>
                </c:pt>
                <c:pt idx="467">
                  <c:v>1.5392761230000001</c:v>
                </c:pt>
                <c:pt idx="468">
                  <c:v>1.4037840370000001</c:v>
                </c:pt>
                <c:pt idx="469">
                  <c:v>1.465386987</c:v>
                </c:pt>
                <c:pt idx="470">
                  <c:v>1.5160551069999999</c:v>
                </c:pt>
                <c:pt idx="471">
                  <c:v>1.522260427</c:v>
                </c:pt>
                <c:pt idx="472">
                  <c:v>1.459420562</c:v>
                </c:pt>
                <c:pt idx="473">
                  <c:v>1.40333581</c:v>
                </c:pt>
                <c:pt idx="474">
                  <c:v>1.4389986990000001</c:v>
                </c:pt>
                <c:pt idx="475">
                  <c:v>1.4964580540000001</c:v>
                </c:pt>
                <c:pt idx="476">
                  <c:v>1.525487781</c:v>
                </c:pt>
                <c:pt idx="477">
                  <c:v>1.539440989</c:v>
                </c:pt>
                <c:pt idx="478">
                  <c:v>1.5315911769999999</c:v>
                </c:pt>
                <c:pt idx="479">
                  <c:v>1.4826021190000001</c:v>
                </c:pt>
                <c:pt idx="480">
                  <c:v>1.435989738</c:v>
                </c:pt>
                <c:pt idx="481">
                  <c:v>1.620607495</c:v>
                </c:pt>
                <c:pt idx="482">
                  <c:v>1.5525846480000001</c:v>
                </c:pt>
                <c:pt idx="483">
                  <c:v>1.5093131070000001</c:v>
                </c:pt>
                <c:pt idx="484">
                  <c:v>1.501461387</c:v>
                </c:pt>
                <c:pt idx="485">
                  <c:v>1.51038754</c:v>
                </c:pt>
                <c:pt idx="486">
                  <c:v>1.4763454199999999</c:v>
                </c:pt>
                <c:pt idx="487">
                  <c:v>1.483935118</c:v>
                </c:pt>
                <c:pt idx="488">
                  <c:v>1.654039979</c:v>
                </c:pt>
                <c:pt idx="489">
                  <c:v>1.5381160970000001</c:v>
                </c:pt>
                <c:pt idx="490">
                  <c:v>1.443418622</c:v>
                </c:pt>
                <c:pt idx="491">
                  <c:v>1.480484366</c:v>
                </c:pt>
                <c:pt idx="492">
                  <c:v>1.568570971</c:v>
                </c:pt>
                <c:pt idx="493">
                  <c:v>1.588689923</c:v>
                </c:pt>
                <c:pt idx="494">
                  <c:v>1.57053113</c:v>
                </c:pt>
                <c:pt idx="495">
                  <c:v>1.5406210419999999</c:v>
                </c:pt>
                <c:pt idx="496">
                  <c:v>1.5947256089999999</c:v>
                </c:pt>
                <c:pt idx="497">
                  <c:v>1.569353223</c:v>
                </c:pt>
                <c:pt idx="498">
                  <c:v>1.5258724690000001</c:v>
                </c:pt>
                <c:pt idx="499">
                  <c:v>1.5985726119999999</c:v>
                </c:pt>
                <c:pt idx="500">
                  <c:v>1.5603635309999999</c:v>
                </c:pt>
                <c:pt idx="501">
                  <c:v>1.566375375</c:v>
                </c:pt>
                <c:pt idx="502">
                  <c:v>1.5441701409999999</c:v>
                </c:pt>
                <c:pt idx="503">
                  <c:v>1.511215448</c:v>
                </c:pt>
                <c:pt idx="504">
                  <c:v>1.498860359</c:v>
                </c:pt>
                <c:pt idx="505">
                  <c:v>1.5827825069999999</c:v>
                </c:pt>
                <c:pt idx="506">
                  <c:v>1.4943954939999999</c:v>
                </c:pt>
                <c:pt idx="507">
                  <c:v>1.526212573</c:v>
                </c:pt>
                <c:pt idx="508">
                  <c:v>1.5326564309999999</c:v>
                </c:pt>
                <c:pt idx="509">
                  <c:v>1.4740295409999999</c:v>
                </c:pt>
                <c:pt idx="510">
                  <c:v>1.482760906</c:v>
                </c:pt>
                <c:pt idx="511">
                  <c:v>1.5315704349999999</c:v>
                </c:pt>
                <c:pt idx="512">
                  <c:v>1.489912868</c:v>
                </c:pt>
                <c:pt idx="513">
                  <c:v>1.5162791010000001</c:v>
                </c:pt>
                <c:pt idx="514">
                  <c:v>1.5155701640000001</c:v>
                </c:pt>
                <c:pt idx="515">
                  <c:v>1.5306746959999999</c:v>
                </c:pt>
                <c:pt idx="516">
                  <c:v>1.547218204</c:v>
                </c:pt>
                <c:pt idx="517">
                  <c:v>1.561082721</c:v>
                </c:pt>
                <c:pt idx="518">
                  <c:v>1.5187581779999999</c:v>
                </c:pt>
                <c:pt idx="519">
                  <c:v>1.4935275320000001</c:v>
                </c:pt>
                <c:pt idx="520">
                  <c:v>1.6223796610000001</c:v>
                </c:pt>
                <c:pt idx="521">
                  <c:v>1.5450084209999999</c:v>
                </c:pt>
                <c:pt idx="522">
                  <c:v>1.578407288</c:v>
                </c:pt>
                <c:pt idx="523">
                  <c:v>1.4651699069999999</c:v>
                </c:pt>
                <c:pt idx="524">
                  <c:v>1.577825904</c:v>
                </c:pt>
                <c:pt idx="525">
                  <c:v>1.523961186</c:v>
                </c:pt>
                <c:pt idx="526">
                  <c:v>1.526862741</c:v>
                </c:pt>
                <c:pt idx="527">
                  <c:v>1.5734349489999999</c:v>
                </c:pt>
                <c:pt idx="528">
                  <c:v>1.574175715</c:v>
                </c:pt>
                <c:pt idx="529">
                  <c:v>1.5249146220000001</c:v>
                </c:pt>
                <c:pt idx="530">
                  <c:v>1.5666221380000001</c:v>
                </c:pt>
                <c:pt idx="531">
                  <c:v>1.5457394120000001</c:v>
                </c:pt>
                <c:pt idx="532">
                  <c:v>1.6366628409999999</c:v>
                </c:pt>
                <c:pt idx="533">
                  <c:v>1.5848664050000001</c:v>
                </c:pt>
                <c:pt idx="534">
                  <c:v>1.537585735</c:v>
                </c:pt>
                <c:pt idx="535">
                  <c:v>1.601500511</c:v>
                </c:pt>
                <c:pt idx="536">
                  <c:v>1.569357157</c:v>
                </c:pt>
                <c:pt idx="537">
                  <c:v>1.586472034</c:v>
                </c:pt>
                <c:pt idx="538">
                  <c:v>1.517033815</c:v>
                </c:pt>
                <c:pt idx="539">
                  <c:v>1.5666748290000001</c:v>
                </c:pt>
                <c:pt idx="540">
                  <c:v>1.5698266030000001</c:v>
                </c:pt>
                <c:pt idx="541">
                  <c:v>1.566702724</c:v>
                </c:pt>
                <c:pt idx="542">
                  <c:v>1.6430644990000001</c:v>
                </c:pt>
                <c:pt idx="543">
                  <c:v>1.5274713040000001</c:v>
                </c:pt>
                <c:pt idx="544">
                  <c:v>1.5888735060000001</c:v>
                </c:pt>
                <c:pt idx="545">
                  <c:v>1.5875675680000001</c:v>
                </c:pt>
                <c:pt idx="546">
                  <c:v>1.642103791</c:v>
                </c:pt>
                <c:pt idx="547">
                  <c:v>1.472544909</c:v>
                </c:pt>
                <c:pt idx="548">
                  <c:v>1.527677417</c:v>
                </c:pt>
                <c:pt idx="549">
                  <c:v>1.5769078729999999</c:v>
                </c:pt>
                <c:pt idx="550">
                  <c:v>1.6584533450000001</c:v>
                </c:pt>
                <c:pt idx="551">
                  <c:v>1.5778300759999999</c:v>
                </c:pt>
                <c:pt idx="552">
                  <c:v>1.5572173600000001</c:v>
                </c:pt>
                <c:pt idx="553">
                  <c:v>1.5968353749999999</c:v>
                </c:pt>
                <c:pt idx="554">
                  <c:v>1.5787861350000001</c:v>
                </c:pt>
                <c:pt idx="555">
                  <c:v>1.6006813049999999</c:v>
                </c:pt>
                <c:pt idx="556">
                  <c:v>1.6067929270000001</c:v>
                </c:pt>
                <c:pt idx="557">
                  <c:v>1.5845158100000001</c:v>
                </c:pt>
                <c:pt idx="558">
                  <c:v>1.655375957</c:v>
                </c:pt>
                <c:pt idx="559">
                  <c:v>1.680225968</c:v>
                </c:pt>
                <c:pt idx="560">
                  <c:v>1.690517783</c:v>
                </c:pt>
                <c:pt idx="561">
                  <c:v>1.48687613</c:v>
                </c:pt>
                <c:pt idx="562">
                  <c:v>1.990486145</c:v>
                </c:pt>
                <c:pt idx="563">
                  <c:v>1.7350484129999999</c:v>
                </c:pt>
                <c:pt idx="564">
                  <c:v>1.48680079</c:v>
                </c:pt>
                <c:pt idx="565">
                  <c:v>1.4734277730000001</c:v>
                </c:pt>
                <c:pt idx="566">
                  <c:v>1.7174280879999999</c:v>
                </c:pt>
                <c:pt idx="567">
                  <c:v>1.991447806</c:v>
                </c:pt>
                <c:pt idx="568">
                  <c:v>1.5273885730000001</c:v>
                </c:pt>
                <c:pt idx="569">
                  <c:v>1.997524023</c:v>
                </c:pt>
                <c:pt idx="570">
                  <c:v>1.585929275</c:v>
                </c:pt>
                <c:pt idx="571">
                  <c:v>1.9732879400000001</c:v>
                </c:pt>
                <c:pt idx="572">
                  <c:v>1.598338485</c:v>
                </c:pt>
                <c:pt idx="573">
                  <c:v>1.580933809</c:v>
                </c:pt>
                <c:pt idx="574">
                  <c:v>1.5734472269999999</c:v>
                </c:pt>
                <c:pt idx="575">
                  <c:v>1.6426992419999999</c:v>
                </c:pt>
                <c:pt idx="576">
                  <c:v>1.581077337</c:v>
                </c:pt>
                <c:pt idx="577">
                  <c:v>1.5667659039999999</c:v>
                </c:pt>
                <c:pt idx="578">
                  <c:v>1.6062835449999999</c:v>
                </c:pt>
                <c:pt idx="579">
                  <c:v>1.6133244040000001</c:v>
                </c:pt>
                <c:pt idx="580">
                  <c:v>1.61352396</c:v>
                </c:pt>
                <c:pt idx="581">
                  <c:v>1.5526101590000001</c:v>
                </c:pt>
                <c:pt idx="582">
                  <c:v>1.5528715850000001</c:v>
                </c:pt>
                <c:pt idx="583">
                  <c:v>1.59963572</c:v>
                </c:pt>
                <c:pt idx="584">
                  <c:v>1.635556936</c:v>
                </c:pt>
                <c:pt idx="585">
                  <c:v>1.6396921870000001</c:v>
                </c:pt>
                <c:pt idx="586">
                  <c:v>1.607549787</c:v>
                </c:pt>
                <c:pt idx="587">
                  <c:v>1.597026348</c:v>
                </c:pt>
                <c:pt idx="588">
                  <c:v>1.587476611</c:v>
                </c:pt>
                <c:pt idx="589">
                  <c:v>1.668670893</c:v>
                </c:pt>
                <c:pt idx="590">
                  <c:v>1.549695611</c:v>
                </c:pt>
                <c:pt idx="591">
                  <c:v>1.557782531</c:v>
                </c:pt>
                <c:pt idx="592">
                  <c:v>1.577865005</c:v>
                </c:pt>
                <c:pt idx="593">
                  <c:v>1.732664824</c:v>
                </c:pt>
                <c:pt idx="594">
                  <c:v>1.704152822</c:v>
                </c:pt>
                <c:pt idx="595">
                  <c:v>1.544368505</c:v>
                </c:pt>
                <c:pt idx="596">
                  <c:v>1.7686698439999999</c:v>
                </c:pt>
                <c:pt idx="597">
                  <c:v>1.52557075</c:v>
                </c:pt>
                <c:pt idx="598">
                  <c:v>1.4893676039999999</c:v>
                </c:pt>
                <c:pt idx="599">
                  <c:v>1.4779124260000001</c:v>
                </c:pt>
                <c:pt idx="600">
                  <c:v>1.7617466450000001</c:v>
                </c:pt>
              </c:numCache>
            </c:numRef>
          </c:yVal>
          <c:smooth val="0"/>
          <c:extLst>
            <c:ext xmlns:c16="http://schemas.microsoft.com/office/drawing/2014/chart" uri="{C3380CC4-5D6E-409C-BE32-E72D297353CC}">
              <c16:uniqueId val="{00000000-5DA5-534C-ADD7-F58940866CD2}"/>
            </c:ext>
          </c:extLst>
        </c:ser>
        <c:ser>
          <c:idx val="2"/>
          <c:order val="1"/>
          <c:tx>
            <c:v>Au(0.5)-HPA(12)-TiO2</c:v>
          </c:tx>
          <c:spPr>
            <a:ln w="28575" cap="rnd">
              <a:solidFill>
                <a:schemeClr val="accent6"/>
              </a:solidFill>
              <a:round/>
            </a:ln>
            <a:effectLst/>
          </c:spPr>
          <c:marker>
            <c:symbol val="circle"/>
            <c:size val="2"/>
            <c:spPr>
              <a:noFill/>
              <a:ln w="9525">
                <a:noFill/>
              </a:ln>
              <a:effectLst/>
            </c:spPr>
          </c:marker>
          <c:xVal>
            <c:numRef>
              <c:f>'All samples'!$K$3:$K$603</c:f>
              <c:numCache>
                <c:formatCode>General</c:formatCode>
                <c:ptCount val="601"/>
                <c:pt idx="0">
                  <c:v>799.99749759999997</c:v>
                </c:pt>
                <c:pt idx="1">
                  <c:v>799.02838129999998</c:v>
                </c:pt>
                <c:pt idx="2">
                  <c:v>798.05889890000003</c:v>
                </c:pt>
                <c:pt idx="3">
                  <c:v>796.95050049999998</c:v>
                </c:pt>
                <c:pt idx="4">
                  <c:v>795.98022460000004</c:v>
                </c:pt>
                <c:pt idx="5">
                  <c:v>795.00958249999996</c:v>
                </c:pt>
                <c:pt idx="6">
                  <c:v>794.03857419999997</c:v>
                </c:pt>
                <c:pt idx="7">
                  <c:v>793.06713869999999</c:v>
                </c:pt>
                <c:pt idx="8">
                  <c:v>791.95654300000001</c:v>
                </c:pt>
                <c:pt idx="9">
                  <c:v>790.98431400000004</c:v>
                </c:pt>
                <c:pt idx="10">
                  <c:v>790.0117798</c:v>
                </c:pt>
                <c:pt idx="11">
                  <c:v>789.03881839999997</c:v>
                </c:pt>
                <c:pt idx="12">
                  <c:v>788.06549070000005</c:v>
                </c:pt>
                <c:pt idx="13">
                  <c:v>786.95269780000001</c:v>
                </c:pt>
                <c:pt idx="14">
                  <c:v>785.97857669999996</c:v>
                </c:pt>
                <c:pt idx="15">
                  <c:v>785.0040894</c:v>
                </c:pt>
                <c:pt idx="16">
                  <c:v>784.02923580000004</c:v>
                </c:pt>
                <c:pt idx="17">
                  <c:v>783.05401610000001</c:v>
                </c:pt>
                <c:pt idx="18">
                  <c:v>781.93896480000001</c:v>
                </c:pt>
                <c:pt idx="19">
                  <c:v>780.96295169999996</c:v>
                </c:pt>
                <c:pt idx="20">
                  <c:v>779.98657230000003</c:v>
                </c:pt>
                <c:pt idx="21">
                  <c:v>779.00982669999996</c:v>
                </c:pt>
                <c:pt idx="22">
                  <c:v>778.03271480000001</c:v>
                </c:pt>
                <c:pt idx="23">
                  <c:v>777.05523679999999</c:v>
                </c:pt>
                <c:pt idx="24">
                  <c:v>775.9376221</c:v>
                </c:pt>
                <c:pt idx="25">
                  <c:v>774.95935059999999</c:v>
                </c:pt>
                <c:pt idx="26">
                  <c:v>773.98071289999996</c:v>
                </c:pt>
                <c:pt idx="27">
                  <c:v>773.00170900000001</c:v>
                </c:pt>
                <c:pt idx="28">
                  <c:v>772.02233890000002</c:v>
                </c:pt>
                <c:pt idx="29">
                  <c:v>771.04260250000004</c:v>
                </c:pt>
                <c:pt idx="30">
                  <c:v>770.0625</c:v>
                </c:pt>
                <c:pt idx="31">
                  <c:v>768.94195560000003</c:v>
                </c:pt>
                <c:pt idx="32">
                  <c:v>767.9610596</c:v>
                </c:pt>
                <c:pt idx="33">
                  <c:v>766.97985840000001</c:v>
                </c:pt>
                <c:pt idx="34">
                  <c:v>765.99823000000004</c:v>
                </c:pt>
                <c:pt idx="35">
                  <c:v>765.01629639999999</c:v>
                </c:pt>
                <c:pt idx="36">
                  <c:v>764.03393549999998</c:v>
                </c:pt>
                <c:pt idx="37">
                  <c:v>763.05126949999999</c:v>
                </c:pt>
                <c:pt idx="38">
                  <c:v>762.06823729999996</c:v>
                </c:pt>
                <c:pt idx="39">
                  <c:v>760.94433590000006</c:v>
                </c:pt>
                <c:pt idx="40">
                  <c:v>759.96051030000001</c:v>
                </c:pt>
                <c:pt idx="41">
                  <c:v>758.97631839999997</c:v>
                </c:pt>
                <c:pt idx="42">
                  <c:v>757.99182129999997</c:v>
                </c:pt>
                <c:pt idx="43">
                  <c:v>757.00689699999998</c:v>
                </c:pt>
                <c:pt idx="44">
                  <c:v>756.02166750000004</c:v>
                </c:pt>
                <c:pt idx="45">
                  <c:v>755.03607179999995</c:v>
                </c:pt>
                <c:pt idx="46">
                  <c:v>754.05010990000005</c:v>
                </c:pt>
                <c:pt idx="47">
                  <c:v>753.06378170000005</c:v>
                </c:pt>
                <c:pt idx="48">
                  <c:v>751.93615720000003</c:v>
                </c:pt>
                <c:pt idx="49">
                  <c:v>750.9490356</c:v>
                </c:pt>
                <c:pt idx="50">
                  <c:v>749.96160889999999</c:v>
                </c:pt>
                <c:pt idx="51">
                  <c:v>748.97381589999998</c:v>
                </c:pt>
                <c:pt idx="52">
                  <c:v>747.98571779999997</c:v>
                </c:pt>
                <c:pt idx="53">
                  <c:v>746.99719240000002</c:v>
                </c:pt>
                <c:pt idx="54">
                  <c:v>746.00836179999999</c:v>
                </c:pt>
                <c:pt idx="55">
                  <c:v>745.01916500000004</c:v>
                </c:pt>
                <c:pt idx="56">
                  <c:v>744.02960210000003</c:v>
                </c:pt>
                <c:pt idx="57">
                  <c:v>743.03973389999999</c:v>
                </c:pt>
                <c:pt idx="58">
                  <c:v>742.04949950000002</c:v>
                </c:pt>
                <c:pt idx="59">
                  <c:v>741.05889890000003</c:v>
                </c:pt>
                <c:pt idx="60">
                  <c:v>740.06793210000001</c:v>
                </c:pt>
                <c:pt idx="61">
                  <c:v>738.93499759999997</c:v>
                </c:pt>
                <c:pt idx="62">
                  <c:v>737.94329830000004</c:v>
                </c:pt>
                <c:pt idx="63">
                  <c:v>736.95123290000004</c:v>
                </c:pt>
                <c:pt idx="64">
                  <c:v>735.95886229999996</c:v>
                </c:pt>
                <c:pt idx="65">
                  <c:v>734.96612549999998</c:v>
                </c:pt>
                <c:pt idx="66">
                  <c:v>733.97302249999996</c:v>
                </c:pt>
                <c:pt idx="67">
                  <c:v>732.97961429999998</c:v>
                </c:pt>
                <c:pt idx="68">
                  <c:v>731.98583980000001</c:v>
                </c:pt>
                <c:pt idx="69">
                  <c:v>730.99169919999997</c:v>
                </c:pt>
                <c:pt idx="70">
                  <c:v>729.99725339999998</c:v>
                </c:pt>
                <c:pt idx="71">
                  <c:v>729.00244139999995</c:v>
                </c:pt>
                <c:pt idx="72">
                  <c:v>728.00726320000001</c:v>
                </c:pt>
                <c:pt idx="73">
                  <c:v>727.0117798</c:v>
                </c:pt>
                <c:pt idx="74">
                  <c:v>726.01593019999996</c:v>
                </c:pt>
                <c:pt idx="75">
                  <c:v>725.0197144</c:v>
                </c:pt>
                <c:pt idx="76">
                  <c:v>724.02319339999997</c:v>
                </c:pt>
                <c:pt idx="77">
                  <c:v>723.02630620000002</c:v>
                </c:pt>
                <c:pt idx="78">
                  <c:v>722.0291138</c:v>
                </c:pt>
                <c:pt idx="79">
                  <c:v>721.03155519999996</c:v>
                </c:pt>
                <c:pt idx="80">
                  <c:v>720.03369139999995</c:v>
                </c:pt>
                <c:pt idx="81">
                  <c:v>719.03546140000003</c:v>
                </c:pt>
                <c:pt idx="82">
                  <c:v>718.03686519999997</c:v>
                </c:pt>
                <c:pt idx="83">
                  <c:v>717.03796390000002</c:v>
                </c:pt>
                <c:pt idx="84">
                  <c:v>716.03869629999997</c:v>
                </c:pt>
                <c:pt idx="85">
                  <c:v>715.03912349999996</c:v>
                </c:pt>
                <c:pt idx="86">
                  <c:v>714.0391846</c:v>
                </c:pt>
                <c:pt idx="87">
                  <c:v>713.0389404</c:v>
                </c:pt>
                <c:pt idx="88">
                  <c:v>712.03833010000005</c:v>
                </c:pt>
                <c:pt idx="89">
                  <c:v>711.03741460000003</c:v>
                </c:pt>
                <c:pt idx="90">
                  <c:v>710.03613280000002</c:v>
                </c:pt>
                <c:pt idx="91">
                  <c:v>709.03454590000001</c:v>
                </c:pt>
                <c:pt idx="92">
                  <c:v>708.03259279999997</c:v>
                </c:pt>
                <c:pt idx="93">
                  <c:v>707.03033449999998</c:v>
                </c:pt>
                <c:pt idx="94">
                  <c:v>706.02770999999996</c:v>
                </c:pt>
                <c:pt idx="95">
                  <c:v>705.02478029999997</c:v>
                </c:pt>
                <c:pt idx="96">
                  <c:v>704.02148439999996</c:v>
                </c:pt>
                <c:pt idx="97">
                  <c:v>703.01788329999999</c:v>
                </c:pt>
                <c:pt idx="98">
                  <c:v>702.01397710000003</c:v>
                </c:pt>
                <c:pt idx="99">
                  <c:v>701.00970459999996</c:v>
                </c:pt>
                <c:pt idx="100">
                  <c:v>700.00512700000002</c:v>
                </c:pt>
                <c:pt idx="101">
                  <c:v>699.00018309999996</c:v>
                </c:pt>
                <c:pt idx="102">
                  <c:v>697.99493410000002</c:v>
                </c:pt>
                <c:pt idx="103">
                  <c:v>696.98931879999998</c:v>
                </c:pt>
                <c:pt idx="104">
                  <c:v>695.98339840000006</c:v>
                </c:pt>
                <c:pt idx="105">
                  <c:v>694.97717290000003</c:v>
                </c:pt>
                <c:pt idx="106">
                  <c:v>693.9705811</c:v>
                </c:pt>
                <c:pt idx="107">
                  <c:v>692.96368410000002</c:v>
                </c:pt>
                <c:pt idx="108">
                  <c:v>691.95648189999997</c:v>
                </c:pt>
                <c:pt idx="109">
                  <c:v>690.94891359999997</c:v>
                </c:pt>
                <c:pt idx="110">
                  <c:v>689.94104000000004</c:v>
                </c:pt>
                <c:pt idx="111">
                  <c:v>688.93280030000005</c:v>
                </c:pt>
                <c:pt idx="112">
                  <c:v>688.06835939999996</c:v>
                </c:pt>
                <c:pt idx="113">
                  <c:v>687.05957030000002</c:v>
                </c:pt>
                <c:pt idx="114">
                  <c:v>686.05041500000004</c:v>
                </c:pt>
                <c:pt idx="115">
                  <c:v>685.04095459999996</c:v>
                </c:pt>
                <c:pt idx="116">
                  <c:v>684.03118900000004</c:v>
                </c:pt>
                <c:pt idx="117">
                  <c:v>683.02111820000005</c:v>
                </c:pt>
                <c:pt idx="118">
                  <c:v>682.01068120000002</c:v>
                </c:pt>
                <c:pt idx="119">
                  <c:v>680.99993900000004</c:v>
                </c:pt>
                <c:pt idx="120">
                  <c:v>679.98883060000003</c:v>
                </c:pt>
                <c:pt idx="121">
                  <c:v>678.97747800000002</c:v>
                </c:pt>
                <c:pt idx="122">
                  <c:v>677.96575929999995</c:v>
                </c:pt>
                <c:pt idx="123">
                  <c:v>676.95373540000003</c:v>
                </c:pt>
                <c:pt idx="124">
                  <c:v>675.94140630000004</c:v>
                </c:pt>
                <c:pt idx="125">
                  <c:v>674.92871090000006</c:v>
                </c:pt>
                <c:pt idx="126">
                  <c:v>674.06048580000004</c:v>
                </c:pt>
                <c:pt idx="127">
                  <c:v>673.04718019999996</c:v>
                </c:pt>
                <c:pt idx="128">
                  <c:v>672.03363039999999</c:v>
                </c:pt>
                <c:pt idx="129">
                  <c:v>671.0197144</c:v>
                </c:pt>
                <c:pt idx="130">
                  <c:v>670.00549320000005</c:v>
                </c:pt>
                <c:pt idx="131">
                  <c:v>668.99096680000002</c:v>
                </c:pt>
                <c:pt idx="132">
                  <c:v>667.97613530000001</c:v>
                </c:pt>
                <c:pt idx="133">
                  <c:v>666.96099849999996</c:v>
                </c:pt>
                <c:pt idx="134">
                  <c:v>665.94549559999996</c:v>
                </c:pt>
                <c:pt idx="135">
                  <c:v>664.92974849999996</c:v>
                </c:pt>
                <c:pt idx="136">
                  <c:v>664.0587769</c:v>
                </c:pt>
                <c:pt idx="137">
                  <c:v>663.04241939999997</c:v>
                </c:pt>
                <c:pt idx="138">
                  <c:v>662.02575679999995</c:v>
                </c:pt>
                <c:pt idx="139">
                  <c:v>661.00878909999994</c:v>
                </c:pt>
                <c:pt idx="140">
                  <c:v>659.99145510000005</c:v>
                </c:pt>
                <c:pt idx="141">
                  <c:v>658.97381589999998</c:v>
                </c:pt>
                <c:pt idx="142">
                  <c:v>657.95593259999998</c:v>
                </c:pt>
                <c:pt idx="143">
                  <c:v>656.93768309999996</c:v>
                </c:pt>
                <c:pt idx="144">
                  <c:v>656.0646362</c:v>
                </c:pt>
                <c:pt idx="145">
                  <c:v>655.04583739999998</c:v>
                </c:pt>
                <c:pt idx="146">
                  <c:v>654.02673340000001</c:v>
                </c:pt>
                <c:pt idx="147">
                  <c:v>653.00726320000001</c:v>
                </c:pt>
                <c:pt idx="148">
                  <c:v>651.98754880000001</c:v>
                </c:pt>
                <c:pt idx="149">
                  <c:v>650.96746829999995</c:v>
                </c:pt>
                <c:pt idx="150">
                  <c:v>649.9471436</c:v>
                </c:pt>
                <c:pt idx="151">
                  <c:v>649.07232669999996</c:v>
                </c:pt>
                <c:pt idx="152">
                  <c:v>648.05139159999999</c:v>
                </c:pt>
                <c:pt idx="153">
                  <c:v>647.03015140000002</c:v>
                </c:pt>
                <c:pt idx="154">
                  <c:v>646.00860599999999</c:v>
                </c:pt>
                <c:pt idx="155">
                  <c:v>644.98675539999999</c:v>
                </c:pt>
                <c:pt idx="156">
                  <c:v>643.96459960000004</c:v>
                </c:pt>
                <c:pt idx="157">
                  <c:v>642.94219969999995</c:v>
                </c:pt>
                <c:pt idx="158">
                  <c:v>642.06555179999998</c:v>
                </c:pt>
                <c:pt idx="159">
                  <c:v>641.04254149999997</c:v>
                </c:pt>
                <c:pt idx="160">
                  <c:v>640.01922609999997</c:v>
                </c:pt>
                <c:pt idx="161">
                  <c:v>638.99560550000001</c:v>
                </c:pt>
                <c:pt idx="162">
                  <c:v>637.97167969999998</c:v>
                </c:pt>
                <c:pt idx="163">
                  <c:v>636.94750980000003</c:v>
                </c:pt>
                <c:pt idx="164">
                  <c:v>636.06933590000006</c:v>
                </c:pt>
                <c:pt idx="165">
                  <c:v>635.04455570000005</c:v>
                </c:pt>
                <c:pt idx="166">
                  <c:v>634.0194702</c:v>
                </c:pt>
                <c:pt idx="167">
                  <c:v>632.99414060000004</c:v>
                </c:pt>
                <c:pt idx="168">
                  <c:v>631.96844480000004</c:v>
                </c:pt>
                <c:pt idx="169">
                  <c:v>630.94244379999998</c:v>
                </c:pt>
                <c:pt idx="170">
                  <c:v>630.06280519999996</c:v>
                </c:pt>
                <c:pt idx="171">
                  <c:v>629.03631589999998</c:v>
                </c:pt>
                <c:pt idx="172">
                  <c:v>628.00946039999997</c:v>
                </c:pt>
                <c:pt idx="173">
                  <c:v>626.98236080000004</c:v>
                </c:pt>
                <c:pt idx="174">
                  <c:v>625.9549561</c:v>
                </c:pt>
                <c:pt idx="175">
                  <c:v>624.92724610000005</c:v>
                </c:pt>
                <c:pt idx="176">
                  <c:v>624.04614260000005</c:v>
                </c:pt>
                <c:pt idx="177">
                  <c:v>623.01788329999999</c:v>
                </c:pt>
                <c:pt idx="178">
                  <c:v>621.98931879999998</c:v>
                </c:pt>
                <c:pt idx="179">
                  <c:v>620.96044919999997</c:v>
                </c:pt>
                <c:pt idx="180">
                  <c:v>619.93133539999997</c:v>
                </c:pt>
                <c:pt idx="181">
                  <c:v>619.0490112</c:v>
                </c:pt>
                <c:pt idx="182">
                  <c:v>618.01928710000004</c:v>
                </c:pt>
                <c:pt idx="183">
                  <c:v>616.98931879999998</c:v>
                </c:pt>
                <c:pt idx="184">
                  <c:v>615.95904540000004</c:v>
                </c:pt>
                <c:pt idx="185">
                  <c:v>614.92852779999998</c:v>
                </c:pt>
                <c:pt idx="186">
                  <c:v>614.04498290000004</c:v>
                </c:pt>
                <c:pt idx="187">
                  <c:v>613.01385500000004</c:v>
                </c:pt>
                <c:pt idx="188">
                  <c:v>611.98248290000004</c:v>
                </c:pt>
                <c:pt idx="189">
                  <c:v>610.95080570000005</c:v>
                </c:pt>
                <c:pt idx="190">
                  <c:v>610.06628420000004</c:v>
                </c:pt>
                <c:pt idx="191">
                  <c:v>609.03411870000002</c:v>
                </c:pt>
                <c:pt idx="192">
                  <c:v>608.00158690000001</c:v>
                </c:pt>
                <c:pt idx="193">
                  <c:v>606.96881099999996</c:v>
                </c:pt>
                <c:pt idx="194">
                  <c:v>605.93579099999999</c:v>
                </c:pt>
                <c:pt idx="195">
                  <c:v>605.05004880000001</c:v>
                </c:pt>
                <c:pt idx="196">
                  <c:v>604.01647949999995</c:v>
                </c:pt>
                <c:pt idx="197">
                  <c:v>602.98260500000004</c:v>
                </c:pt>
                <c:pt idx="198">
                  <c:v>601.94842530000005</c:v>
                </c:pt>
                <c:pt idx="199">
                  <c:v>601.06176760000005</c:v>
                </c:pt>
                <c:pt idx="200">
                  <c:v>600.02709960000004</c:v>
                </c:pt>
                <c:pt idx="201">
                  <c:v>598.99212650000004</c:v>
                </c:pt>
                <c:pt idx="202">
                  <c:v>597.9568481</c:v>
                </c:pt>
                <c:pt idx="203">
                  <c:v>597.06927489999998</c:v>
                </c:pt>
                <c:pt idx="204">
                  <c:v>596.03344730000003</c:v>
                </c:pt>
                <c:pt idx="205">
                  <c:v>594.99743650000005</c:v>
                </c:pt>
                <c:pt idx="206">
                  <c:v>593.9610596</c:v>
                </c:pt>
                <c:pt idx="207">
                  <c:v>593.07257079999999</c:v>
                </c:pt>
                <c:pt idx="208">
                  <c:v>592.03570560000003</c:v>
                </c:pt>
                <c:pt idx="209">
                  <c:v>590.99853519999999</c:v>
                </c:pt>
                <c:pt idx="210">
                  <c:v>589.96112059999996</c:v>
                </c:pt>
                <c:pt idx="211">
                  <c:v>589.07171630000005</c:v>
                </c:pt>
                <c:pt idx="212">
                  <c:v>588.03375240000003</c:v>
                </c:pt>
                <c:pt idx="213">
                  <c:v>586.99554439999997</c:v>
                </c:pt>
                <c:pt idx="214">
                  <c:v>585.95703130000004</c:v>
                </c:pt>
                <c:pt idx="215">
                  <c:v>585.06671140000003</c:v>
                </c:pt>
                <c:pt idx="216">
                  <c:v>584.02770999999996</c:v>
                </c:pt>
                <c:pt idx="217">
                  <c:v>582.98840329999996</c:v>
                </c:pt>
                <c:pt idx="218">
                  <c:v>581.94885250000004</c:v>
                </c:pt>
                <c:pt idx="219">
                  <c:v>581.05755620000002</c:v>
                </c:pt>
                <c:pt idx="220">
                  <c:v>580.01751709999996</c:v>
                </c:pt>
                <c:pt idx="221">
                  <c:v>578.97717290000003</c:v>
                </c:pt>
                <c:pt idx="222">
                  <c:v>577.93658449999998</c:v>
                </c:pt>
                <c:pt idx="223">
                  <c:v>577.04437259999997</c:v>
                </c:pt>
                <c:pt idx="224">
                  <c:v>576.00329590000001</c:v>
                </c:pt>
                <c:pt idx="225">
                  <c:v>574.96191409999994</c:v>
                </c:pt>
                <c:pt idx="226">
                  <c:v>574.06903079999995</c:v>
                </c:pt>
                <c:pt idx="227">
                  <c:v>573.0271606</c:v>
                </c:pt>
                <c:pt idx="228">
                  <c:v>571.98498540000003</c:v>
                </c:pt>
                <c:pt idx="229">
                  <c:v>570.94256589999998</c:v>
                </c:pt>
                <c:pt idx="230">
                  <c:v>570.04882810000004</c:v>
                </c:pt>
                <c:pt idx="231">
                  <c:v>569.00592040000004</c:v>
                </c:pt>
                <c:pt idx="232">
                  <c:v>567.96270749999996</c:v>
                </c:pt>
                <c:pt idx="233">
                  <c:v>567.06829830000004</c:v>
                </c:pt>
                <c:pt idx="234">
                  <c:v>566.02459720000002</c:v>
                </c:pt>
                <c:pt idx="235">
                  <c:v>564.9806519</c:v>
                </c:pt>
                <c:pt idx="236">
                  <c:v>563.93640140000002</c:v>
                </c:pt>
                <c:pt idx="237">
                  <c:v>563.04113770000004</c:v>
                </c:pt>
                <c:pt idx="238">
                  <c:v>561.99639890000003</c:v>
                </c:pt>
                <c:pt idx="239">
                  <c:v>560.95141599999999</c:v>
                </c:pt>
                <c:pt idx="240">
                  <c:v>560.05554199999995</c:v>
                </c:pt>
                <c:pt idx="241">
                  <c:v>559.01000980000003</c:v>
                </c:pt>
                <c:pt idx="242">
                  <c:v>557.96429439999997</c:v>
                </c:pt>
                <c:pt idx="243">
                  <c:v>557.06774900000005</c:v>
                </c:pt>
                <c:pt idx="244">
                  <c:v>556.02148439999996</c:v>
                </c:pt>
                <c:pt idx="245">
                  <c:v>554.97497559999999</c:v>
                </c:pt>
                <c:pt idx="246">
                  <c:v>553.92822269999999</c:v>
                </c:pt>
                <c:pt idx="247">
                  <c:v>553.03082280000001</c:v>
                </c:pt>
                <c:pt idx="248">
                  <c:v>551.98358150000001</c:v>
                </c:pt>
                <c:pt idx="249">
                  <c:v>550.93603519999999</c:v>
                </c:pt>
                <c:pt idx="250">
                  <c:v>550.03796390000002</c:v>
                </c:pt>
                <c:pt idx="251">
                  <c:v>548.98999019999997</c:v>
                </c:pt>
                <c:pt idx="252">
                  <c:v>547.94177249999996</c:v>
                </c:pt>
                <c:pt idx="253">
                  <c:v>547.04309079999996</c:v>
                </c:pt>
                <c:pt idx="254">
                  <c:v>545.9943237</c:v>
                </c:pt>
                <c:pt idx="255">
                  <c:v>544.94537349999996</c:v>
                </c:pt>
                <c:pt idx="256">
                  <c:v>544.04602050000005</c:v>
                </c:pt>
                <c:pt idx="257">
                  <c:v>542.99658199999999</c:v>
                </c:pt>
                <c:pt idx="258">
                  <c:v>541.94683840000005</c:v>
                </c:pt>
                <c:pt idx="259">
                  <c:v>541.046875</c:v>
                </c:pt>
                <c:pt idx="260">
                  <c:v>539.99670409999999</c:v>
                </c:pt>
                <c:pt idx="261">
                  <c:v>538.94622800000002</c:v>
                </c:pt>
                <c:pt idx="262">
                  <c:v>538.04565430000002</c:v>
                </c:pt>
                <c:pt idx="263">
                  <c:v>536.99475099999995</c:v>
                </c:pt>
                <c:pt idx="264">
                  <c:v>535.94360349999999</c:v>
                </c:pt>
                <c:pt idx="265">
                  <c:v>535.04235840000001</c:v>
                </c:pt>
                <c:pt idx="266">
                  <c:v>533.99072269999999</c:v>
                </c:pt>
                <c:pt idx="267">
                  <c:v>532.93884279999997</c:v>
                </c:pt>
                <c:pt idx="268">
                  <c:v>532.03704830000004</c:v>
                </c:pt>
                <c:pt idx="269">
                  <c:v>530.98468019999996</c:v>
                </c:pt>
                <c:pt idx="270">
                  <c:v>529.93206789999999</c:v>
                </c:pt>
                <c:pt idx="271">
                  <c:v>529.02960210000003</c:v>
                </c:pt>
                <c:pt idx="272">
                  <c:v>527.9765625</c:v>
                </c:pt>
                <c:pt idx="273">
                  <c:v>527.07373050000001</c:v>
                </c:pt>
                <c:pt idx="274">
                  <c:v>526.02020259999995</c:v>
                </c:pt>
                <c:pt idx="275">
                  <c:v>524.96643070000005</c:v>
                </c:pt>
                <c:pt idx="276">
                  <c:v>524.06298830000003</c:v>
                </c:pt>
                <c:pt idx="277">
                  <c:v>523.00872800000002</c:v>
                </c:pt>
                <c:pt idx="278">
                  <c:v>521.95422359999998</c:v>
                </c:pt>
                <c:pt idx="279">
                  <c:v>521.05017090000001</c:v>
                </c:pt>
                <c:pt idx="280">
                  <c:v>519.99523929999998</c:v>
                </c:pt>
                <c:pt idx="281">
                  <c:v>518.94006349999995</c:v>
                </c:pt>
                <c:pt idx="282">
                  <c:v>518.03540039999996</c:v>
                </c:pt>
                <c:pt idx="283">
                  <c:v>516.97979740000005</c:v>
                </c:pt>
                <c:pt idx="284">
                  <c:v>516.07470699999999</c:v>
                </c:pt>
                <c:pt idx="285">
                  <c:v>515.01861570000005</c:v>
                </c:pt>
                <c:pt idx="286">
                  <c:v>513.96228029999997</c:v>
                </c:pt>
                <c:pt idx="287">
                  <c:v>513.05664060000004</c:v>
                </c:pt>
                <c:pt idx="288">
                  <c:v>511.9998779</c:v>
                </c:pt>
                <c:pt idx="289">
                  <c:v>510.94284060000001</c:v>
                </c:pt>
                <c:pt idx="290">
                  <c:v>510.03662109999999</c:v>
                </c:pt>
                <c:pt idx="291">
                  <c:v>508.97915649999999</c:v>
                </c:pt>
                <c:pt idx="292">
                  <c:v>508.07254030000001</c:v>
                </c:pt>
                <c:pt idx="293">
                  <c:v>507.01461790000002</c:v>
                </c:pt>
                <c:pt idx="294">
                  <c:v>505.95645139999999</c:v>
                </c:pt>
                <c:pt idx="295">
                  <c:v>505.04928589999997</c:v>
                </c:pt>
                <c:pt idx="296">
                  <c:v>503.99066160000001</c:v>
                </c:pt>
                <c:pt idx="297">
                  <c:v>502.9318237</c:v>
                </c:pt>
                <c:pt idx="298">
                  <c:v>502.02404790000003</c:v>
                </c:pt>
                <c:pt idx="299">
                  <c:v>500.96475220000002</c:v>
                </c:pt>
                <c:pt idx="300">
                  <c:v>500.0566101</c:v>
                </c:pt>
                <c:pt idx="301">
                  <c:v>498.9968872</c:v>
                </c:pt>
                <c:pt idx="302">
                  <c:v>497.93695070000001</c:v>
                </c:pt>
                <c:pt idx="303">
                  <c:v>497.02822880000002</c:v>
                </c:pt>
                <c:pt idx="304">
                  <c:v>495.96783449999998</c:v>
                </c:pt>
                <c:pt idx="305">
                  <c:v>495.05871580000002</c:v>
                </c:pt>
                <c:pt idx="306">
                  <c:v>493.99789429999998</c:v>
                </c:pt>
                <c:pt idx="307">
                  <c:v>492.93682860000001</c:v>
                </c:pt>
                <c:pt idx="308">
                  <c:v>492.0271606</c:v>
                </c:pt>
                <c:pt idx="309">
                  <c:v>490.96566769999998</c:v>
                </c:pt>
                <c:pt idx="310">
                  <c:v>490.0556335</c:v>
                </c:pt>
                <c:pt idx="311">
                  <c:v>488.99371339999999</c:v>
                </c:pt>
                <c:pt idx="312">
                  <c:v>487.93154909999998</c:v>
                </c:pt>
                <c:pt idx="313">
                  <c:v>487.02096560000001</c:v>
                </c:pt>
                <c:pt idx="314">
                  <c:v>485.95837399999999</c:v>
                </c:pt>
                <c:pt idx="315">
                  <c:v>485.04742429999999</c:v>
                </c:pt>
                <c:pt idx="316">
                  <c:v>483.98440549999998</c:v>
                </c:pt>
                <c:pt idx="317">
                  <c:v>483.0730896</c:v>
                </c:pt>
                <c:pt idx="318">
                  <c:v>482.0096436</c:v>
                </c:pt>
                <c:pt idx="319">
                  <c:v>480.94598389999999</c:v>
                </c:pt>
                <c:pt idx="320">
                  <c:v>480.03411870000002</c:v>
                </c:pt>
                <c:pt idx="321">
                  <c:v>478.97003169999999</c:v>
                </c:pt>
                <c:pt idx="322">
                  <c:v>478.0578003</c:v>
                </c:pt>
                <c:pt idx="323">
                  <c:v>476.99328609999998</c:v>
                </c:pt>
                <c:pt idx="324">
                  <c:v>475.92855830000002</c:v>
                </c:pt>
                <c:pt idx="325">
                  <c:v>475.01577759999998</c:v>
                </c:pt>
                <c:pt idx="326">
                  <c:v>473.95062259999997</c:v>
                </c:pt>
                <c:pt idx="327">
                  <c:v>473.03747559999999</c:v>
                </c:pt>
                <c:pt idx="328">
                  <c:v>471.97192380000001</c:v>
                </c:pt>
                <c:pt idx="329">
                  <c:v>471.0584106</c:v>
                </c:pt>
                <c:pt idx="330">
                  <c:v>469.99246219999998</c:v>
                </c:pt>
                <c:pt idx="331">
                  <c:v>468.92626949999999</c:v>
                </c:pt>
                <c:pt idx="332">
                  <c:v>468.01220699999999</c:v>
                </c:pt>
                <c:pt idx="333">
                  <c:v>466.94561770000001</c:v>
                </c:pt>
                <c:pt idx="334">
                  <c:v>466.03121950000002</c:v>
                </c:pt>
                <c:pt idx="335">
                  <c:v>464.96420289999998</c:v>
                </c:pt>
                <c:pt idx="336">
                  <c:v>464.04943850000001</c:v>
                </c:pt>
                <c:pt idx="337">
                  <c:v>462.98202509999999</c:v>
                </c:pt>
                <c:pt idx="338">
                  <c:v>462.06692500000003</c:v>
                </c:pt>
                <c:pt idx="339">
                  <c:v>460.99911500000002</c:v>
                </c:pt>
                <c:pt idx="340">
                  <c:v>459.93109129999999</c:v>
                </c:pt>
                <c:pt idx="341">
                  <c:v>459.01544189999998</c:v>
                </c:pt>
                <c:pt idx="342">
                  <c:v>457.94702150000001</c:v>
                </c:pt>
                <c:pt idx="343">
                  <c:v>457.0310364</c:v>
                </c:pt>
                <c:pt idx="344">
                  <c:v>455.96218870000001</c:v>
                </c:pt>
                <c:pt idx="345">
                  <c:v>455.04586790000002</c:v>
                </c:pt>
                <c:pt idx="346">
                  <c:v>453.97665410000002</c:v>
                </c:pt>
                <c:pt idx="347">
                  <c:v>453.05996699999997</c:v>
                </c:pt>
                <c:pt idx="348">
                  <c:v>451.9903564</c:v>
                </c:pt>
                <c:pt idx="349">
                  <c:v>451.07333369999998</c:v>
                </c:pt>
                <c:pt idx="350">
                  <c:v>450.00332639999999</c:v>
                </c:pt>
                <c:pt idx="351">
                  <c:v>448.93307499999997</c:v>
                </c:pt>
                <c:pt idx="352">
                  <c:v>448.01553339999998</c:v>
                </c:pt>
                <c:pt idx="353">
                  <c:v>446.94491579999999</c:v>
                </c:pt>
                <c:pt idx="354">
                  <c:v>446.02706910000001</c:v>
                </c:pt>
                <c:pt idx="355">
                  <c:v>444.9560242</c:v>
                </c:pt>
                <c:pt idx="356">
                  <c:v>444.03784180000002</c:v>
                </c:pt>
                <c:pt idx="357">
                  <c:v>442.96643069999999</c:v>
                </c:pt>
                <c:pt idx="358">
                  <c:v>442.04788209999998</c:v>
                </c:pt>
                <c:pt idx="359">
                  <c:v>440.97610470000001</c:v>
                </c:pt>
                <c:pt idx="360">
                  <c:v>440.05725100000001</c:v>
                </c:pt>
                <c:pt idx="361">
                  <c:v>438.98504639999999</c:v>
                </c:pt>
                <c:pt idx="362">
                  <c:v>438.06585689999997</c:v>
                </c:pt>
                <c:pt idx="363">
                  <c:v>436.99328609999998</c:v>
                </c:pt>
                <c:pt idx="364">
                  <c:v>436.07376099999999</c:v>
                </c:pt>
                <c:pt idx="365">
                  <c:v>435.00082400000002</c:v>
                </c:pt>
                <c:pt idx="366">
                  <c:v>433.9276428</c:v>
                </c:pt>
                <c:pt idx="367">
                  <c:v>433.00762939999998</c:v>
                </c:pt>
                <c:pt idx="368">
                  <c:v>431.93408199999999</c:v>
                </c:pt>
                <c:pt idx="369">
                  <c:v>431.01376340000002</c:v>
                </c:pt>
                <c:pt idx="370">
                  <c:v>429.93984990000001</c:v>
                </c:pt>
                <c:pt idx="371">
                  <c:v>429.01916499999999</c:v>
                </c:pt>
                <c:pt idx="372">
                  <c:v>427.94488530000001</c:v>
                </c:pt>
                <c:pt idx="373">
                  <c:v>427.02389529999999</c:v>
                </c:pt>
                <c:pt idx="374">
                  <c:v>425.94921879999998</c:v>
                </c:pt>
                <c:pt idx="375">
                  <c:v>425.02792360000001</c:v>
                </c:pt>
                <c:pt idx="376">
                  <c:v>423.95288090000003</c:v>
                </c:pt>
                <c:pt idx="377">
                  <c:v>423.03125</c:v>
                </c:pt>
                <c:pt idx="378">
                  <c:v>421.95584109999999</c:v>
                </c:pt>
                <c:pt idx="379">
                  <c:v>421.033905</c:v>
                </c:pt>
                <c:pt idx="380">
                  <c:v>419.95809939999998</c:v>
                </c:pt>
                <c:pt idx="381">
                  <c:v>419.03585820000001</c:v>
                </c:pt>
                <c:pt idx="382">
                  <c:v>417.95971680000002</c:v>
                </c:pt>
                <c:pt idx="383">
                  <c:v>417.0371399</c:v>
                </c:pt>
                <c:pt idx="384">
                  <c:v>415.96060180000001</c:v>
                </c:pt>
                <c:pt idx="385">
                  <c:v>415.03771970000003</c:v>
                </c:pt>
                <c:pt idx="386">
                  <c:v>413.96084589999998</c:v>
                </c:pt>
                <c:pt idx="387">
                  <c:v>413.03765870000001</c:v>
                </c:pt>
                <c:pt idx="388">
                  <c:v>411.96041869999999</c:v>
                </c:pt>
                <c:pt idx="389">
                  <c:v>411.03689580000002</c:v>
                </c:pt>
                <c:pt idx="390">
                  <c:v>409.95932010000001</c:v>
                </c:pt>
                <c:pt idx="391">
                  <c:v>409.03549190000001</c:v>
                </c:pt>
                <c:pt idx="392">
                  <c:v>407.95751949999999</c:v>
                </c:pt>
                <c:pt idx="393">
                  <c:v>407.03341669999998</c:v>
                </c:pt>
                <c:pt idx="394">
                  <c:v>405.95507809999998</c:v>
                </c:pt>
                <c:pt idx="395">
                  <c:v>405.03067019999997</c:v>
                </c:pt>
                <c:pt idx="396">
                  <c:v>403.95199580000002</c:v>
                </c:pt>
                <c:pt idx="397">
                  <c:v>403.02725220000002</c:v>
                </c:pt>
                <c:pt idx="398">
                  <c:v>401.94824219999998</c:v>
                </c:pt>
                <c:pt idx="399">
                  <c:v>401.02319340000003</c:v>
                </c:pt>
                <c:pt idx="400">
                  <c:v>399.94381709999999</c:v>
                </c:pt>
                <c:pt idx="401">
                  <c:v>399.01849370000002</c:v>
                </c:pt>
                <c:pt idx="402">
                  <c:v>397.93878169999999</c:v>
                </c:pt>
                <c:pt idx="403">
                  <c:v>397.01315310000001</c:v>
                </c:pt>
                <c:pt idx="404">
                  <c:v>395.93307499999997</c:v>
                </c:pt>
                <c:pt idx="405">
                  <c:v>395.00714110000001</c:v>
                </c:pt>
                <c:pt idx="406">
                  <c:v>393.9266968</c:v>
                </c:pt>
                <c:pt idx="407">
                  <c:v>393.00048829999997</c:v>
                </c:pt>
                <c:pt idx="408">
                  <c:v>392.07412720000002</c:v>
                </c:pt>
                <c:pt idx="409">
                  <c:v>390.99319459999998</c:v>
                </c:pt>
                <c:pt idx="410">
                  <c:v>390.0665588</c:v>
                </c:pt>
                <c:pt idx="411">
                  <c:v>388.98529050000002</c:v>
                </c:pt>
                <c:pt idx="412">
                  <c:v>388.05831910000001</c:v>
                </c:pt>
                <c:pt idx="413">
                  <c:v>386.97671509999998</c:v>
                </c:pt>
                <c:pt idx="414">
                  <c:v>386.04949950000002</c:v>
                </c:pt>
                <c:pt idx="415">
                  <c:v>384.96752930000002</c:v>
                </c:pt>
                <c:pt idx="416">
                  <c:v>384.0400085</c:v>
                </c:pt>
                <c:pt idx="417">
                  <c:v>382.95773320000001</c:v>
                </c:pt>
                <c:pt idx="418">
                  <c:v>382.02990720000003</c:v>
                </c:pt>
                <c:pt idx="419">
                  <c:v>380.94729610000002</c:v>
                </c:pt>
                <c:pt idx="420">
                  <c:v>380.01919559999999</c:v>
                </c:pt>
                <c:pt idx="421">
                  <c:v>378.93624879999999</c:v>
                </c:pt>
                <c:pt idx="422">
                  <c:v>378.00784299999998</c:v>
                </c:pt>
                <c:pt idx="423">
                  <c:v>376.92456049999998</c:v>
                </c:pt>
                <c:pt idx="424">
                  <c:v>375.9959106</c:v>
                </c:pt>
                <c:pt idx="425">
                  <c:v>375.06710820000001</c:v>
                </c:pt>
                <c:pt idx="426">
                  <c:v>373.98333739999998</c:v>
                </c:pt>
                <c:pt idx="427">
                  <c:v>373.05426030000001</c:v>
                </c:pt>
                <c:pt idx="428">
                  <c:v>371.97018430000003</c:v>
                </c:pt>
                <c:pt idx="429">
                  <c:v>371.04080199999999</c:v>
                </c:pt>
                <c:pt idx="430">
                  <c:v>369.95639039999998</c:v>
                </c:pt>
                <c:pt idx="431">
                  <c:v>369.02676389999999</c:v>
                </c:pt>
                <c:pt idx="432">
                  <c:v>367.94201659999999</c:v>
                </c:pt>
                <c:pt idx="433">
                  <c:v>367.01208500000001</c:v>
                </c:pt>
                <c:pt idx="434">
                  <c:v>365.9270325</c:v>
                </c:pt>
                <c:pt idx="435">
                  <c:v>364.99685670000002</c:v>
                </c:pt>
                <c:pt idx="436">
                  <c:v>364.06652830000002</c:v>
                </c:pt>
                <c:pt idx="437">
                  <c:v>362.98098750000003</c:v>
                </c:pt>
                <c:pt idx="438">
                  <c:v>362.05041499999999</c:v>
                </c:pt>
                <c:pt idx="439">
                  <c:v>360.96456910000001</c:v>
                </c:pt>
                <c:pt idx="440">
                  <c:v>360.03369140000001</c:v>
                </c:pt>
                <c:pt idx="441">
                  <c:v>358.94754030000001</c:v>
                </c:pt>
                <c:pt idx="442">
                  <c:v>358.01641849999999</c:v>
                </c:pt>
                <c:pt idx="443">
                  <c:v>356.92993159999997</c:v>
                </c:pt>
                <c:pt idx="444">
                  <c:v>355.99853519999999</c:v>
                </c:pt>
                <c:pt idx="445">
                  <c:v>355.06701659999999</c:v>
                </c:pt>
                <c:pt idx="446">
                  <c:v>353.98007200000001</c:v>
                </c:pt>
                <c:pt idx="447">
                  <c:v>353.04827879999999</c:v>
                </c:pt>
                <c:pt idx="448">
                  <c:v>351.9610596</c:v>
                </c:pt>
                <c:pt idx="449">
                  <c:v>351.02899170000001</c:v>
                </c:pt>
                <c:pt idx="450">
                  <c:v>349.94143680000002</c:v>
                </c:pt>
                <c:pt idx="451">
                  <c:v>349.0091248</c:v>
                </c:pt>
                <c:pt idx="452">
                  <c:v>348.07669069999997</c:v>
                </c:pt>
                <c:pt idx="453">
                  <c:v>346.98870849999997</c:v>
                </c:pt>
                <c:pt idx="454">
                  <c:v>346.0559998</c:v>
                </c:pt>
                <c:pt idx="455">
                  <c:v>344.96771239999998</c:v>
                </c:pt>
                <c:pt idx="456">
                  <c:v>344.03475950000001</c:v>
                </c:pt>
                <c:pt idx="457">
                  <c:v>342.94613650000002</c:v>
                </c:pt>
                <c:pt idx="458">
                  <c:v>342.01293950000002</c:v>
                </c:pt>
                <c:pt idx="459">
                  <c:v>340.92404169999998</c:v>
                </c:pt>
                <c:pt idx="460">
                  <c:v>339.99057010000001</c:v>
                </c:pt>
                <c:pt idx="461">
                  <c:v>339.05697629999997</c:v>
                </c:pt>
                <c:pt idx="462">
                  <c:v>337.96762080000002</c:v>
                </c:pt>
                <c:pt idx="463">
                  <c:v>337.03378300000003</c:v>
                </c:pt>
                <c:pt idx="464">
                  <c:v>335.94415279999998</c:v>
                </c:pt>
                <c:pt idx="465">
                  <c:v>335.01007079999999</c:v>
                </c:pt>
                <c:pt idx="466">
                  <c:v>334.07586670000001</c:v>
                </c:pt>
                <c:pt idx="467">
                  <c:v>332.98577879999999</c:v>
                </c:pt>
                <c:pt idx="468">
                  <c:v>332.05133060000003</c:v>
                </c:pt>
                <c:pt idx="469">
                  <c:v>330.96096799999998</c:v>
                </c:pt>
                <c:pt idx="470">
                  <c:v>330.02627560000002</c:v>
                </c:pt>
                <c:pt idx="471">
                  <c:v>328.93563840000002</c:v>
                </c:pt>
                <c:pt idx="472">
                  <c:v>328.00067139999999</c:v>
                </c:pt>
                <c:pt idx="473">
                  <c:v>327.0656128</c:v>
                </c:pt>
                <c:pt idx="474">
                  <c:v>325.97454829999998</c:v>
                </c:pt>
                <c:pt idx="475">
                  <c:v>325.03921509999998</c:v>
                </c:pt>
                <c:pt idx="476">
                  <c:v>323.94787600000001</c:v>
                </c:pt>
                <c:pt idx="477">
                  <c:v>323.01232909999999</c:v>
                </c:pt>
                <c:pt idx="478">
                  <c:v>322.07666019999999</c:v>
                </c:pt>
                <c:pt idx="479">
                  <c:v>320.98489380000001</c:v>
                </c:pt>
                <c:pt idx="480">
                  <c:v>320.04898070000002</c:v>
                </c:pt>
                <c:pt idx="481">
                  <c:v>318.95693970000002</c:v>
                </c:pt>
                <c:pt idx="482">
                  <c:v>318.0207825</c:v>
                </c:pt>
                <c:pt idx="483">
                  <c:v>316.92846680000002</c:v>
                </c:pt>
                <c:pt idx="484">
                  <c:v>315.9920654</c:v>
                </c:pt>
                <c:pt idx="485">
                  <c:v>315.05557249999998</c:v>
                </c:pt>
                <c:pt idx="486">
                  <c:v>313.9628601</c:v>
                </c:pt>
                <c:pt idx="487">
                  <c:v>313.02612299999998</c:v>
                </c:pt>
                <c:pt idx="488">
                  <c:v>311.93310550000001</c:v>
                </c:pt>
                <c:pt idx="489">
                  <c:v>310.9961548</c:v>
                </c:pt>
                <c:pt idx="490">
                  <c:v>310.05905150000001</c:v>
                </c:pt>
                <c:pt idx="491">
                  <c:v>308.96566769999998</c:v>
                </c:pt>
                <c:pt idx="492">
                  <c:v>308.0283508</c:v>
                </c:pt>
                <c:pt idx="493">
                  <c:v>306.93469240000002</c:v>
                </c:pt>
                <c:pt idx="494">
                  <c:v>305.99716189999998</c:v>
                </c:pt>
                <c:pt idx="495">
                  <c:v>305.0595093</c:v>
                </c:pt>
                <c:pt idx="496">
                  <c:v>303.96545409999999</c:v>
                </c:pt>
                <c:pt idx="497">
                  <c:v>303.02758790000001</c:v>
                </c:pt>
                <c:pt idx="498">
                  <c:v>301.93325809999999</c:v>
                </c:pt>
                <c:pt idx="499">
                  <c:v>300.99514770000002</c:v>
                </c:pt>
                <c:pt idx="500">
                  <c:v>300.05694579999999</c:v>
                </c:pt>
                <c:pt idx="501">
                  <c:v>298.96221919999999</c:v>
                </c:pt>
                <c:pt idx="502">
                  <c:v>298.02380369999997</c:v>
                </c:pt>
                <c:pt idx="503">
                  <c:v>296.928833</c:v>
                </c:pt>
                <c:pt idx="504">
                  <c:v>295.99017329999998</c:v>
                </c:pt>
                <c:pt idx="505">
                  <c:v>295.05142210000002</c:v>
                </c:pt>
                <c:pt idx="506">
                  <c:v>293.95608520000002</c:v>
                </c:pt>
                <c:pt idx="507">
                  <c:v>293.01708980000001</c:v>
                </c:pt>
                <c:pt idx="508">
                  <c:v>292.0780029</c:v>
                </c:pt>
                <c:pt idx="509">
                  <c:v>290.98229980000002</c:v>
                </c:pt>
                <c:pt idx="510">
                  <c:v>290.04299930000002</c:v>
                </c:pt>
                <c:pt idx="511">
                  <c:v>288.94702150000001</c:v>
                </c:pt>
                <c:pt idx="512">
                  <c:v>288.00750729999999</c:v>
                </c:pt>
                <c:pt idx="513">
                  <c:v>287.06787109999999</c:v>
                </c:pt>
                <c:pt idx="514">
                  <c:v>285.9715271</c:v>
                </c:pt>
                <c:pt idx="515">
                  <c:v>285.03170779999999</c:v>
                </c:pt>
                <c:pt idx="516">
                  <c:v>283.93511960000001</c:v>
                </c:pt>
                <c:pt idx="517">
                  <c:v>282.99505620000002</c:v>
                </c:pt>
                <c:pt idx="518">
                  <c:v>282.05493159999997</c:v>
                </c:pt>
                <c:pt idx="519">
                  <c:v>280.95797729999998</c:v>
                </c:pt>
                <c:pt idx="520">
                  <c:v>280.01760860000002</c:v>
                </c:pt>
                <c:pt idx="521">
                  <c:v>279.077179</c:v>
                </c:pt>
                <c:pt idx="522">
                  <c:v>277.97985840000001</c:v>
                </c:pt>
                <c:pt idx="523">
                  <c:v>277.0391846</c:v>
                </c:pt>
                <c:pt idx="524">
                  <c:v>275.94161989999998</c:v>
                </c:pt>
                <c:pt idx="525">
                  <c:v>275.00076289999998</c:v>
                </c:pt>
                <c:pt idx="526">
                  <c:v>274.05981450000002</c:v>
                </c:pt>
                <c:pt idx="527">
                  <c:v>272.9618835</c:v>
                </c:pt>
                <c:pt idx="528">
                  <c:v>272.02072140000001</c:v>
                </c:pt>
                <c:pt idx="529">
                  <c:v>270.92257690000002</c:v>
                </c:pt>
                <c:pt idx="530">
                  <c:v>269.98120119999999</c:v>
                </c:pt>
                <c:pt idx="531">
                  <c:v>269.03973389999999</c:v>
                </c:pt>
                <c:pt idx="532">
                  <c:v>267.9412537</c:v>
                </c:pt>
                <c:pt idx="533">
                  <c:v>266.99957280000001</c:v>
                </c:pt>
                <c:pt idx="534">
                  <c:v>266.05783079999998</c:v>
                </c:pt>
                <c:pt idx="535">
                  <c:v>264.95898440000002</c:v>
                </c:pt>
                <c:pt idx="536">
                  <c:v>264.01702879999999</c:v>
                </c:pt>
                <c:pt idx="537">
                  <c:v>263.07498170000002</c:v>
                </c:pt>
                <c:pt idx="538">
                  <c:v>261.97579960000002</c:v>
                </c:pt>
                <c:pt idx="539">
                  <c:v>261.03356930000001</c:v>
                </c:pt>
                <c:pt idx="540">
                  <c:v>259.93417360000001</c:v>
                </c:pt>
                <c:pt idx="541">
                  <c:v>258.99172970000001</c:v>
                </c:pt>
                <c:pt idx="542">
                  <c:v>258.04919430000001</c:v>
                </c:pt>
                <c:pt idx="543">
                  <c:v>256.94946290000001</c:v>
                </c:pt>
                <c:pt idx="544">
                  <c:v>256.0067444</c:v>
                </c:pt>
                <c:pt idx="545">
                  <c:v>255.06391909999999</c:v>
                </c:pt>
                <c:pt idx="546">
                  <c:v>253.96386720000001</c:v>
                </c:pt>
                <c:pt idx="547">
                  <c:v>253.02085880000001</c:v>
                </c:pt>
                <c:pt idx="548">
                  <c:v>252.07777400000001</c:v>
                </c:pt>
                <c:pt idx="549">
                  <c:v>250.97738649999999</c:v>
                </c:pt>
                <c:pt idx="550">
                  <c:v>250.03410339999999</c:v>
                </c:pt>
                <c:pt idx="551">
                  <c:v>248.93986509999999</c:v>
                </c:pt>
                <c:pt idx="552">
                  <c:v>248.0020294</c:v>
                </c:pt>
                <c:pt idx="553">
                  <c:v>247.06410220000001</c:v>
                </c:pt>
                <c:pt idx="554">
                  <c:v>245.96974180000001</c:v>
                </c:pt>
                <c:pt idx="555">
                  <c:v>245.0316315</c:v>
                </c:pt>
                <c:pt idx="556">
                  <c:v>243.93707280000001</c:v>
                </c:pt>
                <c:pt idx="557">
                  <c:v>242.9987793</c:v>
                </c:pt>
                <c:pt idx="558">
                  <c:v>242.06040949999999</c:v>
                </c:pt>
                <c:pt idx="559">
                  <c:v>240.96553040000001</c:v>
                </c:pt>
                <c:pt idx="560">
                  <c:v>240.02697749999999</c:v>
                </c:pt>
                <c:pt idx="561">
                  <c:v>238.93188480000001</c:v>
                </c:pt>
                <c:pt idx="562">
                  <c:v>237.9931488</c:v>
                </c:pt>
                <c:pt idx="563">
                  <c:v>237.05433650000001</c:v>
                </c:pt>
                <c:pt idx="564">
                  <c:v>235.95895390000001</c:v>
                </c:pt>
                <c:pt idx="565">
                  <c:v>235.0199585</c:v>
                </c:pt>
                <c:pt idx="566">
                  <c:v>233.92436219999999</c:v>
                </c:pt>
                <c:pt idx="567">
                  <c:v>232.98519899999999</c:v>
                </c:pt>
                <c:pt idx="568">
                  <c:v>232.04595950000001</c:v>
                </c:pt>
                <c:pt idx="569">
                  <c:v>230.95007319999999</c:v>
                </c:pt>
                <c:pt idx="570">
                  <c:v>230.01065059999999</c:v>
                </c:pt>
                <c:pt idx="571">
                  <c:v>229.0711517</c:v>
                </c:pt>
                <c:pt idx="572">
                  <c:v>227.97497559999999</c:v>
                </c:pt>
                <c:pt idx="573">
                  <c:v>227.03529359999999</c:v>
                </c:pt>
                <c:pt idx="574">
                  <c:v>225.93891909999999</c:v>
                </c:pt>
                <c:pt idx="575">
                  <c:v>224.99908450000001</c:v>
                </c:pt>
                <c:pt idx="576">
                  <c:v>224.05917360000001</c:v>
                </c:pt>
                <c:pt idx="577">
                  <c:v>222.9625092</c:v>
                </c:pt>
                <c:pt idx="578">
                  <c:v>222.02243039999999</c:v>
                </c:pt>
                <c:pt idx="579">
                  <c:v>220.92556759999999</c:v>
                </c:pt>
                <c:pt idx="580">
                  <c:v>219.985321</c:v>
                </c:pt>
                <c:pt idx="581">
                  <c:v>219.04499820000001</c:v>
                </c:pt>
                <c:pt idx="582">
                  <c:v>217.94786070000001</c:v>
                </c:pt>
                <c:pt idx="583">
                  <c:v>217.00738530000001</c:v>
                </c:pt>
                <c:pt idx="584">
                  <c:v>216.0668182</c:v>
                </c:pt>
                <c:pt idx="585">
                  <c:v>214.96940609999999</c:v>
                </c:pt>
                <c:pt idx="586">
                  <c:v>214.02868649999999</c:v>
                </c:pt>
                <c:pt idx="587">
                  <c:v>212.93109129999999</c:v>
                </c:pt>
                <c:pt idx="588">
                  <c:v>211.99021909999999</c:v>
                </c:pt>
                <c:pt idx="589">
                  <c:v>211.0492706</c:v>
                </c:pt>
                <c:pt idx="590">
                  <c:v>209.95140079999999</c:v>
                </c:pt>
                <c:pt idx="591">
                  <c:v>209.01028439999999</c:v>
                </c:pt>
                <c:pt idx="592">
                  <c:v>208.0691071</c:v>
                </c:pt>
                <c:pt idx="593">
                  <c:v>206.97097780000001</c:v>
                </c:pt>
                <c:pt idx="594">
                  <c:v>206.02964779999999</c:v>
                </c:pt>
                <c:pt idx="595">
                  <c:v>204.93133539999999</c:v>
                </c:pt>
                <c:pt idx="596">
                  <c:v>203.98983759999999</c:v>
                </c:pt>
                <c:pt idx="597">
                  <c:v>203.04829409999999</c:v>
                </c:pt>
                <c:pt idx="598">
                  <c:v>201.94972229999999</c:v>
                </c:pt>
                <c:pt idx="599">
                  <c:v>201.00801089999999</c:v>
                </c:pt>
                <c:pt idx="600">
                  <c:v>200.0662384</c:v>
                </c:pt>
              </c:numCache>
            </c:numRef>
          </c:xVal>
          <c:yVal>
            <c:numRef>
              <c:f>'All samples'!$L$3:$L$603</c:f>
              <c:numCache>
                <c:formatCode>General</c:formatCode>
                <c:ptCount val="601"/>
                <c:pt idx="0">
                  <c:v>0.14210022990000001</c:v>
                </c:pt>
                <c:pt idx="1">
                  <c:v>0.119307071</c:v>
                </c:pt>
                <c:pt idx="2">
                  <c:v>0.1122138277</c:v>
                </c:pt>
                <c:pt idx="3">
                  <c:v>0.1221339405</c:v>
                </c:pt>
                <c:pt idx="4">
                  <c:v>0.1142758131</c:v>
                </c:pt>
                <c:pt idx="5">
                  <c:v>0.1136470735</c:v>
                </c:pt>
                <c:pt idx="6">
                  <c:v>0.13135366139999999</c:v>
                </c:pt>
                <c:pt idx="7">
                  <c:v>0.12766753140000001</c:v>
                </c:pt>
                <c:pt idx="8">
                  <c:v>0.1153968051</c:v>
                </c:pt>
                <c:pt idx="9">
                  <c:v>0.1198499054</c:v>
                </c:pt>
                <c:pt idx="10">
                  <c:v>0.1267826557</c:v>
                </c:pt>
                <c:pt idx="11">
                  <c:v>0.1160365716</c:v>
                </c:pt>
                <c:pt idx="12">
                  <c:v>0.1166043505</c:v>
                </c:pt>
                <c:pt idx="13">
                  <c:v>0.11303324250000001</c:v>
                </c:pt>
                <c:pt idx="14">
                  <c:v>0.1126242504</c:v>
                </c:pt>
                <c:pt idx="15">
                  <c:v>0.12780734899999999</c:v>
                </c:pt>
                <c:pt idx="16">
                  <c:v>0.12697207930000001</c:v>
                </c:pt>
                <c:pt idx="17">
                  <c:v>0.12092311679999999</c:v>
                </c:pt>
                <c:pt idx="18">
                  <c:v>0.1173813865</c:v>
                </c:pt>
                <c:pt idx="19">
                  <c:v>0.1210584566</c:v>
                </c:pt>
                <c:pt idx="20">
                  <c:v>0.1184850633</c:v>
                </c:pt>
                <c:pt idx="21">
                  <c:v>0.1204306185</c:v>
                </c:pt>
                <c:pt idx="22">
                  <c:v>0.1299528331</c:v>
                </c:pt>
                <c:pt idx="23">
                  <c:v>0.1177633852</c:v>
                </c:pt>
                <c:pt idx="24">
                  <c:v>0.11912408469999999</c:v>
                </c:pt>
                <c:pt idx="25">
                  <c:v>0.1180742681</c:v>
                </c:pt>
                <c:pt idx="26">
                  <c:v>0.12611299749999999</c:v>
                </c:pt>
                <c:pt idx="27">
                  <c:v>0.1214673594</c:v>
                </c:pt>
                <c:pt idx="28">
                  <c:v>0.12044759839999999</c:v>
                </c:pt>
                <c:pt idx="29">
                  <c:v>0.11545282599999999</c:v>
                </c:pt>
                <c:pt idx="30">
                  <c:v>0.1214552075</c:v>
                </c:pt>
                <c:pt idx="31">
                  <c:v>0.1245574802</c:v>
                </c:pt>
                <c:pt idx="32">
                  <c:v>0.1254336536</c:v>
                </c:pt>
                <c:pt idx="33">
                  <c:v>0.11710910500000001</c:v>
                </c:pt>
                <c:pt idx="34">
                  <c:v>0.1240398362</c:v>
                </c:pt>
                <c:pt idx="35">
                  <c:v>0.1214522943</c:v>
                </c:pt>
                <c:pt idx="36">
                  <c:v>0.1237692311</c:v>
                </c:pt>
                <c:pt idx="37">
                  <c:v>0.13139033319999999</c:v>
                </c:pt>
                <c:pt idx="38">
                  <c:v>0.1149241552</c:v>
                </c:pt>
                <c:pt idx="39">
                  <c:v>0.1253332794</c:v>
                </c:pt>
                <c:pt idx="40">
                  <c:v>0.12536399070000001</c:v>
                </c:pt>
                <c:pt idx="41">
                  <c:v>0.1322869062</c:v>
                </c:pt>
                <c:pt idx="42">
                  <c:v>0.1197901443</c:v>
                </c:pt>
                <c:pt idx="43">
                  <c:v>0.12766531110000001</c:v>
                </c:pt>
                <c:pt idx="44">
                  <c:v>0.1188915819</c:v>
                </c:pt>
                <c:pt idx="45">
                  <c:v>0.13032731410000001</c:v>
                </c:pt>
                <c:pt idx="46">
                  <c:v>0.12331902240000001</c:v>
                </c:pt>
                <c:pt idx="47">
                  <c:v>0.1252931803</c:v>
                </c:pt>
                <c:pt idx="48">
                  <c:v>0.125932619</c:v>
                </c:pt>
                <c:pt idx="49">
                  <c:v>0.12828247249999999</c:v>
                </c:pt>
                <c:pt idx="50">
                  <c:v>0.13799586890000001</c:v>
                </c:pt>
                <c:pt idx="51">
                  <c:v>0.12834484879999999</c:v>
                </c:pt>
                <c:pt idx="52">
                  <c:v>0.12456789610000001</c:v>
                </c:pt>
                <c:pt idx="53">
                  <c:v>0.12799382209999999</c:v>
                </c:pt>
                <c:pt idx="54">
                  <c:v>0.1236442998</c:v>
                </c:pt>
                <c:pt idx="55">
                  <c:v>0.13231424990000001</c:v>
                </c:pt>
                <c:pt idx="56">
                  <c:v>0.1246462539</c:v>
                </c:pt>
                <c:pt idx="57">
                  <c:v>0.12858511510000001</c:v>
                </c:pt>
                <c:pt idx="58">
                  <c:v>0.1250559986</c:v>
                </c:pt>
                <c:pt idx="59">
                  <c:v>0.1223270521</c:v>
                </c:pt>
                <c:pt idx="60">
                  <c:v>0.12716843189999999</c:v>
                </c:pt>
                <c:pt idx="61">
                  <c:v>0.1172728613</c:v>
                </c:pt>
                <c:pt idx="62">
                  <c:v>0.12068691099999999</c:v>
                </c:pt>
                <c:pt idx="63">
                  <c:v>0.12683163580000001</c:v>
                </c:pt>
                <c:pt idx="64">
                  <c:v>0.12692177299999999</c:v>
                </c:pt>
                <c:pt idx="65">
                  <c:v>0.12833280859999999</c:v>
                </c:pt>
                <c:pt idx="66">
                  <c:v>0.1246046275</c:v>
                </c:pt>
                <c:pt idx="67">
                  <c:v>0.12580062450000001</c:v>
                </c:pt>
                <c:pt idx="68">
                  <c:v>0.1285934001</c:v>
                </c:pt>
                <c:pt idx="69">
                  <c:v>0.12595874069999999</c:v>
                </c:pt>
                <c:pt idx="70">
                  <c:v>0.12565426530000001</c:v>
                </c:pt>
                <c:pt idx="71">
                  <c:v>0.1296821386</c:v>
                </c:pt>
                <c:pt idx="72">
                  <c:v>0.1269679219</c:v>
                </c:pt>
                <c:pt idx="73">
                  <c:v>0.12241207060000001</c:v>
                </c:pt>
                <c:pt idx="74">
                  <c:v>0.12947297099999999</c:v>
                </c:pt>
                <c:pt idx="75">
                  <c:v>0.1234067455</c:v>
                </c:pt>
                <c:pt idx="76">
                  <c:v>0.126803413</c:v>
                </c:pt>
                <c:pt idx="77">
                  <c:v>0.1255424768</c:v>
                </c:pt>
                <c:pt idx="78">
                  <c:v>0.1230633631</c:v>
                </c:pt>
                <c:pt idx="79">
                  <c:v>0.1322124153</c:v>
                </c:pt>
                <c:pt idx="80">
                  <c:v>0.1332603544</c:v>
                </c:pt>
                <c:pt idx="81">
                  <c:v>0.1308692098</c:v>
                </c:pt>
                <c:pt idx="82">
                  <c:v>0.1328144372</c:v>
                </c:pt>
                <c:pt idx="83">
                  <c:v>0.1327516735</c:v>
                </c:pt>
                <c:pt idx="84">
                  <c:v>0.12759529050000001</c:v>
                </c:pt>
                <c:pt idx="85">
                  <c:v>0.130374983</c:v>
                </c:pt>
                <c:pt idx="86">
                  <c:v>0.1251393408</c:v>
                </c:pt>
                <c:pt idx="87">
                  <c:v>0.1287584454</c:v>
                </c:pt>
                <c:pt idx="88">
                  <c:v>0.13085521759999999</c:v>
                </c:pt>
                <c:pt idx="89">
                  <c:v>0.12963058050000001</c:v>
                </c:pt>
                <c:pt idx="90">
                  <c:v>0.1292750835</c:v>
                </c:pt>
                <c:pt idx="91">
                  <c:v>0.1272509694</c:v>
                </c:pt>
                <c:pt idx="92">
                  <c:v>0.1279948652</c:v>
                </c:pt>
                <c:pt idx="93">
                  <c:v>0.12695346769999999</c:v>
                </c:pt>
                <c:pt idx="94">
                  <c:v>0.1315265149</c:v>
                </c:pt>
                <c:pt idx="95">
                  <c:v>0.12498223040000001</c:v>
                </c:pt>
                <c:pt idx="96">
                  <c:v>0.1368581951</c:v>
                </c:pt>
                <c:pt idx="97">
                  <c:v>0.13001491130000001</c:v>
                </c:pt>
                <c:pt idx="98">
                  <c:v>0.13053448500000001</c:v>
                </c:pt>
                <c:pt idx="99">
                  <c:v>0.12875396010000001</c:v>
                </c:pt>
                <c:pt idx="100">
                  <c:v>0.13223572080000001</c:v>
                </c:pt>
                <c:pt idx="101">
                  <c:v>0.1321195215</c:v>
                </c:pt>
                <c:pt idx="102">
                  <c:v>0.1318847239</c:v>
                </c:pt>
                <c:pt idx="103">
                  <c:v>0.12921066580000001</c:v>
                </c:pt>
                <c:pt idx="104">
                  <c:v>0.13207927350000001</c:v>
                </c:pt>
                <c:pt idx="105">
                  <c:v>0.1336109489</c:v>
                </c:pt>
                <c:pt idx="106">
                  <c:v>0.13845579329999999</c:v>
                </c:pt>
                <c:pt idx="107">
                  <c:v>0.135658741</c:v>
                </c:pt>
                <c:pt idx="108">
                  <c:v>0.12923353909999999</c:v>
                </c:pt>
                <c:pt idx="109">
                  <c:v>0.1326473504</c:v>
                </c:pt>
                <c:pt idx="110">
                  <c:v>0.1275962591</c:v>
                </c:pt>
                <c:pt idx="111">
                  <c:v>0.13600139319999999</c:v>
                </c:pt>
                <c:pt idx="112">
                  <c:v>0.12679655849999999</c:v>
                </c:pt>
                <c:pt idx="113">
                  <c:v>0.13148587940000001</c:v>
                </c:pt>
                <c:pt idx="114">
                  <c:v>0.1308473349</c:v>
                </c:pt>
                <c:pt idx="115">
                  <c:v>0.13466987010000001</c:v>
                </c:pt>
                <c:pt idx="116">
                  <c:v>0.13169313969999999</c:v>
                </c:pt>
                <c:pt idx="117">
                  <c:v>0.13122564549999999</c:v>
                </c:pt>
                <c:pt idx="118">
                  <c:v>0.13637953999999999</c:v>
                </c:pt>
                <c:pt idx="119">
                  <c:v>0.1348786652</c:v>
                </c:pt>
                <c:pt idx="120">
                  <c:v>0.13522098960000001</c:v>
                </c:pt>
                <c:pt idx="121">
                  <c:v>0.1306399107</c:v>
                </c:pt>
                <c:pt idx="122">
                  <c:v>0.1288414299</c:v>
                </c:pt>
                <c:pt idx="123">
                  <c:v>0.13350057600000001</c:v>
                </c:pt>
                <c:pt idx="124">
                  <c:v>0.13572748009999999</c:v>
                </c:pt>
                <c:pt idx="125">
                  <c:v>0.1364131421</c:v>
                </c:pt>
                <c:pt idx="126">
                  <c:v>0.1365415156</c:v>
                </c:pt>
                <c:pt idx="127">
                  <c:v>0.12964603299999999</c:v>
                </c:pt>
                <c:pt idx="128">
                  <c:v>0.1287148595</c:v>
                </c:pt>
                <c:pt idx="129">
                  <c:v>0.13817840810000001</c:v>
                </c:pt>
                <c:pt idx="130">
                  <c:v>0.13411057000000001</c:v>
                </c:pt>
                <c:pt idx="131">
                  <c:v>0.1341286153</c:v>
                </c:pt>
                <c:pt idx="132">
                  <c:v>0.13910783830000001</c:v>
                </c:pt>
                <c:pt idx="133">
                  <c:v>0.13658753039999999</c:v>
                </c:pt>
                <c:pt idx="134">
                  <c:v>0.1353085041</c:v>
                </c:pt>
                <c:pt idx="135">
                  <c:v>0.13995532690000001</c:v>
                </c:pt>
                <c:pt idx="136">
                  <c:v>0.13432261349999999</c:v>
                </c:pt>
                <c:pt idx="137">
                  <c:v>0.1326455325</c:v>
                </c:pt>
                <c:pt idx="138">
                  <c:v>0.1384897977</c:v>
                </c:pt>
                <c:pt idx="139">
                  <c:v>0.13787876069999999</c:v>
                </c:pt>
                <c:pt idx="140">
                  <c:v>0.1369976997</c:v>
                </c:pt>
                <c:pt idx="141">
                  <c:v>0.1333339959</c:v>
                </c:pt>
                <c:pt idx="142">
                  <c:v>0.13890463110000001</c:v>
                </c:pt>
                <c:pt idx="143">
                  <c:v>0.13733300570000001</c:v>
                </c:pt>
                <c:pt idx="144">
                  <c:v>0.1402284801</c:v>
                </c:pt>
                <c:pt idx="145">
                  <c:v>0.139907226</c:v>
                </c:pt>
                <c:pt idx="146">
                  <c:v>0.13627320530000001</c:v>
                </c:pt>
                <c:pt idx="147">
                  <c:v>0.13242968920000001</c:v>
                </c:pt>
                <c:pt idx="148">
                  <c:v>0.1350271851</c:v>
                </c:pt>
                <c:pt idx="149">
                  <c:v>0.13750720020000001</c:v>
                </c:pt>
                <c:pt idx="150">
                  <c:v>0.13697144389999999</c:v>
                </c:pt>
                <c:pt idx="151">
                  <c:v>0.13618408139999999</c:v>
                </c:pt>
                <c:pt idx="152">
                  <c:v>0.13531443479999999</c:v>
                </c:pt>
                <c:pt idx="153">
                  <c:v>0.13488820200000001</c:v>
                </c:pt>
                <c:pt idx="154">
                  <c:v>0.1382145286</c:v>
                </c:pt>
                <c:pt idx="155">
                  <c:v>0.13731729979999999</c:v>
                </c:pt>
                <c:pt idx="156">
                  <c:v>0.13540710510000001</c:v>
                </c:pt>
                <c:pt idx="157">
                  <c:v>0.13947103920000001</c:v>
                </c:pt>
                <c:pt idx="158">
                  <c:v>0.1407368779</c:v>
                </c:pt>
                <c:pt idx="159">
                  <c:v>0.1391559094</c:v>
                </c:pt>
                <c:pt idx="160">
                  <c:v>0.14075288180000001</c:v>
                </c:pt>
                <c:pt idx="161">
                  <c:v>0.14086017009999999</c:v>
                </c:pt>
                <c:pt idx="162">
                  <c:v>0.1397136897</c:v>
                </c:pt>
                <c:pt idx="163">
                  <c:v>0.13950905199999999</c:v>
                </c:pt>
                <c:pt idx="164">
                  <c:v>0.1395084113</c:v>
                </c:pt>
                <c:pt idx="165">
                  <c:v>0.14626540239999999</c:v>
                </c:pt>
                <c:pt idx="166">
                  <c:v>0.13813646139999999</c:v>
                </c:pt>
                <c:pt idx="167">
                  <c:v>0.14048990610000001</c:v>
                </c:pt>
                <c:pt idx="168">
                  <c:v>0.14294980469999999</c:v>
                </c:pt>
                <c:pt idx="169">
                  <c:v>0.14362412690000001</c:v>
                </c:pt>
                <c:pt idx="170">
                  <c:v>0.14172500369999999</c:v>
                </c:pt>
                <c:pt idx="171">
                  <c:v>0.14160576459999999</c:v>
                </c:pt>
                <c:pt idx="172">
                  <c:v>0.13943342859999999</c:v>
                </c:pt>
                <c:pt idx="173">
                  <c:v>0.1412427872</c:v>
                </c:pt>
                <c:pt idx="174">
                  <c:v>0.14302781219999999</c:v>
                </c:pt>
                <c:pt idx="175">
                  <c:v>0.1445112824</c:v>
                </c:pt>
                <c:pt idx="176">
                  <c:v>0.14138393099999999</c:v>
                </c:pt>
                <c:pt idx="177">
                  <c:v>0.14564369620000001</c:v>
                </c:pt>
                <c:pt idx="178">
                  <c:v>0.14112140240000001</c:v>
                </c:pt>
                <c:pt idx="179">
                  <c:v>0.1426351964</c:v>
                </c:pt>
                <c:pt idx="180">
                  <c:v>0.13793089989999999</c:v>
                </c:pt>
                <c:pt idx="181">
                  <c:v>0.1435555667</c:v>
                </c:pt>
                <c:pt idx="182">
                  <c:v>0.14599493150000001</c:v>
                </c:pt>
                <c:pt idx="183">
                  <c:v>0.14527207610000001</c:v>
                </c:pt>
                <c:pt idx="184">
                  <c:v>0.14573177700000001</c:v>
                </c:pt>
                <c:pt idx="185">
                  <c:v>0.1464840919</c:v>
                </c:pt>
                <c:pt idx="186">
                  <c:v>0.14225551489999999</c:v>
                </c:pt>
                <c:pt idx="187">
                  <c:v>0.1466606557</c:v>
                </c:pt>
                <c:pt idx="188">
                  <c:v>0.14375044410000001</c:v>
                </c:pt>
                <c:pt idx="189">
                  <c:v>0.14554104209999999</c:v>
                </c:pt>
                <c:pt idx="190">
                  <c:v>0.14504575729999999</c:v>
                </c:pt>
                <c:pt idx="191">
                  <c:v>0.14692288640000001</c:v>
                </c:pt>
                <c:pt idx="192">
                  <c:v>0.1449293643</c:v>
                </c:pt>
                <c:pt idx="193">
                  <c:v>0.14706766609999999</c:v>
                </c:pt>
                <c:pt idx="194">
                  <c:v>0.1466210335</c:v>
                </c:pt>
                <c:pt idx="195">
                  <c:v>0.14651426670000001</c:v>
                </c:pt>
                <c:pt idx="196">
                  <c:v>0.14516983929999999</c:v>
                </c:pt>
                <c:pt idx="197">
                  <c:v>0.1485701203</c:v>
                </c:pt>
                <c:pt idx="198">
                  <c:v>0.14870965480000001</c:v>
                </c:pt>
                <c:pt idx="199">
                  <c:v>0.1449377835</c:v>
                </c:pt>
                <c:pt idx="200">
                  <c:v>0.15119107070000001</c:v>
                </c:pt>
                <c:pt idx="201">
                  <c:v>0.1484505236</c:v>
                </c:pt>
                <c:pt idx="202">
                  <c:v>0.14837765689999999</c:v>
                </c:pt>
                <c:pt idx="203">
                  <c:v>0.14763998989999999</c:v>
                </c:pt>
                <c:pt idx="204">
                  <c:v>0.14787596459999999</c:v>
                </c:pt>
                <c:pt idx="205">
                  <c:v>0.14967814090000001</c:v>
                </c:pt>
                <c:pt idx="206">
                  <c:v>0.14757275580000001</c:v>
                </c:pt>
                <c:pt idx="207">
                  <c:v>0.1505351067</c:v>
                </c:pt>
                <c:pt idx="208">
                  <c:v>0.14669769999999999</c:v>
                </c:pt>
                <c:pt idx="209">
                  <c:v>0.15175487100000001</c:v>
                </c:pt>
                <c:pt idx="210">
                  <c:v>0.15401409569999999</c:v>
                </c:pt>
                <c:pt idx="211">
                  <c:v>0.14965833719999999</c:v>
                </c:pt>
                <c:pt idx="212">
                  <c:v>0.15066204969999999</c:v>
                </c:pt>
                <c:pt idx="213">
                  <c:v>0.14992389079999999</c:v>
                </c:pt>
                <c:pt idx="214">
                  <c:v>0.1498126239</c:v>
                </c:pt>
                <c:pt idx="215">
                  <c:v>0.1529465914</c:v>
                </c:pt>
                <c:pt idx="216">
                  <c:v>0.15018101040000001</c:v>
                </c:pt>
                <c:pt idx="217">
                  <c:v>0.15304636960000001</c:v>
                </c:pt>
                <c:pt idx="218">
                  <c:v>0.14853841070000001</c:v>
                </c:pt>
                <c:pt idx="219">
                  <c:v>0.15407672519999999</c:v>
                </c:pt>
                <c:pt idx="220">
                  <c:v>0.1530865729</c:v>
                </c:pt>
                <c:pt idx="221">
                  <c:v>0.1522135735</c:v>
                </c:pt>
                <c:pt idx="222">
                  <c:v>0.15279030800000001</c:v>
                </c:pt>
                <c:pt idx="223">
                  <c:v>0.15720328689999999</c:v>
                </c:pt>
                <c:pt idx="224">
                  <c:v>0.15371549130000001</c:v>
                </c:pt>
                <c:pt idx="225">
                  <c:v>0.15336245300000001</c:v>
                </c:pt>
                <c:pt idx="226">
                  <c:v>0.15381239350000001</c:v>
                </c:pt>
                <c:pt idx="227">
                  <c:v>0.1549745649</c:v>
                </c:pt>
                <c:pt idx="228">
                  <c:v>0.15436564389999999</c:v>
                </c:pt>
                <c:pt idx="229">
                  <c:v>0.15340408680000001</c:v>
                </c:pt>
                <c:pt idx="230">
                  <c:v>0.15512146060000001</c:v>
                </c:pt>
                <c:pt idx="231">
                  <c:v>0.1505912244</c:v>
                </c:pt>
                <c:pt idx="232">
                  <c:v>0.1572770178</c:v>
                </c:pt>
                <c:pt idx="233">
                  <c:v>0.1526156515</c:v>
                </c:pt>
                <c:pt idx="234">
                  <c:v>0.15394856039999999</c:v>
                </c:pt>
                <c:pt idx="235">
                  <c:v>0.1557427049</c:v>
                </c:pt>
                <c:pt idx="236">
                  <c:v>0.15707524119999999</c:v>
                </c:pt>
                <c:pt idx="237">
                  <c:v>0.1582937837</c:v>
                </c:pt>
                <c:pt idx="238">
                  <c:v>0.1528019011</c:v>
                </c:pt>
                <c:pt idx="239">
                  <c:v>0.1592196226</c:v>
                </c:pt>
                <c:pt idx="240">
                  <c:v>0.15757276119999999</c:v>
                </c:pt>
                <c:pt idx="241">
                  <c:v>0.1558837891</c:v>
                </c:pt>
                <c:pt idx="242">
                  <c:v>0.15805624430000001</c:v>
                </c:pt>
                <c:pt idx="243">
                  <c:v>0.15850619969999999</c:v>
                </c:pt>
                <c:pt idx="244">
                  <c:v>0.16140083969999999</c:v>
                </c:pt>
                <c:pt idx="245">
                  <c:v>0.159240678</c:v>
                </c:pt>
                <c:pt idx="246">
                  <c:v>0.15781728919999999</c:v>
                </c:pt>
                <c:pt idx="247">
                  <c:v>0.15751278399999999</c:v>
                </c:pt>
                <c:pt idx="248">
                  <c:v>0.15937116740000001</c:v>
                </c:pt>
                <c:pt idx="249">
                  <c:v>0.15959678590000001</c:v>
                </c:pt>
                <c:pt idx="250">
                  <c:v>0.16090656819999999</c:v>
                </c:pt>
                <c:pt idx="251">
                  <c:v>0.1608140022</c:v>
                </c:pt>
                <c:pt idx="252">
                  <c:v>0.16117309029999999</c:v>
                </c:pt>
                <c:pt idx="253">
                  <c:v>0.16218988600000001</c:v>
                </c:pt>
                <c:pt idx="254">
                  <c:v>0.1618266404</c:v>
                </c:pt>
                <c:pt idx="255">
                  <c:v>0.1640821844</c:v>
                </c:pt>
                <c:pt idx="256">
                  <c:v>0.1624772102</c:v>
                </c:pt>
                <c:pt idx="257">
                  <c:v>0.163514033</c:v>
                </c:pt>
                <c:pt idx="258">
                  <c:v>0.1631468385</c:v>
                </c:pt>
                <c:pt idx="259">
                  <c:v>0.16229805350000001</c:v>
                </c:pt>
                <c:pt idx="260">
                  <c:v>0.16354432699999999</c:v>
                </c:pt>
                <c:pt idx="261">
                  <c:v>0.16467054189999999</c:v>
                </c:pt>
                <c:pt idx="262">
                  <c:v>0.1620619297</c:v>
                </c:pt>
                <c:pt idx="263">
                  <c:v>0.16484630110000001</c:v>
                </c:pt>
                <c:pt idx="264">
                  <c:v>0.16595889629999999</c:v>
                </c:pt>
                <c:pt idx="265">
                  <c:v>0.16522675749999999</c:v>
                </c:pt>
                <c:pt idx="266">
                  <c:v>0.1655991077</c:v>
                </c:pt>
                <c:pt idx="267">
                  <c:v>0.16742762920000001</c:v>
                </c:pt>
                <c:pt idx="268">
                  <c:v>0.1685322225</c:v>
                </c:pt>
                <c:pt idx="269">
                  <c:v>0.1687500924</c:v>
                </c:pt>
                <c:pt idx="270">
                  <c:v>0.16902352870000001</c:v>
                </c:pt>
                <c:pt idx="271">
                  <c:v>0.1669640094</c:v>
                </c:pt>
                <c:pt idx="272">
                  <c:v>0.16693538429999999</c:v>
                </c:pt>
                <c:pt idx="273">
                  <c:v>0.16742371019999999</c:v>
                </c:pt>
                <c:pt idx="274">
                  <c:v>0.16769985849999999</c:v>
                </c:pt>
                <c:pt idx="275">
                  <c:v>0.16826240719999999</c:v>
                </c:pt>
                <c:pt idx="276">
                  <c:v>0.1696069986</c:v>
                </c:pt>
                <c:pt idx="277">
                  <c:v>0.17025622730000001</c:v>
                </c:pt>
                <c:pt idx="278">
                  <c:v>0.17025959490000001</c:v>
                </c:pt>
                <c:pt idx="279">
                  <c:v>0.17187434430000001</c:v>
                </c:pt>
                <c:pt idx="280">
                  <c:v>0.1725078374</c:v>
                </c:pt>
                <c:pt idx="281">
                  <c:v>0.17168453340000001</c:v>
                </c:pt>
                <c:pt idx="282">
                  <c:v>0.1706965268</c:v>
                </c:pt>
                <c:pt idx="283">
                  <c:v>0.16991060969999999</c:v>
                </c:pt>
                <c:pt idx="284">
                  <c:v>0.17051739990000001</c:v>
                </c:pt>
                <c:pt idx="285">
                  <c:v>0.17345339060000001</c:v>
                </c:pt>
                <c:pt idx="286">
                  <c:v>0.1723226309</c:v>
                </c:pt>
                <c:pt idx="287">
                  <c:v>0.17571565510000001</c:v>
                </c:pt>
                <c:pt idx="288">
                  <c:v>0.1743528694</c:v>
                </c:pt>
                <c:pt idx="289">
                  <c:v>0.17386387289999999</c:v>
                </c:pt>
                <c:pt idx="290">
                  <c:v>0.1743047982</c:v>
                </c:pt>
                <c:pt idx="291">
                  <c:v>0.17497506739999999</c:v>
                </c:pt>
                <c:pt idx="292">
                  <c:v>0.172807768</c:v>
                </c:pt>
                <c:pt idx="293">
                  <c:v>0.17594620590000001</c:v>
                </c:pt>
                <c:pt idx="294">
                  <c:v>0.17654559019999999</c:v>
                </c:pt>
                <c:pt idx="295">
                  <c:v>0.1762442142</c:v>
                </c:pt>
                <c:pt idx="296">
                  <c:v>0.17541226739999999</c:v>
                </c:pt>
                <c:pt idx="297">
                  <c:v>0.1801533699</c:v>
                </c:pt>
                <c:pt idx="298">
                  <c:v>0.178098917</c:v>
                </c:pt>
                <c:pt idx="299">
                  <c:v>0.17786043879999999</c:v>
                </c:pt>
                <c:pt idx="300">
                  <c:v>0.1776190996</c:v>
                </c:pt>
                <c:pt idx="301">
                  <c:v>0.17804647979999999</c:v>
                </c:pt>
                <c:pt idx="302">
                  <c:v>0.17783950270000001</c:v>
                </c:pt>
                <c:pt idx="303">
                  <c:v>0.1825104803</c:v>
                </c:pt>
                <c:pt idx="304">
                  <c:v>0.18065486850000001</c:v>
                </c:pt>
                <c:pt idx="305">
                  <c:v>0.1806365848</c:v>
                </c:pt>
                <c:pt idx="306">
                  <c:v>0.17915756999999999</c:v>
                </c:pt>
                <c:pt idx="307">
                  <c:v>0.18150711059999999</c:v>
                </c:pt>
                <c:pt idx="308">
                  <c:v>0.181376487</c:v>
                </c:pt>
                <c:pt idx="309">
                  <c:v>0.18079815799999999</c:v>
                </c:pt>
                <c:pt idx="310">
                  <c:v>0.1833839864</c:v>
                </c:pt>
                <c:pt idx="311">
                  <c:v>0.18220825490000001</c:v>
                </c:pt>
                <c:pt idx="312">
                  <c:v>0.18197041750000001</c:v>
                </c:pt>
                <c:pt idx="313">
                  <c:v>0.18235310909999999</c:v>
                </c:pt>
                <c:pt idx="314">
                  <c:v>0.18261054160000001</c:v>
                </c:pt>
                <c:pt idx="315">
                  <c:v>0.18396210669999999</c:v>
                </c:pt>
                <c:pt idx="316">
                  <c:v>0.1843839437</c:v>
                </c:pt>
                <c:pt idx="317">
                  <c:v>0.18662776049999999</c:v>
                </c:pt>
                <c:pt idx="318">
                  <c:v>0.18361769620000001</c:v>
                </c:pt>
                <c:pt idx="319">
                  <c:v>0.18588173390000001</c:v>
                </c:pt>
                <c:pt idx="320">
                  <c:v>0.18728622789999999</c:v>
                </c:pt>
                <c:pt idx="321">
                  <c:v>0.18638801569999999</c:v>
                </c:pt>
                <c:pt idx="322">
                  <c:v>0.18585781749999999</c:v>
                </c:pt>
                <c:pt idx="323">
                  <c:v>0.18516230580000001</c:v>
                </c:pt>
                <c:pt idx="324">
                  <c:v>0.18905545770000001</c:v>
                </c:pt>
                <c:pt idx="325">
                  <c:v>0.18734464049999999</c:v>
                </c:pt>
                <c:pt idx="326">
                  <c:v>0.18993367250000001</c:v>
                </c:pt>
                <c:pt idx="327">
                  <c:v>0.1884637773</c:v>
                </c:pt>
                <c:pt idx="328">
                  <c:v>0.19201157990000001</c:v>
                </c:pt>
                <c:pt idx="329">
                  <c:v>0.19115501639999999</c:v>
                </c:pt>
                <c:pt idx="330">
                  <c:v>0.19197916979999999</c:v>
                </c:pt>
                <c:pt idx="331">
                  <c:v>0.191072613</c:v>
                </c:pt>
                <c:pt idx="332">
                  <c:v>0.19177240130000001</c:v>
                </c:pt>
                <c:pt idx="333">
                  <c:v>0.19065245989999999</c:v>
                </c:pt>
                <c:pt idx="334">
                  <c:v>0.19381587210000001</c:v>
                </c:pt>
                <c:pt idx="335">
                  <c:v>0.19327244160000001</c:v>
                </c:pt>
                <c:pt idx="336">
                  <c:v>0.1944935173</c:v>
                </c:pt>
                <c:pt idx="337">
                  <c:v>0.19315914810000001</c:v>
                </c:pt>
                <c:pt idx="338">
                  <c:v>0.1939956099</c:v>
                </c:pt>
                <c:pt idx="339">
                  <c:v>0.19545786079999999</c:v>
                </c:pt>
                <c:pt idx="340">
                  <c:v>0.1946478784</c:v>
                </c:pt>
                <c:pt idx="341">
                  <c:v>0.19685319070000001</c:v>
                </c:pt>
                <c:pt idx="342">
                  <c:v>0.1975850016</c:v>
                </c:pt>
                <c:pt idx="343">
                  <c:v>0.1967461258</c:v>
                </c:pt>
                <c:pt idx="344">
                  <c:v>0.1967688501</c:v>
                </c:pt>
                <c:pt idx="345">
                  <c:v>0.196483925</c:v>
                </c:pt>
                <c:pt idx="346">
                  <c:v>0.1968481839</c:v>
                </c:pt>
                <c:pt idx="347">
                  <c:v>0.19884973759999999</c:v>
                </c:pt>
                <c:pt idx="348">
                  <c:v>0.1998873055</c:v>
                </c:pt>
                <c:pt idx="349">
                  <c:v>0.20022244750000001</c:v>
                </c:pt>
                <c:pt idx="350">
                  <c:v>0.19879527390000001</c:v>
                </c:pt>
                <c:pt idx="351">
                  <c:v>0.19995395839999999</c:v>
                </c:pt>
                <c:pt idx="352">
                  <c:v>0.20049713550000001</c:v>
                </c:pt>
                <c:pt idx="353">
                  <c:v>0.20068053899999999</c:v>
                </c:pt>
                <c:pt idx="354">
                  <c:v>0.20057313139999999</c:v>
                </c:pt>
                <c:pt idx="355">
                  <c:v>0.20266613359999999</c:v>
                </c:pt>
                <c:pt idx="356">
                  <c:v>0.2024055719</c:v>
                </c:pt>
                <c:pt idx="357">
                  <c:v>0.2038267553</c:v>
                </c:pt>
                <c:pt idx="358">
                  <c:v>0.2032421529</c:v>
                </c:pt>
                <c:pt idx="359">
                  <c:v>0.2042191029</c:v>
                </c:pt>
                <c:pt idx="360">
                  <c:v>0.2039103806</c:v>
                </c:pt>
                <c:pt idx="361">
                  <c:v>0.205016315</c:v>
                </c:pt>
                <c:pt idx="362">
                  <c:v>0.20816509429999999</c:v>
                </c:pt>
                <c:pt idx="363">
                  <c:v>0.20520681139999999</c:v>
                </c:pt>
                <c:pt idx="364">
                  <c:v>0.20344452560000001</c:v>
                </c:pt>
                <c:pt idx="365">
                  <c:v>0.20640948410000001</c:v>
                </c:pt>
                <c:pt idx="366">
                  <c:v>0.2057428956</c:v>
                </c:pt>
                <c:pt idx="367">
                  <c:v>0.21091952920000001</c:v>
                </c:pt>
                <c:pt idx="368">
                  <c:v>0.21033017339999999</c:v>
                </c:pt>
                <c:pt idx="369">
                  <c:v>0.2114309818</c:v>
                </c:pt>
                <c:pt idx="370">
                  <c:v>0.21261948350000001</c:v>
                </c:pt>
                <c:pt idx="371">
                  <c:v>0.2118155062</c:v>
                </c:pt>
                <c:pt idx="372">
                  <c:v>0.212703377</c:v>
                </c:pt>
                <c:pt idx="373">
                  <c:v>0.21460124850000001</c:v>
                </c:pt>
                <c:pt idx="374">
                  <c:v>0.21674637499999999</c:v>
                </c:pt>
                <c:pt idx="375">
                  <c:v>0.21620246770000001</c:v>
                </c:pt>
                <c:pt idx="376">
                  <c:v>0.21721924840000001</c:v>
                </c:pt>
                <c:pt idx="377">
                  <c:v>0.2181958407</c:v>
                </c:pt>
                <c:pt idx="378">
                  <c:v>0.21836289759999999</c:v>
                </c:pt>
                <c:pt idx="379">
                  <c:v>0.22165252269999999</c:v>
                </c:pt>
                <c:pt idx="380">
                  <c:v>0.2208836079</c:v>
                </c:pt>
                <c:pt idx="381">
                  <c:v>0.2226622701</c:v>
                </c:pt>
                <c:pt idx="382">
                  <c:v>0.22377105059999999</c:v>
                </c:pt>
                <c:pt idx="383">
                  <c:v>0.22533133629999999</c:v>
                </c:pt>
                <c:pt idx="384">
                  <c:v>0.23072777689999999</c:v>
                </c:pt>
                <c:pt idx="385">
                  <c:v>0.22840479020000001</c:v>
                </c:pt>
                <c:pt idx="386">
                  <c:v>0.23431408409999999</c:v>
                </c:pt>
                <c:pt idx="387">
                  <c:v>0.2383277714</c:v>
                </c:pt>
                <c:pt idx="388">
                  <c:v>0.23955515029999999</c:v>
                </c:pt>
                <c:pt idx="389">
                  <c:v>0.24670006329999999</c:v>
                </c:pt>
                <c:pt idx="390">
                  <c:v>0.2534567714</c:v>
                </c:pt>
                <c:pt idx="391">
                  <c:v>0.25892493129999999</c:v>
                </c:pt>
                <c:pt idx="392">
                  <c:v>0.26461440320000001</c:v>
                </c:pt>
                <c:pt idx="393">
                  <c:v>0.27304264900000003</c:v>
                </c:pt>
                <c:pt idx="394">
                  <c:v>0.28150910140000002</c:v>
                </c:pt>
                <c:pt idx="395">
                  <c:v>0.29507493969999998</c:v>
                </c:pt>
                <c:pt idx="396">
                  <c:v>0.30791503190000002</c:v>
                </c:pt>
                <c:pt idx="397">
                  <c:v>0.3196671009</c:v>
                </c:pt>
                <c:pt idx="398">
                  <c:v>0.33290076260000001</c:v>
                </c:pt>
                <c:pt idx="399">
                  <c:v>0.34597992900000002</c:v>
                </c:pt>
                <c:pt idx="400">
                  <c:v>0.36477139590000002</c:v>
                </c:pt>
                <c:pt idx="401">
                  <c:v>0.38012549280000002</c:v>
                </c:pt>
                <c:pt idx="402">
                  <c:v>0.39331755039999999</c:v>
                </c:pt>
                <c:pt idx="403">
                  <c:v>0.41243937609999998</c:v>
                </c:pt>
                <c:pt idx="404">
                  <c:v>0.43047171829999997</c:v>
                </c:pt>
                <c:pt idx="405">
                  <c:v>0.44804656510000002</c:v>
                </c:pt>
                <c:pt idx="406">
                  <c:v>0.46700021619999998</c:v>
                </c:pt>
                <c:pt idx="407">
                  <c:v>0.48191162939999999</c:v>
                </c:pt>
                <c:pt idx="408">
                  <c:v>0.50127518179999997</c:v>
                </c:pt>
                <c:pt idx="409">
                  <c:v>0.52149206400000003</c:v>
                </c:pt>
                <c:pt idx="410">
                  <c:v>0.54178494219999995</c:v>
                </c:pt>
                <c:pt idx="411">
                  <c:v>0.56068420409999997</c:v>
                </c:pt>
                <c:pt idx="412">
                  <c:v>0.57491052149999999</c:v>
                </c:pt>
                <c:pt idx="413">
                  <c:v>0.59965729710000004</c:v>
                </c:pt>
                <c:pt idx="414">
                  <c:v>0.61037349699999999</c:v>
                </c:pt>
                <c:pt idx="415">
                  <c:v>0.63620698450000002</c:v>
                </c:pt>
                <c:pt idx="416">
                  <c:v>0.64205712079999999</c:v>
                </c:pt>
                <c:pt idx="417">
                  <c:v>0.65536266570000001</c:v>
                </c:pt>
                <c:pt idx="418">
                  <c:v>0.67482680080000002</c:v>
                </c:pt>
                <c:pt idx="419">
                  <c:v>0.69366109369999995</c:v>
                </c:pt>
                <c:pt idx="420">
                  <c:v>0.7132715583</c:v>
                </c:pt>
                <c:pt idx="421">
                  <c:v>0.71743887660000005</c:v>
                </c:pt>
                <c:pt idx="422">
                  <c:v>0.73877990250000003</c:v>
                </c:pt>
                <c:pt idx="423">
                  <c:v>0.74518191810000001</c:v>
                </c:pt>
                <c:pt idx="424">
                  <c:v>0.76234364509999997</c:v>
                </c:pt>
                <c:pt idx="425">
                  <c:v>0.78129845860000002</c:v>
                </c:pt>
                <c:pt idx="426">
                  <c:v>0.79872173069999997</c:v>
                </c:pt>
                <c:pt idx="427">
                  <c:v>0.79440665249999998</c:v>
                </c:pt>
                <c:pt idx="428">
                  <c:v>0.84116810559999999</c:v>
                </c:pt>
                <c:pt idx="429">
                  <c:v>0.83544135090000005</c:v>
                </c:pt>
                <c:pt idx="430">
                  <c:v>0.84744304420000005</c:v>
                </c:pt>
                <c:pt idx="431">
                  <c:v>0.88072830440000005</c:v>
                </c:pt>
                <c:pt idx="432">
                  <c:v>0.91267144680000001</c:v>
                </c:pt>
                <c:pt idx="433">
                  <c:v>0.94356948139999997</c:v>
                </c:pt>
                <c:pt idx="434">
                  <c:v>0.94443702699999998</c:v>
                </c:pt>
                <c:pt idx="435">
                  <c:v>0.95701783900000004</c:v>
                </c:pt>
                <c:pt idx="436">
                  <c:v>0.96438926459999996</c:v>
                </c:pt>
                <c:pt idx="437">
                  <c:v>0.97527843709999995</c:v>
                </c:pt>
                <c:pt idx="438">
                  <c:v>1.0022554400000001</c:v>
                </c:pt>
                <c:pt idx="439">
                  <c:v>1.023683071</c:v>
                </c:pt>
                <c:pt idx="440">
                  <c:v>1.0343052150000001</c:v>
                </c:pt>
                <c:pt idx="441">
                  <c:v>1.0396214720000001</c:v>
                </c:pt>
                <c:pt idx="442">
                  <c:v>1.079653859</c:v>
                </c:pt>
                <c:pt idx="443">
                  <c:v>1.0951702590000001</c:v>
                </c:pt>
                <c:pt idx="444">
                  <c:v>1.062445879</c:v>
                </c:pt>
                <c:pt idx="445">
                  <c:v>1.101338267</c:v>
                </c:pt>
                <c:pt idx="446">
                  <c:v>1.1619169709999999</c:v>
                </c:pt>
                <c:pt idx="447">
                  <c:v>1.101799607</c:v>
                </c:pt>
                <c:pt idx="448">
                  <c:v>1.1578568220000001</c:v>
                </c:pt>
                <c:pt idx="449">
                  <c:v>1.1392401459999999</c:v>
                </c:pt>
                <c:pt idx="450">
                  <c:v>1.2014628650000001</c:v>
                </c:pt>
                <c:pt idx="451">
                  <c:v>1.1628363129999999</c:v>
                </c:pt>
                <c:pt idx="452">
                  <c:v>1.20989418</c:v>
                </c:pt>
                <c:pt idx="453">
                  <c:v>1.2819395069999999</c:v>
                </c:pt>
                <c:pt idx="454">
                  <c:v>1.2305506470000001</c:v>
                </c:pt>
                <c:pt idx="455">
                  <c:v>1.2105207440000001</c:v>
                </c:pt>
                <c:pt idx="456">
                  <c:v>1.3050079349999999</c:v>
                </c:pt>
                <c:pt idx="457">
                  <c:v>1.2546901699999999</c:v>
                </c:pt>
                <c:pt idx="458">
                  <c:v>1.291791916</c:v>
                </c:pt>
                <c:pt idx="459">
                  <c:v>1.4025558229999999</c:v>
                </c:pt>
                <c:pt idx="460">
                  <c:v>1.332432032</c:v>
                </c:pt>
                <c:pt idx="461">
                  <c:v>1.386223078</c:v>
                </c:pt>
                <c:pt idx="462">
                  <c:v>1.373186588</c:v>
                </c:pt>
                <c:pt idx="463">
                  <c:v>1.4751827719999999</c:v>
                </c:pt>
                <c:pt idx="464">
                  <c:v>1.3342038389999999</c:v>
                </c:pt>
                <c:pt idx="465">
                  <c:v>1.321782231</c:v>
                </c:pt>
                <c:pt idx="466">
                  <c:v>1.3384091849999999</c:v>
                </c:pt>
                <c:pt idx="467">
                  <c:v>1.342627287</c:v>
                </c:pt>
                <c:pt idx="468">
                  <c:v>1.5068845749999999</c:v>
                </c:pt>
                <c:pt idx="469">
                  <c:v>1.4521867040000001</c:v>
                </c:pt>
                <c:pt idx="470">
                  <c:v>1.5165915489999999</c:v>
                </c:pt>
                <c:pt idx="471">
                  <c:v>1.5886993410000001</c:v>
                </c:pt>
                <c:pt idx="472">
                  <c:v>1.4336481089999999</c:v>
                </c:pt>
                <c:pt idx="473">
                  <c:v>1.530110359</c:v>
                </c:pt>
                <c:pt idx="474">
                  <c:v>1.5494971280000001</c:v>
                </c:pt>
                <c:pt idx="475">
                  <c:v>1.516554475</c:v>
                </c:pt>
                <c:pt idx="476">
                  <c:v>1.5216881040000001</c:v>
                </c:pt>
                <c:pt idx="477">
                  <c:v>1.4651418919999999</c:v>
                </c:pt>
                <c:pt idx="478">
                  <c:v>1.4550981519999999</c:v>
                </c:pt>
                <c:pt idx="479">
                  <c:v>1.59591186</c:v>
                </c:pt>
                <c:pt idx="480">
                  <c:v>1.5296442509999999</c:v>
                </c:pt>
                <c:pt idx="481">
                  <c:v>1.55766654</c:v>
                </c:pt>
                <c:pt idx="482">
                  <c:v>1.5592181679999999</c:v>
                </c:pt>
                <c:pt idx="483">
                  <c:v>1.6561708449999999</c:v>
                </c:pt>
                <c:pt idx="484">
                  <c:v>1.6395976539999999</c:v>
                </c:pt>
                <c:pt idx="485">
                  <c:v>1.64567256</c:v>
                </c:pt>
                <c:pt idx="486">
                  <c:v>1.562018275</c:v>
                </c:pt>
                <c:pt idx="487">
                  <c:v>1.553285837</c:v>
                </c:pt>
                <c:pt idx="488">
                  <c:v>1.5676324370000001</c:v>
                </c:pt>
                <c:pt idx="489">
                  <c:v>1.665890694</c:v>
                </c:pt>
                <c:pt idx="490">
                  <c:v>1.636313796</c:v>
                </c:pt>
                <c:pt idx="491">
                  <c:v>1.559317708</c:v>
                </c:pt>
                <c:pt idx="492">
                  <c:v>1.586497426</c:v>
                </c:pt>
                <c:pt idx="493">
                  <c:v>1.6421120170000001</c:v>
                </c:pt>
                <c:pt idx="494">
                  <c:v>1.5700823070000001</c:v>
                </c:pt>
                <c:pt idx="495">
                  <c:v>1.619932771</c:v>
                </c:pt>
                <c:pt idx="496">
                  <c:v>1.709210873</c:v>
                </c:pt>
                <c:pt idx="497">
                  <c:v>1.633747458</c:v>
                </c:pt>
                <c:pt idx="498">
                  <c:v>1.6695227619999999</c:v>
                </c:pt>
                <c:pt idx="499">
                  <c:v>1.5559773450000001</c:v>
                </c:pt>
                <c:pt idx="500">
                  <c:v>1.5551379919999999</c:v>
                </c:pt>
                <c:pt idx="501">
                  <c:v>1.6099351639999999</c:v>
                </c:pt>
                <c:pt idx="502">
                  <c:v>1.560093403</c:v>
                </c:pt>
                <c:pt idx="503">
                  <c:v>1.58001101</c:v>
                </c:pt>
                <c:pt idx="504">
                  <c:v>1.6687208410000001</c:v>
                </c:pt>
                <c:pt idx="505">
                  <c:v>1.5965691799999999</c:v>
                </c:pt>
                <c:pt idx="506">
                  <c:v>1.5692899229999999</c:v>
                </c:pt>
                <c:pt idx="507">
                  <c:v>1.6091428999999999</c:v>
                </c:pt>
                <c:pt idx="508">
                  <c:v>1.620455623</c:v>
                </c:pt>
                <c:pt idx="509">
                  <c:v>1.6170542240000001</c:v>
                </c:pt>
                <c:pt idx="510">
                  <c:v>1.7488570210000001</c:v>
                </c:pt>
                <c:pt idx="511">
                  <c:v>1.658343554</c:v>
                </c:pt>
                <c:pt idx="512">
                  <c:v>1.5800759790000001</c:v>
                </c:pt>
                <c:pt idx="513">
                  <c:v>1.600523353</c:v>
                </c:pt>
                <c:pt idx="514">
                  <c:v>1.7199269530000001</c:v>
                </c:pt>
                <c:pt idx="515">
                  <c:v>1.666909814</c:v>
                </c:pt>
                <c:pt idx="516">
                  <c:v>1.6516001220000001</c:v>
                </c:pt>
                <c:pt idx="517">
                  <c:v>1.726370215</c:v>
                </c:pt>
                <c:pt idx="518">
                  <c:v>1.6390298599999999</c:v>
                </c:pt>
                <c:pt idx="519">
                  <c:v>1.6286220549999999</c:v>
                </c:pt>
                <c:pt idx="520">
                  <c:v>1.695484996</c:v>
                </c:pt>
                <c:pt idx="521">
                  <c:v>1.6965751650000001</c:v>
                </c:pt>
                <c:pt idx="522">
                  <c:v>1.622166276</c:v>
                </c:pt>
                <c:pt idx="523">
                  <c:v>1.631228447</c:v>
                </c:pt>
                <c:pt idx="524">
                  <c:v>1.634793878</c:v>
                </c:pt>
                <c:pt idx="525">
                  <c:v>1.606568217</c:v>
                </c:pt>
                <c:pt idx="526">
                  <c:v>1.6068818570000001</c:v>
                </c:pt>
                <c:pt idx="527">
                  <c:v>1.645768881</c:v>
                </c:pt>
                <c:pt idx="528">
                  <c:v>1.707088709</c:v>
                </c:pt>
                <c:pt idx="529">
                  <c:v>1.69663012</c:v>
                </c:pt>
                <c:pt idx="530">
                  <c:v>1.761078119</c:v>
                </c:pt>
                <c:pt idx="531">
                  <c:v>1.690083504</c:v>
                </c:pt>
                <c:pt idx="532">
                  <c:v>1.66482091</c:v>
                </c:pt>
                <c:pt idx="533">
                  <c:v>1.7212079760000001</c:v>
                </c:pt>
                <c:pt idx="534">
                  <c:v>1.6907947059999999</c:v>
                </c:pt>
                <c:pt idx="535">
                  <c:v>1.6738324170000001</c:v>
                </c:pt>
                <c:pt idx="536">
                  <c:v>1.754551768</c:v>
                </c:pt>
                <c:pt idx="537">
                  <c:v>1.7303348780000001</c:v>
                </c:pt>
                <c:pt idx="538">
                  <c:v>1.608197093</c:v>
                </c:pt>
                <c:pt idx="539">
                  <c:v>1.6508505339999999</c:v>
                </c:pt>
                <c:pt idx="540">
                  <c:v>1.577248454</c:v>
                </c:pt>
                <c:pt idx="541">
                  <c:v>1.6524121759999999</c:v>
                </c:pt>
                <c:pt idx="542">
                  <c:v>1.790029764</c:v>
                </c:pt>
                <c:pt idx="543">
                  <c:v>1.6856458190000001</c:v>
                </c:pt>
                <c:pt idx="544">
                  <c:v>1.5687928200000001</c:v>
                </c:pt>
                <c:pt idx="545">
                  <c:v>1.641273618</c:v>
                </c:pt>
                <c:pt idx="546">
                  <c:v>1.5917611119999999</c:v>
                </c:pt>
                <c:pt idx="547">
                  <c:v>1.6147114039999999</c:v>
                </c:pt>
                <c:pt idx="548">
                  <c:v>1.6208363770000001</c:v>
                </c:pt>
                <c:pt idx="549">
                  <c:v>1.700304866</c:v>
                </c:pt>
                <c:pt idx="550">
                  <c:v>1.646335959</c:v>
                </c:pt>
                <c:pt idx="551">
                  <c:v>1.700471759</c:v>
                </c:pt>
                <c:pt idx="552">
                  <c:v>1.6473279000000001</c:v>
                </c:pt>
                <c:pt idx="553">
                  <c:v>1.6668643949999999</c:v>
                </c:pt>
                <c:pt idx="554">
                  <c:v>1.708466649</c:v>
                </c:pt>
                <c:pt idx="555">
                  <c:v>1.72998786</c:v>
                </c:pt>
                <c:pt idx="556">
                  <c:v>1.6745351550000001</c:v>
                </c:pt>
                <c:pt idx="557">
                  <c:v>1.689045906</c:v>
                </c:pt>
                <c:pt idx="558">
                  <c:v>1.7126892810000001</c:v>
                </c:pt>
                <c:pt idx="559">
                  <c:v>1.7971754069999999</c:v>
                </c:pt>
                <c:pt idx="560">
                  <c:v>1.6564897300000001</c:v>
                </c:pt>
                <c:pt idx="561">
                  <c:v>1.689078689</c:v>
                </c:pt>
                <c:pt idx="562">
                  <c:v>1.667110205</c:v>
                </c:pt>
                <c:pt idx="563">
                  <c:v>1.804093838</c:v>
                </c:pt>
                <c:pt idx="564">
                  <c:v>1.738987088</c:v>
                </c:pt>
                <c:pt idx="565">
                  <c:v>1.482961655</c:v>
                </c:pt>
                <c:pt idx="566">
                  <c:v>1.5500531200000001</c:v>
                </c:pt>
                <c:pt idx="567">
                  <c:v>1.5778282880000001</c:v>
                </c:pt>
                <c:pt idx="568">
                  <c:v>1.6059913640000001</c:v>
                </c:pt>
                <c:pt idx="569">
                  <c:v>1.9674048420000001</c:v>
                </c:pt>
                <c:pt idx="570">
                  <c:v>1.8772941830000001</c:v>
                </c:pt>
                <c:pt idx="571">
                  <c:v>1.507550001</c:v>
                </c:pt>
                <c:pt idx="572">
                  <c:v>1.6886472699999999</c:v>
                </c:pt>
                <c:pt idx="573">
                  <c:v>1.6659662719999999</c:v>
                </c:pt>
                <c:pt idx="574">
                  <c:v>1.6715140340000001</c:v>
                </c:pt>
                <c:pt idx="575">
                  <c:v>1.643513083</c:v>
                </c:pt>
                <c:pt idx="576">
                  <c:v>1.666663051</c:v>
                </c:pt>
                <c:pt idx="577">
                  <c:v>1.6324347260000001</c:v>
                </c:pt>
                <c:pt idx="578">
                  <c:v>1.6410207750000001</c:v>
                </c:pt>
                <c:pt idx="579">
                  <c:v>1.612126231</c:v>
                </c:pt>
                <c:pt idx="580">
                  <c:v>1.7420593499999999</c:v>
                </c:pt>
                <c:pt idx="581">
                  <c:v>1.6953043940000001</c:v>
                </c:pt>
                <c:pt idx="582">
                  <c:v>1.6051779989999999</c:v>
                </c:pt>
                <c:pt idx="583">
                  <c:v>1.8338619469999999</c:v>
                </c:pt>
                <c:pt idx="584">
                  <c:v>1.6441782709999999</c:v>
                </c:pt>
                <c:pt idx="585">
                  <c:v>1.6762458090000001</c:v>
                </c:pt>
                <c:pt idx="586">
                  <c:v>1.760088444</c:v>
                </c:pt>
                <c:pt idx="587">
                  <c:v>1.717524767</c:v>
                </c:pt>
                <c:pt idx="588">
                  <c:v>1.639578223</c:v>
                </c:pt>
                <c:pt idx="589">
                  <c:v>1.611954927</c:v>
                </c:pt>
                <c:pt idx="590">
                  <c:v>1.779678345</c:v>
                </c:pt>
                <c:pt idx="591">
                  <c:v>1.715373158</c:v>
                </c:pt>
                <c:pt idx="592">
                  <c:v>1.567604065</c:v>
                </c:pt>
                <c:pt idx="593">
                  <c:v>1.7319473030000001</c:v>
                </c:pt>
                <c:pt idx="594">
                  <c:v>1.706578851</c:v>
                </c:pt>
                <c:pt idx="595">
                  <c:v>1.6518770460000001</c:v>
                </c:pt>
                <c:pt idx="596">
                  <c:v>1.6730338339999999</c:v>
                </c:pt>
                <c:pt idx="597">
                  <c:v>1.461030364</c:v>
                </c:pt>
                <c:pt idx="598">
                  <c:v>1.485690475</c:v>
                </c:pt>
                <c:pt idx="599">
                  <c:v>1.5562111139999999</c:v>
                </c:pt>
                <c:pt idx="600">
                  <c:v>1.7365899090000001</c:v>
                </c:pt>
              </c:numCache>
            </c:numRef>
          </c:yVal>
          <c:smooth val="0"/>
          <c:extLst>
            <c:ext xmlns:c16="http://schemas.microsoft.com/office/drawing/2014/chart" uri="{C3380CC4-5D6E-409C-BE32-E72D297353CC}">
              <c16:uniqueId val="{00000001-5DA5-534C-ADD7-F58940866CD2}"/>
            </c:ext>
          </c:extLst>
        </c:ser>
        <c:ser>
          <c:idx val="1"/>
          <c:order val="2"/>
          <c:spPr>
            <a:ln w="25400" cap="rnd">
              <a:solidFill>
                <a:srgbClr val="FF0000"/>
              </a:solidFill>
              <a:round/>
            </a:ln>
            <a:effectLst/>
          </c:spPr>
          <c:marker>
            <c:symbol val="none"/>
          </c:marker>
          <c:xVal>
            <c:numRef>
              <c:f>'All samples'!$Y$3:$Y$603</c:f>
              <c:numCache>
                <c:formatCode>General</c:formatCode>
                <c:ptCount val="601"/>
                <c:pt idx="0">
                  <c:v>799.99749759999997</c:v>
                </c:pt>
                <c:pt idx="1">
                  <c:v>799.02838129999998</c:v>
                </c:pt>
                <c:pt idx="2">
                  <c:v>798.05889890000003</c:v>
                </c:pt>
                <c:pt idx="3">
                  <c:v>796.95050049999998</c:v>
                </c:pt>
                <c:pt idx="4">
                  <c:v>795.98022460000004</c:v>
                </c:pt>
                <c:pt idx="5">
                  <c:v>795.00958249999996</c:v>
                </c:pt>
                <c:pt idx="6">
                  <c:v>794.03857419999997</c:v>
                </c:pt>
                <c:pt idx="7">
                  <c:v>793.06713869999999</c:v>
                </c:pt>
                <c:pt idx="8">
                  <c:v>791.95654300000001</c:v>
                </c:pt>
                <c:pt idx="9">
                  <c:v>790.98431400000004</c:v>
                </c:pt>
                <c:pt idx="10">
                  <c:v>790.0117798</c:v>
                </c:pt>
                <c:pt idx="11">
                  <c:v>789.03881839999997</c:v>
                </c:pt>
                <c:pt idx="12">
                  <c:v>788.06549070000005</c:v>
                </c:pt>
                <c:pt idx="13">
                  <c:v>786.95269780000001</c:v>
                </c:pt>
                <c:pt idx="14">
                  <c:v>785.97857669999996</c:v>
                </c:pt>
                <c:pt idx="15">
                  <c:v>785.0040894</c:v>
                </c:pt>
                <c:pt idx="16">
                  <c:v>784.02923580000004</c:v>
                </c:pt>
                <c:pt idx="17">
                  <c:v>783.05401610000001</c:v>
                </c:pt>
                <c:pt idx="18">
                  <c:v>781.93896480000001</c:v>
                </c:pt>
                <c:pt idx="19">
                  <c:v>780.96295169999996</c:v>
                </c:pt>
                <c:pt idx="20">
                  <c:v>779.98657230000003</c:v>
                </c:pt>
                <c:pt idx="21">
                  <c:v>779.00982669999996</c:v>
                </c:pt>
                <c:pt idx="22">
                  <c:v>778.03271480000001</c:v>
                </c:pt>
                <c:pt idx="23">
                  <c:v>777.05523679999999</c:v>
                </c:pt>
                <c:pt idx="24">
                  <c:v>775.9376221</c:v>
                </c:pt>
                <c:pt idx="25">
                  <c:v>774.95935059999999</c:v>
                </c:pt>
                <c:pt idx="26">
                  <c:v>773.98071289999996</c:v>
                </c:pt>
                <c:pt idx="27">
                  <c:v>773.00170900000001</c:v>
                </c:pt>
                <c:pt idx="28">
                  <c:v>772.02233890000002</c:v>
                </c:pt>
                <c:pt idx="29">
                  <c:v>771.04260250000004</c:v>
                </c:pt>
                <c:pt idx="30">
                  <c:v>770.0625</c:v>
                </c:pt>
                <c:pt idx="31">
                  <c:v>768.94195560000003</c:v>
                </c:pt>
                <c:pt idx="32">
                  <c:v>767.9610596</c:v>
                </c:pt>
                <c:pt idx="33">
                  <c:v>766.97985840000001</c:v>
                </c:pt>
                <c:pt idx="34">
                  <c:v>765.99823000000004</c:v>
                </c:pt>
                <c:pt idx="35">
                  <c:v>765.01629639999999</c:v>
                </c:pt>
                <c:pt idx="36">
                  <c:v>764.03393549999998</c:v>
                </c:pt>
                <c:pt idx="37">
                  <c:v>763.05126949999999</c:v>
                </c:pt>
                <c:pt idx="38">
                  <c:v>762.06823729999996</c:v>
                </c:pt>
                <c:pt idx="39">
                  <c:v>760.94433590000006</c:v>
                </c:pt>
                <c:pt idx="40">
                  <c:v>759.96051030000001</c:v>
                </c:pt>
                <c:pt idx="41">
                  <c:v>758.97631839999997</c:v>
                </c:pt>
                <c:pt idx="42">
                  <c:v>757.99182129999997</c:v>
                </c:pt>
                <c:pt idx="43">
                  <c:v>757.00689699999998</c:v>
                </c:pt>
                <c:pt idx="44">
                  <c:v>756.02166750000004</c:v>
                </c:pt>
                <c:pt idx="45">
                  <c:v>755.03607179999995</c:v>
                </c:pt>
                <c:pt idx="46">
                  <c:v>754.05010990000005</c:v>
                </c:pt>
                <c:pt idx="47">
                  <c:v>753.06378170000005</c:v>
                </c:pt>
                <c:pt idx="48">
                  <c:v>751.93615720000003</c:v>
                </c:pt>
                <c:pt idx="49">
                  <c:v>750.9490356</c:v>
                </c:pt>
                <c:pt idx="50">
                  <c:v>749.96160889999999</c:v>
                </c:pt>
                <c:pt idx="51">
                  <c:v>748.97381589999998</c:v>
                </c:pt>
                <c:pt idx="52">
                  <c:v>747.98571779999997</c:v>
                </c:pt>
                <c:pt idx="53">
                  <c:v>746.99719240000002</c:v>
                </c:pt>
                <c:pt idx="54">
                  <c:v>746.00836179999999</c:v>
                </c:pt>
                <c:pt idx="55">
                  <c:v>745.01916500000004</c:v>
                </c:pt>
                <c:pt idx="56">
                  <c:v>744.02960210000003</c:v>
                </c:pt>
                <c:pt idx="57">
                  <c:v>743.03973389999999</c:v>
                </c:pt>
                <c:pt idx="58">
                  <c:v>742.04949950000002</c:v>
                </c:pt>
                <c:pt idx="59">
                  <c:v>741.05889890000003</c:v>
                </c:pt>
                <c:pt idx="60">
                  <c:v>740.06793210000001</c:v>
                </c:pt>
                <c:pt idx="61">
                  <c:v>738.93499759999997</c:v>
                </c:pt>
                <c:pt idx="62">
                  <c:v>737.94329830000004</c:v>
                </c:pt>
                <c:pt idx="63">
                  <c:v>736.95123290000004</c:v>
                </c:pt>
                <c:pt idx="64">
                  <c:v>735.95886229999996</c:v>
                </c:pt>
                <c:pt idx="65">
                  <c:v>734.96612549999998</c:v>
                </c:pt>
                <c:pt idx="66">
                  <c:v>733.97302249999996</c:v>
                </c:pt>
                <c:pt idx="67">
                  <c:v>732.97961429999998</c:v>
                </c:pt>
                <c:pt idx="68">
                  <c:v>731.98583980000001</c:v>
                </c:pt>
                <c:pt idx="69">
                  <c:v>730.99169919999997</c:v>
                </c:pt>
                <c:pt idx="70">
                  <c:v>729.99725339999998</c:v>
                </c:pt>
                <c:pt idx="71">
                  <c:v>729.00244139999995</c:v>
                </c:pt>
                <c:pt idx="72">
                  <c:v>728.00726320000001</c:v>
                </c:pt>
                <c:pt idx="73">
                  <c:v>727.0117798</c:v>
                </c:pt>
                <c:pt idx="74">
                  <c:v>726.01593019999996</c:v>
                </c:pt>
                <c:pt idx="75">
                  <c:v>725.0197144</c:v>
                </c:pt>
                <c:pt idx="76">
                  <c:v>724.02319339999997</c:v>
                </c:pt>
                <c:pt idx="77">
                  <c:v>723.02630620000002</c:v>
                </c:pt>
                <c:pt idx="78">
                  <c:v>722.0291138</c:v>
                </c:pt>
                <c:pt idx="79">
                  <c:v>721.03155519999996</c:v>
                </c:pt>
                <c:pt idx="80">
                  <c:v>720.03369139999995</c:v>
                </c:pt>
                <c:pt idx="81">
                  <c:v>719.03546140000003</c:v>
                </c:pt>
                <c:pt idx="82">
                  <c:v>718.03686519999997</c:v>
                </c:pt>
                <c:pt idx="83">
                  <c:v>717.03796390000002</c:v>
                </c:pt>
                <c:pt idx="84">
                  <c:v>716.03869629999997</c:v>
                </c:pt>
                <c:pt idx="85">
                  <c:v>715.03912349999996</c:v>
                </c:pt>
                <c:pt idx="86">
                  <c:v>714.0391846</c:v>
                </c:pt>
                <c:pt idx="87">
                  <c:v>713.0389404</c:v>
                </c:pt>
                <c:pt idx="88">
                  <c:v>712.03833010000005</c:v>
                </c:pt>
                <c:pt idx="89">
                  <c:v>711.03741460000003</c:v>
                </c:pt>
                <c:pt idx="90">
                  <c:v>710.03613280000002</c:v>
                </c:pt>
                <c:pt idx="91">
                  <c:v>709.03454590000001</c:v>
                </c:pt>
                <c:pt idx="92">
                  <c:v>708.03259279999997</c:v>
                </c:pt>
                <c:pt idx="93">
                  <c:v>707.03033449999998</c:v>
                </c:pt>
                <c:pt idx="94">
                  <c:v>706.02770999999996</c:v>
                </c:pt>
                <c:pt idx="95">
                  <c:v>705.02478029999997</c:v>
                </c:pt>
                <c:pt idx="96">
                  <c:v>704.02148439999996</c:v>
                </c:pt>
                <c:pt idx="97">
                  <c:v>703.01788329999999</c:v>
                </c:pt>
                <c:pt idx="98">
                  <c:v>702.01397710000003</c:v>
                </c:pt>
                <c:pt idx="99">
                  <c:v>701.00970459999996</c:v>
                </c:pt>
                <c:pt idx="100">
                  <c:v>700.00512700000002</c:v>
                </c:pt>
                <c:pt idx="101">
                  <c:v>699.00018309999996</c:v>
                </c:pt>
                <c:pt idx="102">
                  <c:v>697.99493410000002</c:v>
                </c:pt>
                <c:pt idx="103">
                  <c:v>696.98931879999998</c:v>
                </c:pt>
                <c:pt idx="104">
                  <c:v>695.98339840000006</c:v>
                </c:pt>
                <c:pt idx="105">
                  <c:v>694.97717290000003</c:v>
                </c:pt>
                <c:pt idx="106">
                  <c:v>693.9705811</c:v>
                </c:pt>
                <c:pt idx="107">
                  <c:v>692.96368410000002</c:v>
                </c:pt>
                <c:pt idx="108">
                  <c:v>691.95648189999997</c:v>
                </c:pt>
                <c:pt idx="109">
                  <c:v>690.94891359999997</c:v>
                </c:pt>
                <c:pt idx="110">
                  <c:v>689.94104000000004</c:v>
                </c:pt>
                <c:pt idx="111">
                  <c:v>688.93280030000005</c:v>
                </c:pt>
                <c:pt idx="112">
                  <c:v>688.06835939999996</c:v>
                </c:pt>
                <c:pt idx="113">
                  <c:v>687.05957030000002</c:v>
                </c:pt>
                <c:pt idx="114">
                  <c:v>686.05041500000004</c:v>
                </c:pt>
                <c:pt idx="115">
                  <c:v>685.04095459999996</c:v>
                </c:pt>
                <c:pt idx="116">
                  <c:v>684.03118900000004</c:v>
                </c:pt>
                <c:pt idx="117">
                  <c:v>683.02111820000005</c:v>
                </c:pt>
                <c:pt idx="118">
                  <c:v>682.01068120000002</c:v>
                </c:pt>
                <c:pt idx="119">
                  <c:v>680.99993900000004</c:v>
                </c:pt>
                <c:pt idx="120">
                  <c:v>679.98883060000003</c:v>
                </c:pt>
                <c:pt idx="121">
                  <c:v>678.97747800000002</c:v>
                </c:pt>
                <c:pt idx="122">
                  <c:v>677.96575929999995</c:v>
                </c:pt>
                <c:pt idx="123">
                  <c:v>676.95373540000003</c:v>
                </c:pt>
                <c:pt idx="124">
                  <c:v>675.94140630000004</c:v>
                </c:pt>
                <c:pt idx="125">
                  <c:v>674.92871090000006</c:v>
                </c:pt>
                <c:pt idx="126">
                  <c:v>674.06048580000004</c:v>
                </c:pt>
                <c:pt idx="127">
                  <c:v>673.04718019999996</c:v>
                </c:pt>
                <c:pt idx="128">
                  <c:v>672.03363039999999</c:v>
                </c:pt>
                <c:pt idx="129">
                  <c:v>671.0197144</c:v>
                </c:pt>
                <c:pt idx="130">
                  <c:v>670.00549320000005</c:v>
                </c:pt>
                <c:pt idx="131">
                  <c:v>668.99096680000002</c:v>
                </c:pt>
                <c:pt idx="132">
                  <c:v>667.97613530000001</c:v>
                </c:pt>
                <c:pt idx="133">
                  <c:v>666.96099849999996</c:v>
                </c:pt>
                <c:pt idx="134">
                  <c:v>665.94549559999996</c:v>
                </c:pt>
                <c:pt idx="135">
                  <c:v>664.92974849999996</c:v>
                </c:pt>
                <c:pt idx="136">
                  <c:v>664.0587769</c:v>
                </c:pt>
                <c:pt idx="137">
                  <c:v>663.04241939999997</c:v>
                </c:pt>
                <c:pt idx="138">
                  <c:v>662.02575679999995</c:v>
                </c:pt>
                <c:pt idx="139">
                  <c:v>661.00878909999994</c:v>
                </c:pt>
                <c:pt idx="140">
                  <c:v>659.99145510000005</c:v>
                </c:pt>
                <c:pt idx="141">
                  <c:v>658.97381589999998</c:v>
                </c:pt>
                <c:pt idx="142">
                  <c:v>657.95593259999998</c:v>
                </c:pt>
                <c:pt idx="143">
                  <c:v>656.93768309999996</c:v>
                </c:pt>
                <c:pt idx="144">
                  <c:v>656.0646362</c:v>
                </c:pt>
                <c:pt idx="145">
                  <c:v>655.04583739999998</c:v>
                </c:pt>
                <c:pt idx="146">
                  <c:v>654.02673340000001</c:v>
                </c:pt>
                <c:pt idx="147">
                  <c:v>653.00726320000001</c:v>
                </c:pt>
                <c:pt idx="148">
                  <c:v>651.98754880000001</c:v>
                </c:pt>
                <c:pt idx="149">
                  <c:v>650.96746829999995</c:v>
                </c:pt>
                <c:pt idx="150">
                  <c:v>649.9471436</c:v>
                </c:pt>
                <c:pt idx="151">
                  <c:v>649.07232669999996</c:v>
                </c:pt>
                <c:pt idx="152">
                  <c:v>648.05139159999999</c:v>
                </c:pt>
                <c:pt idx="153">
                  <c:v>647.03015140000002</c:v>
                </c:pt>
                <c:pt idx="154">
                  <c:v>646.00860599999999</c:v>
                </c:pt>
                <c:pt idx="155">
                  <c:v>644.98675539999999</c:v>
                </c:pt>
                <c:pt idx="156">
                  <c:v>643.96459960000004</c:v>
                </c:pt>
                <c:pt idx="157">
                  <c:v>642.94219969999995</c:v>
                </c:pt>
                <c:pt idx="158">
                  <c:v>642.06555179999998</c:v>
                </c:pt>
                <c:pt idx="159">
                  <c:v>641.04254149999997</c:v>
                </c:pt>
                <c:pt idx="160">
                  <c:v>640.01922609999997</c:v>
                </c:pt>
                <c:pt idx="161">
                  <c:v>638.99560550000001</c:v>
                </c:pt>
                <c:pt idx="162">
                  <c:v>637.97167969999998</c:v>
                </c:pt>
                <c:pt idx="163">
                  <c:v>636.94750980000003</c:v>
                </c:pt>
                <c:pt idx="164">
                  <c:v>636.06933590000006</c:v>
                </c:pt>
                <c:pt idx="165">
                  <c:v>635.04455570000005</c:v>
                </c:pt>
                <c:pt idx="166">
                  <c:v>634.0194702</c:v>
                </c:pt>
                <c:pt idx="167">
                  <c:v>632.99414060000004</c:v>
                </c:pt>
                <c:pt idx="168">
                  <c:v>631.96844480000004</c:v>
                </c:pt>
                <c:pt idx="169">
                  <c:v>630.94244379999998</c:v>
                </c:pt>
                <c:pt idx="170">
                  <c:v>630.06280519999996</c:v>
                </c:pt>
                <c:pt idx="171">
                  <c:v>629.03631589999998</c:v>
                </c:pt>
                <c:pt idx="172">
                  <c:v>628.00946039999997</c:v>
                </c:pt>
                <c:pt idx="173">
                  <c:v>626.98236080000004</c:v>
                </c:pt>
                <c:pt idx="174">
                  <c:v>625.9549561</c:v>
                </c:pt>
                <c:pt idx="175">
                  <c:v>624.92724610000005</c:v>
                </c:pt>
                <c:pt idx="176">
                  <c:v>624.04614260000005</c:v>
                </c:pt>
                <c:pt idx="177">
                  <c:v>623.01788329999999</c:v>
                </c:pt>
                <c:pt idx="178">
                  <c:v>621.98931879999998</c:v>
                </c:pt>
                <c:pt idx="179">
                  <c:v>620.96044919999997</c:v>
                </c:pt>
                <c:pt idx="180">
                  <c:v>619.93133539999997</c:v>
                </c:pt>
                <c:pt idx="181">
                  <c:v>619.0490112</c:v>
                </c:pt>
                <c:pt idx="182">
                  <c:v>618.01928710000004</c:v>
                </c:pt>
                <c:pt idx="183">
                  <c:v>616.98931879999998</c:v>
                </c:pt>
                <c:pt idx="184">
                  <c:v>615.95904540000004</c:v>
                </c:pt>
                <c:pt idx="185">
                  <c:v>614.92852779999998</c:v>
                </c:pt>
                <c:pt idx="186">
                  <c:v>614.04498290000004</c:v>
                </c:pt>
                <c:pt idx="187">
                  <c:v>613.01385500000004</c:v>
                </c:pt>
                <c:pt idx="188">
                  <c:v>611.98248290000004</c:v>
                </c:pt>
                <c:pt idx="189">
                  <c:v>610.95080570000005</c:v>
                </c:pt>
                <c:pt idx="190">
                  <c:v>610.06628420000004</c:v>
                </c:pt>
                <c:pt idx="191">
                  <c:v>609.03411870000002</c:v>
                </c:pt>
                <c:pt idx="192">
                  <c:v>608.00158690000001</c:v>
                </c:pt>
                <c:pt idx="193">
                  <c:v>606.96881099999996</c:v>
                </c:pt>
                <c:pt idx="194">
                  <c:v>605.93579099999999</c:v>
                </c:pt>
                <c:pt idx="195">
                  <c:v>605.05004880000001</c:v>
                </c:pt>
                <c:pt idx="196">
                  <c:v>604.01647949999995</c:v>
                </c:pt>
                <c:pt idx="197">
                  <c:v>602.98260500000004</c:v>
                </c:pt>
                <c:pt idx="198">
                  <c:v>601.94842530000005</c:v>
                </c:pt>
                <c:pt idx="199">
                  <c:v>601.06176760000005</c:v>
                </c:pt>
                <c:pt idx="200">
                  <c:v>600.02709960000004</c:v>
                </c:pt>
                <c:pt idx="201">
                  <c:v>598.99212650000004</c:v>
                </c:pt>
                <c:pt idx="202">
                  <c:v>597.9568481</c:v>
                </c:pt>
                <c:pt idx="203">
                  <c:v>597.06927489999998</c:v>
                </c:pt>
                <c:pt idx="204">
                  <c:v>596.03344730000003</c:v>
                </c:pt>
                <c:pt idx="205">
                  <c:v>594.99743650000005</c:v>
                </c:pt>
                <c:pt idx="206">
                  <c:v>593.9610596</c:v>
                </c:pt>
                <c:pt idx="207">
                  <c:v>593.07257079999999</c:v>
                </c:pt>
                <c:pt idx="208">
                  <c:v>592.03570560000003</c:v>
                </c:pt>
                <c:pt idx="209">
                  <c:v>590.99853519999999</c:v>
                </c:pt>
                <c:pt idx="210">
                  <c:v>589.96112059999996</c:v>
                </c:pt>
                <c:pt idx="211">
                  <c:v>589.07171630000005</c:v>
                </c:pt>
                <c:pt idx="212">
                  <c:v>588.03375240000003</c:v>
                </c:pt>
                <c:pt idx="213">
                  <c:v>586.99554439999997</c:v>
                </c:pt>
                <c:pt idx="214">
                  <c:v>585.95703130000004</c:v>
                </c:pt>
                <c:pt idx="215">
                  <c:v>585.06671140000003</c:v>
                </c:pt>
                <c:pt idx="216">
                  <c:v>584.02770999999996</c:v>
                </c:pt>
                <c:pt idx="217">
                  <c:v>582.98840329999996</c:v>
                </c:pt>
                <c:pt idx="218">
                  <c:v>581.94885250000004</c:v>
                </c:pt>
                <c:pt idx="219">
                  <c:v>581.05755620000002</c:v>
                </c:pt>
                <c:pt idx="220">
                  <c:v>580.01751709999996</c:v>
                </c:pt>
                <c:pt idx="221">
                  <c:v>578.97717290000003</c:v>
                </c:pt>
                <c:pt idx="222">
                  <c:v>577.93658449999998</c:v>
                </c:pt>
                <c:pt idx="223">
                  <c:v>577.04437259999997</c:v>
                </c:pt>
                <c:pt idx="224">
                  <c:v>576.00329590000001</c:v>
                </c:pt>
                <c:pt idx="225">
                  <c:v>574.96191409999994</c:v>
                </c:pt>
                <c:pt idx="226">
                  <c:v>574.06903079999995</c:v>
                </c:pt>
                <c:pt idx="227">
                  <c:v>573.0271606</c:v>
                </c:pt>
                <c:pt idx="228">
                  <c:v>571.98498540000003</c:v>
                </c:pt>
                <c:pt idx="229">
                  <c:v>570.94256589999998</c:v>
                </c:pt>
                <c:pt idx="230">
                  <c:v>570.04882810000004</c:v>
                </c:pt>
                <c:pt idx="231">
                  <c:v>569.00592040000004</c:v>
                </c:pt>
                <c:pt idx="232">
                  <c:v>567.96270749999996</c:v>
                </c:pt>
                <c:pt idx="233">
                  <c:v>567.06829830000004</c:v>
                </c:pt>
                <c:pt idx="234">
                  <c:v>566.02459720000002</c:v>
                </c:pt>
                <c:pt idx="235">
                  <c:v>564.9806519</c:v>
                </c:pt>
                <c:pt idx="236">
                  <c:v>563.93640140000002</c:v>
                </c:pt>
                <c:pt idx="237">
                  <c:v>563.04113770000004</c:v>
                </c:pt>
                <c:pt idx="238">
                  <c:v>561.99639890000003</c:v>
                </c:pt>
                <c:pt idx="239">
                  <c:v>560.95141599999999</c:v>
                </c:pt>
                <c:pt idx="240">
                  <c:v>560.05554199999995</c:v>
                </c:pt>
                <c:pt idx="241">
                  <c:v>559.01000980000003</c:v>
                </c:pt>
                <c:pt idx="242">
                  <c:v>557.96429439999997</c:v>
                </c:pt>
                <c:pt idx="243">
                  <c:v>557.06774900000005</c:v>
                </c:pt>
                <c:pt idx="244">
                  <c:v>556.02148439999996</c:v>
                </c:pt>
                <c:pt idx="245">
                  <c:v>554.97497559999999</c:v>
                </c:pt>
                <c:pt idx="246">
                  <c:v>553.92822269999999</c:v>
                </c:pt>
                <c:pt idx="247">
                  <c:v>553.03082280000001</c:v>
                </c:pt>
                <c:pt idx="248">
                  <c:v>551.98358150000001</c:v>
                </c:pt>
                <c:pt idx="249">
                  <c:v>550.93603519999999</c:v>
                </c:pt>
                <c:pt idx="250">
                  <c:v>550.03796390000002</c:v>
                </c:pt>
                <c:pt idx="251">
                  <c:v>548.98999019999997</c:v>
                </c:pt>
                <c:pt idx="252">
                  <c:v>547.94177249999996</c:v>
                </c:pt>
                <c:pt idx="253">
                  <c:v>547.04309079999996</c:v>
                </c:pt>
                <c:pt idx="254">
                  <c:v>545.9943237</c:v>
                </c:pt>
                <c:pt idx="255">
                  <c:v>544.94537349999996</c:v>
                </c:pt>
                <c:pt idx="256">
                  <c:v>544.04602050000005</c:v>
                </c:pt>
                <c:pt idx="257">
                  <c:v>542.99658199999999</c:v>
                </c:pt>
                <c:pt idx="258">
                  <c:v>541.94683840000005</c:v>
                </c:pt>
                <c:pt idx="259">
                  <c:v>541.046875</c:v>
                </c:pt>
                <c:pt idx="260">
                  <c:v>539.99670409999999</c:v>
                </c:pt>
                <c:pt idx="261">
                  <c:v>538.94622800000002</c:v>
                </c:pt>
                <c:pt idx="262">
                  <c:v>538.04565430000002</c:v>
                </c:pt>
                <c:pt idx="263">
                  <c:v>536.99475099999995</c:v>
                </c:pt>
                <c:pt idx="264">
                  <c:v>535.94360349999999</c:v>
                </c:pt>
                <c:pt idx="265">
                  <c:v>535.04235840000001</c:v>
                </c:pt>
                <c:pt idx="266">
                  <c:v>533.99072269999999</c:v>
                </c:pt>
                <c:pt idx="267">
                  <c:v>532.93884279999997</c:v>
                </c:pt>
                <c:pt idx="268">
                  <c:v>532.03704830000004</c:v>
                </c:pt>
                <c:pt idx="269">
                  <c:v>530.98468019999996</c:v>
                </c:pt>
                <c:pt idx="270">
                  <c:v>529.93206789999999</c:v>
                </c:pt>
                <c:pt idx="271">
                  <c:v>529.02960210000003</c:v>
                </c:pt>
                <c:pt idx="272">
                  <c:v>527.9765625</c:v>
                </c:pt>
                <c:pt idx="273">
                  <c:v>527.07373050000001</c:v>
                </c:pt>
                <c:pt idx="274">
                  <c:v>526.02020259999995</c:v>
                </c:pt>
                <c:pt idx="275">
                  <c:v>524.96643070000005</c:v>
                </c:pt>
                <c:pt idx="276">
                  <c:v>524.06298830000003</c:v>
                </c:pt>
                <c:pt idx="277">
                  <c:v>523.00872800000002</c:v>
                </c:pt>
                <c:pt idx="278">
                  <c:v>521.95422359999998</c:v>
                </c:pt>
                <c:pt idx="279">
                  <c:v>521.05017090000001</c:v>
                </c:pt>
                <c:pt idx="280">
                  <c:v>519.99523929999998</c:v>
                </c:pt>
                <c:pt idx="281">
                  <c:v>518.94006349999995</c:v>
                </c:pt>
                <c:pt idx="282">
                  <c:v>518.03540039999996</c:v>
                </c:pt>
                <c:pt idx="283">
                  <c:v>516.97979740000005</c:v>
                </c:pt>
                <c:pt idx="284">
                  <c:v>516.07470699999999</c:v>
                </c:pt>
                <c:pt idx="285">
                  <c:v>515.01861570000005</c:v>
                </c:pt>
                <c:pt idx="286">
                  <c:v>513.96228029999997</c:v>
                </c:pt>
                <c:pt idx="287">
                  <c:v>513.05664060000004</c:v>
                </c:pt>
                <c:pt idx="288">
                  <c:v>511.9998779</c:v>
                </c:pt>
                <c:pt idx="289">
                  <c:v>510.94284060000001</c:v>
                </c:pt>
                <c:pt idx="290">
                  <c:v>510.03662109999999</c:v>
                </c:pt>
                <c:pt idx="291">
                  <c:v>508.97915649999999</c:v>
                </c:pt>
                <c:pt idx="292">
                  <c:v>508.07254030000001</c:v>
                </c:pt>
                <c:pt idx="293">
                  <c:v>507.01461790000002</c:v>
                </c:pt>
                <c:pt idx="294">
                  <c:v>505.95645139999999</c:v>
                </c:pt>
                <c:pt idx="295">
                  <c:v>505.04928589999997</c:v>
                </c:pt>
                <c:pt idx="296">
                  <c:v>503.99066160000001</c:v>
                </c:pt>
                <c:pt idx="297">
                  <c:v>502.9318237</c:v>
                </c:pt>
                <c:pt idx="298">
                  <c:v>502.02404790000003</c:v>
                </c:pt>
                <c:pt idx="299">
                  <c:v>500.96475220000002</c:v>
                </c:pt>
                <c:pt idx="300">
                  <c:v>500.0566101</c:v>
                </c:pt>
                <c:pt idx="301">
                  <c:v>498.9968872</c:v>
                </c:pt>
                <c:pt idx="302">
                  <c:v>497.93695070000001</c:v>
                </c:pt>
                <c:pt idx="303">
                  <c:v>497.02822880000002</c:v>
                </c:pt>
                <c:pt idx="304">
                  <c:v>495.96783449999998</c:v>
                </c:pt>
                <c:pt idx="305">
                  <c:v>495.05871580000002</c:v>
                </c:pt>
                <c:pt idx="306">
                  <c:v>493.99789429999998</c:v>
                </c:pt>
                <c:pt idx="307">
                  <c:v>492.93682860000001</c:v>
                </c:pt>
                <c:pt idx="308">
                  <c:v>492.0271606</c:v>
                </c:pt>
                <c:pt idx="309">
                  <c:v>490.96566769999998</c:v>
                </c:pt>
                <c:pt idx="310">
                  <c:v>490.0556335</c:v>
                </c:pt>
                <c:pt idx="311">
                  <c:v>488.99371339999999</c:v>
                </c:pt>
                <c:pt idx="312">
                  <c:v>487.93154909999998</c:v>
                </c:pt>
                <c:pt idx="313">
                  <c:v>487.02096560000001</c:v>
                </c:pt>
                <c:pt idx="314">
                  <c:v>485.95837399999999</c:v>
                </c:pt>
                <c:pt idx="315">
                  <c:v>485.04742429999999</c:v>
                </c:pt>
                <c:pt idx="316">
                  <c:v>483.98440549999998</c:v>
                </c:pt>
                <c:pt idx="317">
                  <c:v>483.0730896</c:v>
                </c:pt>
                <c:pt idx="318">
                  <c:v>482.0096436</c:v>
                </c:pt>
                <c:pt idx="319">
                  <c:v>480.94598389999999</c:v>
                </c:pt>
                <c:pt idx="320">
                  <c:v>480.03411870000002</c:v>
                </c:pt>
                <c:pt idx="321">
                  <c:v>478.97003169999999</c:v>
                </c:pt>
                <c:pt idx="322">
                  <c:v>478.0578003</c:v>
                </c:pt>
                <c:pt idx="323">
                  <c:v>476.99328609999998</c:v>
                </c:pt>
                <c:pt idx="324">
                  <c:v>475.92855830000002</c:v>
                </c:pt>
                <c:pt idx="325">
                  <c:v>475.01577759999998</c:v>
                </c:pt>
                <c:pt idx="326">
                  <c:v>473.95062259999997</c:v>
                </c:pt>
                <c:pt idx="327">
                  <c:v>473.03747559999999</c:v>
                </c:pt>
                <c:pt idx="328">
                  <c:v>471.97192380000001</c:v>
                </c:pt>
                <c:pt idx="329">
                  <c:v>471.0584106</c:v>
                </c:pt>
                <c:pt idx="330">
                  <c:v>469.99246219999998</c:v>
                </c:pt>
                <c:pt idx="331">
                  <c:v>468.92626949999999</c:v>
                </c:pt>
                <c:pt idx="332">
                  <c:v>468.01220699999999</c:v>
                </c:pt>
                <c:pt idx="333">
                  <c:v>466.94561770000001</c:v>
                </c:pt>
                <c:pt idx="334">
                  <c:v>466.03121950000002</c:v>
                </c:pt>
                <c:pt idx="335">
                  <c:v>464.96420289999998</c:v>
                </c:pt>
                <c:pt idx="336">
                  <c:v>464.04943850000001</c:v>
                </c:pt>
                <c:pt idx="337">
                  <c:v>462.98202509999999</c:v>
                </c:pt>
                <c:pt idx="338">
                  <c:v>462.06692500000003</c:v>
                </c:pt>
                <c:pt idx="339">
                  <c:v>460.99911500000002</c:v>
                </c:pt>
                <c:pt idx="340">
                  <c:v>459.93109129999999</c:v>
                </c:pt>
                <c:pt idx="341">
                  <c:v>459.01544189999998</c:v>
                </c:pt>
                <c:pt idx="342">
                  <c:v>457.94702150000001</c:v>
                </c:pt>
                <c:pt idx="343">
                  <c:v>457.0310364</c:v>
                </c:pt>
                <c:pt idx="344">
                  <c:v>455.96218870000001</c:v>
                </c:pt>
                <c:pt idx="345">
                  <c:v>455.04586790000002</c:v>
                </c:pt>
                <c:pt idx="346">
                  <c:v>453.97665410000002</c:v>
                </c:pt>
                <c:pt idx="347">
                  <c:v>453.05996699999997</c:v>
                </c:pt>
                <c:pt idx="348">
                  <c:v>451.9903564</c:v>
                </c:pt>
                <c:pt idx="349">
                  <c:v>451.07333369999998</c:v>
                </c:pt>
                <c:pt idx="350">
                  <c:v>450.00332639999999</c:v>
                </c:pt>
                <c:pt idx="351">
                  <c:v>448.93307499999997</c:v>
                </c:pt>
                <c:pt idx="352">
                  <c:v>448.01553339999998</c:v>
                </c:pt>
                <c:pt idx="353">
                  <c:v>446.94491579999999</c:v>
                </c:pt>
                <c:pt idx="354">
                  <c:v>446.02706910000001</c:v>
                </c:pt>
                <c:pt idx="355">
                  <c:v>444.9560242</c:v>
                </c:pt>
                <c:pt idx="356">
                  <c:v>444.03784180000002</c:v>
                </c:pt>
                <c:pt idx="357">
                  <c:v>442.96643069999999</c:v>
                </c:pt>
                <c:pt idx="358">
                  <c:v>442.04788209999998</c:v>
                </c:pt>
                <c:pt idx="359">
                  <c:v>440.97610470000001</c:v>
                </c:pt>
                <c:pt idx="360">
                  <c:v>440.05725100000001</c:v>
                </c:pt>
                <c:pt idx="361">
                  <c:v>438.98504639999999</c:v>
                </c:pt>
                <c:pt idx="362">
                  <c:v>438.06585689999997</c:v>
                </c:pt>
                <c:pt idx="363">
                  <c:v>436.99328609999998</c:v>
                </c:pt>
                <c:pt idx="364">
                  <c:v>436.07376099999999</c:v>
                </c:pt>
                <c:pt idx="365">
                  <c:v>435.00082400000002</c:v>
                </c:pt>
                <c:pt idx="366">
                  <c:v>433.9276428</c:v>
                </c:pt>
                <c:pt idx="367">
                  <c:v>433.00762939999998</c:v>
                </c:pt>
                <c:pt idx="368">
                  <c:v>431.93408199999999</c:v>
                </c:pt>
                <c:pt idx="369">
                  <c:v>431.01376340000002</c:v>
                </c:pt>
                <c:pt idx="370">
                  <c:v>429.93984990000001</c:v>
                </c:pt>
                <c:pt idx="371">
                  <c:v>429.01916499999999</c:v>
                </c:pt>
                <c:pt idx="372">
                  <c:v>427.94488530000001</c:v>
                </c:pt>
                <c:pt idx="373">
                  <c:v>427.02389529999999</c:v>
                </c:pt>
                <c:pt idx="374">
                  <c:v>425.94921879999998</c:v>
                </c:pt>
                <c:pt idx="375">
                  <c:v>425.02792360000001</c:v>
                </c:pt>
                <c:pt idx="376">
                  <c:v>423.95288090000003</c:v>
                </c:pt>
                <c:pt idx="377">
                  <c:v>423.03125</c:v>
                </c:pt>
                <c:pt idx="378">
                  <c:v>421.95584109999999</c:v>
                </c:pt>
                <c:pt idx="379">
                  <c:v>421.033905</c:v>
                </c:pt>
                <c:pt idx="380">
                  <c:v>419.95809939999998</c:v>
                </c:pt>
                <c:pt idx="381">
                  <c:v>419.03585820000001</c:v>
                </c:pt>
                <c:pt idx="382">
                  <c:v>417.95971680000002</c:v>
                </c:pt>
                <c:pt idx="383">
                  <c:v>417.0371399</c:v>
                </c:pt>
                <c:pt idx="384">
                  <c:v>415.96060180000001</c:v>
                </c:pt>
                <c:pt idx="385">
                  <c:v>415.03771970000003</c:v>
                </c:pt>
                <c:pt idx="386">
                  <c:v>413.96084589999998</c:v>
                </c:pt>
                <c:pt idx="387">
                  <c:v>413.03765870000001</c:v>
                </c:pt>
                <c:pt idx="388">
                  <c:v>411.96041869999999</c:v>
                </c:pt>
                <c:pt idx="389">
                  <c:v>411.03689580000002</c:v>
                </c:pt>
                <c:pt idx="390">
                  <c:v>409.95932010000001</c:v>
                </c:pt>
                <c:pt idx="391">
                  <c:v>409.03549190000001</c:v>
                </c:pt>
                <c:pt idx="392">
                  <c:v>407.95751949999999</c:v>
                </c:pt>
                <c:pt idx="393">
                  <c:v>407.03341669999998</c:v>
                </c:pt>
                <c:pt idx="394">
                  <c:v>405.95507809999998</c:v>
                </c:pt>
                <c:pt idx="395">
                  <c:v>405.03067019999997</c:v>
                </c:pt>
                <c:pt idx="396">
                  <c:v>403.95199580000002</c:v>
                </c:pt>
                <c:pt idx="397">
                  <c:v>403.02725220000002</c:v>
                </c:pt>
                <c:pt idx="398">
                  <c:v>401.94824219999998</c:v>
                </c:pt>
                <c:pt idx="399">
                  <c:v>401.02319340000003</c:v>
                </c:pt>
                <c:pt idx="400">
                  <c:v>399.94381709999999</c:v>
                </c:pt>
                <c:pt idx="401">
                  <c:v>399.01849370000002</c:v>
                </c:pt>
                <c:pt idx="402">
                  <c:v>397.93878169999999</c:v>
                </c:pt>
                <c:pt idx="403">
                  <c:v>397.01315310000001</c:v>
                </c:pt>
                <c:pt idx="404">
                  <c:v>395.93307499999997</c:v>
                </c:pt>
                <c:pt idx="405">
                  <c:v>395.00714110000001</c:v>
                </c:pt>
                <c:pt idx="406">
                  <c:v>393.9266968</c:v>
                </c:pt>
                <c:pt idx="407">
                  <c:v>393.00048829999997</c:v>
                </c:pt>
                <c:pt idx="408">
                  <c:v>392.07412720000002</c:v>
                </c:pt>
                <c:pt idx="409">
                  <c:v>390.99319459999998</c:v>
                </c:pt>
                <c:pt idx="410">
                  <c:v>390.0665588</c:v>
                </c:pt>
                <c:pt idx="411">
                  <c:v>388.98529050000002</c:v>
                </c:pt>
                <c:pt idx="412">
                  <c:v>388.05831910000001</c:v>
                </c:pt>
                <c:pt idx="413">
                  <c:v>386.97671509999998</c:v>
                </c:pt>
                <c:pt idx="414">
                  <c:v>386.04949950000002</c:v>
                </c:pt>
                <c:pt idx="415">
                  <c:v>384.96752930000002</c:v>
                </c:pt>
                <c:pt idx="416">
                  <c:v>384.0400085</c:v>
                </c:pt>
                <c:pt idx="417">
                  <c:v>382.95773320000001</c:v>
                </c:pt>
                <c:pt idx="418">
                  <c:v>382.02990720000003</c:v>
                </c:pt>
                <c:pt idx="419">
                  <c:v>380.94729610000002</c:v>
                </c:pt>
                <c:pt idx="420">
                  <c:v>380.01919559999999</c:v>
                </c:pt>
                <c:pt idx="421">
                  <c:v>378.93624879999999</c:v>
                </c:pt>
                <c:pt idx="422">
                  <c:v>378.00784299999998</c:v>
                </c:pt>
                <c:pt idx="423">
                  <c:v>376.92456049999998</c:v>
                </c:pt>
                <c:pt idx="424">
                  <c:v>375.9959106</c:v>
                </c:pt>
                <c:pt idx="425">
                  <c:v>375.06710820000001</c:v>
                </c:pt>
                <c:pt idx="426">
                  <c:v>373.98333739999998</c:v>
                </c:pt>
                <c:pt idx="427">
                  <c:v>373.05426030000001</c:v>
                </c:pt>
                <c:pt idx="428">
                  <c:v>371.97018430000003</c:v>
                </c:pt>
                <c:pt idx="429">
                  <c:v>371.04080199999999</c:v>
                </c:pt>
                <c:pt idx="430">
                  <c:v>369.95639039999998</c:v>
                </c:pt>
                <c:pt idx="431">
                  <c:v>369.02676389999999</c:v>
                </c:pt>
                <c:pt idx="432">
                  <c:v>367.94201659999999</c:v>
                </c:pt>
                <c:pt idx="433">
                  <c:v>367.01208500000001</c:v>
                </c:pt>
                <c:pt idx="434">
                  <c:v>365.9270325</c:v>
                </c:pt>
                <c:pt idx="435">
                  <c:v>364.99685670000002</c:v>
                </c:pt>
                <c:pt idx="436">
                  <c:v>364.06652830000002</c:v>
                </c:pt>
                <c:pt idx="437">
                  <c:v>362.98098750000003</c:v>
                </c:pt>
                <c:pt idx="438">
                  <c:v>362.05041499999999</c:v>
                </c:pt>
                <c:pt idx="439">
                  <c:v>360.96456910000001</c:v>
                </c:pt>
                <c:pt idx="440">
                  <c:v>360.03369140000001</c:v>
                </c:pt>
                <c:pt idx="441">
                  <c:v>358.94754030000001</c:v>
                </c:pt>
                <c:pt idx="442">
                  <c:v>358.01641849999999</c:v>
                </c:pt>
                <c:pt idx="443">
                  <c:v>356.92993159999997</c:v>
                </c:pt>
                <c:pt idx="444">
                  <c:v>355.99853519999999</c:v>
                </c:pt>
                <c:pt idx="445">
                  <c:v>355.06701659999999</c:v>
                </c:pt>
                <c:pt idx="446">
                  <c:v>353.98007200000001</c:v>
                </c:pt>
                <c:pt idx="447">
                  <c:v>353.04827879999999</c:v>
                </c:pt>
                <c:pt idx="448">
                  <c:v>351.9610596</c:v>
                </c:pt>
                <c:pt idx="449">
                  <c:v>351.02899170000001</c:v>
                </c:pt>
                <c:pt idx="450">
                  <c:v>349.94143680000002</c:v>
                </c:pt>
                <c:pt idx="451">
                  <c:v>349.0091248</c:v>
                </c:pt>
                <c:pt idx="452">
                  <c:v>348.07669069999997</c:v>
                </c:pt>
                <c:pt idx="453">
                  <c:v>346.98870849999997</c:v>
                </c:pt>
                <c:pt idx="454">
                  <c:v>346.0559998</c:v>
                </c:pt>
                <c:pt idx="455">
                  <c:v>344.96771239999998</c:v>
                </c:pt>
                <c:pt idx="456">
                  <c:v>344.03475950000001</c:v>
                </c:pt>
                <c:pt idx="457">
                  <c:v>342.94613650000002</c:v>
                </c:pt>
                <c:pt idx="458">
                  <c:v>342.01293950000002</c:v>
                </c:pt>
                <c:pt idx="459">
                  <c:v>340.92404169999998</c:v>
                </c:pt>
                <c:pt idx="460">
                  <c:v>339.99057010000001</c:v>
                </c:pt>
                <c:pt idx="461">
                  <c:v>339.05697629999997</c:v>
                </c:pt>
                <c:pt idx="462">
                  <c:v>337.96762080000002</c:v>
                </c:pt>
                <c:pt idx="463">
                  <c:v>337.03378300000003</c:v>
                </c:pt>
                <c:pt idx="464">
                  <c:v>335.94415279999998</c:v>
                </c:pt>
                <c:pt idx="465">
                  <c:v>335.01007079999999</c:v>
                </c:pt>
                <c:pt idx="466">
                  <c:v>334.07586670000001</c:v>
                </c:pt>
                <c:pt idx="467">
                  <c:v>332.98577879999999</c:v>
                </c:pt>
                <c:pt idx="468">
                  <c:v>332.05133060000003</c:v>
                </c:pt>
                <c:pt idx="469">
                  <c:v>330.96096799999998</c:v>
                </c:pt>
                <c:pt idx="470">
                  <c:v>330.02627560000002</c:v>
                </c:pt>
                <c:pt idx="471">
                  <c:v>328.93563840000002</c:v>
                </c:pt>
                <c:pt idx="472">
                  <c:v>328.00067139999999</c:v>
                </c:pt>
                <c:pt idx="473">
                  <c:v>327.0656128</c:v>
                </c:pt>
                <c:pt idx="474">
                  <c:v>325.97454829999998</c:v>
                </c:pt>
                <c:pt idx="475">
                  <c:v>325.03921509999998</c:v>
                </c:pt>
                <c:pt idx="476">
                  <c:v>323.94787600000001</c:v>
                </c:pt>
                <c:pt idx="477">
                  <c:v>323.01232909999999</c:v>
                </c:pt>
                <c:pt idx="478">
                  <c:v>322.07666019999999</c:v>
                </c:pt>
                <c:pt idx="479">
                  <c:v>320.98489380000001</c:v>
                </c:pt>
                <c:pt idx="480">
                  <c:v>320.04898070000002</c:v>
                </c:pt>
                <c:pt idx="481">
                  <c:v>318.95693970000002</c:v>
                </c:pt>
                <c:pt idx="482">
                  <c:v>318.0207825</c:v>
                </c:pt>
                <c:pt idx="483">
                  <c:v>316.92846680000002</c:v>
                </c:pt>
                <c:pt idx="484">
                  <c:v>315.9920654</c:v>
                </c:pt>
                <c:pt idx="485">
                  <c:v>315.05557249999998</c:v>
                </c:pt>
                <c:pt idx="486">
                  <c:v>313.9628601</c:v>
                </c:pt>
                <c:pt idx="487">
                  <c:v>313.02612299999998</c:v>
                </c:pt>
                <c:pt idx="488">
                  <c:v>311.93310550000001</c:v>
                </c:pt>
                <c:pt idx="489">
                  <c:v>310.9961548</c:v>
                </c:pt>
                <c:pt idx="490">
                  <c:v>310.05905150000001</c:v>
                </c:pt>
                <c:pt idx="491">
                  <c:v>308.96566769999998</c:v>
                </c:pt>
                <c:pt idx="492">
                  <c:v>308.0283508</c:v>
                </c:pt>
                <c:pt idx="493">
                  <c:v>306.93469240000002</c:v>
                </c:pt>
                <c:pt idx="494">
                  <c:v>305.99716189999998</c:v>
                </c:pt>
                <c:pt idx="495">
                  <c:v>305.0595093</c:v>
                </c:pt>
                <c:pt idx="496">
                  <c:v>303.96545409999999</c:v>
                </c:pt>
                <c:pt idx="497">
                  <c:v>303.02758790000001</c:v>
                </c:pt>
                <c:pt idx="498">
                  <c:v>301.93325809999999</c:v>
                </c:pt>
                <c:pt idx="499">
                  <c:v>300.99514770000002</c:v>
                </c:pt>
                <c:pt idx="500">
                  <c:v>300.05694579999999</c:v>
                </c:pt>
                <c:pt idx="501">
                  <c:v>298.96221919999999</c:v>
                </c:pt>
                <c:pt idx="502">
                  <c:v>298.02380369999997</c:v>
                </c:pt>
                <c:pt idx="503">
                  <c:v>296.928833</c:v>
                </c:pt>
                <c:pt idx="504">
                  <c:v>295.99017329999998</c:v>
                </c:pt>
                <c:pt idx="505">
                  <c:v>295.05142210000002</c:v>
                </c:pt>
                <c:pt idx="506">
                  <c:v>293.95608520000002</c:v>
                </c:pt>
                <c:pt idx="507">
                  <c:v>293.01708980000001</c:v>
                </c:pt>
                <c:pt idx="508">
                  <c:v>292.0780029</c:v>
                </c:pt>
                <c:pt idx="509">
                  <c:v>290.98229980000002</c:v>
                </c:pt>
                <c:pt idx="510">
                  <c:v>290.04299930000002</c:v>
                </c:pt>
                <c:pt idx="511">
                  <c:v>288.94702150000001</c:v>
                </c:pt>
                <c:pt idx="512">
                  <c:v>288.00750729999999</c:v>
                </c:pt>
                <c:pt idx="513">
                  <c:v>287.06787109999999</c:v>
                </c:pt>
                <c:pt idx="514">
                  <c:v>285.9715271</c:v>
                </c:pt>
                <c:pt idx="515">
                  <c:v>285.03170779999999</c:v>
                </c:pt>
                <c:pt idx="516">
                  <c:v>283.93511960000001</c:v>
                </c:pt>
                <c:pt idx="517">
                  <c:v>282.99505620000002</c:v>
                </c:pt>
                <c:pt idx="518">
                  <c:v>282.05493159999997</c:v>
                </c:pt>
                <c:pt idx="519">
                  <c:v>280.95797729999998</c:v>
                </c:pt>
                <c:pt idx="520">
                  <c:v>280.01760860000002</c:v>
                </c:pt>
                <c:pt idx="521">
                  <c:v>279.077179</c:v>
                </c:pt>
                <c:pt idx="522">
                  <c:v>277.97985840000001</c:v>
                </c:pt>
                <c:pt idx="523">
                  <c:v>277.0391846</c:v>
                </c:pt>
                <c:pt idx="524">
                  <c:v>275.94161989999998</c:v>
                </c:pt>
                <c:pt idx="525">
                  <c:v>275.00076289999998</c:v>
                </c:pt>
                <c:pt idx="526">
                  <c:v>274.05981450000002</c:v>
                </c:pt>
                <c:pt idx="527">
                  <c:v>272.9618835</c:v>
                </c:pt>
                <c:pt idx="528">
                  <c:v>272.02072140000001</c:v>
                </c:pt>
                <c:pt idx="529">
                  <c:v>270.92257690000002</c:v>
                </c:pt>
                <c:pt idx="530">
                  <c:v>269.98120119999999</c:v>
                </c:pt>
                <c:pt idx="531">
                  <c:v>269.03973389999999</c:v>
                </c:pt>
                <c:pt idx="532">
                  <c:v>267.9412537</c:v>
                </c:pt>
                <c:pt idx="533">
                  <c:v>266.99957280000001</c:v>
                </c:pt>
                <c:pt idx="534">
                  <c:v>266.05783079999998</c:v>
                </c:pt>
                <c:pt idx="535">
                  <c:v>264.95898440000002</c:v>
                </c:pt>
                <c:pt idx="536">
                  <c:v>264.01702879999999</c:v>
                </c:pt>
                <c:pt idx="537">
                  <c:v>263.07498170000002</c:v>
                </c:pt>
                <c:pt idx="538">
                  <c:v>261.97579960000002</c:v>
                </c:pt>
                <c:pt idx="539">
                  <c:v>261.03356930000001</c:v>
                </c:pt>
                <c:pt idx="540">
                  <c:v>259.93417360000001</c:v>
                </c:pt>
                <c:pt idx="541">
                  <c:v>258.99172970000001</c:v>
                </c:pt>
                <c:pt idx="542">
                  <c:v>258.04919430000001</c:v>
                </c:pt>
                <c:pt idx="543">
                  <c:v>256.94946290000001</c:v>
                </c:pt>
                <c:pt idx="544">
                  <c:v>256.0067444</c:v>
                </c:pt>
                <c:pt idx="545">
                  <c:v>255.06391909999999</c:v>
                </c:pt>
                <c:pt idx="546">
                  <c:v>253.96386720000001</c:v>
                </c:pt>
                <c:pt idx="547">
                  <c:v>253.02085880000001</c:v>
                </c:pt>
                <c:pt idx="548">
                  <c:v>252.07777400000001</c:v>
                </c:pt>
                <c:pt idx="549">
                  <c:v>250.97738649999999</c:v>
                </c:pt>
                <c:pt idx="550">
                  <c:v>250.03410339999999</c:v>
                </c:pt>
                <c:pt idx="551">
                  <c:v>248.93986509999999</c:v>
                </c:pt>
                <c:pt idx="552">
                  <c:v>248.0020294</c:v>
                </c:pt>
                <c:pt idx="553">
                  <c:v>247.06410220000001</c:v>
                </c:pt>
                <c:pt idx="554">
                  <c:v>245.96974180000001</c:v>
                </c:pt>
                <c:pt idx="555">
                  <c:v>245.0316315</c:v>
                </c:pt>
                <c:pt idx="556">
                  <c:v>243.93707280000001</c:v>
                </c:pt>
                <c:pt idx="557">
                  <c:v>242.9987793</c:v>
                </c:pt>
                <c:pt idx="558">
                  <c:v>242.06040949999999</c:v>
                </c:pt>
                <c:pt idx="559">
                  <c:v>240.96553040000001</c:v>
                </c:pt>
                <c:pt idx="560">
                  <c:v>240.02697749999999</c:v>
                </c:pt>
                <c:pt idx="561">
                  <c:v>238.93188480000001</c:v>
                </c:pt>
                <c:pt idx="562">
                  <c:v>237.9931488</c:v>
                </c:pt>
                <c:pt idx="563">
                  <c:v>237.05433650000001</c:v>
                </c:pt>
                <c:pt idx="564">
                  <c:v>235.95895390000001</c:v>
                </c:pt>
                <c:pt idx="565">
                  <c:v>235.0199585</c:v>
                </c:pt>
                <c:pt idx="566">
                  <c:v>233.92436219999999</c:v>
                </c:pt>
                <c:pt idx="567">
                  <c:v>232.98519899999999</c:v>
                </c:pt>
                <c:pt idx="568">
                  <c:v>232.04595950000001</c:v>
                </c:pt>
                <c:pt idx="569">
                  <c:v>230.95007319999999</c:v>
                </c:pt>
                <c:pt idx="570">
                  <c:v>230.01065059999999</c:v>
                </c:pt>
                <c:pt idx="571">
                  <c:v>229.0711517</c:v>
                </c:pt>
                <c:pt idx="572">
                  <c:v>227.97497559999999</c:v>
                </c:pt>
                <c:pt idx="573">
                  <c:v>227.03529359999999</c:v>
                </c:pt>
                <c:pt idx="574">
                  <c:v>225.93891909999999</c:v>
                </c:pt>
                <c:pt idx="575">
                  <c:v>224.99908450000001</c:v>
                </c:pt>
                <c:pt idx="576">
                  <c:v>224.05917360000001</c:v>
                </c:pt>
                <c:pt idx="577">
                  <c:v>222.9625092</c:v>
                </c:pt>
                <c:pt idx="578">
                  <c:v>222.02243039999999</c:v>
                </c:pt>
                <c:pt idx="579">
                  <c:v>220.92556759999999</c:v>
                </c:pt>
                <c:pt idx="580">
                  <c:v>219.985321</c:v>
                </c:pt>
                <c:pt idx="581">
                  <c:v>219.04499820000001</c:v>
                </c:pt>
                <c:pt idx="582">
                  <c:v>217.94786070000001</c:v>
                </c:pt>
                <c:pt idx="583">
                  <c:v>217.00738530000001</c:v>
                </c:pt>
                <c:pt idx="584">
                  <c:v>216.0668182</c:v>
                </c:pt>
                <c:pt idx="585">
                  <c:v>214.96940609999999</c:v>
                </c:pt>
                <c:pt idx="586">
                  <c:v>214.02868649999999</c:v>
                </c:pt>
                <c:pt idx="587">
                  <c:v>212.93109129999999</c:v>
                </c:pt>
                <c:pt idx="588">
                  <c:v>211.99021909999999</c:v>
                </c:pt>
                <c:pt idx="589">
                  <c:v>211.0492706</c:v>
                </c:pt>
                <c:pt idx="590">
                  <c:v>209.95140079999999</c:v>
                </c:pt>
                <c:pt idx="591">
                  <c:v>209.01028439999999</c:v>
                </c:pt>
                <c:pt idx="592">
                  <c:v>208.0691071</c:v>
                </c:pt>
                <c:pt idx="593">
                  <c:v>206.97097780000001</c:v>
                </c:pt>
                <c:pt idx="594">
                  <c:v>206.02964779999999</c:v>
                </c:pt>
                <c:pt idx="595">
                  <c:v>204.93133539999999</c:v>
                </c:pt>
                <c:pt idx="596">
                  <c:v>203.98983759999999</c:v>
                </c:pt>
                <c:pt idx="597">
                  <c:v>203.04829409999999</c:v>
                </c:pt>
                <c:pt idx="598">
                  <c:v>201.94972229999999</c:v>
                </c:pt>
                <c:pt idx="599">
                  <c:v>201.00801089999999</c:v>
                </c:pt>
                <c:pt idx="600">
                  <c:v>200.0662384</c:v>
                </c:pt>
              </c:numCache>
            </c:numRef>
          </c:xVal>
          <c:yVal>
            <c:numRef>
              <c:f>'All samples'!$Z$3:$Z$603</c:f>
              <c:numCache>
                <c:formatCode>General</c:formatCode>
                <c:ptCount val="601"/>
                <c:pt idx="0">
                  <c:v>0.33751001949999998</c:v>
                </c:pt>
                <c:pt idx="1">
                  <c:v>0.3205583394</c:v>
                </c:pt>
                <c:pt idx="2">
                  <c:v>0.29745078089999999</c:v>
                </c:pt>
                <c:pt idx="3">
                  <c:v>0.30371090769999998</c:v>
                </c:pt>
                <c:pt idx="4">
                  <c:v>0.32703346010000001</c:v>
                </c:pt>
                <c:pt idx="5">
                  <c:v>0.31352013350000002</c:v>
                </c:pt>
                <c:pt idx="6">
                  <c:v>0.31579539179999999</c:v>
                </c:pt>
                <c:pt idx="7">
                  <c:v>0.31674528120000001</c:v>
                </c:pt>
                <c:pt idx="8">
                  <c:v>0.31674146650000001</c:v>
                </c:pt>
                <c:pt idx="9">
                  <c:v>0.31884771589999999</c:v>
                </c:pt>
                <c:pt idx="10">
                  <c:v>0.32938686010000001</c:v>
                </c:pt>
                <c:pt idx="11">
                  <c:v>0.30311155319999999</c:v>
                </c:pt>
                <c:pt idx="12">
                  <c:v>0.31746673580000001</c:v>
                </c:pt>
                <c:pt idx="13">
                  <c:v>0.32215082649999999</c:v>
                </c:pt>
                <c:pt idx="14">
                  <c:v>0.32737773660000002</c:v>
                </c:pt>
                <c:pt idx="15">
                  <c:v>0.3251985013</c:v>
                </c:pt>
                <c:pt idx="16">
                  <c:v>0.32769474389999997</c:v>
                </c:pt>
                <c:pt idx="17">
                  <c:v>0.31755885480000001</c:v>
                </c:pt>
                <c:pt idx="18">
                  <c:v>0.33442074059999999</c:v>
                </c:pt>
                <c:pt idx="19">
                  <c:v>0.32578602429999998</c:v>
                </c:pt>
                <c:pt idx="20">
                  <c:v>0.32252267000000001</c:v>
                </c:pt>
                <c:pt idx="21">
                  <c:v>0.32970184089999999</c:v>
                </c:pt>
                <c:pt idx="22">
                  <c:v>0.34278297419999998</c:v>
                </c:pt>
                <c:pt idx="23">
                  <c:v>0.33431136610000001</c:v>
                </c:pt>
                <c:pt idx="24">
                  <c:v>0.3274884522</c:v>
                </c:pt>
                <c:pt idx="25">
                  <c:v>0.33548542860000002</c:v>
                </c:pt>
                <c:pt idx="26">
                  <c:v>0.34260714050000002</c:v>
                </c:pt>
                <c:pt idx="27">
                  <c:v>0.33155271409999998</c:v>
                </c:pt>
                <c:pt idx="28">
                  <c:v>0.34024152159999999</c:v>
                </c:pt>
                <c:pt idx="29">
                  <c:v>0.34221029279999998</c:v>
                </c:pt>
                <c:pt idx="30">
                  <c:v>0.34397196769999999</c:v>
                </c:pt>
                <c:pt idx="31">
                  <c:v>0.32132527230000002</c:v>
                </c:pt>
                <c:pt idx="32">
                  <c:v>0.33342218400000001</c:v>
                </c:pt>
                <c:pt idx="33">
                  <c:v>0.32535919549999998</c:v>
                </c:pt>
                <c:pt idx="34">
                  <c:v>0.3433384001</c:v>
                </c:pt>
                <c:pt idx="35">
                  <c:v>0.33339989190000002</c:v>
                </c:pt>
                <c:pt idx="36">
                  <c:v>0.32644075160000002</c:v>
                </c:pt>
                <c:pt idx="37">
                  <c:v>0.34514194729999997</c:v>
                </c:pt>
                <c:pt idx="38">
                  <c:v>0.33582755920000001</c:v>
                </c:pt>
                <c:pt idx="39">
                  <c:v>0.34649324419999999</c:v>
                </c:pt>
                <c:pt idx="40">
                  <c:v>0.33388257030000001</c:v>
                </c:pt>
                <c:pt idx="41">
                  <c:v>0.33932727579999999</c:v>
                </c:pt>
                <c:pt idx="42">
                  <c:v>0.33935132620000003</c:v>
                </c:pt>
                <c:pt idx="43">
                  <c:v>0.34579381349999999</c:v>
                </c:pt>
                <c:pt idx="44">
                  <c:v>0.33692184089999999</c:v>
                </c:pt>
                <c:pt idx="45">
                  <c:v>0.34232425690000001</c:v>
                </c:pt>
                <c:pt idx="46">
                  <c:v>0.3462183774</c:v>
                </c:pt>
                <c:pt idx="47">
                  <c:v>0.3320792615</c:v>
                </c:pt>
                <c:pt idx="48">
                  <c:v>0.34856960180000002</c:v>
                </c:pt>
                <c:pt idx="49">
                  <c:v>0.34779652950000001</c:v>
                </c:pt>
                <c:pt idx="50">
                  <c:v>0.34132909769999997</c:v>
                </c:pt>
                <c:pt idx="51">
                  <c:v>0.33631604910000001</c:v>
                </c:pt>
                <c:pt idx="52">
                  <c:v>0.3495899737</c:v>
                </c:pt>
                <c:pt idx="53">
                  <c:v>0.34564974900000001</c:v>
                </c:pt>
                <c:pt idx="54">
                  <c:v>0.3389864266</c:v>
                </c:pt>
                <c:pt idx="55">
                  <c:v>0.34575608369999999</c:v>
                </c:pt>
                <c:pt idx="56">
                  <c:v>0.33577975630000001</c:v>
                </c:pt>
                <c:pt idx="57">
                  <c:v>0.34611368180000002</c:v>
                </c:pt>
                <c:pt idx="58">
                  <c:v>0.33899638059999998</c:v>
                </c:pt>
                <c:pt idx="59">
                  <c:v>0.34015375380000001</c:v>
                </c:pt>
                <c:pt idx="60">
                  <c:v>0.34861889480000002</c:v>
                </c:pt>
                <c:pt idx="61">
                  <c:v>0.3469688594</c:v>
                </c:pt>
                <c:pt idx="62">
                  <c:v>0.34625062350000002</c:v>
                </c:pt>
                <c:pt idx="63">
                  <c:v>0.3438144326</c:v>
                </c:pt>
                <c:pt idx="64">
                  <c:v>0.34435847400000003</c:v>
                </c:pt>
                <c:pt idx="65">
                  <c:v>0.35057634119999997</c:v>
                </c:pt>
                <c:pt idx="66">
                  <c:v>0.34257486459999997</c:v>
                </c:pt>
                <c:pt idx="67">
                  <c:v>0.34654092790000002</c:v>
                </c:pt>
                <c:pt idx="68">
                  <c:v>0.34920704359999999</c:v>
                </c:pt>
                <c:pt idx="69">
                  <c:v>0.3530761898</c:v>
                </c:pt>
                <c:pt idx="70">
                  <c:v>0.34706518050000001</c:v>
                </c:pt>
                <c:pt idx="71">
                  <c:v>0.35061356430000001</c:v>
                </c:pt>
                <c:pt idx="72">
                  <c:v>0.33856806160000003</c:v>
                </c:pt>
                <c:pt idx="73">
                  <c:v>0.34921419619999999</c:v>
                </c:pt>
                <c:pt idx="74">
                  <c:v>0.35491836069999999</c:v>
                </c:pt>
                <c:pt idx="75">
                  <c:v>0.35902938249999999</c:v>
                </c:pt>
                <c:pt idx="76">
                  <c:v>0.353051275</c:v>
                </c:pt>
                <c:pt idx="77">
                  <c:v>0.3546922803</c:v>
                </c:pt>
                <c:pt idx="78">
                  <c:v>0.35588085650000001</c:v>
                </c:pt>
                <c:pt idx="79">
                  <c:v>0.3611001372</c:v>
                </c:pt>
                <c:pt idx="80">
                  <c:v>0.3672218323</c:v>
                </c:pt>
                <c:pt idx="81">
                  <c:v>0.3602227569</c:v>
                </c:pt>
                <c:pt idx="82">
                  <c:v>0.36367547509999998</c:v>
                </c:pt>
                <c:pt idx="83">
                  <c:v>0.3557863235</c:v>
                </c:pt>
                <c:pt idx="84">
                  <c:v>0.36055150629999999</c:v>
                </c:pt>
                <c:pt idx="85">
                  <c:v>0.36205986140000002</c:v>
                </c:pt>
                <c:pt idx="86">
                  <c:v>0.3650254309</c:v>
                </c:pt>
                <c:pt idx="87">
                  <c:v>0.36382466549999998</c:v>
                </c:pt>
                <c:pt idx="88">
                  <c:v>0.36151918770000002</c:v>
                </c:pt>
                <c:pt idx="89">
                  <c:v>0.36374762649999998</c:v>
                </c:pt>
                <c:pt idx="90">
                  <c:v>0.36552500719999997</c:v>
                </c:pt>
                <c:pt idx="91">
                  <c:v>0.36004784699999998</c:v>
                </c:pt>
                <c:pt idx="92">
                  <c:v>0.36368954180000002</c:v>
                </c:pt>
                <c:pt idx="93">
                  <c:v>0.3647021949</c:v>
                </c:pt>
                <c:pt idx="94">
                  <c:v>0.36337539549999998</c:v>
                </c:pt>
                <c:pt idx="95">
                  <c:v>0.36504626270000001</c:v>
                </c:pt>
                <c:pt idx="96">
                  <c:v>0.36742016669999999</c:v>
                </c:pt>
                <c:pt idx="97">
                  <c:v>0.37045052649999999</c:v>
                </c:pt>
                <c:pt idx="98">
                  <c:v>0.36906054620000001</c:v>
                </c:pt>
                <c:pt idx="99">
                  <c:v>0.36126884819999999</c:v>
                </c:pt>
                <c:pt idx="100">
                  <c:v>0.3714929521</c:v>
                </c:pt>
                <c:pt idx="101">
                  <c:v>0.37194627520000001</c:v>
                </c:pt>
                <c:pt idx="102">
                  <c:v>0.37074229120000002</c:v>
                </c:pt>
                <c:pt idx="103">
                  <c:v>0.37187534570000003</c:v>
                </c:pt>
                <c:pt idx="104">
                  <c:v>0.36384469270000003</c:v>
                </c:pt>
                <c:pt idx="105">
                  <c:v>0.37648588420000001</c:v>
                </c:pt>
                <c:pt idx="106">
                  <c:v>0.37540021540000001</c:v>
                </c:pt>
                <c:pt idx="107">
                  <c:v>0.37842223050000001</c:v>
                </c:pt>
                <c:pt idx="108">
                  <c:v>0.36388432980000002</c:v>
                </c:pt>
                <c:pt idx="109">
                  <c:v>0.37645414469999999</c:v>
                </c:pt>
                <c:pt idx="110">
                  <c:v>0.3716447651</c:v>
                </c:pt>
                <c:pt idx="111">
                  <c:v>0.37732425330000002</c:v>
                </c:pt>
                <c:pt idx="112">
                  <c:v>0.37885415550000001</c:v>
                </c:pt>
                <c:pt idx="113">
                  <c:v>0.38980966810000001</c:v>
                </c:pt>
                <c:pt idx="114">
                  <c:v>0.37730452419999999</c:v>
                </c:pt>
                <c:pt idx="115">
                  <c:v>0.37762531640000002</c:v>
                </c:pt>
                <c:pt idx="116">
                  <c:v>0.3891837299</c:v>
                </c:pt>
                <c:pt idx="117">
                  <c:v>0.37004834409999998</c:v>
                </c:pt>
                <c:pt idx="118">
                  <c:v>0.38801637290000002</c:v>
                </c:pt>
                <c:pt idx="119">
                  <c:v>0.38033312559999999</c:v>
                </c:pt>
                <c:pt idx="120">
                  <c:v>0.39026001100000002</c:v>
                </c:pt>
                <c:pt idx="121">
                  <c:v>0.37591853739999997</c:v>
                </c:pt>
                <c:pt idx="122">
                  <c:v>0.37802666429999998</c:v>
                </c:pt>
                <c:pt idx="123">
                  <c:v>0.37855482099999999</c:v>
                </c:pt>
                <c:pt idx="124">
                  <c:v>0.3901877701</c:v>
                </c:pt>
                <c:pt idx="125">
                  <c:v>0.37827694420000002</c:v>
                </c:pt>
                <c:pt idx="126">
                  <c:v>0.3930462301</c:v>
                </c:pt>
                <c:pt idx="127">
                  <c:v>0.39275872709999998</c:v>
                </c:pt>
                <c:pt idx="128">
                  <c:v>0.3800204694</c:v>
                </c:pt>
                <c:pt idx="129">
                  <c:v>0.38747555020000002</c:v>
                </c:pt>
                <c:pt idx="130">
                  <c:v>0.38612699509999998</c:v>
                </c:pt>
                <c:pt idx="131">
                  <c:v>0.3903518319</c:v>
                </c:pt>
                <c:pt idx="132">
                  <c:v>0.39821711180000002</c:v>
                </c:pt>
                <c:pt idx="133">
                  <c:v>0.39278584719999998</c:v>
                </c:pt>
                <c:pt idx="134">
                  <c:v>0.38894414900000002</c:v>
                </c:pt>
                <c:pt idx="135">
                  <c:v>0.39256271720000002</c:v>
                </c:pt>
                <c:pt idx="136">
                  <c:v>0.3864225745</c:v>
                </c:pt>
                <c:pt idx="137">
                  <c:v>0.38450837139999999</c:v>
                </c:pt>
                <c:pt idx="138">
                  <c:v>0.39127546549999997</c:v>
                </c:pt>
                <c:pt idx="139">
                  <c:v>0.38685190679999998</c:v>
                </c:pt>
                <c:pt idx="140">
                  <c:v>0.39096322659999999</c:v>
                </c:pt>
                <c:pt idx="141">
                  <c:v>0.39956894520000003</c:v>
                </c:pt>
                <c:pt idx="142">
                  <c:v>0.40199235080000001</c:v>
                </c:pt>
                <c:pt idx="143">
                  <c:v>0.40109047289999999</c:v>
                </c:pt>
                <c:pt idx="144">
                  <c:v>0.39903926849999999</c:v>
                </c:pt>
                <c:pt idx="145">
                  <c:v>0.3961027265</c:v>
                </c:pt>
                <c:pt idx="146">
                  <c:v>0.40670794249999997</c:v>
                </c:pt>
                <c:pt idx="147">
                  <c:v>0.39933472869999997</c:v>
                </c:pt>
                <c:pt idx="148">
                  <c:v>0.40050917860000002</c:v>
                </c:pt>
                <c:pt idx="149">
                  <c:v>0.39647132159999998</c:v>
                </c:pt>
                <c:pt idx="150">
                  <c:v>0.40009689329999998</c:v>
                </c:pt>
                <c:pt idx="151">
                  <c:v>0.39084288480000001</c:v>
                </c:pt>
                <c:pt idx="152">
                  <c:v>0.39973279830000003</c:v>
                </c:pt>
                <c:pt idx="153">
                  <c:v>0.3921834528</c:v>
                </c:pt>
                <c:pt idx="154">
                  <c:v>0.3987044394</c:v>
                </c:pt>
                <c:pt idx="155">
                  <c:v>0.39575242999999999</c:v>
                </c:pt>
                <c:pt idx="156">
                  <c:v>0.3996114731</c:v>
                </c:pt>
                <c:pt idx="157">
                  <c:v>0.40211361649999999</c:v>
                </c:pt>
                <c:pt idx="158">
                  <c:v>0.39949625729999999</c:v>
                </c:pt>
                <c:pt idx="159">
                  <c:v>0.3979237974</c:v>
                </c:pt>
                <c:pt idx="160">
                  <c:v>0.39798107739999999</c:v>
                </c:pt>
                <c:pt idx="161">
                  <c:v>0.39849480990000002</c:v>
                </c:pt>
                <c:pt idx="162">
                  <c:v>0.40019056200000003</c:v>
                </c:pt>
                <c:pt idx="163">
                  <c:v>0.39475247260000002</c:v>
                </c:pt>
                <c:pt idx="164">
                  <c:v>0.40229591730000003</c:v>
                </c:pt>
                <c:pt idx="165">
                  <c:v>0.41103252769999998</c:v>
                </c:pt>
                <c:pt idx="166">
                  <c:v>0.38696569199999997</c:v>
                </c:pt>
                <c:pt idx="167">
                  <c:v>0.39892268180000001</c:v>
                </c:pt>
                <c:pt idx="168">
                  <c:v>0.40458664300000002</c:v>
                </c:pt>
                <c:pt idx="169">
                  <c:v>0.41048166159999999</c:v>
                </c:pt>
                <c:pt idx="170">
                  <c:v>0.39995458719999999</c:v>
                </c:pt>
                <c:pt idx="171">
                  <c:v>0.40124806759999998</c:v>
                </c:pt>
                <c:pt idx="172">
                  <c:v>0.40389868620000002</c:v>
                </c:pt>
                <c:pt idx="173">
                  <c:v>0.413589865</c:v>
                </c:pt>
                <c:pt idx="174">
                  <c:v>0.41174909469999998</c:v>
                </c:pt>
                <c:pt idx="175">
                  <c:v>0.41113588210000002</c:v>
                </c:pt>
                <c:pt idx="176">
                  <c:v>0.40964931249999997</c:v>
                </c:pt>
                <c:pt idx="177">
                  <c:v>0.41069069499999999</c:v>
                </c:pt>
                <c:pt idx="178">
                  <c:v>0.40804985170000002</c:v>
                </c:pt>
                <c:pt idx="179">
                  <c:v>0.41060879830000002</c:v>
                </c:pt>
                <c:pt idx="180">
                  <c:v>0.40525016190000002</c:v>
                </c:pt>
                <c:pt idx="181">
                  <c:v>0.41656830909999998</c:v>
                </c:pt>
                <c:pt idx="182">
                  <c:v>0.40686640140000002</c:v>
                </c:pt>
                <c:pt idx="183">
                  <c:v>0.40646997089999998</c:v>
                </c:pt>
                <c:pt idx="184">
                  <c:v>0.4079279006</c:v>
                </c:pt>
                <c:pt idx="185">
                  <c:v>0.4092735052</c:v>
                </c:pt>
                <c:pt idx="186">
                  <c:v>0.40471735599999997</c:v>
                </c:pt>
                <c:pt idx="187">
                  <c:v>0.4129559398</c:v>
                </c:pt>
                <c:pt idx="188">
                  <c:v>0.41131600740000002</c:v>
                </c:pt>
                <c:pt idx="189">
                  <c:v>0.41156199570000002</c:v>
                </c:pt>
                <c:pt idx="190">
                  <c:v>0.40537318589999999</c:v>
                </c:pt>
                <c:pt idx="191">
                  <c:v>0.41109907629999998</c:v>
                </c:pt>
                <c:pt idx="192">
                  <c:v>0.40955278280000001</c:v>
                </c:pt>
                <c:pt idx="193">
                  <c:v>0.40930280089999999</c:v>
                </c:pt>
                <c:pt idx="194">
                  <c:v>0.4134874046</c:v>
                </c:pt>
                <c:pt idx="195">
                  <c:v>0.41049239040000002</c:v>
                </c:pt>
                <c:pt idx="196">
                  <c:v>0.41262578960000001</c:v>
                </c:pt>
                <c:pt idx="197">
                  <c:v>0.41011664269999998</c:v>
                </c:pt>
                <c:pt idx="198">
                  <c:v>0.41039752959999998</c:v>
                </c:pt>
                <c:pt idx="199">
                  <c:v>0.40921533110000002</c:v>
                </c:pt>
                <c:pt idx="200">
                  <c:v>0.40980762240000002</c:v>
                </c:pt>
                <c:pt idx="201">
                  <c:v>0.4150761664</c:v>
                </c:pt>
                <c:pt idx="202">
                  <c:v>0.41101589799999999</c:v>
                </c:pt>
                <c:pt idx="203">
                  <c:v>0.41077101230000002</c:v>
                </c:pt>
                <c:pt idx="204">
                  <c:v>0.41439622640000001</c:v>
                </c:pt>
                <c:pt idx="205">
                  <c:v>0.4129090607</c:v>
                </c:pt>
                <c:pt idx="206">
                  <c:v>0.4119364023</c:v>
                </c:pt>
                <c:pt idx="207">
                  <c:v>0.4121765792</c:v>
                </c:pt>
                <c:pt idx="208">
                  <c:v>0.41408330199999999</c:v>
                </c:pt>
                <c:pt idx="209">
                  <c:v>0.41095077990000001</c:v>
                </c:pt>
                <c:pt idx="210">
                  <c:v>0.41685575250000001</c:v>
                </c:pt>
                <c:pt idx="211">
                  <c:v>0.4141783416</c:v>
                </c:pt>
                <c:pt idx="212">
                  <c:v>0.4143356681</c:v>
                </c:pt>
                <c:pt idx="213">
                  <c:v>0.4137539268</c:v>
                </c:pt>
                <c:pt idx="214">
                  <c:v>0.41804829240000002</c:v>
                </c:pt>
                <c:pt idx="215">
                  <c:v>0.41517105700000001</c:v>
                </c:pt>
                <c:pt idx="216">
                  <c:v>0.41415807599999999</c:v>
                </c:pt>
                <c:pt idx="217">
                  <c:v>0.41602566839999999</c:v>
                </c:pt>
                <c:pt idx="218">
                  <c:v>0.40647593139999999</c:v>
                </c:pt>
                <c:pt idx="219">
                  <c:v>0.41470700500000002</c:v>
                </c:pt>
                <c:pt idx="220">
                  <c:v>0.41184315090000001</c:v>
                </c:pt>
                <c:pt idx="221">
                  <c:v>0.41217729450000001</c:v>
                </c:pt>
                <c:pt idx="222">
                  <c:v>0.4073055089</c:v>
                </c:pt>
                <c:pt idx="223">
                  <c:v>0.41019764539999998</c:v>
                </c:pt>
                <c:pt idx="224">
                  <c:v>0.41086393589999998</c:v>
                </c:pt>
                <c:pt idx="225">
                  <c:v>0.41010579470000003</c:v>
                </c:pt>
                <c:pt idx="226">
                  <c:v>0.40793475509999999</c:v>
                </c:pt>
                <c:pt idx="227">
                  <c:v>0.41117230059999998</c:v>
                </c:pt>
                <c:pt idx="228">
                  <c:v>0.40773823860000002</c:v>
                </c:pt>
                <c:pt idx="229">
                  <c:v>0.40726509690000001</c:v>
                </c:pt>
                <c:pt idx="230">
                  <c:v>0.40548279879999999</c:v>
                </c:pt>
                <c:pt idx="231">
                  <c:v>0.39893451330000002</c:v>
                </c:pt>
                <c:pt idx="232">
                  <c:v>0.40226465459999999</c:v>
                </c:pt>
                <c:pt idx="233">
                  <c:v>0.4083485603</c:v>
                </c:pt>
                <c:pt idx="234">
                  <c:v>0.40562936659999999</c:v>
                </c:pt>
                <c:pt idx="235">
                  <c:v>0.40154460069999998</c:v>
                </c:pt>
                <c:pt idx="236">
                  <c:v>0.40279632809999999</c:v>
                </c:pt>
                <c:pt idx="237">
                  <c:v>0.4013649225</c:v>
                </c:pt>
                <c:pt idx="238">
                  <c:v>0.4001964033</c:v>
                </c:pt>
                <c:pt idx="239">
                  <c:v>0.40483433009999997</c:v>
                </c:pt>
                <c:pt idx="240">
                  <c:v>0.40260893110000001</c:v>
                </c:pt>
                <c:pt idx="241">
                  <c:v>0.40414309500000001</c:v>
                </c:pt>
                <c:pt idx="242">
                  <c:v>0.403188616</c:v>
                </c:pt>
                <c:pt idx="243">
                  <c:v>0.40581581</c:v>
                </c:pt>
                <c:pt idx="244">
                  <c:v>0.39910843969999998</c:v>
                </c:pt>
                <c:pt idx="245">
                  <c:v>0.40239992740000002</c:v>
                </c:pt>
                <c:pt idx="246">
                  <c:v>0.40360301729999998</c:v>
                </c:pt>
                <c:pt idx="247">
                  <c:v>0.40187889339999999</c:v>
                </c:pt>
                <c:pt idx="248">
                  <c:v>0.40052273869999999</c:v>
                </c:pt>
                <c:pt idx="249">
                  <c:v>0.4061607122</c:v>
                </c:pt>
                <c:pt idx="250">
                  <c:v>0.4030057192</c:v>
                </c:pt>
                <c:pt idx="251">
                  <c:v>0.40061312910000002</c:v>
                </c:pt>
                <c:pt idx="252">
                  <c:v>0.39780324700000003</c:v>
                </c:pt>
                <c:pt idx="253">
                  <c:v>0.39818614720000001</c:v>
                </c:pt>
                <c:pt idx="254">
                  <c:v>0.40060257910000002</c:v>
                </c:pt>
                <c:pt idx="255">
                  <c:v>0.39934897419999998</c:v>
                </c:pt>
                <c:pt idx="256">
                  <c:v>0.40077501539999999</c:v>
                </c:pt>
                <c:pt idx="257">
                  <c:v>0.40015083550000002</c:v>
                </c:pt>
                <c:pt idx="258">
                  <c:v>0.39830052849999997</c:v>
                </c:pt>
                <c:pt idx="259">
                  <c:v>0.39703041319999999</c:v>
                </c:pt>
                <c:pt idx="260">
                  <c:v>0.39699250460000002</c:v>
                </c:pt>
                <c:pt idx="261">
                  <c:v>0.39876255389999998</c:v>
                </c:pt>
                <c:pt idx="262">
                  <c:v>0.39218220110000002</c:v>
                </c:pt>
                <c:pt idx="263">
                  <c:v>0.39502376319999999</c:v>
                </c:pt>
                <c:pt idx="264">
                  <c:v>0.39484524729999998</c:v>
                </c:pt>
                <c:pt idx="265">
                  <c:v>0.39348796009999998</c:v>
                </c:pt>
                <c:pt idx="266">
                  <c:v>0.3907491267</c:v>
                </c:pt>
                <c:pt idx="267">
                  <c:v>0.391318053</c:v>
                </c:pt>
                <c:pt idx="268">
                  <c:v>0.38976943489999999</c:v>
                </c:pt>
                <c:pt idx="269">
                  <c:v>0.39118719099999999</c:v>
                </c:pt>
                <c:pt idx="270">
                  <c:v>0.38889488579999998</c:v>
                </c:pt>
                <c:pt idx="271">
                  <c:v>0.38774064180000001</c:v>
                </c:pt>
                <c:pt idx="272">
                  <c:v>0.38947272300000002</c:v>
                </c:pt>
                <c:pt idx="273">
                  <c:v>0.38640442489999999</c:v>
                </c:pt>
                <c:pt idx="274">
                  <c:v>0.3870361745</c:v>
                </c:pt>
                <c:pt idx="275">
                  <c:v>0.38788771630000002</c:v>
                </c:pt>
                <c:pt idx="276">
                  <c:v>0.39042976499999998</c:v>
                </c:pt>
                <c:pt idx="277">
                  <c:v>0.38162243369999999</c:v>
                </c:pt>
                <c:pt idx="278">
                  <c:v>0.38240432740000002</c:v>
                </c:pt>
                <c:pt idx="279">
                  <c:v>0.38355630639999999</c:v>
                </c:pt>
                <c:pt idx="280">
                  <c:v>0.38327839969999999</c:v>
                </c:pt>
                <c:pt idx="281">
                  <c:v>0.38414877650000001</c:v>
                </c:pt>
                <c:pt idx="282">
                  <c:v>0.3821282983</c:v>
                </c:pt>
                <c:pt idx="283">
                  <c:v>0.37914696339999998</c:v>
                </c:pt>
                <c:pt idx="284">
                  <c:v>0.38021358849999998</c:v>
                </c:pt>
                <c:pt idx="285">
                  <c:v>0.3782607019</c:v>
                </c:pt>
                <c:pt idx="286">
                  <c:v>0.37867030499999998</c:v>
                </c:pt>
                <c:pt idx="287">
                  <c:v>0.3780302405</c:v>
                </c:pt>
                <c:pt idx="288">
                  <c:v>0.37645396590000002</c:v>
                </c:pt>
                <c:pt idx="289">
                  <c:v>0.37603867050000001</c:v>
                </c:pt>
                <c:pt idx="290">
                  <c:v>0.37354639169999998</c:v>
                </c:pt>
                <c:pt idx="291">
                  <c:v>0.37440520519999998</c:v>
                </c:pt>
                <c:pt idx="292">
                  <c:v>0.37295278910000002</c:v>
                </c:pt>
                <c:pt idx="293">
                  <c:v>0.37560364600000001</c:v>
                </c:pt>
                <c:pt idx="294">
                  <c:v>0.37297824029999999</c:v>
                </c:pt>
                <c:pt idx="295">
                  <c:v>0.3758667409</c:v>
                </c:pt>
                <c:pt idx="296">
                  <c:v>0.3722738028</c:v>
                </c:pt>
                <c:pt idx="297">
                  <c:v>0.36942961810000002</c:v>
                </c:pt>
                <c:pt idx="298">
                  <c:v>0.36829984189999998</c:v>
                </c:pt>
                <c:pt idx="299">
                  <c:v>0.36234793069999999</c:v>
                </c:pt>
                <c:pt idx="300">
                  <c:v>0.3664780259</c:v>
                </c:pt>
                <c:pt idx="301">
                  <c:v>0.3632908165</c:v>
                </c:pt>
                <c:pt idx="302">
                  <c:v>0.36204585430000003</c:v>
                </c:pt>
                <c:pt idx="303">
                  <c:v>0.36520645019999998</c:v>
                </c:pt>
                <c:pt idx="304">
                  <c:v>0.3643312454</c:v>
                </c:pt>
                <c:pt idx="305">
                  <c:v>0.36276140810000002</c:v>
                </c:pt>
                <c:pt idx="306">
                  <c:v>0.36552202700000003</c:v>
                </c:pt>
                <c:pt idx="307">
                  <c:v>0.36119523640000001</c:v>
                </c:pt>
                <c:pt idx="308">
                  <c:v>0.36170768739999998</c:v>
                </c:pt>
                <c:pt idx="309">
                  <c:v>0.36168223620000001</c:v>
                </c:pt>
                <c:pt idx="310">
                  <c:v>0.36006355289999997</c:v>
                </c:pt>
                <c:pt idx="311">
                  <c:v>0.3564053774</c:v>
                </c:pt>
                <c:pt idx="312">
                  <c:v>0.35878863929999999</c:v>
                </c:pt>
                <c:pt idx="313">
                  <c:v>0.3574292362</c:v>
                </c:pt>
                <c:pt idx="314">
                  <c:v>0.35799309610000002</c:v>
                </c:pt>
                <c:pt idx="315">
                  <c:v>0.35590645669999998</c:v>
                </c:pt>
                <c:pt idx="316">
                  <c:v>0.3552059233</c:v>
                </c:pt>
                <c:pt idx="317">
                  <c:v>0.3576095104</c:v>
                </c:pt>
                <c:pt idx="318">
                  <c:v>0.35716277359999998</c:v>
                </c:pt>
                <c:pt idx="319">
                  <c:v>0.35594812040000001</c:v>
                </c:pt>
                <c:pt idx="320">
                  <c:v>0.35437130929999999</c:v>
                </c:pt>
                <c:pt idx="321">
                  <c:v>0.3548343182</c:v>
                </c:pt>
                <c:pt idx="322">
                  <c:v>0.35446780919999998</c:v>
                </c:pt>
                <c:pt idx="323">
                  <c:v>0.3529832363</c:v>
                </c:pt>
                <c:pt idx="324">
                  <c:v>0.3550674915</c:v>
                </c:pt>
                <c:pt idx="325">
                  <c:v>0.34823217989999999</c:v>
                </c:pt>
                <c:pt idx="326">
                  <c:v>0.35369539259999999</c:v>
                </c:pt>
                <c:pt idx="327">
                  <c:v>0.34886103870000001</c:v>
                </c:pt>
                <c:pt idx="328">
                  <c:v>0.35384258629999998</c:v>
                </c:pt>
                <c:pt idx="329">
                  <c:v>0.35215651990000002</c:v>
                </c:pt>
                <c:pt idx="330">
                  <c:v>0.34816518429999999</c:v>
                </c:pt>
                <c:pt idx="331">
                  <c:v>0.34613007309999999</c:v>
                </c:pt>
                <c:pt idx="332">
                  <c:v>0.34972923989999999</c:v>
                </c:pt>
                <c:pt idx="333">
                  <c:v>0.34879529479999999</c:v>
                </c:pt>
                <c:pt idx="334">
                  <c:v>0.34560900929999999</c:v>
                </c:pt>
                <c:pt idx="335">
                  <c:v>0.3491586149</c:v>
                </c:pt>
                <c:pt idx="336">
                  <c:v>0.34539741280000003</c:v>
                </c:pt>
                <c:pt idx="337">
                  <c:v>0.34477958079999999</c:v>
                </c:pt>
                <c:pt idx="338">
                  <c:v>0.34561607239999997</c:v>
                </c:pt>
                <c:pt idx="339">
                  <c:v>0.34685012700000001</c:v>
                </c:pt>
                <c:pt idx="340">
                  <c:v>0.34405004979999998</c:v>
                </c:pt>
                <c:pt idx="341">
                  <c:v>0.34230580929999999</c:v>
                </c:pt>
                <c:pt idx="342">
                  <c:v>0.3443957567</c:v>
                </c:pt>
                <c:pt idx="343">
                  <c:v>0.34208816289999999</c:v>
                </c:pt>
                <c:pt idx="344">
                  <c:v>0.3456910849</c:v>
                </c:pt>
                <c:pt idx="345">
                  <c:v>0.34165835379999998</c:v>
                </c:pt>
                <c:pt idx="346">
                  <c:v>0.3399912417</c:v>
                </c:pt>
                <c:pt idx="347">
                  <c:v>0.34300670030000002</c:v>
                </c:pt>
                <c:pt idx="348">
                  <c:v>0.34175181389999998</c:v>
                </c:pt>
                <c:pt idx="349">
                  <c:v>0.34014344219999998</c:v>
                </c:pt>
                <c:pt idx="350">
                  <c:v>0.33918648959999997</c:v>
                </c:pt>
                <c:pt idx="351">
                  <c:v>0.33819422129999999</c:v>
                </c:pt>
                <c:pt idx="352">
                  <c:v>0.33762225509999999</c:v>
                </c:pt>
                <c:pt idx="353">
                  <c:v>0.33969485760000001</c:v>
                </c:pt>
                <c:pt idx="354">
                  <c:v>0.34071701770000001</c:v>
                </c:pt>
                <c:pt idx="355">
                  <c:v>0.33525890110000001</c:v>
                </c:pt>
                <c:pt idx="356">
                  <c:v>0.33538106080000002</c:v>
                </c:pt>
                <c:pt idx="357">
                  <c:v>0.33753812309999998</c:v>
                </c:pt>
                <c:pt idx="358">
                  <c:v>0.33553406600000002</c:v>
                </c:pt>
                <c:pt idx="359">
                  <c:v>0.33719190960000001</c:v>
                </c:pt>
                <c:pt idx="360">
                  <c:v>0.33387687799999999</c:v>
                </c:pt>
                <c:pt idx="361">
                  <c:v>0.33443453909999998</c:v>
                </c:pt>
                <c:pt idx="362">
                  <c:v>0.33386296030000001</c:v>
                </c:pt>
                <c:pt idx="363">
                  <c:v>0.33203405139999997</c:v>
                </c:pt>
                <c:pt idx="364">
                  <c:v>0.33312472700000001</c:v>
                </c:pt>
                <c:pt idx="365">
                  <c:v>0.3295813501</c:v>
                </c:pt>
                <c:pt idx="366">
                  <c:v>0.33061686159999998</c:v>
                </c:pt>
                <c:pt idx="367">
                  <c:v>0.33311143519999997</c:v>
                </c:pt>
                <c:pt idx="368">
                  <c:v>0.3317528367</c:v>
                </c:pt>
                <c:pt idx="369">
                  <c:v>0.33052995800000001</c:v>
                </c:pt>
                <c:pt idx="370">
                  <c:v>0.3286198676</c:v>
                </c:pt>
                <c:pt idx="371">
                  <c:v>0.33257359269999998</c:v>
                </c:pt>
                <c:pt idx="372">
                  <c:v>0.33070832490000002</c:v>
                </c:pt>
                <c:pt idx="373">
                  <c:v>0.33044815059999999</c:v>
                </c:pt>
                <c:pt idx="374">
                  <c:v>0.32976552840000001</c:v>
                </c:pt>
                <c:pt idx="375">
                  <c:v>0.32690000530000002</c:v>
                </c:pt>
                <c:pt idx="376">
                  <c:v>0.32413402200000002</c:v>
                </c:pt>
                <c:pt idx="377">
                  <c:v>0.32459604739999998</c:v>
                </c:pt>
                <c:pt idx="378">
                  <c:v>0.32757338879999998</c:v>
                </c:pt>
                <c:pt idx="379">
                  <c:v>0.32796654110000001</c:v>
                </c:pt>
                <c:pt idx="380">
                  <c:v>0.32494789359999998</c:v>
                </c:pt>
                <c:pt idx="381">
                  <c:v>0.32696187500000001</c:v>
                </c:pt>
                <c:pt idx="382">
                  <c:v>0.32416459920000001</c:v>
                </c:pt>
                <c:pt idx="383">
                  <c:v>0.32405737039999999</c:v>
                </c:pt>
                <c:pt idx="384">
                  <c:v>0.32458484170000002</c:v>
                </c:pt>
                <c:pt idx="385">
                  <c:v>0.32644906639999999</c:v>
                </c:pt>
                <c:pt idx="386">
                  <c:v>0.32488310339999998</c:v>
                </c:pt>
                <c:pt idx="387">
                  <c:v>0.3245282471</c:v>
                </c:pt>
                <c:pt idx="388">
                  <c:v>0.32813677190000001</c:v>
                </c:pt>
                <c:pt idx="389">
                  <c:v>0.32776463030000003</c:v>
                </c:pt>
                <c:pt idx="390">
                  <c:v>0.33124995229999998</c:v>
                </c:pt>
                <c:pt idx="391">
                  <c:v>0.3331858218</c:v>
                </c:pt>
                <c:pt idx="392">
                  <c:v>0.33372321719999998</c:v>
                </c:pt>
                <c:pt idx="393">
                  <c:v>0.33740547300000001</c:v>
                </c:pt>
                <c:pt idx="394">
                  <c:v>0.34320735930000001</c:v>
                </c:pt>
                <c:pt idx="395">
                  <c:v>0.34430941939999998</c:v>
                </c:pt>
                <c:pt idx="396">
                  <c:v>0.35523915290000002</c:v>
                </c:pt>
                <c:pt idx="397">
                  <c:v>0.35704445839999999</c:v>
                </c:pt>
                <c:pt idx="398">
                  <c:v>0.37151581049999999</c:v>
                </c:pt>
                <c:pt idx="399">
                  <c:v>0.37690374259999998</c:v>
                </c:pt>
                <c:pt idx="400">
                  <c:v>0.38460841769999998</c:v>
                </c:pt>
                <c:pt idx="401">
                  <c:v>0.39736080169999999</c:v>
                </c:pt>
                <c:pt idx="402">
                  <c:v>0.4052163064</c:v>
                </c:pt>
                <c:pt idx="403">
                  <c:v>0.41381987930000003</c:v>
                </c:pt>
                <c:pt idx="404">
                  <c:v>0.43273496630000002</c:v>
                </c:pt>
                <c:pt idx="405">
                  <c:v>0.44657060500000001</c:v>
                </c:pt>
                <c:pt idx="406">
                  <c:v>0.46141645310000001</c:v>
                </c:pt>
                <c:pt idx="407">
                  <c:v>0.47380328179999998</c:v>
                </c:pt>
                <c:pt idx="408">
                  <c:v>0.48642918470000002</c:v>
                </c:pt>
                <c:pt idx="409">
                  <c:v>0.50503951309999995</c:v>
                </c:pt>
                <c:pt idx="410">
                  <c:v>0.52027708289999997</c:v>
                </c:pt>
                <c:pt idx="411">
                  <c:v>0.53172123429999996</c:v>
                </c:pt>
                <c:pt idx="412">
                  <c:v>0.55716556309999998</c:v>
                </c:pt>
                <c:pt idx="413">
                  <c:v>0.56654465200000004</c:v>
                </c:pt>
                <c:pt idx="414">
                  <c:v>0.58374571799999997</c:v>
                </c:pt>
                <c:pt idx="415">
                  <c:v>0.59655100110000003</c:v>
                </c:pt>
                <c:pt idx="416">
                  <c:v>0.61211353540000002</c:v>
                </c:pt>
                <c:pt idx="417">
                  <c:v>0.6312229037</c:v>
                </c:pt>
                <c:pt idx="418">
                  <c:v>0.65073144439999997</c:v>
                </c:pt>
                <c:pt idx="419">
                  <c:v>0.65476280450000002</c:v>
                </c:pt>
                <c:pt idx="420">
                  <c:v>0.67300200460000004</c:v>
                </c:pt>
                <c:pt idx="421">
                  <c:v>0.68205457930000002</c:v>
                </c:pt>
                <c:pt idx="422">
                  <c:v>0.69934928419999998</c:v>
                </c:pt>
                <c:pt idx="423">
                  <c:v>0.71715837719999997</c:v>
                </c:pt>
                <c:pt idx="424">
                  <c:v>0.73913264270000001</c:v>
                </c:pt>
                <c:pt idx="425">
                  <c:v>0.73002362249999997</c:v>
                </c:pt>
                <c:pt idx="426">
                  <c:v>0.761536777</c:v>
                </c:pt>
                <c:pt idx="427">
                  <c:v>0.77397727969999996</c:v>
                </c:pt>
                <c:pt idx="428">
                  <c:v>0.78582817319999998</c:v>
                </c:pt>
                <c:pt idx="429">
                  <c:v>0.81881678099999999</c:v>
                </c:pt>
                <c:pt idx="430">
                  <c:v>0.80202299359999996</c:v>
                </c:pt>
                <c:pt idx="431">
                  <c:v>0.82018864150000004</c:v>
                </c:pt>
                <c:pt idx="432">
                  <c:v>0.88269656900000004</c:v>
                </c:pt>
                <c:pt idx="433">
                  <c:v>0.84877777099999996</c:v>
                </c:pt>
                <c:pt idx="434">
                  <c:v>0.88620102410000001</c:v>
                </c:pt>
                <c:pt idx="435">
                  <c:v>0.89868521690000003</c:v>
                </c:pt>
                <c:pt idx="436">
                  <c:v>0.9143869281</c:v>
                </c:pt>
                <c:pt idx="437">
                  <c:v>0.94219940899999999</c:v>
                </c:pt>
                <c:pt idx="438">
                  <c:v>0.97006958720000003</c:v>
                </c:pt>
                <c:pt idx="439">
                  <c:v>0.96466171739999995</c:v>
                </c:pt>
                <c:pt idx="440">
                  <c:v>0.96996086839999995</c:v>
                </c:pt>
                <c:pt idx="441">
                  <c:v>0.99747723340000005</c:v>
                </c:pt>
                <c:pt idx="442">
                  <c:v>1.0403956169999999</c:v>
                </c:pt>
                <c:pt idx="443">
                  <c:v>1.0598254199999999</c:v>
                </c:pt>
                <c:pt idx="444">
                  <c:v>1.0839188099999999</c:v>
                </c:pt>
                <c:pt idx="445">
                  <c:v>1.095586181</c:v>
                </c:pt>
                <c:pt idx="446">
                  <c:v>1.117279291</c:v>
                </c:pt>
                <c:pt idx="447">
                  <c:v>1.097171068</c:v>
                </c:pt>
                <c:pt idx="448">
                  <c:v>1.101608634</c:v>
                </c:pt>
                <c:pt idx="449">
                  <c:v>1.1472976210000001</c:v>
                </c:pt>
                <c:pt idx="450">
                  <c:v>1.1712367530000001</c:v>
                </c:pt>
                <c:pt idx="451">
                  <c:v>1.1672189239999999</c:v>
                </c:pt>
                <c:pt idx="452">
                  <c:v>1.152225018</c:v>
                </c:pt>
                <c:pt idx="453">
                  <c:v>1.181473255</c:v>
                </c:pt>
                <c:pt idx="454">
                  <c:v>1.1946028470000001</c:v>
                </c:pt>
                <c:pt idx="455">
                  <c:v>1.2023545499999999</c:v>
                </c:pt>
                <c:pt idx="456">
                  <c:v>1.171781301</c:v>
                </c:pt>
                <c:pt idx="457">
                  <c:v>1.2692569490000001</c:v>
                </c:pt>
                <c:pt idx="458">
                  <c:v>1.293819547</c:v>
                </c:pt>
                <c:pt idx="459">
                  <c:v>1.24203825</c:v>
                </c:pt>
                <c:pt idx="460">
                  <c:v>1.2827843430000001</c:v>
                </c:pt>
                <c:pt idx="461">
                  <c:v>1.296228409</c:v>
                </c:pt>
                <c:pt idx="462">
                  <c:v>1.218739271</c:v>
                </c:pt>
                <c:pt idx="463">
                  <c:v>1.36568439</c:v>
                </c:pt>
                <c:pt idx="464">
                  <c:v>1.356400847</c:v>
                </c:pt>
                <c:pt idx="465">
                  <c:v>1.315975428</c:v>
                </c:pt>
                <c:pt idx="466">
                  <c:v>1.3676187989999999</c:v>
                </c:pt>
                <c:pt idx="467">
                  <c:v>1.3901141880000001</c:v>
                </c:pt>
                <c:pt idx="468">
                  <c:v>1.397405386</c:v>
                </c:pt>
                <c:pt idx="469">
                  <c:v>1.5177768469999999</c:v>
                </c:pt>
                <c:pt idx="470">
                  <c:v>1.505208492</c:v>
                </c:pt>
                <c:pt idx="471">
                  <c:v>1.4246431589999999</c:v>
                </c:pt>
                <c:pt idx="472">
                  <c:v>1.5533255340000001</c:v>
                </c:pt>
                <c:pt idx="473">
                  <c:v>1.5859357119999999</c:v>
                </c:pt>
                <c:pt idx="474">
                  <c:v>1.504309297</c:v>
                </c:pt>
                <c:pt idx="475">
                  <c:v>1.459934831</c:v>
                </c:pt>
                <c:pt idx="476">
                  <c:v>1.563487053</c:v>
                </c:pt>
                <c:pt idx="477">
                  <c:v>1.533427715</c:v>
                </c:pt>
                <c:pt idx="478">
                  <c:v>1.404648066</c:v>
                </c:pt>
                <c:pt idx="479">
                  <c:v>1.48458457</c:v>
                </c:pt>
                <c:pt idx="480">
                  <c:v>1.5832471850000001</c:v>
                </c:pt>
                <c:pt idx="481">
                  <c:v>1.5873234270000001</c:v>
                </c:pt>
                <c:pt idx="482">
                  <c:v>1.5146814580000001</c:v>
                </c:pt>
                <c:pt idx="483">
                  <c:v>1.6586631540000001</c:v>
                </c:pt>
                <c:pt idx="484">
                  <c:v>1.487825513</c:v>
                </c:pt>
                <c:pt idx="485">
                  <c:v>1.5595726969999999</c:v>
                </c:pt>
                <c:pt idx="486">
                  <c:v>1.4677132369999999</c:v>
                </c:pt>
                <c:pt idx="487">
                  <c:v>1.5030487779999999</c:v>
                </c:pt>
                <c:pt idx="488">
                  <c:v>1.623287916</c:v>
                </c:pt>
                <c:pt idx="489">
                  <c:v>1.5694006680000001</c:v>
                </c:pt>
                <c:pt idx="490">
                  <c:v>1.608802557</c:v>
                </c:pt>
                <c:pt idx="491">
                  <c:v>1.603762031</c:v>
                </c:pt>
                <c:pt idx="492">
                  <c:v>1.5406649109999999</c:v>
                </c:pt>
                <c:pt idx="493">
                  <c:v>1.5027769799999999</c:v>
                </c:pt>
                <c:pt idx="494">
                  <c:v>1.5496909619999999</c:v>
                </c:pt>
                <c:pt idx="495">
                  <c:v>1.7353811260000001</c:v>
                </c:pt>
                <c:pt idx="496">
                  <c:v>1.6061545610000001</c:v>
                </c:pt>
                <c:pt idx="497">
                  <c:v>1.513432026</c:v>
                </c:pt>
                <c:pt idx="498">
                  <c:v>1.6134774679999999</c:v>
                </c:pt>
                <c:pt idx="499">
                  <c:v>1.5758916140000001</c:v>
                </c:pt>
                <c:pt idx="500">
                  <c:v>1.5892548559999999</c:v>
                </c:pt>
                <c:pt idx="501">
                  <c:v>1.5374847650000001</c:v>
                </c:pt>
                <c:pt idx="502">
                  <c:v>1.572262764</c:v>
                </c:pt>
                <c:pt idx="503">
                  <c:v>1.5835318570000001</c:v>
                </c:pt>
                <c:pt idx="504">
                  <c:v>1.543900013</c:v>
                </c:pt>
                <c:pt idx="505">
                  <c:v>1.5581322909999999</c:v>
                </c:pt>
                <c:pt idx="506">
                  <c:v>1.5129039289999999</c:v>
                </c:pt>
                <c:pt idx="507">
                  <c:v>1.561173916</c:v>
                </c:pt>
                <c:pt idx="508">
                  <c:v>1.5936909909999999</c:v>
                </c:pt>
                <c:pt idx="509">
                  <c:v>1.542905331</c:v>
                </c:pt>
                <c:pt idx="510">
                  <c:v>1.61039865</c:v>
                </c:pt>
                <c:pt idx="511">
                  <c:v>1.553738713</c:v>
                </c:pt>
                <c:pt idx="512">
                  <c:v>1.509410143</c:v>
                </c:pt>
                <c:pt idx="513">
                  <c:v>1.598920822</c:v>
                </c:pt>
                <c:pt idx="514">
                  <c:v>1.6281136270000001</c:v>
                </c:pt>
                <c:pt idx="515">
                  <c:v>1.5844563250000001</c:v>
                </c:pt>
                <c:pt idx="516">
                  <c:v>1.579909325</c:v>
                </c:pt>
                <c:pt idx="517">
                  <c:v>1.5509085659999999</c:v>
                </c:pt>
                <c:pt idx="518">
                  <c:v>1.6084837910000001</c:v>
                </c:pt>
                <c:pt idx="519">
                  <c:v>1.6481652259999999</c:v>
                </c:pt>
                <c:pt idx="520">
                  <c:v>1.7126632930000001</c:v>
                </c:pt>
                <c:pt idx="521">
                  <c:v>1.5437633989999999</c:v>
                </c:pt>
                <c:pt idx="522">
                  <c:v>1.5934759380000001</c:v>
                </c:pt>
                <c:pt idx="523">
                  <c:v>1.6042326689999999</c:v>
                </c:pt>
                <c:pt idx="524">
                  <c:v>1.648529768</c:v>
                </c:pt>
                <c:pt idx="525">
                  <c:v>1.6845537420000001</c:v>
                </c:pt>
                <c:pt idx="526">
                  <c:v>1.619190812</c:v>
                </c:pt>
                <c:pt idx="527">
                  <c:v>1.5423115489999999</c:v>
                </c:pt>
                <c:pt idx="528">
                  <c:v>1.5642133949999999</c:v>
                </c:pt>
                <c:pt idx="529">
                  <c:v>1.5913217070000001</c:v>
                </c:pt>
                <c:pt idx="530">
                  <c:v>1.554766297</c:v>
                </c:pt>
                <c:pt idx="531">
                  <c:v>1.5937464240000001</c:v>
                </c:pt>
                <c:pt idx="532">
                  <c:v>1.5796579120000001</c:v>
                </c:pt>
                <c:pt idx="533">
                  <c:v>1.592894316</c:v>
                </c:pt>
                <c:pt idx="534">
                  <c:v>1.6695040459999999</c:v>
                </c:pt>
                <c:pt idx="535">
                  <c:v>1.8014930490000001</c:v>
                </c:pt>
                <c:pt idx="536">
                  <c:v>1.604645133</c:v>
                </c:pt>
                <c:pt idx="537">
                  <c:v>1.6312206979999999</c:v>
                </c:pt>
                <c:pt idx="538">
                  <c:v>1.627659559</c:v>
                </c:pt>
                <c:pt idx="539">
                  <c:v>1.586266875</c:v>
                </c:pt>
                <c:pt idx="540">
                  <c:v>1.5696538689999999</c:v>
                </c:pt>
                <c:pt idx="541">
                  <c:v>1.5473254919999999</c:v>
                </c:pt>
                <c:pt idx="542">
                  <c:v>1.6704822779999999</c:v>
                </c:pt>
                <c:pt idx="543">
                  <c:v>1.633178115</c:v>
                </c:pt>
                <c:pt idx="544">
                  <c:v>1.75414753</c:v>
                </c:pt>
                <c:pt idx="545">
                  <c:v>1.695231199</c:v>
                </c:pt>
                <c:pt idx="546">
                  <c:v>1.6685841079999999</c:v>
                </c:pt>
                <c:pt idx="547">
                  <c:v>1.6305953259999999</c:v>
                </c:pt>
                <c:pt idx="548">
                  <c:v>1.579682231</c:v>
                </c:pt>
                <c:pt idx="549">
                  <c:v>1.6467722650000001</c:v>
                </c:pt>
                <c:pt idx="550">
                  <c:v>1.51616621</c:v>
                </c:pt>
                <c:pt idx="551">
                  <c:v>1.591495514</c:v>
                </c:pt>
                <c:pt idx="552">
                  <c:v>1.61157763</c:v>
                </c:pt>
                <c:pt idx="553">
                  <c:v>1.5854685310000001</c:v>
                </c:pt>
                <c:pt idx="554">
                  <c:v>1.557739258</c:v>
                </c:pt>
                <c:pt idx="555">
                  <c:v>1.743860126</c:v>
                </c:pt>
                <c:pt idx="556">
                  <c:v>1.655667663</c:v>
                </c:pt>
                <c:pt idx="557">
                  <c:v>1.5984709260000001</c:v>
                </c:pt>
                <c:pt idx="558">
                  <c:v>1.6351350549999999</c:v>
                </c:pt>
                <c:pt idx="559">
                  <c:v>1.8636136050000001</c:v>
                </c:pt>
                <c:pt idx="560">
                  <c:v>1.5904109479999999</c:v>
                </c:pt>
                <c:pt idx="561">
                  <c:v>1.643939614</c:v>
                </c:pt>
                <c:pt idx="562">
                  <c:v>1.892692804</c:v>
                </c:pt>
                <c:pt idx="563">
                  <c:v>1.82823205</c:v>
                </c:pt>
                <c:pt idx="564">
                  <c:v>1.7409154179999999</c:v>
                </c:pt>
                <c:pt idx="565">
                  <c:v>1.8237161639999999</c:v>
                </c:pt>
                <c:pt idx="566">
                  <c:v>2.0469110009999998</c:v>
                </c:pt>
                <c:pt idx="567">
                  <c:v>1.8381983040000001</c:v>
                </c:pt>
                <c:pt idx="568">
                  <c:v>10</c:v>
                </c:pt>
                <c:pt idx="569">
                  <c:v>1.486901402</c:v>
                </c:pt>
                <c:pt idx="570">
                  <c:v>1.8595685959999999</c:v>
                </c:pt>
                <c:pt idx="571">
                  <c:v>2.2270233629999998</c:v>
                </c:pt>
                <c:pt idx="572">
                  <c:v>1.6141389610000001</c:v>
                </c:pt>
                <c:pt idx="573">
                  <c:v>1.6373320819999999</c:v>
                </c:pt>
                <c:pt idx="574">
                  <c:v>1.6679577830000001</c:v>
                </c:pt>
                <c:pt idx="575">
                  <c:v>1.6328239440000001</c:v>
                </c:pt>
                <c:pt idx="576">
                  <c:v>1.622614622</c:v>
                </c:pt>
                <c:pt idx="577">
                  <c:v>1.6320348979999999</c:v>
                </c:pt>
                <c:pt idx="578">
                  <c:v>1.6227476599999999</c:v>
                </c:pt>
                <c:pt idx="579">
                  <c:v>1.6321434969999999</c:v>
                </c:pt>
                <c:pt idx="580">
                  <c:v>1.6493875979999999</c:v>
                </c:pt>
                <c:pt idx="581">
                  <c:v>1.549567819</c:v>
                </c:pt>
                <c:pt idx="582">
                  <c:v>1.5636557339999999</c:v>
                </c:pt>
                <c:pt idx="583">
                  <c:v>1.716545939</c:v>
                </c:pt>
                <c:pt idx="584">
                  <c:v>1.6233541970000001</c:v>
                </c:pt>
                <c:pt idx="585">
                  <c:v>1.712247968</c:v>
                </c:pt>
                <c:pt idx="586">
                  <c:v>1.6428499219999999</c:v>
                </c:pt>
                <c:pt idx="587">
                  <c:v>1.5369328259999999</c:v>
                </c:pt>
                <c:pt idx="588">
                  <c:v>1.6348459719999999</c:v>
                </c:pt>
                <c:pt idx="589">
                  <c:v>1.6615918869999999</c:v>
                </c:pt>
                <c:pt idx="590">
                  <c:v>1.5617170330000001</c:v>
                </c:pt>
                <c:pt idx="591">
                  <c:v>1.628876448</c:v>
                </c:pt>
                <c:pt idx="592">
                  <c:v>1.562791228</c:v>
                </c:pt>
                <c:pt idx="593">
                  <c:v>1.6875482799999999</c:v>
                </c:pt>
                <c:pt idx="594">
                  <c:v>1.60003078</c:v>
                </c:pt>
                <c:pt idx="595">
                  <c:v>1.6192036869999999</c:v>
                </c:pt>
                <c:pt idx="596">
                  <c:v>1.5546857119999999</c:v>
                </c:pt>
                <c:pt idx="597">
                  <c:v>1.633550286</c:v>
                </c:pt>
                <c:pt idx="598">
                  <c:v>1.607026815</c:v>
                </c:pt>
                <c:pt idx="599">
                  <c:v>1.4849313500000001</c:v>
                </c:pt>
                <c:pt idx="600">
                  <c:v>1.642188907</c:v>
                </c:pt>
              </c:numCache>
            </c:numRef>
          </c:yVal>
          <c:smooth val="0"/>
          <c:extLst>
            <c:ext xmlns:c16="http://schemas.microsoft.com/office/drawing/2014/chart" uri="{C3380CC4-5D6E-409C-BE32-E72D297353CC}">
              <c16:uniqueId val="{00000002-5DA5-534C-ADD7-F58940866CD2}"/>
            </c:ext>
          </c:extLst>
        </c:ser>
        <c:ser>
          <c:idx val="3"/>
          <c:order val="3"/>
          <c:spPr>
            <a:ln w="25400" cap="rnd">
              <a:solidFill>
                <a:srgbClr val="00B0F0"/>
              </a:solidFill>
              <a:round/>
            </a:ln>
            <a:effectLst/>
          </c:spPr>
          <c:marker>
            <c:symbol val="none"/>
          </c:marker>
          <c:xVal>
            <c:numRef>
              <c:f>'All samples'!$AA$3:$AA$603</c:f>
              <c:numCache>
                <c:formatCode>General</c:formatCode>
                <c:ptCount val="601"/>
                <c:pt idx="0">
                  <c:v>799.99749759999997</c:v>
                </c:pt>
                <c:pt idx="1">
                  <c:v>799.02838129999998</c:v>
                </c:pt>
                <c:pt idx="2">
                  <c:v>798.05889890000003</c:v>
                </c:pt>
                <c:pt idx="3">
                  <c:v>796.95050049999998</c:v>
                </c:pt>
                <c:pt idx="4">
                  <c:v>795.98022460000004</c:v>
                </c:pt>
                <c:pt idx="5">
                  <c:v>795.00958249999996</c:v>
                </c:pt>
                <c:pt idx="6">
                  <c:v>794.03857419999997</c:v>
                </c:pt>
                <c:pt idx="7">
                  <c:v>793.06713869999999</c:v>
                </c:pt>
                <c:pt idx="8">
                  <c:v>791.95654300000001</c:v>
                </c:pt>
                <c:pt idx="9">
                  <c:v>790.98431400000004</c:v>
                </c:pt>
                <c:pt idx="10">
                  <c:v>790.0117798</c:v>
                </c:pt>
                <c:pt idx="11">
                  <c:v>789.03881839999997</c:v>
                </c:pt>
                <c:pt idx="12">
                  <c:v>788.06549070000005</c:v>
                </c:pt>
                <c:pt idx="13">
                  <c:v>786.95269780000001</c:v>
                </c:pt>
                <c:pt idx="14">
                  <c:v>785.97857669999996</c:v>
                </c:pt>
                <c:pt idx="15">
                  <c:v>785.0040894</c:v>
                </c:pt>
                <c:pt idx="16">
                  <c:v>784.02923580000004</c:v>
                </c:pt>
                <c:pt idx="17">
                  <c:v>783.05401610000001</c:v>
                </c:pt>
                <c:pt idx="18">
                  <c:v>781.93896480000001</c:v>
                </c:pt>
                <c:pt idx="19">
                  <c:v>780.96295169999996</c:v>
                </c:pt>
                <c:pt idx="20">
                  <c:v>779.98657230000003</c:v>
                </c:pt>
                <c:pt idx="21">
                  <c:v>779.00982669999996</c:v>
                </c:pt>
                <c:pt idx="22">
                  <c:v>778.03271480000001</c:v>
                </c:pt>
                <c:pt idx="23">
                  <c:v>777.05523679999999</c:v>
                </c:pt>
                <c:pt idx="24">
                  <c:v>775.9376221</c:v>
                </c:pt>
                <c:pt idx="25">
                  <c:v>774.95935059999999</c:v>
                </c:pt>
                <c:pt idx="26">
                  <c:v>773.98071289999996</c:v>
                </c:pt>
                <c:pt idx="27">
                  <c:v>773.00170900000001</c:v>
                </c:pt>
                <c:pt idx="28">
                  <c:v>772.02233890000002</c:v>
                </c:pt>
                <c:pt idx="29">
                  <c:v>771.04260250000004</c:v>
                </c:pt>
                <c:pt idx="30">
                  <c:v>770.0625</c:v>
                </c:pt>
                <c:pt idx="31">
                  <c:v>768.94195560000003</c:v>
                </c:pt>
                <c:pt idx="32">
                  <c:v>767.9610596</c:v>
                </c:pt>
                <c:pt idx="33">
                  <c:v>766.97985840000001</c:v>
                </c:pt>
                <c:pt idx="34">
                  <c:v>765.99823000000004</c:v>
                </c:pt>
                <c:pt idx="35">
                  <c:v>765.01629639999999</c:v>
                </c:pt>
                <c:pt idx="36">
                  <c:v>764.03393549999998</c:v>
                </c:pt>
                <c:pt idx="37">
                  <c:v>763.05126949999999</c:v>
                </c:pt>
                <c:pt idx="38">
                  <c:v>762.06823729999996</c:v>
                </c:pt>
                <c:pt idx="39">
                  <c:v>760.94433590000006</c:v>
                </c:pt>
                <c:pt idx="40">
                  <c:v>759.96051030000001</c:v>
                </c:pt>
                <c:pt idx="41">
                  <c:v>758.97631839999997</c:v>
                </c:pt>
                <c:pt idx="42">
                  <c:v>757.99182129999997</c:v>
                </c:pt>
                <c:pt idx="43">
                  <c:v>757.00689699999998</c:v>
                </c:pt>
                <c:pt idx="44">
                  <c:v>756.02166750000004</c:v>
                </c:pt>
                <c:pt idx="45">
                  <c:v>755.03607179999995</c:v>
                </c:pt>
                <c:pt idx="46">
                  <c:v>754.05010990000005</c:v>
                </c:pt>
                <c:pt idx="47">
                  <c:v>753.06378170000005</c:v>
                </c:pt>
                <c:pt idx="48">
                  <c:v>751.93615720000003</c:v>
                </c:pt>
                <c:pt idx="49">
                  <c:v>750.9490356</c:v>
                </c:pt>
                <c:pt idx="50">
                  <c:v>749.96160889999999</c:v>
                </c:pt>
                <c:pt idx="51">
                  <c:v>748.97381589999998</c:v>
                </c:pt>
                <c:pt idx="52">
                  <c:v>747.98571779999997</c:v>
                </c:pt>
                <c:pt idx="53">
                  <c:v>746.99719240000002</c:v>
                </c:pt>
                <c:pt idx="54">
                  <c:v>746.00836179999999</c:v>
                </c:pt>
                <c:pt idx="55">
                  <c:v>745.01916500000004</c:v>
                </c:pt>
                <c:pt idx="56">
                  <c:v>744.02960210000003</c:v>
                </c:pt>
                <c:pt idx="57">
                  <c:v>743.03973389999999</c:v>
                </c:pt>
                <c:pt idx="58">
                  <c:v>742.04949950000002</c:v>
                </c:pt>
                <c:pt idx="59">
                  <c:v>741.05889890000003</c:v>
                </c:pt>
                <c:pt idx="60">
                  <c:v>740.06793210000001</c:v>
                </c:pt>
                <c:pt idx="61">
                  <c:v>738.93499759999997</c:v>
                </c:pt>
                <c:pt idx="62">
                  <c:v>737.94329830000004</c:v>
                </c:pt>
                <c:pt idx="63">
                  <c:v>736.95123290000004</c:v>
                </c:pt>
                <c:pt idx="64">
                  <c:v>735.95886229999996</c:v>
                </c:pt>
                <c:pt idx="65">
                  <c:v>734.96612549999998</c:v>
                </c:pt>
                <c:pt idx="66">
                  <c:v>733.97302249999996</c:v>
                </c:pt>
                <c:pt idx="67">
                  <c:v>732.97961429999998</c:v>
                </c:pt>
                <c:pt idx="68">
                  <c:v>731.98583980000001</c:v>
                </c:pt>
                <c:pt idx="69">
                  <c:v>730.99169919999997</c:v>
                </c:pt>
                <c:pt idx="70">
                  <c:v>729.99725339999998</c:v>
                </c:pt>
                <c:pt idx="71">
                  <c:v>729.00244139999995</c:v>
                </c:pt>
                <c:pt idx="72">
                  <c:v>728.00726320000001</c:v>
                </c:pt>
                <c:pt idx="73">
                  <c:v>727.0117798</c:v>
                </c:pt>
                <c:pt idx="74">
                  <c:v>726.01593019999996</c:v>
                </c:pt>
                <c:pt idx="75">
                  <c:v>725.0197144</c:v>
                </c:pt>
                <c:pt idx="76">
                  <c:v>724.02319339999997</c:v>
                </c:pt>
                <c:pt idx="77">
                  <c:v>723.02630620000002</c:v>
                </c:pt>
                <c:pt idx="78">
                  <c:v>722.0291138</c:v>
                </c:pt>
                <c:pt idx="79">
                  <c:v>721.03155519999996</c:v>
                </c:pt>
                <c:pt idx="80">
                  <c:v>720.03369139999995</c:v>
                </c:pt>
                <c:pt idx="81">
                  <c:v>719.03546140000003</c:v>
                </c:pt>
                <c:pt idx="82">
                  <c:v>718.03686519999997</c:v>
                </c:pt>
                <c:pt idx="83">
                  <c:v>717.03796390000002</c:v>
                </c:pt>
                <c:pt idx="84">
                  <c:v>716.03869629999997</c:v>
                </c:pt>
                <c:pt idx="85">
                  <c:v>715.03912349999996</c:v>
                </c:pt>
                <c:pt idx="86">
                  <c:v>714.0391846</c:v>
                </c:pt>
                <c:pt idx="87">
                  <c:v>713.0389404</c:v>
                </c:pt>
                <c:pt idx="88">
                  <c:v>712.03833010000005</c:v>
                </c:pt>
                <c:pt idx="89">
                  <c:v>711.03741460000003</c:v>
                </c:pt>
                <c:pt idx="90">
                  <c:v>710.03613280000002</c:v>
                </c:pt>
                <c:pt idx="91">
                  <c:v>709.03454590000001</c:v>
                </c:pt>
                <c:pt idx="92">
                  <c:v>708.03259279999997</c:v>
                </c:pt>
                <c:pt idx="93">
                  <c:v>707.03033449999998</c:v>
                </c:pt>
                <c:pt idx="94">
                  <c:v>706.02770999999996</c:v>
                </c:pt>
                <c:pt idx="95">
                  <c:v>705.02478029999997</c:v>
                </c:pt>
                <c:pt idx="96">
                  <c:v>704.02148439999996</c:v>
                </c:pt>
                <c:pt idx="97">
                  <c:v>703.01788329999999</c:v>
                </c:pt>
                <c:pt idx="98">
                  <c:v>702.01397710000003</c:v>
                </c:pt>
                <c:pt idx="99">
                  <c:v>701.00970459999996</c:v>
                </c:pt>
                <c:pt idx="100">
                  <c:v>700.00512700000002</c:v>
                </c:pt>
                <c:pt idx="101">
                  <c:v>699.00018309999996</c:v>
                </c:pt>
                <c:pt idx="102">
                  <c:v>697.99493410000002</c:v>
                </c:pt>
                <c:pt idx="103">
                  <c:v>696.98931879999998</c:v>
                </c:pt>
                <c:pt idx="104">
                  <c:v>695.98339840000006</c:v>
                </c:pt>
                <c:pt idx="105">
                  <c:v>694.97717290000003</c:v>
                </c:pt>
                <c:pt idx="106">
                  <c:v>693.9705811</c:v>
                </c:pt>
                <c:pt idx="107">
                  <c:v>692.96368410000002</c:v>
                </c:pt>
                <c:pt idx="108">
                  <c:v>691.95648189999997</c:v>
                </c:pt>
                <c:pt idx="109">
                  <c:v>690.94891359999997</c:v>
                </c:pt>
                <c:pt idx="110">
                  <c:v>689.94104000000004</c:v>
                </c:pt>
                <c:pt idx="111">
                  <c:v>688.93280030000005</c:v>
                </c:pt>
                <c:pt idx="112">
                  <c:v>688.06835939999996</c:v>
                </c:pt>
                <c:pt idx="113">
                  <c:v>687.05957030000002</c:v>
                </c:pt>
                <c:pt idx="114">
                  <c:v>686.05041500000004</c:v>
                </c:pt>
                <c:pt idx="115">
                  <c:v>685.04095459999996</c:v>
                </c:pt>
                <c:pt idx="116">
                  <c:v>684.03118900000004</c:v>
                </c:pt>
                <c:pt idx="117">
                  <c:v>683.02111820000005</c:v>
                </c:pt>
                <c:pt idx="118">
                  <c:v>682.01068120000002</c:v>
                </c:pt>
                <c:pt idx="119">
                  <c:v>680.99993900000004</c:v>
                </c:pt>
                <c:pt idx="120">
                  <c:v>679.98883060000003</c:v>
                </c:pt>
                <c:pt idx="121">
                  <c:v>678.97747800000002</c:v>
                </c:pt>
                <c:pt idx="122">
                  <c:v>677.96575929999995</c:v>
                </c:pt>
                <c:pt idx="123">
                  <c:v>676.95373540000003</c:v>
                </c:pt>
                <c:pt idx="124">
                  <c:v>675.94140630000004</c:v>
                </c:pt>
                <c:pt idx="125">
                  <c:v>674.92871090000006</c:v>
                </c:pt>
                <c:pt idx="126">
                  <c:v>674.06048580000004</c:v>
                </c:pt>
                <c:pt idx="127">
                  <c:v>673.04718019999996</c:v>
                </c:pt>
                <c:pt idx="128">
                  <c:v>672.03363039999999</c:v>
                </c:pt>
                <c:pt idx="129">
                  <c:v>671.0197144</c:v>
                </c:pt>
                <c:pt idx="130">
                  <c:v>670.00549320000005</c:v>
                </c:pt>
                <c:pt idx="131">
                  <c:v>668.99096680000002</c:v>
                </c:pt>
                <c:pt idx="132">
                  <c:v>667.97613530000001</c:v>
                </c:pt>
                <c:pt idx="133">
                  <c:v>666.96099849999996</c:v>
                </c:pt>
                <c:pt idx="134">
                  <c:v>665.94549559999996</c:v>
                </c:pt>
                <c:pt idx="135">
                  <c:v>664.92974849999996</c:v>
                </c:pt>
                <c:pt idx="136">
                  <c:v>664.0587769</c:v>
                </c:pt>
                <c:pt idx="137">
                  <c:v>663.04241939999997</c:v>
                </c:pt>
                <c:pt idx="138">
                  <c:v>662.02575679999995</c:v>
                </c:pt>
                <c:pt idx="139">
                  <c:v>661.00878909999994</c:v>
                </c:pt>
                <c:pt idx="140">
                  <c:v>659.99145510000005</c:v>
                </c:pt>
                <c:pt idx="141">
                  <c:v>658.97381589999998</c:v>
                </c:pt>
                <c:pt idx="142">
                  <c:v>657.95593259999998</c:v>
                </c:pt>
                <c:pt idx="143">
                  <c:v>656.93768309999996</c:v>
                </c:pt>
                <c:pt idx="144">
                  <c:v>656.0646362</c:v>
                </c:pt>
                <c:pt idx="145">
                  <c:v>655.04583739999998</c:v>
                </c:pt>
                <c:pt idx="146">
                  <c:v>654.02673340000001</c:v>
                </c:pt>
                <c:pt idx="147">
                  <c:v>653.00726320000001</c:v>
                </c:pt>
                <c:pt idx="148">
                  <c:v>651.98754880000001</c:v>
                </c:pt>
                <c:pt idx="149">
                  <c:v>650.96746829999995</c:v>
                </c:pt>
                <c:pt idx="150">
                  <c:v>649.9471436</c:v>
                </c:pt>
                <c:pt idx="151">
                  <c:v>649.07232669999996</c:v>
                </c:pt>
                <c:pt idx="152">
                  <c:v>648.05139159999999</c:v>
                </c:pt>
                <c:pt idx="153">
                  <c:v>647.03015140000002</c:v>
                </c:pt>
                <c:pt idx="154">
                  <c:v>646.00860599999999</c:v>
                </c:pt>
                <c:pt idx="155">
                  <c:v>644.98675539999999</c:v>
                </c:pt>
                <c:pt idx="156">
                  <c:v>643.96459960000004</c:v>
                </c:pt>
                <c:pt idx="157">
                  <c:v>642.94219969999995</c:v>
                </c:pt>
                <c:pt idx="158">
                  <c:v>642.06555179999998</c:v>
                </c:pt>
                <c:pt idx="159">
                  <c:v>641.04254149999997</c:v>
                </c:pt>
                <c:pt idx="160">
                  <c:v>640.01922609999997</c:v>
                </c:pt>
                <c:pt idx="161">
                  <c:v>638.99560550000001</c:v>
                </c:pt>
                <c:pt idx="162">
                  <c:v>637.97167969999998</c:v>
                </c:pt>
                <c:pt idx="163">
                  <c:v>636.94750980000003</c:v>
                </c:pt>
                <c:pt idx="164">
                  <c:v>636.06933590000006</c:v>
                </c:pt>
                <c:pt idx="165">
                  <c:v>635.04455570000005</c:v>
                </c:pt>
                <c:pt idx="166">
                  <c:v>634.0194702</c:v>
                </c:pt>
                <c:pt idx="167">
                  <c:v>632.99414060000004</c:v>
                </c:pt>
                <c:pt idx="168">
                  <c:v>631.96844480000004</c:v>
                </c:pt>
                <c:pt idx="169">
                  <c:v>630.94244379999998</c:v>
                </c:pt>
                <c:pt idx="170">
                  <c:v>630.06280519999996</c:v>
                </c:pt>
                <c:pt idx="171">
                  <c:v>629.03631589999998</c:v>
                </c:pt>
                <c:pt idx="172">
                  <c:v>628.00946039999997</c:v>
                </c:pt>
                <c:pt idx="173">
                  <c:v>626.98236080000004</c:v>
                </c:pt>
                <c:pt idx="174">
                  <c:v>625.9549561</c:v>
                </c:pt>
                <c:pt idx="175">
                  <c:v>624.92724610000005</c:v>
                </c:pt>
                <c:pt idx="176">
                  <c:v>624.04614260000005</c:v>
                </c:pt>
                <c:pt idx="177">
                  <c:v>623.01788329999999</c:v>
                </c:pt>
                <c:pt idx="178">
                  <c:v>621.98931879999998</c:v>
                </c:pt>
                <c:pt idx="179">
                  <c:v>620.96044919999997</c:v>
                </c:pt>
                <c:pt idx="180">
                  <c:v>619.93133539999997</c:v>
                </c:pt>
                <c:pt idx="181">
                  <c:v>619.0490112</c:v>
                </c:pt>
                <c:pt idx="182">
                  <c:v>618.01928710000004</c:v>
                </c:pt>
                <c:pt idx="183">
                  <c:v>616.98931879999998</c:v>
                </c:pt>
                <c:pt idx="184">
                  <c:v>615.95904540000004</c:v>
                </c:pt>
                <c:pt idx="185">
                  <c:v>614.92852779999998</c:v>
                </c:pt>
                <c:pt idx="186">
                  <c:v>614.04498290000004</c:v>
                </c:pt>
                <c:pt idx="187">
                  <c:v>613.01385500000004</c:v>
                </c:pt>
                <c:pt idx="188">
                  <c:v>611.98248290000004</c:v>
                </c:pt>
                <c:pt idx="189">
                  <c:v>610.95080570000005</c:v>
                </c:pt>
                <c:pt idx="190">
                  <c:v>610.06628420000004</c:v>
                </c:pt>
                <c:pt idx="191">
                  <c:v>609.03411870000002</c:v>
                </c:pt>
                <c:pt idx="192">
                  <c:v>608.00158690000001</c:v>
                </c:pt>
                <c:pt idx="193">
                  <c:v>606.96881099999996</c:v>
                </c:pt>
                <c:pt idx="194">
                  <c:v>605.93579099999999</c:v>
                </c:pt>
                <c:pt idx="195">
                  <c:v>605.05004880000001</c:v>
                </c:pt>
                <c:pt idx="196">
                  <c:v>604.01647949999995</c:v>
                </c:pt>
                <c:pt idx="197">
                  <c:v>602.98260500000004</c:v>
                </c:pt>
                <c:pt idx="198">
                  <c:v>601.94842530000005</c:v>
                </c:pt>
                <c:pt idx="199">
                  <c:v>601.06176760000005</c:v>
                </c:pt>
                <c:pt idx="200">
                  <c:v>600.02709960000004</c:v>
                </c:pt>
                <c:pt idx="201">
                  <c:v>598.99212650000004</c:v>
                </c:pt>
                <c:pt idx="202">
                  <c:v>597.9568481</c:v>
                </c:pt>
                <c:pt idx="203">
                  <c:v>597.06927489999998</c:v>
                </c:pt>
                <c:pt idx="204">
                  <c:v>596.03344730000003</c:v>
                </c:pt>
                <c:pt idx="205">
                  <c:v>594.99743650000005</c:v>
                </c:pt>
                <c:pt idx="206">
                  <c:v>593.9610596</c:v>
                </c:pt>
                <c:pt idx="207">
                  <c:v>593.07257079999999</c:v>
                </c:pt>
                <c:pt idx="208">
                  <c:v>592.03570560000003</c:v>
                </c:pt>
                <c:pt idx="209">
                  <c:v>590.99853519999999</c:v>
                </c:pt>
                <c:pt idx="210">
                  <c:v>589.96112059999996</c:v>
                </c:pt>
                <c:pt idx="211">
                  <c:v>589.07171630000005</c:v>
                </c:pt>
                <c:pt idx="212">
                  <c:v>588.03375240000003</c:v>
                </c:pt>
                <c:pt idx="213">
                  <c:v>586.99554439999997</c:v>
                </c:pt>
                <c:pt idx="214">
                  <c:v>585.95703130000004</c:v>
                </c:pt>
                <c:pt idx="215">
                  <c:v>585.06671140000003</c:v>
                </c:pt>
                <c:pt idx="216">
                  <c:v>584.02770999999996</c:v>
                </c:pt>
                <c:pt idx="217">
                  <c:v>582.98840329999996</c:v>
                </c:pt>
                <c:pt idx="218">
                  <c:v>581.94885250000004</c:v>
                </c:pt>
                <c:pt idx="219">
                  <c:v>581.05755620000002</c:v>
                </c:pt>
                <c:pt idx="220">
                  <c:v>580.01751709999996</c:v>
                </c:pt>
                <c:pt idx="221">
                  <c:v>578.97717290000003</c:v>
                </c:pt>
                <c:pt idx="222">
                  <c:v>577.93658449999998</c:v>
                </c:pt>
                <c:pt idx="223">
                  <c:v>577.04437259999997</c:v>
                </c:pt>
                <c:pt idx="224">
                  <c:v>576.00329590000001</c:v>
                </c:pt>
                <c:pt idx="225">
                  <c:v>574.96191409999994</c:v>
                </c:pt>
                <c:pt idx="226">
                  <c:v>574.06903079999995</c:v>
                </c:pt>
                <c:pt idx="227">
                  <c:v>573.0271606</c:v>
                </c:pt>
                <c:pt idx="228">
                  <c:v>571.98498540000003</c:v>
                </c:pt>
                <c:pt idx="229">
                  <c:v>570.94256589999998</c:v>
                </c:pt>
                <c:pt idx="230">
                  <c:v>570.04882810000004</c:v>
                </c:pt>
                <c:pt idx="231">
                  <c:v>569.00592040000004</c:v>
                </c:pt>
                <c:pt idx="232">
                  <c:v>567.96270749999996</c:v>
                </c:pt>
                <c:pt idx="233">
                  <c:v>567.06829830000004</c:v>
                </c:pt>
                <c:pt idx="234">
                  <c:v>566.02459720000002</c:v>
                </c:pt>
                <c:pt idx="235">
                  <c:v>564.9806519</c:v>
                </c:pt>
                <c:pt idx="236">
                  <c:v>563.93640140000002</c:v>
                </c:pt>
                <c:pt idx="237">
                  <c:v>563.04113770000004</c:v>
                </c:pt>
                <c:pt idx="238">
                  <c:v>561.99639890000003</c:v>
                </c:pt>
                <c:pt idx="239">
                  <c:v>560.95141599999999</c:v>
                </c:pt>
                <c:pt idx="240">
                  <c:v>560.05554199999995</c:v>
                </c:pt>
                <c:pt idx="241">
                  <c:v>559.01000980000003</c:v>
                </c:pt>
                <c:pt idx="242">
                  <c:v>557.96429439999997</c:v>
                </c:pt>
                <c:pt idx="243">
                  <c:v>557.06774900000005</c:v>
                </c:pt>
                <c:pt idx="244">
                  <c:v>556.02148439999996</c:v>
                </c:pt>
                <c:pt idx="245">
                  <c:v>554.97497559999999</c:v>
                </c:pt>
                <c:pt idx="246">
                  <c:v>553.92822269999999</c:v>
                </c:pt>
                <c:pt idx="247">
                  <c:v>553.03082280000001</c:v>
                </c:pt>
                <c:pt idx="248">
                  <c:v>551.98358150000001</c:v>
                </c:pt>
                <c:pt idx="249">
                  <c:v>550.93603519999999</c:v>
                </c:pt>
                <c:pt idx="250">
                  <c:v>550.03796390000002</c:v>
                </c:pt>
                <c:pt idx="251">
                  <c:v>548.98999019999997</c:v>
                </c:pt>
                <c:pt idx="252">
                  <c:v>547.94177249999996</c:v>
                </c:pt>
                <c:pt idx="253">
                  <c:v>547.04309079999996</c:v>
                </c:pt>
                <c:pt idx="254">
                  <c:v>545.9943237</c:v>
                </c:pt>
                <c:pt idx="255">
                  <c:v>544.94537349999996</c:v>
                </c:pt>
                <c:pt idx="256">
                  <c:v>544.04602050000005</c:v>
                </c:pt>
                <c:pt idx="257">
                  <c:v>542.99658199999999</c:v>
                </c:pt>
                <c:pt idx="258">
                  <c:v>541.94683840000005</c:v>
                </c:pt>
                <c:pt idx="259">
                  <c:v>541.046875</c:v>
                </c:pt>
                <c:pt idx="260">
                  <c:v>539.99670409999999</c:v>
                </c:pt>
                <c:pt idx="261">
                  <c:v>538.94622800000002</c:v>
                </c:pt>
                <c:pt idx="262">
                  <c:v>538.04565430000002</c:v>
                </c:pt>
                <c:pt idx="263">
                  <c:v>536.99475099999995</c:v>
                </c:pt>
                <c:pt idx="264">
                  <c:v>535.94360349999999</c:v>
                </c:pt>
                <c:pt idx="265">
                  <c:v>535.04235840000001</c:v>
                </c:pt>
                <c:pt idx="266">
                  <c:v>533.99072269999999</c:v>
                </c:pt>
                <c:pt idx="267">
                  <c:v>532.93884279999997</c:v>
                </c:pt>
                <c:pt idx="268">
                  <c:v>532.03704830000004</c:v>
                </c:pt>
                <c:pt idx="269">
                  <c:v>530.98468019999996</c:v>
                </c:pt>
                <c:pt idx="270">
                  <c:v>529.93206789999999</c:v>
                </c:pt>
                <c:pt idx="271">
                  <c:v>529.02960210000003</c:v>
                </c:pt>
                <c:pt idx="272">
                  <c:v>527.9765625</c:v>
                </c:pt>
                <c:pt idx="273">
                  <c:v>527.07373050000001</c:v>
                </c:pt>
                <c:pt idx="274">
                  <c:v>526.02020259999995</c:v>
                </c:pt>
                <c:pt idx="275">
                  <c:v>524.96643070000005</c:v>
                </c:pt>
                <c:pt idx="276">
                  <c:v>524.06298830000003</c:v>
                </c:pt>
                <c:pt idx="277">
                  <c:v>523.00872800000002</c:v>
                </c:pt>
                <c:pt idx="278">
                  <c:v>521.95422359999998</c:v>
                </c:pt>
                <c:pt idx="279">
                  <c:v>521.05017090000001</c:v>
                </c:pt>
                <c:pt idx="280">
                  <c:v>519.99523929999998</c:v>
                </c:pt>
                <c:pt idx="281">
                  <c:v>518.94006349999995</c:v>
                </c:pt>
                <c:pt idx="282">
                  <c:v>518.03540039999996</c:v>
                </c:pt>
                <c:pt idx="283">
                  <c:v>516.97979740000005</c:v>
                </c:pt>
                <c:pt idx="284">
                  <c:v>516.07470699999999</c:v>
                </c:pt>
                <c:pt idx="285">
                  <c:v>515.01861570000005</c:v>
                </c:pt>
                <c:pt idx="286">
                  <c:v>513.96228029999997</c:v>
                </c:pt>
                <c:pt idx="287">
                  <c:v>513.05664060000004</c:v>
                </c:pt>
                <c:pt idx="288">
                  <c:v>511.9998779</c:v>
                </c:pt>
                <c:pt idx="289">
                  <c:v>510.94284060000001</c:v>
                </c:pt>
                <c:pt idx="290">
                  <c:v>510.03662109999999</c:v>
                </c:pt>
                <c:pt idx="291">
                  <c:v>508.97915649999999</c:v>
                </c:pt>
                <c:pt idx="292">
                  <c:v>508.07254030000001</c:v>
                </c:pt>
                <c:pt idx="293">
                  <c:v>507.01461790000002</c:v>
                </c:pt>
                <c:pt idx="294">
                  <c:v>505.95645139999999</c:v>
                </c:pt>
                <c:pt idx="295">
                  <c:v>505.04928589999997</c:v>
                </c:pt>
                <c:pt idx="296">
                  <c:v>503.99066160000001</c:v>
                </c:pt>
                <c:pt idx="297">
                  <c:v>502.9318237</c:v>
                </c:pt>
                <c:pt idx="298">
                  <c:v>502.02404790000003</c:v>
                </c:pt>
                <c:pt idx="299">
                  <c:v>500.96475220000002</c:v>
                </c:pt>
                <c:pt idx="300">
                  <c:v>500.0566101</c:v>
                </c:pt>
                <c:pt idx="301">
                  <c:v>498.9968872</c:v>
                </c:pt>
                <c:pt idx="302">
                  <c:v>497.93695070000001</c:v>
                </c:pt>
                <c:pt idx="303">
                  <c:v>497.02822880000002</c:v>
                </c:pt>
                <c:pt idx="304">
                  <c:v>495.96783449999998</c:v>
                </c:pt>
                <c:pt idx="305">
                  <c:v>495.05871580000002</c:v>
                </c:pt>
                <c:pt idx="306">
                  <c:v>493.99789429999998</c:v>
                </c:pt>
                <c:pt idx="307">
                  <c:v>492.93682860000001</c:v>
                </c:pt>
                <c:pt idx="308">
                  <c:v>492.0271606</c:v>
                </c:pt>
                <c:pt idx="309">
                  <c:v>490.96566769999998</c:v>
                </c:pt>
                <c:pt idx="310">
                  <c:v>490.0556335</c:v>
                </c:pt>
                <c:pt idx="311">
                  <c:v>488.99371339999999</c:v>
                </c:pt>
                <c:pt idx="312">
                  <c:v>487.93154909999998</c:v>
                </c:pt>
                <c:pt idx="313">
                  <c:v>487.02096560000001</c:v>
                </c:pt>
                <c:pt idx="314">
                  <c:v>485.95837399999999</c:v>
                </c:pt>
                <c:pt idx="315">
                  <c:v>485.04742429999999</c:v>
                </c:pt>
                <c:pt idx="316">
                  <c:v>483.98440549999998</c:v>
                </c:pt>
                <c:pt idx="317">
                  <c:v>483.0730896</c:v>
                </c:pt>
                <c:pt idx="318">
                  <c:v>482.0096436</c:v>
                </c:pt>
                <c:pt idx="319">
                  <c:v>480.94598389999999</c:v>
                </c:pt>
                <c:pt idx="320">
                  <c:v>480.03411870000002</c:v>
                </c:pt>
                <c:pt idx="321">
                  <c:v>478.97003169999999</c:v>
                </c:pt>
                <c:pt idx="322">
                  <c:v>478.0578003</c:v>
                </c:pt>
                <c:pt idx="323">
                  <c:v>476.99328609999998</c:v>
                </c:pt>
                <c:pt idx="324">
                  <c:v>475.92855830000002</c:v>
                </c:pt>
                <c:pt idx="325">
                  <c:v>475.01577759999998</c:v>
                </c:pt>
                <c:pt idx="326">
                  <c:v>473.95062259999997</c:v>
                </c:pt>
                <c:pt idx="327">
                  <c:v>473.03747559999999</c:v>
                </c:pt>
                <c:pt idx="328">
                  <c:v>471.97192380000001</c:v>
                </c:pt>
                <c:pt idx="329">
                  <c:v>471.0584106</c:v>
                </c:pt>
                <c:pt idx="330">
                  <c:v>469.99246219999998</c:v>
                </c:pt>
                <c:pt idx="331">
                  <c:v>468.92626949999999</c:v>
                </c:pt>
                <c:pt idx="332">
                  <c:v>468.01220699999999</c:v>
                </c:pt>
                <c:pt idx="333">
                  <c:v>466.94561770000001</c:v>
                </c:pt>
                <c:pt idx="334">
                  <c:v>466.03121950000002</c:v>
                </c:pt>
                <c:pt idx="335">
                  <c:v>464.96420289999998</c:v>
                </c:pt>
                <c:pt idx="336">
                  <c:v>464.04943850000001</c:v>
                </c:pt>
                <c:pt idx="337">
                  <c:v>462.98202509999999</c:v>
                </c:pt>
                <c:pt idx="338">
                  <c:v>462.06692500000003</c:v>
                </c:pt>
                <c:pt idx="339">
                  <c:v>460.99911500000002</c:v>
                </c:pt>
                <c:pt idx="340">
                  <c:v>459.93109129999999</c:v>
                </c:pt>
                <c:pt idx="341">
                  <c:v>459.01544189999998</c:v>
                </c:pt>
                <c:pt idx="342">
                  <c:v>457.94702150000001</c:v>
                </c:pt>
                <c:pt idx="343">
                  <c:v>457.0310364</c:v>
                </c:pt>
                <c:pt idx="344">
                  <c:v>455.96218870000001</c:v>
                </c:pt>
                <c:pt idx="345">
                  <c:v>455.04586790000002</c:v>
                </c:pt>
                <c:pt idx="346">
                  <c:v>453.97665410000002</c:v>
                </c:pt>
                <c:pt idx="347">
                  <c:v>453.05996699999997</c:v>
                </c:pt>
                <c:pt idx="348">
                  <c:v>451.9903564</c:v>
                </c:pt>
                <c:pt idx="349">
                  <c:v>451.07333369999998</c:v>
                </c:pt>
                <c:pt idx="350">
                  <c:v>450.00332639999999</c:v>
                </c:pt>
                <c:pt idx="351">
                  <c:v>448.93307499999997</c:v>
                </c:pt>
                <c:pt idx="352">
                  <c:v>448.01553339999998</c:v>
                </c:pt>
                <c:pt idx="353">
                  <c:v>446.94491579999999</c:v>
                </c:pt>
                <c:pt idx="354">
                  <c:v>446.02706910000001</c:v>
                </c:pt>
                <c:pt idx="355">
                  <c:v>444.9560242</c:v>
                </c:pt>
                <c:pt idx="356">
                  <c:v>444.03784180000002</c:v>
                </c:pt>
                <c:pt idx="357">
                  <c:v>442.96643069999999</c:v>
                </c:pt>
                <c:pt idx="358">
                  <c:v>442.04788209999998</c:v>
                </c:pt>
                <c:pt idx="359">
                  <c:v>440.97610470000001</c:v>
                </c:pt>
                <c:pt idx="360">
                  <c:v>440.05725100000001</c:v>
                </c:pt>
                <c:pt idx="361">
                  <c:v>438.98504639999999</c:v>
                </c:pt>
                <c:pt idx="362">
                  <c:v>438.06585689999997</c:v>
                </c:pt>
                <c:pt idx="363">
                  <c:v>436.99328609999998</c:v>
                </c:pt>
                <c:pt idx="364">
                  <c:v>436.07376099999999</c:v>
                </c:pt>
                <c:pt idx="365">
                  <c:v>435.00082400000002</c:v>
                </c:pt>
                <c:pt idx="366">
                  <c:v>433.9276428</c:v>
                </c:pt>
                <c:pt idx="367">
                  <c:v>433.00762939999998</c:v>
                </c:pt>
                <c:pt idx="368">
                  <c:v>431.93408199999999</c:v>
                </c:pt>
                <c:pt idx="369">
                  <c:v>431.01376340000002</c:v>
                </c:pt>
                <c:pt idx="370">
                  <c:v>429.93984990000001</c:v>
                </c:pt>
                <c:pt idx="371">
                  <c:v>429.01916499999999</c:v>
                </c:pt>
                <c:pt idx="372">
                  <c:v>427.94488530000001</c:v>
                </c:pt>
                <c:pt idx="373">
                  <c:v>427.02389529999999</c:v>
                </c:pt>
                <c:pt idx="374">
                  <c:v>425.94921879999998</c:v>
                </c:pt>
                <c:pt idx="375">
                  <c:v>425.02792360000001</c:v>
                </c:pt>
                <c:pt idx="376">
                  <c:v>423.95288090000003</c:v>
                </c:pt>
                <c:pt idx="377">
                  <c:v>423.03125</c:v>
                </c:pt>
                <c:pt idx="378">
                  <c:v>421.95584109999999</c:v>
                </c:pt>
                <c:pt idx="379">
                  <c:v>421.033905</c:v>
                </c:pt>
                <c:pt idx="380">
                  <c:v>419.95809939999998</c:v>
                </c:pt>
                <c:pt idx="381">
                  <c:v>419.03585820000001</c:v>
                </c:pt>
                <c:pt idx="382">
                  <c:v>417.95971680000002</c:v>
                </c:pt>
                <c:pt idx="383">
                  <c:v>417.0371399</c:v>
                </c:pt>
                <c:pt idx="384">
                  <c:v>415.96060180000001</c:v>
                </c:pt>
                <c:pt idx="385">
                  <c:v>415.03771970000003</c:v>
                </c:pt>
                <c:pt idx="386">
                  <c:v>413.96084589999998</c:v>
                </c:pt>
                <c:pt idx="387">
                  <c:v>413.03765870000001</c:v>
                </c:pt>
                <c:pt idx="388">
                  <c:v>411.96041869999999</c:v>
                </c:pt>
                <c:pt idx="389">
                  <c:v>411.03689580000002</c:v>
                </c:pt>
                <c:pt idx="390">
                  <c:v>409.95932010000001</c:v>
                </c:pt>
                <c:pt idx="391">
                  <c:v>409.03549190000001</c:v>
                </c:pt>
                <c:pt idx="392">
                  <c:v>407.95751949999999</c:v>
                </c:pt>
                <c:pt idx="393">
                  <c:v>407.03341669999998</c:v>
                </c:pt>
                <c:pt idx="394">
                  <c:v>405.95507809999998</c:v>
                </c:pt>
                <c:pt idx="395">
                  <c:v>405.03067019999997</c:v>
                </c:pt>
                <c:pt idx="396">
                  <c:v>403.95199580000002</c:v>
                </c:pt>
                <c:pt idx="397">
                  <c:v>403.02725220000002</c:v>
                </c:pt>
                <c:pt idx="398">
                  <c:v>401.94824219999998</c:v>
                </c:pt>
                <c:pt idx="399">
                  <c:v>401.02319340000003</c:v>
                </c:pt>
                <c:pt idx="400">
                  <c:v>399.94381709999999</c:v>
                </c:pt>
                <c:pt idx="401">
                  <c:v>399.01849370000002</c:v>
                </c:pt>
                <c:pt idx="402">
                  <c:v>397.93878169999999</c:v>
                </c:pt>
                <c:pt idx="403">
                  <c:v>397.01315310000001</c:v>
                </c:pt>
                <c:pt idx="404">
                  <c:v>395.93307499999997</c:v>
                </c:pt>
                <c:pt idx="405">
                  <c:v>395.00714110000001</c:v>
                </c:pt>
                <c:pt idx="406">
                  <c:v>393.9266968</c:v>
                </c:pt>
                <c:pt idx="407">
                  <c:v>393.00048829999997</c:v>
                </c:pt>
                <c:pt idx="408">
                  <c:v>392.07412720000002</c:v>
                </c:pt>
                <c:pt idx="409">
                  <c:v>390.99319459999998</c:v>
                </c:pt>
                <c:pt idx="410">
                  <c:v>390.0665588</c:v>
                </c:pt>
                <c:pt idx="411">
                  <c:v>388.98529050000002</c:v>
                </c:pt>
                <c:pt idx="412">
                  <c:v>388.05831910000001</c:v>
                </c:pt>
                <c:pt idx="413">
                  <c:v>386.97671509999998</c:v>
                </c:pt>
                <c:pt idx="414">
                  <c:v>386.04949950000002</c:v>
                </c:pt>
                <c:pt idx="415">
                  <c:v>384.96752930000002</c:v>
                </c:pt>
                <c:pt idx="416">
                  <c:v>384.0400085</c:v>
                </c:pt>
                <c:pt idx="417">
                  <c:v>382.95773320000001</c:v>
                </c:pt>
                <c:pt idx="418">
                  <c:v>382.02990720000003</c:v>
                </c:pt>
                <c:pt idx="419">
                  <c:v>380.94729610000002</c:v>
                </c:pt>
                <c:pt idx="420">
                  <c:v>380.01919559999999</c:v>
                </c:pt>
                <c:pt idx="421">
                  <c:v>378.93624879999999</c:v>
                </c:pt>
                <c:pt idx="422">
                  <c:v>378.00784299999998</c:v>
                </c:pt>
                <c:pt idx="423">
                  <c:v>376.92456049999998</c:v>
                </c:pt>
                <c:pt idx="424">
                  <c:v>375.9959106</c:v>
                </c:pt>
                <c:pt idx="425">
                  <c:v>375.06710820000001</c:v>
                </c:pt>
                <c:pt idx="426">
                  <c:v>373.98333739999998</c:v>
                </c:pt>
                <c:pt idx="427">
                  <c:v>373.05426030000001</c:v>
                </c:pt>
                <c:pt idx="428">
                  <c:v>371.97018430000003</c:v>
                </c:pt>
                <c:pt idx="429">
                  <c:v>371.04080199999999</c:v>
                </c:pt>
                <c:pt idx="430">
                  <c:v>369.95639039999998</c:v>
                </c:pt>
                <c:pt idx="431">
                  <c:v>369.02676389999999</c:v>
                </c:pt>
                <c:pt idx="432">
                  <c:v>367.94201659999999</c:v>
                </c:pt>
                <c:pt idx="433">
                  <c:v>367.01208500000001</c:v>
                </c:pt>
                <c:pt idx="434">
                  <c:v>365.9270325</c:v>
                </c:pt>
                <c:pt idx="435">
                  <c:v>364.99685670000002</c:v>
                </c:pt>
                <c:pt idx="436">
                  <c:v>364.06652830000002</c:v>
                </c:pt>
                <c:pt idx="437">
                  <c:v>362.98098750000003</c:v>
                </c:pt>
                <c:pt idx="438">
                  <c:v>362.05041499999999</c:v>
                </c:pt>
                <c:pt idx="439">
                  <c:v>360.96456910000001</c:v>
                </c:pt>
                <c:pt idx="440">
                  <c:v>360.03369140000001</c:v>
                </c:pt>
                <c:pt idx="441">
                  <c:v>358.94754030000001</c:v>
                </c:pt>
                <c:pt idx="442">
                  <c:v>358.01641849999999</c:v>
                </c:pt>
                <c:pt idx="443">
                  <c:v>356.92993159999997</c:v>
                </c:pt>
                <c:pt idx="444">
                  <c:v>355.99853519999999</c:v>
                </c:pt>
                <c:pt idx="445">
                  <c:v>355.06701659999999</c:v>
                </c:pt>
                <c:pt idx="446">
                  <c:v>353.98007200000001</c:v>
                </c:pt>
                <c:pt idx="447">
                  <c:v>353.04827879999999</c:v>
                </c:pt>
                <c:pt idx="448">
                  <c:v>351.9610596</c:v>
                </c:pt>
                <c:pt idx="449">
                  <c:v>351.02899170000001</c:v>
                </c:pt>
                <c:pt idx="450">
                  <c:v>349.94143680000002</c:v>
                </c:pt>
                <c:pt idx="451">
                  <c:v>349.0091248</c:v>
                </c:pt>
                <c:pt idx="452">
                  <c:v>348.07669069999997</c:v>
                </c:pt>
                <c:pt idx="453">
                  <c:v>346.98870849999997</c:v>
                </c:pt>
                <c:pt idx="454">
                  <c:v>346.0559998</c:v>
                </c:pt>
                <c:pt idx="455">
                  <c:v>344.96771239999998</c:v>
                </c:pt>
                <c:pt idx="456">
                  <c:v>344.03475950000001</c:v>
                </c:pt>
                <c:pt idx="457">
                  <c:v>342.94613650000002</c:v>
                </c:pt>
                <c:pt idx="458">
                  <c:v>342.01293950000002</c:v>
                </c:pt>
                <c:pt idx="459">
                  <c:v>340.92404169999998</c:v>
                </c:pt>
                <c:pt idx="460">
                  <c:v>339.99057010000001</c:v>
                </c:pt>
                <c:pt idx="461">
                  <c:v>339.05697629999997</c:v>
                </c:pt>
                <c:pt idx="462">
                  <c:v>337.96762080000002</c:v>
                </c:pt>
                <c:pt idx="463">
                  <c:v>337.03378300000003</c:v>
                </c:pt>
                <c:pt idx="464">
                  <c:v>335.94415279999998</c:v>
                </c:pt>
                <c:pt idx="465">
                  <c:v>335.01007079999999</c:v>
                </c:pt>
                <c:pt idx="466">
                  <c:v>334.07586670000001</c:v>
                </c:pt>
                <c:pt idx="467">
                  <c:v>332.98577879999999</c:v>
                </c:pt>
                <c:pt idx="468">
                  <c:v>332.05133060000003</c:v>
                </c:pt>
                <c:pt idx="469">
                  <c:v>330.96096799999998</c:v>
                </c:pt>
                <c:pt idx="470">
                  <c:v>330.02627560000002</c:v>
                </c:pt>
                <c:pt idx="471">
                  <c:v>328.93563840000002</c:v>
                </c:pt>
                <c:pt idx="472">
                  <c:v>328.00067139999999</c:v>
                </c:pt>
                <c:pt idx="473">
                  <c:v>327.0656128</c:v>
                </c:pt>
                <c:pt idx="474">
                  <c:v>325.97454829999998</c:v>
                </c:pt>
                <c:pt idx="475">
                  <c:v>325.03921509999998</c:v>
                </c:pt>
                <c:pt idx="476">
                  <c:v>323.94787600000001</c:v>
                </c:pt>
                <c:pt idx="477">
                  <c:v>323.01232909999999</c:v>
                </c:pt>
                <c:pt idx="478">
                  <c:v>322.07666019999999</c:v>
                </c:pt>
                <c:pt idx="479">
                  <c:v>320.98489380000001</c:v>
                </c:pt>
                <c:pt idx="480">
                  <c:v>320.04898070000002</c:v>
                </c:pt>
                <c:pt idx="481">
                  <c:v>318.95693970000002</c:v>
                </c:pt>
                <c:pt idx="482">
                  <c:v>318.0207825</c:v>
                </c:pt>
                <c:pt idx="483">
                  <c:v>316.92846680000002</c:v>
                </c:pt>
                <c:pt idx="484">
                  <c:v>315.9920654</c:v>
                </c:pt>
                <c:pt idx="485">
                  <c:v>315.05557249999998</c:v>
                </c:pt>
                <c:pt idx="486">
                  <c:v>313.9628601</c:v>
                </c:pt>
                <c:pt idx="487">
                  <c:v>313.02612299999998</c:v>
                </c:pt>
                <c:pt idx="488">
                  <c:v>311.93310550000001</c:v>
                </c:pt>
                <c:pt idx="489">
                  <c:v>310.9961548</c:v>
                </c:pt>
                <c:pt idx="490">
                  <c:v>310.05905150000001</c:v>
                </c:pt>
                <c:pt idx="491">
                  <c:v>308.96566769999998</c:v>
                </c:pt>
                <c:pt idx="492">
                  <c:v>308.0283508</c:v>
                </c:pt>
                <c:pt idx="493">
                  <c:v>306.93469240000002</c:v>
                </c:pt>
                <c:pt idx="494">
                  <c:v>305.99716189999998</c:v>
                </c:pt>
                <c:pt idx="495">
                  <c:v>305.0595093</c:v>
                </c:pt>
                <c:pt idx="496">
                  <c:v>303.96545409999999</c:v>
                </c:pt>
                <c:pt idx="497">
                  <c:v>303.02758790000001</c:v>
                </c:pt>
                <c:pt idx="498">
                  <c:v>301.93325809999999</c:v>
                </c:pt>
                <c:pt idx="499">
                  <c:v>300.99514770000002</c:v>
                </c:pt>
                <c:pt idx="500">
                  <c:v>300.05694579999999</c:v>
                </c:pt>
                <c:pt idx="501">
                  <c:v>298.96221919999999</c:v>
                </c:pt>
                <c:pt idx="502">
                  <c:v>298.02380369999997</c:v>
                </c:pt>
                <c:pt idx="503">
                  <c:v>296.928833</c:v>
                </c:pt>
                <c:pt idx="504">
                  <c:v>295.99017329999998</c:v>
                </c:pt>
                <c:pt idx="505">
                  <c:v>295.05142210000002</c:v>
                </c:pt>
                <c:pt idx="506">
                  <c:v>293.95608520000002</c:v>
                </c:pt>
                <c:pt idx="507">
                  <c:v>293.01708980000001</c:v>
                </c:pt>
                <c:pt idx="508">
                  <c:v>292.0780029</c:v>
                </c:pt>
                <c:pt idx="509">
                  <c:v>290.98229980000002</c:v>
                </c:pt>
                <c:pt idx="510">
                  <c:v>290.04299930000002</c:v>
                </c:pt>
                <c:pt idx="511">
                  <c:v>288.94702150000001</c:v>
                </c:pt>
                <c:pt idx="512">
                  <c:v>288.00750729999999</c:v>
                </c:pt>
                <c:pt idx="513">
                  <c:v>287.06787109999999</c:v>
                </c:pt>
                <c:pt idx="514">
                  <c:v>285.9715271</c:v>
                </c:pt>
                <c:pt idx="515">
                  <c:v>285.03170779999999</c:v>
                </c:pt>
                <c:pt idx="516">
                  <c:v>283.93511960000001</c:v>
                </c:pt>
                <c:pt idx="517">
                  <c:v>282.99505620000002</c:v>
                </c:pt>
                <c:pt idx="518">
                  <c:v>282.05493159999997</c:v>
                </c:pt>
                <c:pt idx="519">
                  <c:v>280.95797729999998</c:v>
                </c:pt>
                <c:pt idx="520">
                  <c:v>280.01760860000002</c:v>
                </c:pt>
                <c:pt idx="521">
                  <c:v>279.077179</c:v>
                </c:pt>
                <c:pt idx="522">
                  <c:v>277.97985840000001</c:v>
                </c:pt>
                <c:pt idx="523">
                  <c:v>277.0391846</c:v>
                </c:pt>
                <c:pt idx="524">
                  <c:v>275.94161989999998</c:v>
                </c:pt>
                <c:pt idx="525">
                  <c:v>275.00076289999998</c:v>
                </c:pt>
                <c:pt idx="526">
                  <c:v>274.05981450000002</c:v>
                </c:pt>
                <c:pt idx="527">
                  <c:v>272.9618835</c:v>
                </c:pt>
                <c:pt idx="528">
                  <c:v>272.02072140000001</c:v>
                </c:pt>
                <c:pt idx="529">
                  <c:v>270.92257690000002</c:v>
                </c:pt>
                <c:pt idx="530">
                  <c:v>269.98120119999999</c:v>
                </c:pt>
                <c:pt idx="531">
                  <c:v>269.03973389999999</c:v>
                </c:pt>
                <c:pt idx="532">
                  <c:v>267.9412537</c:v>
                </c:pt>
                <c:pt idx="533">
                  <c:v>266.99957280000001</c:v>
                </c:pt>
                <c:pt idx="534">
                  <c:v>266.05783079999998</c:v>
                </c:pt>
                <c:pt idx="535">
                  <c:v>264.95898440000002</c:v>
                </c:pt>
                <c:pt idx="536">
                  <c:v>264.01702879999999</c:v>
                </c:pt>
                <c:pt idx="537">
                  <c:v>263.07498170000002</c:v>
                </c:pt>
                <c:pt idx="538">
                  <c:v>261.97579960000002</c:v>
                </c:pt>
                <c:pt idx="539">
                  <c:v>261.03356930000001</c:v>
                </c:pt>
                <c:pt idx="540">
                  <c:v>259.93417360000001</c:v>
                </c:pt>
                <c:pt idx="541">
                  <c:v>258.99172970000001</c:v>
                </c:pt>
                <c:pt idx="542">
                  <c:v>258.04919430000001</c:v>
                </c:pt>
                <c:pt idx="543">
                  <c:v>256.94946290000001</c:v>
                </c:pt>
                <c:pt idx="544">
                  <c:v>256.0067444</c:v>
                </c:pt>
                <c:pt idx="545">
                  <c:v>255.06391909999999</c:v>
                </c:pt>
                <c:pt idx="546">
                  <c:v>253.96386720000001</c:v>
                </c:pt>
                <c:pt idx="547">
                  <c:v>253.02085880000001</c:v>
                </c:pt>
                <c:pt idx="548">
                  <c:v>252.07777400000001</c:v>
                </c:pt>
                <c:pt idx="549">
                  <c:v>250.97738649999999</c:v>
                </c:pt>
                <c:pt idx="550">
                  <c:v>250.03410339999999</c:v>
                </c:pt>
                <c:pt idx="551">
                  <c:v>248.93986509999999</c:v>
                </c:pt>
                <c:pt idx="552">
                  <c:v>248.0020294</c:v>
                </c:pt>
                <c:pt idx="553">
                  <c:v>247.06410220000001</c:v>
                </c:pt>
                <c:pt idx="554">
                  <c:v>245.96974180000001</c:v>
                </c:pt>
                <c:pt idx="555">
                  <c:v>245.0316315</c:v>
                </c:pt>
                <c:pt idx="556">
                  <c:v>243.93707280000001</c:v>
                </c:pt>
                <c:pt idx="557">
                  <c:v>242.9987793</c:v>
                </c:pt>
                <c:pt idx="558">
                  <c:v>242.06040949999999</c:v>
                </c:pt>
                <c:pt idx="559">
                  <c:v>240.96553040000001</c:v>
                </c:pt>
                <c:pt idx="560">
                  <c:v>240.02697749999999</c:v>
                </c:pt>
                <c:pt idx="561">
                  <c:v>238.93188480000001</c:v>
                </c:pt>
                <c:pt idx="562">
                  <c:v>237.9931488</c:v>
                </c:pt>
                <c:pt idx="563">
                  <c:v>237.05433650000001</c:v>
                </c:pt>
                <c:pt idx="564">
                  <c:v>235.95895390000001</c:v>
                </c:pt>
                <c:pt idx="565">
                  <c:v>235.0199585</c:v>
                </c:pt>
                <c:pt idx="566">
                  <c:v>233.92436219999999</c:v>
                </c:pt>
                <c:pt idx="567">
                  <c:v>232.98519899999999</c:v>
                </c:pt>
                <c:pt idx="568">
                  <c:v>232.04595950000001</c:v>
                </c:pt>
                <c:pt idx="569">
                  <c:v>230.95007319999999</c:v>
                </c:pt>
                <c:pt idx="570">
                  <c:v>230.01065059999999</c:v>
                </c:pt>
                <c:pt idx="571">
                  <c:v>229.0711517</c:v>
                </c:pt>
                <c:pt idx="572">
                  <c:v>227.97497559999999</c:v>
                </c:pt>
                <c:pt idx="573">
                  <c:v>227.03529359999999</c:v>
                </c:pt>
                <c:pt idx="574">
                  <c:v>225.93891909999999</c:v>
                </c:pt>
                <c:pt idx="575">
                  <c:v>224.99908450000001</c:v>
                </c:pt>
                <c:pt idx="576">
                  <c:v>224.05917360000001</c:v>
                </c:pt>
                <c:pt idx="577">
                  <c:v>222.9625092</c:v>
                </c:pt>
                <c:pt idx="578">
                  <c:v>222.02243039999999</c:v>
                </c:pt>
                <c:pt idx="579">
                  <c:v>220.92556759999999</c:v>
                </c:pt>
                <c:pt idx="580">
                  <c:v>219.985321</c:v>
                </c:pt>
                <c:pt idx="581">
                  <c:v>219.04499820000001</c:v>
                </c:pt>
                <c:pt idx="582">
                  <c:v>217.94786070000001</c:v>
                </c:pt>
                <c:pt idx="583">
                  <c:v>217.00738530000001</c:v>
                </c:pt>
                <c:pt idx="584">
                  <c:v>216.0668182</c:v>
                </c:pt>
                <c:pt idx="585">
                  <c:v>214.96940609999999</c:v>
                </c:pt>
                <c:pt idx="586">
                  <c:v>214.02868649999999</c:v>
                </c:pt>
                <c:pt idx="587">
                  <c:v>212.93109129999999</c:v>
                </c:pt>
                <c:pt idx="588">
                  <c:v>211.99021909999999</c:v>
                </c:pt>
                <c:pt idx="589">
                  <c:v>211.0492706</c:v>
                </c:pt>
                <c:pt idx="590">
                  <c:v>209.95140079999999</c:v>
                </c:pt>
                <c:pt idx="591">
                  <c:v>209.01028439999999</c:v>
                </c:pt>
                <c:pt idx="592">
                  <c:v>208.0691071</c:v>
                </c:pt>
                <c:pt idx="593">
                  <c:v>206.97097780000001</c:v>
                </c:pt>
                <c:pt idx="594">
                  <c:v>206.02964779999999</c:v>
                </c:pt>
                <c:pt idx="595">
                  <c:v>204.93133539999999</c:v>
                </c:pt>
                <c:pt idx="596">
                  <c:v>203.98983759999999</c:v>
                </c:pt>
                <c:pt idx="597">
                  <c:v>203.04829409999999</c:v>
                </c:pt>
                <c:pt idx="598">
                  <c:v>201.94972229999999</c:v>
                </c:pt>
                <c:pt idx="599">
                  <c:v>201.00801089999999</c:v>
                </c:pt>
                <c:pt idx="600">
                  <c:v>200.0662384</c:v>
                </c:pt>
              </c:numCache>
            </c:numRef>
          </c:xVal>
          <c:yVal>
            <c:numRef>
              <c:f>'All samples'!$AB$3:$AB$603</c:f>
              <c:numCache>
                <c:formatCode>General</c:formatCode>
                <c:ptCount val="601"/>
                <c:pt idx="0">
                  <c:v>9.9383257330000002E-2</c:v>
                </c:pt>
                <c:pt idx="1">
                  <c:v>9.0932905669999994E-2</c:v>
                </c:pt>
                <c:pt idx="2">
                  <c:v>7.2392374280000005E-2</c:v>
                </c:pt>
                <c:pt idx="3">
                  <c:v>8.8733650740000003E-2</c:v>
                </c:pt>
                <c:pt idx="4">
                  <c:v>8.2670740780000002E-2</c:v>
                </c:pt>
                <c:pt idx="5">
                  <c:v>8.495481312E-2</c:v>
                </c:pt>
                <c:pt idx="6">
                  <c:v>8.437818289E-2</c:v>
                </c:pt>
                <c:pt idx="7">
                  <c:v>8.9359179139999995E-2</c:v>
                </c:pt>
                <c:pt idx="8">
                  <c:v>8.8426195090000007E-2</c:v>
                </c:pt>
                <c:pt idx="9">
                  <c:v>7.994748652E-2</c:v>
                </c:pt>
                <c:pt idx="10">
                  <c:v>9.0161368249999999E-2</c:v>
                </c:pt>
                <c:pt idx="11">
                  <c:v>9.1994553800000003E-2</c:v>
                </c:pt>
                <c:pt idx="12">
                  <c:v>8.3121702079999998E-2</c:v>
                </c:pt>
                <c:pt idx="13">
                  <c:v>8.9842677120000006E-2</c:v>
                </c:pt>
                <c:pt idx="14">
                  <c:v>9.4901956620000005E-2</c:v>
                </c:pt>
                <c:pt idx="15">
                  <c:v>9.4366922970000003E-2</c:v>
                </c:pt>
                <c:pt idx="16">
                  <c:v>8.8067740199999994E-2</c:v>
                </c:pt>
                <c:pt idx="17">
                  <c:v>8.4291771050000006E-2</c:v>
                </c:pt>
                <c:pt idx="18">
                  <c:v>8.724156022E-2</c:v>
                </c:pt>
                <c:pt idx="19">
                  <c:v>8.3247981969999996E-2</c:v>
                </c:pt>
                <c:pt idx="20">
                  <c:v>9.0351954100000006E-2</c:v>
                </c:pt>
                <c:pt idx="21">
                  <c:v>8.6519517000000004E-2</c:v>
                </c:pt>
                <c:pt idx="22">
                  <c:v>9.289494157E-2</c:v>
                </c:pt>
                <c:pt idx="23">
                  <c:v>7.8184463080000002E-2</c:v>
                </c:pt>
                <c:pt idx="24">
                  <c:v>9.7261324519999998E-2</c:v>
                </c:pt>
                <c:pt idx="25">
                  <c:v>8.9375019070000006E-2</c:v>
                </c:pt>
                <c:pt idx="26">
                  <c:v>9.3011587859999995E-2</c:v>
                </c:pt>
                <c:pt idx="27">
                  <c:v>9.0119130909999998E-2</c:v>
                </c:pt>
                <c:pt idx="28">
                  <c:v>9.5441102979999998E-2</c:v>
                </c:pt>
                <c:pt idx="29">
                  <c:v>8.5378184910000002E-2</c:v>
                </c:pt>
                <c:pt idx="30">
                  <c:v>9.7355604169999999E-2</c:v>
                </c:pt>
                <c:pt idx="31">
                  <c:v>9.2632263899999998E-2</c:v>
                </c:pt>
                <c:pt idx="32">
                  <c:v>9.0168155730000005E-2</c:v>
                </c:pt>
                <c:pt idx="33">
                  <c:v>9.0862058100000004E-2</c:v>
                </c:pt>
                <c:pt idx="34">
                  <c:v>9.6117779609999995E-2</c:v>
                </c:pt>
                <c:pt idx="35">
                  <c:v>9.807299823E-2</c:v>
                </c:pt>
                <c:pt idx="36">
                  <c:v>9.6855193379999996E-2</c:v>
                </c:pt>
                <c:pt idx="37">
                  <c:v>9.6822522580000001E-2</c:v>
                </c:pt>
                <c:pt idx="38">
                  <c:v>9.985964E-2</c:v>
                </c:pt>
                <c:pt idx="39">
                  <c:v>9.9285215139999994E-2</c:v>
                </c:pt>
                <c:pt idx="40">
                  <c:v>0.10161951180000001</c:v>
                </c:pt>
                <c:pt idx="41">
                  <c:v>9.4612054530000003E-2</c:v>
                </c:pt>
                <c:pt idx="42">
                  <c:v>0.10071278359999999</c:v>
                </c:pt>
                <c:pt idx="43">
                  <c:v>0.1046223342</c:v>
                </c:pt>
                <c:pt idx="44">
                  <c:v>9.9586822089999999E-2</c:v>
                </c:pt>
                <c:pt idx="45">
                  <c:v>9.9545545880000003E-2</c:v>
                </c:pt>
                <c:pt idx="46">
                  <c:v>9.1416656969999996E-2</c:v>
                </c:pt>
                <c:pt idx="47">
                  <c:v>0.10112652179999999</c:v>
                </c:pt>
                <c:pt idx="48">
                  <c:v>0.10058844090000001</c:v>
                </c:pt>
                <c:pt idx="49">
                  <c:v>9.6495479349999996E-2</c:v>
                </c:pt>
                <c:pt idx="50">
                  <c:v>0.1022738218</c:v>
                </c:pt>
                <c:pt idx="51">
                  <c:v>0.1110571548</c:v>
                </c:pt>
                <c:pt idx="52">
                  <c:v>0.1045755371</c:v>
                </c:pt>
                <c:pt idx="53">
                  <c:v>0.1094065011</c:v>
                </c:pt>
                <c:pt idx="54">
                  <c:v>0.1025477424</c:v>
                </c:pt>
                <c:pt idx="55">
                  <c:v>0.11072543260000001</c:v>
                </c:pt>
                <c:pt idx="56">
                  <c:v>9.8120242359999998E-2</c:v>
                </c:pt>
                <c:pt idx="57">
                  <c:v>0.1132634357</c:v>
                </c:pt>
                <c:pt idx="58">
                  <c:v>0.110225141</c:v>
                </c:pt>
                <c:pt idx="59">
                  <c:v>0.10288035869999999</c:v>
                </c:pt>
                <c:pt idx="60">
                  <c:v>0.1090407372</c:v>
                </c:pt>
                <c:pt idx="61">
                  <c:v>0.10204577450000001</c:v>
                </c:pt>
                <c:pt idx="62">
                  <c:v>0.10832712799999999</c:v>
                </c:pt>
                <c:pt idx="63">
                  <c:v>0.1082626879</c:v>
                </c:pt>
                <c:pt idx="64">
                  <c:v>0.11333850769999999</c:v>
                </c:pt>
                <c:pt idx="65">
                  <c:v>0.1121270284</c:v>
                </c:pt>
                <c:pt idx="66">
                  <c:v>0.1114645079</c:v>
                </c:pt>
                <c:pt idx="67">
                  <c:v>0.11042443659999999</c:v>
                </c:pt>
                <c:pt idx="68">
                  <c:v>0.1146142408</c:v>
                </c:pt>
                <c:pt idx="69">
                  <c:v>0.11529663950000001</c:v>
                </c:pt>
                <c:pt idx="70">
                  <c:v>0.1107553318</c:v>
                </c:pt>
                <c:pt idx="71">
                  <c:v>0.11712086200000001</c:v>
                </c:pt>
                <c:pt idx="72">
                  <c:v>0.1118697375</c:v>
                </c:pt>
                <c:pt idx="73">
                  <c:v>0.1107976884</c:v>
                </c:pt>
                <c:pt idx="74">
                  <c:v>0.11607059090000001</c:v>
                </c:pt>
                <c:pt idx="75">
                  <c:v>0.1069051102</c:v>
                </c:pt>
                <c:pt idx="76">
                  <c:v>0.11770896610000001</c:v>
                </c:pt>
                <c:pt idx="77">
                  <c:v>0.11531391739999999</c:v>
                </c:pt>
                <c:pt idx="78">
                  <c:v>0.11330675329999999</c:v>
                </c:pt>
                <c:pt idx="79">
                  <c:v>0.12155485150000001</c:v>
                </c:pt>
                <c:pt idx="80">
                  <c:v>0.1194453835</c:v>
                </c:pt>
                <c:pt idx="81">
                  <c:v>0.1198314503</c:v>
                </c:pt>
                <c:pt idx="82">
                  <c:v>0.1210241094</c:v>
                </c:pt>
                <c:pt idx="83">
                  <c:v>0.1217593849</c:v>
                </c:pt>
                <c:pt idx="84">
                  <c:v>0.11910075689999999</c:v>
                </c:pt>
                <c:pt idx="85">
                  <c:v>0.11455269899999999</c:v>
                </c:pt>
                <c:pt idx="86">
                  <c:v>0.11904035509999999</c:v>
                </c:pt>
                <c:pt idx="87">
                  <c:v>0.1207790673</c:v>
                </c:pt>
                <c:pt idx="88">
                  <c:v>0.11836513880000001</c:v>
                </c:pt>
                <c:pt idx="89">
                  <c:v>0.12156941</c:v>
                </c:pt>
                <c:pt idx="90">
                  <c:v>0.1194169298</c:v>
                </c:pt>
                <c:pt idx="91">
                  <c:v>0.1210371777</c:v>
                </c:pt>
                <c:pt idx="92">
                  <c:v>0.1213083789</c:v>
                </c:pt>
                <c:pt idx="93">
                  <c:v>0.1223756969</c:v>
                </c:pt>
                <c:pt idx="94">
                  <c:v>0.1265876591</c:v>
                </c:pt>
                <c:pt idx="95">
                  <c:v>0.12349531800000001</c:v>
                </c:pt>
                <c:pt idx="96">
                  <c:v>0.12933363019999999</c:v>
                </c:pt>
                <c:pt idx="97">
                  <c:v>0.127800256</c:v>
                </c:pt>
                <c:pt idx="98">
                  <c:v>0.12828247249999999</c:v>
                </c:pt>
                <c:pt idx="99">
                  <c:v>0.12904646989999999</c:v>
                </c:pt>
                <c:pt idx="100">
                  <c:v>0.1304108799</c:v>
                </c:pt>
                <c:pt idx="101">
                  <c:v>0.1301455051</c:v>
                </c:pt>
                <c:pt idx="102">
                  <c:v>0.12624268229999999</c:v>
                </c:pt>
                <c:pt idx="103">
                  <c:v>0.12648196519999999</c:v>
                </c:pt>
                <c:pt idx="104">
                  <c:v>0.1274393201</c:v>
                </c:pt>
                <c:pt idx="105">
                  <c:v>0.1353143007</c:v>
                </c:pt>
                <c:pt idx="106">
                  <c:v>0.13758774100000001</c:v>
                </c:pt>
                <c:pt idx="107">
                  <c:v>0.1348911673</c:v>
                </c:pt>
                <c:pt idx="108">
                  <c:v>0.12905092539999999</c:v>
                </c:pt>
                <c:pt idx="109">
                  <c:v>0.12652404610000001</c:v>
                </c:pt>
                <c:pt idx="110">
                  <c:v>0.13225884739999999</c:v>
                </c:pt>
                <c:pt idx="111">
                  <c:v>0.126140222</c:v>
                </c:pt>
                <c:pt idx="112">
                  <c:v>0.13105644289999999</c:v>
                </c:pt>
                <c:pt idx="113">
                  <c:v>0.1351458579</c:v>
                </c:pt>
                <c:pt idx="114">
                  <c:v>0.1335266232</c:v>
                </c:pt>
                <c:pt idx="115">
                  <c:v>0.13581378760000001</c:v>
                </c:pt>
                <c:pt idx="116">
                  <c:v>0.136522904</c:v>
                </c:pt>
                <c:pt idx="117">
                  <c:v>0.1346978247</c:v>
                </c:pt>
                <c:pt idx="118">
                  <c:v>0.1395551562</c:v>
                </c:pt>
                <c:pt idx="119">
                  <c:v>0.1376959532</c:v>
                </c:pt>
                <c:pt idx="120">
                  <c:v>0.14062958959999999</c:v>
                </c:pt>
                <c:pt idx="121">
                  <c:v>0.13551491500000001</c:v>
                </c:pt>
                <c:pt idx="122">
                  <c:v>0.13438268010000001</c:v>
                </c:pt>
                <c:pt idx="123">
                  <c:v>0.13575617970000001</c:v>
                </c:pt>
                <c:pt idx="124">
                  <c:v>0.14313317840000001</c:v>
                </c:pt>
                <c:pt idx="125">
                  <c:v>0.13914959129999999</c:v>
                </c:pt>
                <c:pt idx="126">
                  <c:v>0.13673380020000001</c:v>
                </c:pt>
                <c:pt idx="127">
                  <c:v>0.13641600309999999</c:v>
                </c:pt>
                <c:pt idx="128">
                  <c:v>0.13730107250000001</c:v>
                </c:pt>
                <c:pt idx="129">
                  <c:v>0.14403226969999999</c:v>
                </c:pt>
                <c:pt idx="130">
                  <c:v>0.13900259139999999</c:v>
                </c:pt>
                <c:pt idx="131">
                  <c:v>0.13644818959999999</c:v>
                </c:pt>
                <c:pt idx="132">
                  <c:v>0.1464639902</c:v>
                </c:pt>
                <c:pt idx="133">
                  <c:v>0.138405636</c:v>
                </c:pt>
                <c:pt idx="134">
                  <c:v>0.1440879256</c:v>
                </c:pt>
                <c:pt idx="135">
                  <c:v>0.14404813950000001</c:v>
                </c:pt>
                <c:pt idx="136">
                  <c:v>0.14863003790000001</c:v>
                </c:pt>
                <c:pt idx="137">
                  <c:v>0.1422762424</c:v>
                </c:pt>
                <c:pt idx="138">
                  <c:v>0.15235197540000001</c:v>
                </c:pt>
                <c:pt idx="139">
                  <c:v>0.14995276930000001</c:v>
                </c:pt>
                <c:pt idx="140">
                  <c:v>0.147912249</c:v>
                </c:pt>
                <c:pt idx="141">
                  <c:v>0.14559587839999999</c:v>
                </c:pt>
                <c:pt idx="142">
                  <c:v>0.1564989239</c:v>
                </c:pt>
                <c:pt idx="143">
                  <c:v>0.15199525650000001</c:v>
                </c:pt>
                <c:pt idx="144">
                  <c:v>0.1436599046</c:v>
                </c:pt>
                <c:pt idx="145">
                  <c:v>0.15204808119999999</c:v>
                </c:pt>
                <c:pt idx="146">
                  <c:v>0.1492161155</c:v>
                </c:pt>
                <c:pt idx="147">
                  <c:v>0.1491413265</c:v>
                </c:pt>
                <c:pt idx="148">
                  <c:v>0.1439057738</c:v>
                </c:pt>
                <c:pt idx="149">
                  <c:v>0.15141008789999999</c:v>
                </c:pt>
                <c:pt idx="150">
                  <c:v>0.14896321300000001</c:v>
                </c:pt>
                <c:pt idx="151">
                  <c:v>0.1552377939</c:v>
                </c:pt>
                <c:pt idx="152">
                  <c:v>0.1475952566</c:v>
                </c:pt>
                <c:pt idx="153">
                  <c:v>0.14817312360000001</c:v>
                </c:pt>
                <c:pt idx="154">
                  <c:v>0.15640959139999999</c:v>
                </c:pt>
                <c:pt idx="155">
                  <c:v>0.1540254653</c:v>
                </c:pt>
                <c:pt idx="156">
                  <c:v>0.15080323819999999</c:v>
                </c:pt>
                <c:pt idx="157">
                  <c:v>0.15226025879999999</c:v>
                </c:pt>
                <c:pt idx="158">
                  <c:v>0.1518276036</c:v>
                </c:pt>
                <c:pt idx="159">
                  <c:v>0.160361737</c:v>
                </c:pt>
                <c:pt idx="160">
                  <c:v>0.15650820730000001</c:v>
                </c:pt>
                <c:pt idx="161">
                  <c:v>0.15506885949999999</c:v>
                </c:pt>
                <c:pt idx="162">
                  <c:v>0.15642918650000001</c:v>
                </c:pt>
                <c:pt idx="163">
                  <c:v>0.15475329760000001</c:v>
                </c:pt>
                <c:pt idx="164">
                  <c:v>0.1529672742</c:v>
                </c:pt>
                <c:pt idx="165">
                  <c:v>0.15517796580000001</c:v>
                </c:pt>
                <c:pt idx="166">
                  <c:v>0.1522519141</c:v>
                </c:pt>
                <c:pt idx="167">
                  <c:v>0.15121369060000001</c:v>
                </c:pt>
                <c:pt idx="168">
                  <c:v>0.15831375119999999</c:v>
                </c:pt>
                <c:pt idx="169">
                  <c:v>0.15601323540000001</c:v>
                </c:pt>
                <c:pt idx="170">
                  <c:v>0.15475781259999999</c:v>
                </c:pt>
                <c:pt idx="171">
                  <c:v>0.1544068307</c:v>
                </c:pt>
                <c:pt idx="172">
                  <c:v>0.15444554390000001</c:v>
                </c:pt>
                <c:pt idx="173">
                  <c:v>0.1560994685</c:v>
                </c:pt>
                <c:pt idx="174">
                  <c:v>0.1629945189</c:v>
                </c:pt>
                <c:pt idx="175">
                  <c:v>0.15529257060000001</c:v>
                </c:pt>
                <c:pt idx="176">
                  <c:v>0.1540073901</c:v>
                </c:pt>
                <c:pt idx="177">
                  <c:v>0.16161781550000001</c:v>
                </c:pt>
                <c:pt idx="178">
                  <c:v>0.1520349681</c:v>
                </c:pt>
                <c:pt idx="179">
                  <c:v>0.16077096760000001</c:v>
                </c:pt>
                <c:pt idx="180">
                  <c:v>0.15494212509999999</c:v>
                </c:pt>
                <c:pt idx="181">
                  <c:v>0.15415351090000001</c:v>
                </c:pt>
                <c:pt idx="182">
                  <c:v>0.15754470230000001</c:v>
                </c:pt>
                <c:pt idx="183">
                  <c:v>0.1593617946</c:v>
                </c:pt>
                <c:pt idx="184">
                  <c:v>0.15937094390000001</c:v>
                </c:pt>
                <c:pt idx="185">
                  <c:v>0.1593375802</c:v>
                </c:pt>
                <c:pt idx="186">
                  <c:v>0.158615008</c:v>
                </c:pt>
                <c:pt idx="187">
                  <c:v>0.15968583519999999</c:v>
                </c:pt>
                <c:pt idx="188">
                  <c:v>0.16174481809999999</c:v>
                </c:pt>
                <c:pt idx="189">
                  <c:v>0.16336363549999999</c:v>
                </c:pt>
                <c:pt idx="190">
                  <c:v>0.1581926048</c:v>
                </c:pt>
                <c:pt idx="191">
                  <c:v>0.15787063539999999</c:v>
                </c:pt>
                <c:pt idx="192">
                  <c:v>0.16084669530000001</c:v>
                </c:pt>
                <c:pt idx="193">
                  <c:v>0.16022884849999999</c:v>
                </c:pt>
                <c:pt idx="194">
                  <c:v>0.15920184549999999</c:v>
                </c:pt>
                <c:pt idx="195">
                  <c:v>0.16043217479999999</c:v>
                </c:pt>
                <c:pt idx="196">
                  <c:v>0.16107194129999999</c:v>
                </c:pt>
                <c:pt idx="197">
                  <c:v>0.16016596559999999</c:v>
                </c:pt>
                <c:pt idx="198">
                  <c:v>0.15973280370000001</c:v>
                </c:pt>
                <c:pt idx="199">
                  <c:v>0.15611289440000001</c:v>
                </c:pt>
                <c:pt idx="200">
                  <c:v>0.1584778875</c:v>
                </c:pt>
                <c:pt idx="201">
                  <c:v>0.16224610810000001</c:v>
                </c:pt>
                <c:pt idx="202">
                  <c:v>0.15959809720000001</c:v>
                </c:pt>
                <c:pt idx="203">
                  <c:v>0.157616064</c:v>
                </c:pt>
                <c:pt idx="204">
                  <c:v>0.1603506804</c:v>
                </c:pt>
                <c:pt idx="205">
                  <c:v>0.1644372493</c:v>
                </c:pt>
                <c:pt idx="206">
                  <c:v>0.15580035749999999</c:v>
                </c:pt>
                <c:pt idx="207">
                  <c:v>0.16082772610000001</c:v>
                </c:pt>
                <c:pt idx="208">
                  <c:v>0.15884259340000001</c:v>
                </c:pt>
                <c:pt idx="209">
                  <c:v>0.15931080280000001</c:v>
                </c:pt>
                <c:pt idx="210">
                  <c:v>0.16310164329999999</c:v>
                </c:pt>
                <c:pt idx="211">
                  <c:v>0.15874591469999999</c:v>
                </c:pt>
                <c:pt idx="212">
                  <c:v>0.15993881230000001</c:v>
                </c:pt>
                <c:pt idx="213">
                  <c:v>0.1581200659</c:v>
                </c:pt>
                <c:pt idx="214">
                  <c:v>0.1586983055</c:v>
                </c:pt>
                <c:pt idx="215">
                  <c:v>0.1601939946</c:v>
                </c:pt>
                <c:pt idx="216">
                  <c:v>0.15783545369999999</c:v>
                </c:pt>
                <c:pt idx="217">
                  <c:v>0.15982790290000001</c:v>
                </c:pt>
                <c:pt idx="218">
                  <c:v>0.15775075550000001</c:v>
                </c:pt>
                <c:pt idx="219">
                  <c:v>0.15648169819999999</c:v>
                </c:pt>
                <c:pt idx="220">
                  <c:v>0.1630169749</c:v>
                </c:pt>
                <c:pt idx="221">
                  <c:v>0.15743298829999999</c:v>
                </c:pt>
                <c:pt idx="222">
                  <c:v>0.1579021662</c:v>
                </c:pt>
                <c:pt idx="223">
                  <c:v>0.16062225399999999</c:v>
                </c:pt>
                <c:pt idx="224">
                  <c:v>0.1563442498</c:v>
                </c:pt>
                <c:pt idx="225">
                  <c:v>0.16037382189999999</c:v>
                </c:pt>
                <c:pt idx="226">
                  <c:v>0.1578667611</c:v>
                </c:pt>
                <c:pt idx="227">
                  <c:v>0.15871334079999999</c:v>
                </c:pt>
                <c:pt idx="228">
                  <c:v>0.158152923</c:v>
                </c:pt>
                <c:pt idx="229">
                  <c:v>0.15773457290000001</c:v>
                </c:pt>
                <c:pt idx="230">
                  <c:v>0.1558872312</c:v>
                </c:pt>
                <c:pt idx="231">
                  <c:v>0.15534783899999999</c:v>
                </c:pt>
                <c:pt idx="232">
                  <c:v>0.15718485409999999</c:v>
                </c:pt>
                <c:pt idx="233">
                  <c:v>0.15345101059999999</c:v>
                </c:pt>
                <c:pt idx="234">
                  <c:v>0.15439826249999999</c:v>
                </c:pt>
                <c:pt idx="235">
                  <c:v>0.15334361790000001</c:v>
                </c:pt>
                <c:pt idx="236">
                  <c:v>0.15568639340000001</c:v>
                </c:pt>
                <c:pt idx="237">
                  <c:v>0.15551567080000001</c:v>
                </c:pt>
                <c:pt idx="238">
                  <c:v>0.158231169</c:v>
                </c:pt>
                <c:pt idx="239">
                  <c:v>0.161728397</c:v>
                </c:pt>
                <c:pt idx="240">
                  <c:v>0.15647535030000001</c:v>
                </c:pt>
                <c:pt idx="241">
                  <c:v>0.152937457</c:v>
                </c:pt>
                <c:pt idx="242">
                  <c:v>0.15335077050000001</c:v>
                </c:pt>
                <c:pt idx="243">
                  <c:v>0.15434089300000001</c:v>
                </c:pt>
                <c:pt idx="244">
                  <c:v>0.1592371762</c:v>
                </c:pt>
                <c:pt idx="245">
                  <c:v>0.15466351810000001</c:v>
                </c:pt>
                <c:pt idx="246">
                  <c:v>0.1530801654</c:v>
                </c:pt>
                <c:pt idx="247">
                  <c:v>0.1510804147</c:v>
                </c:pt>
                <c:pt idx="248">
                  <c:v>0.15767702459999999</c:v>
                </c:pt>
                <c:pt idx="249">
                  <c:v>0.15648715199999999</c:v>
                </c:pt>
                <c:pt idx="250">
                  <c:v>0.1535615474</c:v>
                </c:pt>
                <c:pt idx="251">
                  <c:v>0.1546583772</c:v>
                </c:pt>
                <c:pt idx="252">
                  <c:v>0.15458312630000001</c:v>
                </c:pt>
                <c:pt idx="253">
                  <c:v>0.15082815290000001</c:v>
                </c:pt>
                <c:pt idx="254">
                  <c:v>0.15260262790000001</c:v>
                </c:pt>
                <c:pt idx="255">
                  <c:v>0.15501067039999999</c:v>
                </c:pt>
                <c:pt idx="256">
                  <c:v>0.1525543332</c:v>
                </c:pt>
                <c:pt idx="257">
                  <c:v>0.1525949389</c:v>
                </c:pt>
                <c:pt idx="258">
                  <c:v>0.15377739069999999</c:v>
                </c:pt>
                <c:pt idx="259">
                  <c:v>0.14927564560000001</c:v>
                </c:pt>
                <c:pt idx="260">
                  <c:v>0.1516369283</c:v>
                </c:pt>
                <c:pt idx="261">
                  <c:v>0.15204963090000001</c:v>
                </c:pt>
                <c:pt idx="262">
                  <c:v>0.15005555749999999</c:v>
                </c:pt>
                <c:pt idx="263">
                  <c:v>0.15179748830000001</c:v>
                </c:pt>
                <c:pt idx="264">
                  <c:v>0.15082724389999999</c:v>
                </c:pt>
                <c:pt idx="265">
                  <c:v>0.15084005889999999</c:v>
                </c:pt>
                <c:pt idx="266">
                  <c:v>0.1514578462</c:v>
                </c:pt>
                <c:pt idx="267">
                  <c:v>0.1494887322</c:v>
                </c:pt>
                <c:pt idx="268">
                  <c:v>0.14887075129999999</c:v>
                </c:pt>
                <c:pt idx="269">
                  <c:v>0.1505194306</c:v>
                </c:pt>
                <c:pt idx="270">
                  <c:v>0.14999167620000001</c:v>
                </c:pt>
                <c:pt idx="271">
                  <c:v>0.1478864849</c:v>
                </c:pt>
                <c:pt idx="272">
                  <c:v>0.1480799317</c:v>
                </c:pt>
                <c:pt idx="273">
                  <c:v>0.1480824798</c:v>
                </c:pt>
                <c:pt idx="274">
                  <c:v>0.1479984671</c:v>
                </c:pt>
                <c:pt idx="275">
                  <c:v>0.14741511639999999</c:v>
                </c:pt>
                <c:pt idx="276">
                  <c:v>0.1472147405</c:v>
                </c:pt>
                <c:pt idx="277">
                  <c:v>0.1473244131</c:v>
                </c:pt>
                <c:pt idx="278">
                  <c:v>0.1476766914</c:v>
                </c:pt>
                <c:pt idx="279">
                  <c:v>0.14679819350000001</c:v>
                </c:pt>
                <c:pt idx="280">
                  <c:v>0.1474550664</c:v>
                </c:pt>
                <c:pt idx="281">
                  <c:v>0.14567115899999999</c:v>
                </c:pt>
                <c:pt idx="282">
                  <c:v>0.14679332079999999</c:v>
                </c:pt>
                <c:pt idx="283">
                  <c:v>0.1461302787</c:v>
                </c:pt>
                <c:pt idx="284">
                  <c:v>0.1464385688</c:v>
                </c:pt>
                <c:pt idx="285">
                  <c:v>0.1491267681</c:v>
                </c:pt>
                <c:pt idx="286">
                  <c:v>0.14495292309999999</c:v>
                </c:pt>
                <c:pt idx="287">
                  <c:v>0.1459356993</c:v>
                </c:pt>
                <c:pt idx="288">
                  <c:v>0.14839620889999999</c:v>
                </c:pt>
                <c:pt idx="289">
                  <c:v>0.14675848189999999</c:v>
                </c:pt>
                <c:pt idx="290">
                  <c:v>0.14173705880000001</c:v>
                </c:pt>
                <c:pt idx="291">
                  <c:v>0.14513602850000001</c:v>
                </c:pt>
                <c:pt idx="292">
                  <c:v>0.1434342116</c:v>
                </c:pt>
                <c:pt idx="293">
                  <c:v>0.1463996172</c:v>
                </c:pt>
                <c:pt idx="294">
                  <c:v>0.1445122808</c:v>
                </c:pt>
                <c:pt idx="295">
                  <c:v>0.14373901489999999</c:v>
                </c:pt>
                <c:pt idx="296">
                  <c:v>0.14302216470000001</c:v>
                </c:pt>
                <c:pt idx="297">
                  <c:v>0.1449470669</c:v>
                </c:pt>
                <c:pt idx="298">
                  <c:v>0.14337255060000001</c:v>
                </c:pt>
                <c:pt idx="299">
                  <c:v>0.14277812840000001</c:v>
                </c:pt>
                <c:pt idx="300">
                  <c:v>0.14463925359999999</c:v>
                </c:pt>
                <c:pt idx="301">
                  <c:v>0.14536243679999999</c:v>
                </c:pt>
                <c:pt idx="302">
                  <c:v>0.1424648017</c:v>
                </c:pt>
                <c:pt idx="303">
                  <c:v>0.1440340728</c:v>
                </c:pt>
                <c:pt idx="304">
                  <c:v>0.14336654539999999</c:v>
                </c:pt>
                <c:pt idx="305">
                  <c:v>0.14395210150000001</c:v>
                </c:pt>
                <c:pt idx="306">
                  <c:v>0.14294247330000001</c:v>
                </c:pt>
                <c:pt idx="307">
                  <c:v>0.1437501907</c:v>
                </c:pt>
                <c:pt idx="308">
                  <c:v>0.14330132309999999</c:v>
                </c:pt>
                <c:pt idx="309">
                  <c:v>0.14225932960000001</c:v>
                </c:pt>
                <c:pt idx="310">
                  <c:v>0.1407908648</c:v>
                </c:pt>
                <c:pt idx="311">
                  <c:v>0.14194059370000001</c:v>
                </c:pt>
                <c:pt idx="312">
                  <c:v>0.14125077429999999</c:v>
                </c:pt>
                <c:pt idx="313">
                  <c:v>0.1411806196</c:v>
                </c:pt>
                <c:pt idx="314">
                  <c:v>0.14083933830000001</c:v>
                </c:pt>
                <c:pt idx="315">
                  <c:v>0.1407556683</c:v>
                </c:pt>
                <c:pt idx="316">
                  <c:v>0.14192523060000001</c:v>
                </c:pt>
                <c:pt idx="317">
                  <c:v>0.1414218247</c:v>
                </c:pt>
                <c:pt idx="318">
                  <c:v>0.1398073286</c:v>
                </c:pt>
                <c:pt idx="319">
                  <c:v>0.14059379699999999</c:v>
                </c:pt>
                <c:pt idx="320">
                  <c:v>0.13973157110000001</c:v>
                </c:pt>
                <c:pt idx="321">
                  <c:v>0.14040812850000001</c:v>
                </c:pt>
                <c:pt idx="322">
                  <c:v>0.13951115310000001</c:v>
                </c:pt>
                <c:pt idx="323">
                  <c:v>0.14061881600000001</c:v>
                </c:pt>
                <c:pt idx="324">
                  <c:v>0.1414427161</c:v>
                </c:pt>
                <c:pt idx="325">
                  <c:v>0.1410960406</c:v>
                </c:pt>
                <c:pt idx="326">
                  <c:v>0.14086987079999999</c:v>
                </c:pt>
                <c:pt idx="327">
                  <c:v>0.1364890188</c:v>
                </c:pt>
                <c:pt idx="328">
                  <c:v>0.13981935379999999</c:v>
                </c:pt>
                <c:pt idx="329">
                  <c:v>0.14009337129999999</c:v>
                </c:pt>
                <c:pt idx="330">
                  <c:v>0.13705994190000001</c:v>
                </c:pt>
                <c:pt idx="331">
                  <c:v>0.13704159860000001</c:v>
                </c:pt>
                <c:pt idx="332">
                  <c:v>0.1367783397</c:v>
                </c:pt>
                <c:pt idx="333">
                  <c:v>0.13720910250000001</c:v>
                </c:pt>
                <c:pt idx="334">
                  <c:v>0.1383429766</c:v>
                </c:pt>
                <c:pt idx="335">
                  <c:v>0.1388705969</c:v>
                </c:pt>
                <c:pt idx="336">
                  <c:v>0.13791751860000001</c:v>
                </c:pt>
                <c:pt idx="337">
                  <c:v>0.1362622976</c:v>
                </c:pt>
                <c:pt idx="338">
                  <c:v>0.13767914470000001</c:v>
                </c:pt>
                <c:pt idx="339">
                  <c:v>0.1372731626</c:v>
                </c:pt>
                <c:pt idx="340">
                  <c:v>0.13636989890000001</c:v>
                </c:pt>
                <c:pt idx="341">
                  <c:v>0.1357559264</c:v>
                </c:pt>
                <c:pt idx="342">
                  <c:v>0.1381658167</c:v>
                </c:pt>
                <c:pt idx="343">
                  <c:v>0.13743869959999999</c:v>
                </c:pt>
                <c:pt idx="344">
                  <c:v>0.13481955230000001</c:v>
                </c:pt>
                <c:pt idx="345">
                  <c:v>0.13665369150000001</c:v>
                </c:pt>
                <c:pt idx="346">
                  <c:v>0.1348312348</c:v>
                </c:pt>
                <c:pt idx="347">
                  <c:v>0.13632118700000001</c:v>
                </c:pt>
                <c:pt idx="348">
                  <c:v>0.1346148103</c:v>
                </c:pt>
                <c:pt idx="349">
                  <c:v>0.1354398429</c:v>
                </c:pt>
                <c:pt idx="350">
                  <c:v>0.1332569867</c:v>
                </c:pt>
                <c:pt idx="351">
                  <c:v>0.13419774170000001</c:v>
                </c:pt>
                <c:pt idx="352">
                  <c:v>0.13497494160000001</c:v>
                </c:pt>
                <c:pt idx="353">
                  <c:v>0.13411751390000001</c:v>
                </c:pt>
                <c:pt idx="354">
                  <c:v>0.13394843040000001</c:v>
                </c:pt>
                <c:pt idx="355">
                  <c:v>0.1337050498</c:v>
                </c:pt>
                <c:pt idx="356">
                  <c:v>0.1346109211</c:v>
                </c:pt>
                <c:pt idx="357">
                  <c:v>0.13568417729999999</c:v>
                </c:pt>
                <c:pt idx="358">
                  <c:v>0.13448099790000001</c:v>
                </c:pt>
                <c:pt idx="359">
                  <c:v>0.13410866260000001</c:v>
                </c:pt>
                <c:pt idx="360">
                  <c:v>0.13441944119999999</c:v>
                </c:pt>
                <c:pt idx="361">
                  <c:v>0.13281019029999999</c:v>
                </c:pt>
                <c:pt idx="362">
                  <c:v>0.13418304919999999</c:v>
                </c:pt>
                <c:pt idx="363">
                  <c:v>0.13252928850000001</c:v>
                </c:pt>
                <c:pt idx="364">
                  <c:v>0.13044674689999999</c:v>
                </c:pt>
                <c:pt idx="365">
                  <c:v>0.1310726404</c:v>
                </c:pt>
                <c:pt idx="366">
                  <c:v>0.13166081909999999</c:v>
                </c:pt>
                <c:pt idx="367">
                  <c:v>0.13498719040000001</c:v>
                </c:pt>
                <c:pt idx="368">
                  <c:v>0.13195125760000001</c:v>
                </c:pt>
                <c:pt idx="369">
                  <c:v>0.13324034209999999</c:v>
                </c:pt>
                <c:pt idx="370">
                  <c:v>0.13438144329999999</c:v>
                </c:pt>
                <c:pt idx="371">
                  <c:v>0.13351620729999999</c:v>
                </c:pt>
                <c:pt idx="372">
                  <c:v>0.13612288240000001</c:v>
                </c:pt>
                <c:pt idx="373">
                  <c:v>0.1348610371</c:v>
                </c:pt>
                <c:pt idx="374">
                  <c:v>0.13260871169999999</c:v>
                </c:pt>
                <c:pt idx="375">
                  <c:v>0.13491202890000001</c:v>
                </c:pt>
                <c:pt idx="376">
                  <c:v>0.13331481810000001</c:v>
                </c:pt>
                <c:pt idx="377">
                  <c:v>0.13507734239999999</c:v>
                </c:pt>
                <c:pt idx="378">
                  <c:v>0.1348892152</c:v>
                </c:pt>
                <c:pt idx="379">
                  <c:v>0.13580097259999999</c:v>
                </c:pt>
                <c:pt idx="380">
                  <c:v>0.13380469380000001</c:v>
                </c:pt>
                <c:pt idx="381">
                  <c:v>0.1384389251</c:v>
                </c:pt>
                <c:pt idx="382">
                  <c:v>0.1361103505</c:v>
                </c:pt>
                <c:pt idx="383">
                  <c:v>0.13615161179999999</c:v>
                </c:pt>
                <c:pt idx="384">
                  <c:v>0.13955226539999999</c:v>
                </c:pt>
                <c:pt idx="385">
                  <c:v>0.13883098960000001</c:v>
                </c:pt>
                <c:pt idx="386">
                  <c:v>0.1407305449</c:v>
                </c:pt>
                <c:pt idx="387">
                  <c:v>0.142344892</c:v>
                </c:pt>
                <c:pt idx="388">
                  <c:v>0.14559866490000001</c:v>
                </c:pt>
                <c:pt idx="389">
                  <c:v>0.14874082799999999</c:v>
                </c:pt>
                <c:pt idx="390">
                  <c:v>0.15329454840000001</c:v>
                </c:pt>
                <c:pt idx="391">
                  <c:v>0.1542755663</c:v>
                </c:pt>
                <c:pt idx="392">
                  <c:v>0.1612023413</c:v>
                </c:pt>
                <c:pt idx="393">
                  <c:v>0.16394841669999999</c:v>
                </c:pt>
                <c:pt idx="394">
                  <c:v>0.17566549779999999</c:v>
                </c:pt>
                <c:pt idx="395">
                  <c:v>0.1797537357</c:v>
                </c:pt>
                <c:pt idx="396">
                  <c:v>0.18973292410000001</c:v>
                </c:pt>
                <c:pt idx="397">
                  <c:v>0.19781112670000001</c:v>
                </c:pt>
                <c:pt idx="398">
                  <c:v>0.20862753689999999</c:v>
                </c:pt>
                <c:pt idx="399">
                  <c:v>0.21531991659999999</c:v>
                </c:pt>
                <c:pt idx="400">
                  <c:v>0.230319947</c:v>
                </c:pt>
                <c:pt idx="401">
                  <c:v>0.24684938789999999</c:v>
                </c:pt>
                <c:pt idx="402">
                  <c:v>0.25737473370000002</c:v>
                </c:pt>
                <c:pt idx="403">
                  <c:v>0.26961535219999999</c:v>
                </c:pt>
                <c:pt idx="404">
                  <c:v>0.28340822459999998</c:v>
                </c:pt>
                <c:pt idx="405">
                  <c:v>0.29837590460000002</c:v>
                </c:pt>
                <c:pt idx="406">
                  <c:v>0.31785321239999997</c:v>
                </c:pt>
                <c:pt idx="407">
                  <c:v>0.33424612879999999</c:v>
                </c:pt>
                <c:pt idx="408">
                  <c:v>0.34716835619999997</c:v>
                </c:pt>
                <c:pt idx="409">
                  <c:v>0.36123150590000003</c:v>
                </c:pt>
                <c:pt idx="410">
                  <c:v>0.38037416340000002</c:v>
                </c:pt>
                <c:pt idx="411">
                  <c:v>0.4034405351</c:v>
                </c:pt>
                <c:pt idx="412">
                  <c:v>0.41241917010000001</c:v>
                </c:pt>
                <c:pt idx="413">
                  <c:v>0.4323219955</c:v>
                </c:pt>
                <c:pt idx="414">
                  <c:v>0.44050142170000001</c:v>
                </c:pt>
                <c:pt idx="415">
                  <c:v>0.4597179294</c:v>
                </c:pt>
                <c:pt idx="416">
                  <c:v>0.47644412520000001</c:v>
                </c:pt>
                <c:pt idx="417">
                  <c:v>0.4843194187</c:v>
                </c:pt>
                <c:pt idx="418">
                  <c:v>0.50261890890000005</c:v>
                </c:pt>
                <c:pt idx="419">
                  <c:v>0.51893889900000001</c:v>
                </c:pt>
                <c:pt idx="420">
                  <c:v>0.53090906140000005</c:v>
                </c:pt>
                <c:pt idx="421">
                  <c:v>0.54375904799999997</c:v>
                </c:pt>
                <c:pt idx="422">
                  <c:v>0.56126689910000005</c:v>
                </c:pt>
                <c:pt idx="423">
                  <c:v>0.57655286790000004</c:v>
                </c:pt>
                <c:pt idx="424">
                  <c:v>0.59308421609999995</c:v>
                </c:pt>
                <c:pt idx="425">
                  <c:v>0.60123080019999997</c:v>
                </c:pt>
                <c:pt idx="426">
                  <c:v>0.62504243849999996</c:v>
                </c:pt>
                <c:pt idx="427">
                  <c:v>0.62335819010000004</c:v>
                </c:pt>
                <c:pt idx="428">
                  <c:v>0.65713781120000003</c:v>
                </c:pt>
                <c:pt idx="429">
                  <c:v>0.66072601080000004</c:v>
                </c:pt>
                <c:pt idx="430">
                  <c:v>0.69059824940000003</c:v>
                </c:pt>
                <c:pt idx="431">
                  <c:v>0.69351351260000005</c:v>
                </c:pt>
                <c:pt idx="432">
                  <c:v>0.71336728329999999</c:v>
                </c:pt>
                <c:pt idx="433">
                  <c:v>0.7117497921</c:v>
                </c:pt>
                <c:pt idx="434">
                  <c:v>0.74716711039999995</c:v>
                </c:pt>
                <c:pt idx="435">
                  <c:v>0.78265732529999998</c:v>
                </c:pt>
                <c:pt idx="436">
                  <c:v>0.79372465609999998</c:v>
                </c:pt>
                <c:pt idx="437">
                  <c:v>0.81374198200000003</c:v>
                </c:pt>
                <c:pt idx="438">
                  <c:v>0.82587265970000001</c:v>
                </c:pt>
                <c:pt idx="439">
                  <c:v>0.83055865760000003</c:v>
                </c:pt>
                <c:pt idx="440">
                  <c:v>0.85022574660000005</c:v>
                </c:pt>
                <c:pt idx="441">
                  <c:v>0.87862622739999996</c:v>
                </c:pt>
                <c:pt idx="442">
                  <c:v>0.90069776769999998</c:v>
                </c:pt>
                <c:pt idx="443">
                  <c:v>0.93165856599999997</c:v>
                </c:pt>
                <c:pt idx="444">
                  <c:v>0.91495710610000003</c:v>
                </c:pt>
                <c:pt idx="445">
                  <c:v>0.94424819950000005</c:v>
                </c:pt>
                <c:pt idx="446">
                  <c:v>0.97814947370000005</c:v>
                </c:pt>
                <c:pt idx="447">
                  <c:v>0.9954622984</c:v>
                </c:pt>
                <c:pt idx="448">
                  <c:v>0.9998963475</c:v>
                </c:pt>
                <c:pt idx="449">
                  <c:v>1.0128215549999999</c:v>
                </c:pt>
                <c:pt idx="450">
                  <c:v>1.008199573</c:v>
                </c:pt>
                <c:pt idx="451">
                  <c:v>1.0370621680000001</c:v>
                </c:pt>
                <c:pt idx="452">
                  <c:v>1.0826344489999999</c:v>
                </c:pt>
                <c:pt idx="453">
                  <c:v>1.0266607999999999</c:v>
                </c:pt>
                <c:pt idx="454">
                  <c:v>1.0979772809999999</c:v>
                </c:pt>
                <c:pt idx="455">
                  <c:v>1.0668635369999999</c:v>
                </c:pt>
                <c:pt idx="456">
                  <c:v>1.1051714420000001</c:v>
                </c:pt>
                <c:pt idx="457">
                  <c:v>1.178939462</c:v>
                </c:pt>
                <c:pt idx="458">
                  <c:v>1.1257127520000001</c:v>
                </c:pt>
                <c:pt idx="459">
                  <c:v>1.131195068</c:v>
                </c:pt>
                <c:pt idx="460">
                  <c:v>1.158566475</c:v>
                </c:pt>
                <c:pt idx="461">
                  <c:v>1.218152881</c:v>
                </c:pt>
                <c:pt idx="462">
                  <c:v>1.167054415</c:v>
                </c:pt>
                <c:pt idx="463">
                  <c:v>1.1364306209999999</c:v>
                </c:pt>
                <c:pt idx="464">
                  <c:v>1.266325355</c:v>
                </c:pt>
                <c:pt idx="465">
                  <c:v>1.2611055369999999</c:v>
                </c:pt>
                <c:pt idx="466">
                  <c:v>1.3802661899999999</c:v>
                </c:pt>
                <c:pt idx="467">
                  <c:v>1.263719678</c:v>
                </c:pt>
                <c:pt idx="468">
                  <c:v>1.278054953</c:v>
                </c:pt>
                <c:pt idx="469">
                  <c:v>1.31019032</c:v>
                </c:pt>
                <c:pt idx="470">
                  <c:v>1.2651424410000001</c:v>
                </c:pt>
                <c:pt idx="471">
                  <c:v>1.457815528</c:v>
                </c:pt>
                <c:pt idx="472">
                  <c:v>1.269157767</c:v>
                </c:pt>
                <c:pt idx="473">
                  <c:v>1.3642476800000001</c:v>
                </c:pt>
                <c:pt idx="474">
                  <c:v>1.390804052</c:v>
                </c:pt>
                <c:pt idx="475">
                  <c:v>1.331809759</c:v>
                </c:pt>
                <c:pt idx="476">
                  <c:v>1.33349669</c:v>
                </c:pt>
                <c:pt idx="477">
                  <c:v>1.313653588</c:v>
                </c:pt>
                <c:pt idx="478">
                  <c:v>1.4368288520000001</c:v>
                </c:pt>
                <c:pt idx="479">
                  <c:v>1.4166108369999999</c:v>
                </c:pt>
                <c:pt idx="480">
                  <c:v>1.369454145</c:v>
                </c:pt>
                <c:pt idx="481">
                  <c:v>1.3350133900000001</c:v>
                </c:pt>
                <c:pt idx="482">
                  <c:v>1.510742545</c:v>
                </c:pt>
                <c:pt idx="483">
                  <c:v>1.5016419889999999</c:v>
                </c:pt>
                <c:pt idx="484">
                  <c:v>1.4371933939999999</c:v>
                </c:pt>
                <c:pt idx="485">
                  <c:v>1.4230074880000001</c:v>
                </c:pt>
                <c:pt idx="486">
                  <c:v>1.4198325869999999</c:v>
                </c:pt>
                <c:pt idx="487">
                  <c:v>1.501419187</c:v>
                </c:pt>
                <c:pt idx="488">
                  <c:v>1.4558614489999999</c:v>
                </c:pt>
                <c:pt idx="489">
                  <c:v>1.455462813</c:v>
                </c:pt>
                <c:pt idx="490">
                  <c:v>1.415596962</c:v>
                </c:pt>
                <c:pt idx="491">
                  <c:v>1.4741646049999999</c:v>
                </c:pt>
                <c:pt idx="492">
                  <c:v>1.4918370249999999</c:v>
                </c:pt>
                <c:pt idx="493">
                  <c:v>1.456178188</c:v>
                </c:pt>
                <c:pt idx="494">
                  <c:v>1.5348525049999999</c:v>
                </c:pt>
                <c:pt idx="495">
                  <c:v>1.4569110869999999</c:v>
                </c:pt>
                <c:pt idx="496">
                  <c:v>1.4914135930000001</c:v>
                </c:pt>
                <c:pt idx="497">
                  <c:v>1.4390043020000001</c:v>
                </c:pt>
                <c:pt idx="498">
                  <c:v>1.4216134549999999</c:v>
                </c:pt>
                <c:pt idx="499">
                  <c:v>1.3814262150000001</c:v>
                </c:pt>
                <c:pt idx="500">
                  <c:v>1.4883743519999999</c:v>
                </c:pt>
                <c:pt idx="501">
                  <c:v>1.5079913140000001</c:v>
                </c:pt>
                <c:pt idx="502">
                  <c:v>1.4546445610000001</c:v>
                </c:pt>
                <c:pt idx="503">
                  <c:v>1.4455900189999999</c:v>
                </c:pt>
                <c:pt idx="504">
                  <c:v>1.4737977980000001</c:v>
                </c:pt>
                <c:pt idx="505">
                  <c:v>1.4477008579999999</c:v>
                </c:pt>
                <c:pt idx="506">
                  <c:v>1.446744561</c:v>
                </c:pt>
                <c:pt idx="507">
                  <c:v>1.4881666899999999</c:v>
                </c:pt>
                <c:pt idx="508">
                  <c:v>1.4388567210000001</c:v>
                </c:pt>
                <c:pt idx="509">
                  <c:v>1.4804040190000001</c:v>
                </c:pt>
                <c:pt idx="510">
                  <c:v>1.435719967</c:v>
                </c:pt>
                <c:pt idx="511">
                  <c:v>1.4507405760000001</c:v>
                </c:pt>
                <c:pt idx="512">
                  <c:v>1.529927611</c:v>
                </c:pt>
                <c:pt idx="513">
                  <c:v>1.461428285</c:v>
                </c:pt>
                <c:pt idx="514">
                  <c:v>1.459826946</c:v>
                </c:pt>
                <c:pt idx="515">
                  <c:v>1.478025913</c:v>
                </c:pt>
                <c:pt idx="516">
                  <c:v>1.4869041439999999</c:v>
                </c:pt>
                <c:pt idx="517">
                  <c:v>1.4286550280000001</c:v>
                </c:pt>
                <c:pt idx="518">
                  <c:v>1.5417020319999999</c:v>
                </c:pt>
                <c:pt idx="519">
                  <c:v>1.4460419419999999</c:v>
                </c:pt>
                <c:pt idx="520">
                  <c:v>1.4602397680000001</c:v>
                </c:pt>
                <c:pt idx="521">
                  <c:v>1.4210758210000001</c:v>
                </c:pt>
                <c:pt idx="522">
                  <c:v>1.390717864</c:v>
                </c:pt>
                <c:pt idx="523">
                  <c:v>1.49329555</c:v>
                </c:pt>
                <c:pt idx="524">
                  <c:v>1.5067310330000001</c:v>
                </c:pt>
                <c:pt idx="525">
                  <c:v>1.4873317479999999</c:v>
                </c:pt>
                <c:pt idx="526">
                  <c:v>1.4268929960000001</c:v>
                </c:pt>
                <c:pt idx="527">
                  <c:v>1.41866672</c:v>
                </c:pt>
                <c:pt idx="528">
                  <c:v>1.52407968</c:v>
                </c:pt>
                <c:pt idx="529">
                  <c:v>1.4130024910000001</c:v>
                </c:pt>
                <c:pt idx="530">
                  <c:v>1.466371417</c:v>
                </c:pt>
                <c:pt idx="531">
                  <c:v>1.5702941420000001</c:v>
                </c:pt>
                <c:pt idx="532">
                  <c:v>1.568456173</c:v>
                </c:pt>
                <c:pt idx="533">
                  <c:v>1.4932140110000001</c:v>
                </c:pt>
                <c:pt idx="534">
                  <c:v>1.4694106579999999</c:v>
                </c:pt>
                <c:pt idx="535">
                  <c:v>1.463072419</c:v>
                </c:pt>
                <c:pt idx="536">
                  <c:v>1.5307548049999999</c:v>
                </c:pt>
                <c:pt idx="537">
                  <c:v>1.439355135</c:v>
                </c:pt>
                <c:pt idx="538">
                  <c:v>1.5006728170000001</c:v>
                </c:pt>
                <c:pt idx="539">
                  <c:v>1.527383089</c:v>
                </c:pt>
                <c:pt idx="540">
                  <c:v>1.507328153</c:v>
                </c:pt>
                <c:pt idx="541">
                  <c:v>1.4873501060000001</c:v>
                </c:pt>
                <c:pt idx="542">
                  <c:v>1.514539957</c:v>
                </c:pt>
                <c:pt idx="543">
                  <c:v>1.5338459010000001</c:v>
                </c:pt>
                <c:pt idx="544">
                  <c:v>1.512990713</c:v>
                </c:pt>
                <c:pt idx="545">
                  <c:v>1.484140158</c:v>
                </c:pt>
                <c:pt idx="546">
                  <c:v>1.5189872980000001</c:v>
                </c:pt>
                <c:pt idx="547">
                  <c:v>1.529233098</c:v>
                </c:pt>
                <c:pt idx="548">
                  <c:v>1.4819796089999999</c:v>
                </c:pt>
                <c:pt idx="549">
                  <c:v>1.5357576610000001</c:v>
                </c:pt>
                <c:pt idx="550">
                  <c:v>1.5058671239999999</c:v>
                </c:pt>
                <c:pt idx="551">
                  <c:v>1.474148512</c:v>
                </c:pt>
                <c:pt idx="552">
                  <c:v>1.511386991</c:v>
                </c:pt>
                <c:pt idx="553">
                  <c:v>1.4942526819999999</c:v>
                </c:pt>
                <c:pt idx="554">
                  <c:v>1.4746693369999999</c:v>
                </c:pt>
                <c:pt idx="555">
                  <c:v>1.4375429150000001</c:v>
                </c:pt>
                <c:pt idx="556">
                  <c:v>1.484389782</c:v>
                </c:pt>
                <c:pt idx="557">
                  <c:v>1.530115962</c:v>
                </c:pt>
                <c:pt idx="558">
                  <c:v>1.4890664819999999</c:v>
                </c:pt>
                <c:pt idx="559">
                  <c:v>1.4261751170000001</c:v>
                </c:pt>
                <c:pt idx="560">
                  <c:v>1.4904981850000001</c:v>
                </c:pt>
                <c:pt idx="561">
                  <c:v>1.6366188530000001</c:v>
                </c:pt>
                <c:pt idx="562">
                  <c:v>1.4845527409999999</c:v>
                </c:pt>
                <c:pt idx="563">
                  <c:v>1.643442512</c:v>
                </c:pt>
                <c:pt idx="564">
                  <c:v>1.608222485</c:v>
                </c:pt>
                <c:pt idx="565">
                  <c:v>1.469392657</c:v>
                </c:pt>
                <c:pt idx="566">
                  <c:v>1.612542272</c:v>
                </c:pt>
                <c:pt idx="567">
                  <c:v>1.573244214</c:v>
                </c:pt>
                <c:pt idx="568">
                  <c:v>1.3758716580000001</c:v>
                </c:pt>
                <c:pt idx="569">
                  <c:v>1.3889079090000001</c:v>
                </c:pt>
                <c:pt idx="570">
                  <c:v>1.588436484</c:v>
                </c:pt>
                <c:pt idx="571">
                  <c:v>1.4657504560000001</c:v>
                </c:pt>
                <c:pt idx="572">
                  <c:v>1.4957706930000001</c:v>
                </c:pt>
                <c:pt idx="573">
                  <c:v>1.5165952439999999</c:v>
                </c:pt>
                <c:pt idx="574">
                  <c:v>1.4753645660000001</c:v>
                </c:pt>
                <c:pt idx="575">
                  <c:v>1.4817790989999999</c:v>
                </c:pt>
                <c:pt idx="576">
                  <c:v>1.4667261840000001</c:v>
                </c:pt>
                <c:pt idx="577">
                  <c:v>1.4728739260000001</c:v>
                </c:pt>
                <c:pt idx="578">
                  <c:v>1.486654878</c:v>
                </c:pt>
                <c:pt idx="579">
                  <c:v>1.477616072</c:v>
                </c:pt>
                <c:pt idx="580">
                  <c:v>1.4763635399999999</c:v>
                </c:pt>
                <c:pt idx="581">
                  <c:v>1.451316118</c:v>
                </c:pt>
                <c:pt idx="582">
                  <c:v>1.5073631999999999</c:v>
                </c:pt>
                <c:pt idx="583">
                  <c:v>1.441432595</c:v>
                </c:pt>
                <c:pt idx="584">
                  <c:v>1.4592618939999999</c:v>
                </c:pt>
                <c:pt idx="585">
                  <c:v>1.5017116070000001</c:v>
                </c:pt>
                <c:pt idx="586">
                  <c:v>1.4807147979999999</c:v>
                </c:pt>
                <c:pt idx="587">
                  <c:v>1.4975992440000001</c:v>
                </c:pt>
                <c:pt idx="588">
                  <c:v>1.5115669970000001</c:v>
                </c:pt>
                <c:pt idx="589">
                  <c:v>1.38955009</c:v>
                </c:pt>
                <c:pt idx="590">
                  <c:v>1.4841902259999999</c:v>
                </c:pt>
                <c:pt idx="591">
                  <c:v>1.448932648</c:v>
                </c:pt>
                <c:pt idx="592">
                  <c:v>1.421824336</c:v>
                </c:pt>
                <c:pt idx="593">
                  <c:v>1.5532921550000001</c:v>
                </c:pt>
                <c:pt idx="594">
                  <c:v>1.3312371970000001</c:v>
                </c:pt>
                <c:pt idx="595">
                  <c:v>1.4174803499999999</c:v>
                </c:pt>
                <c:pt idx="596">
                  <c:v>1.4412589069999999</c:v>
                </c:pt>
                <c:pt idx="597">
                  <c:v>1.3905920979999999</c:v>
                </c:pt>
                <c:pt idx="598">
                  <c:v>1.757548809</c:v>
                </c:pt>
                <c:pt idx="599">
                  <c:v>1.4451229569999999</c:v>
                </c:pt>
                <c:pt idx="600">
                  <c:v>1.6173026559999999</c:v>
                </c:pt>
              </c:numCache>
            </c:numRef>
          </c:yVal>
          <c:smooth val="0"/>
          <c:extLst>
            <c:ext xmlns:c16="http://schemas.microsoft.com/office/drawing/2014/chart" uri="{C3380CC4-5D6E-409C-BE32-E72D297353CC}">
              <c16:uniqueId val="{00000003-5DA5-534C-ADD7-F58940866CD2}"/>
            </c:ext>
          </c:extLst>
        </c:ser>
        <c:dLbls>
          <c:showLegendKey val="0"/>
          <c:showVal val="0"/>
          <c:showCatName val="0"/>
          <c:showSerName val="0"/>
          <c:showPercent val="0"/>
          <c:showBubbleSize val="0"/>
        </c:dLbls>
        <c:axId val="702878928"/>
        <c:axId val="703383328"/>
      </c:scatterChart>
      <c:valAx>
        <c:axId val="702878928"/>
        <c:scaling>
          <c:orientation val="minMax"/>
          <c:max val="245"/>
          <c:min val="225"/>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solidFill>
                      <a:schemeClr val="tx1"/>
                    </a:solidFill>
                    <a:latin typeface="Times New Roman" panose="02020603050405020304" pitchFamily="18" charset="0"/>
                    <a:cs typeface="Times New Roman" panose="02020603050405020304" pitchFamily="18" charset="0"/>
                  </a:rPr>
                  <a:t>Wavelength</a:t>
                </a:r>
                <a:r>
                  <a:rPr lang="en-US" b="1" baseline="0">
                    <a:solidFill>
                      <a:schemeClr val="tx1"/>
                    </a:solidFill>
                    <a:latin typeface="Times New Roman" panose="02020603050405020304" pitchFamily="18" charset="0"/>
                    <a:cs typeface="Times New Roman" panose="02020603050405020304" pitchFamily="18" charset="0"/>
                  </a:rPr>
                  <a:t> [nm]</a:t>
                </a:r>
                <a:endParaRPr lang="en-US" b="1">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703383328"/>
        <c:crosses val="autoZero"/>
        <c:crossBetween val="midCat"/>
      </c:valAx>
      <c:valAx>
        <c:axId val="703383328"/>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b="1">
                    <a:solidFill>
                      <a:schemeClr val="tx1"/>
                    </a:solidFill>
                    <a:latin typeface="Times New Roman" panose="02020603050405020304" pitchFamily="18" charset="0"/>
                    <a:cs typeface="Times New Roman" panose="02020603050405020304" pitchFamily="18" charset="0"/>
                  </a:rPr>
                  <a:t>Absorbance</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in"/>
        <c:minorTickMark val="in"/>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702878928"/>
        <c:crosses val="autoZero"/>
        <c:crossBetween val="midCat"/>
      </c:valAx>
      <c:spPr>
        <a:noFill/>
        <a:ln>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DDA42B-CEC2-8644-986E-EAB87DB212FE}" type="datetimeFigureOut">
              <a:rPr lang="en-US" smtClean="0"/>
              <a:t>4/18/22</a:t>
            </a:fld>
            <a:endParaRPr lang="en-US"/>
          </a:p>
        </p:txBody>
      </p:sp>
      <p:sp>
        <p:nvSpPr>
          <p:cNvPr id="4" name="Slide Image Placeholder 3"/>
          <p:cNvSpPr>
            <a:spLocks noGrp="1" noRot="1" noChangeAspect="1"/>
          </p:cNvSpPr>
          <p:nvPr>
            <p:ph type="sldImg" idx="2"/>
          </p:nvPr>
        </p:nvSpPr>
        <p:spPr>
          <a:xfrm>
            <a:off x="1465263" y="1143000"/>
            <a:ext cx="39274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15AC5D-B10B-1F40-A367-06BF9637EF29}" type="slidenum">
              <a:rPr lang="en-US" smtClean="0"/>
              <a:t>‹#›</a:t>
            </a:fld>
            <a:endParaRPr lang="en-US"/>
          </a:p>
        </p:txBody>
      </p:sp>
    </p:spTree>
    <p:extLst>
      <p:ext uri="{BB962C8B-B14F-4D97-AF65-F5344CB8AC3E}">
        <p14:creationId xmlns:p14="http://schemas.microsoft.com/office/powerpoint/2010/main" val="1683304652"/>
      </p:ext>
    </p:extLst>
  </p:cSld>
  <p:clrMap bg1="lt1" tx1="dk1" bg2="lt2" tx2="dk2" accent1="accent1" accent2="accent2" accent3="accent3" accent4="accent4" accent5="accent5" accent6="accent6" hlink="hlink" folHlink="folHlink"/>
  <p:notesStyle>
    <a:lvl1pPr marL="0" algn="l" defTabSz="4388419" rtl="0" eaLnBrk="1" latinLnBrk="0" hangingPunct="1">
      <a:defRPr sz="5760" kern="1200">
        <a:solidFill>
          <a:schemeClr val="tx1"/>
        </a:solidFill>
        <a:latin typeface="+mn-lt"/>
        <a:ea typeface="+mn-ea"/>
        <a:cs typeface="+mn-cs"/>
      </a:defRPr>
    </a:lvl1pPr>
    <a:lvl2pPr marL="2194210" algn="l" defTabSz="4388419" rtl="0" eaLnBrk="1" latinLnBrk="0" hangingPunct="1">
      <a:defRPr sz="5760" kern="1200">
        <a:solidFill>
          <a:schemeClr val="tx1"/>
        </a:solidFill>
        <a:latin typeface="+mn-lt"/>
        <a:ea typeface="+mn-ea"/>
        <a:cs typeface="+mn-cs"/>
      </a:defRPr>
    </a:lvl2pPr>
    <a:lvl3pPr marL="4388419" algn="l" defTabSz="4388419" rtl="0" eaLnBrk="1" latinLnBrk="0" hangingPunct="1">
      <a:defRPr sz="5760" kern="1200">
        <a:solidFill>
          <a:schemeClr val="tx1"/>
        </a:solidFill>
        <a:latin typeface="+mn-lt"/>
        <a:ea typeface="+mn-ea"/>
        <a:cs typeface="+mn-cs"/>
      </a:defRPr>
    </a:lvl3pPr>
    <a:lvl4pPr marL="6582629" algn="l" defTabSz="4388419" rtl="0" eaLnBrk="1" latinLnBrk="0" hangingPunct="1">
      <a:defRPr sz="5760" kern="1200">
        <a:solidFill>
          <a:schemeClr val="tx1"/>
        </a:solidFill>
        <a:latin typeface="+mn-lt"/>
        <a:ea typeface="+mn-ea"/>
        <a:cs typeface="+mn-cs"/>
      </a:defRPr>
    </a:lvl4pPr>
    <a:lvl5pPr marL="8776834" algn="l" defTabSz="4388419" rtl="0" eaLnBrk="1" latinLnBrk="0" hangingPunct="1">
      <a:defRPr sz="5760" kern="1200">
        <a:solidFill>
          <a:schemeClr val="tx1"/>
        </a:solidFill>
        <a:latin typeface="+mn-lt"/>
        <a:ea typeface="+mn-ea"/>
        <a:cs typeface="+mn-cs"/>
      </a:defRPr>
    </a:lvl5pPr>
    <a:lvl6pPr marL="10971043" algn="l" defTabSz="4388419" rtl="0" eaLnBrk="1" latinLnBrk="0" hangingPunct="1">
      <a:defRPr sz="5760" kern="1200">
        <a:solidFill>
          <a:schemeClr val="tx1"/>
        </a:solidFill>
        <a:latin typeface="+mn-lt"/>
        <a:ea typeface="+mn-ea"/>
        <a:cs typeface="+mn-cs"/>
      </a:defRPr>
    </a:lvl6pPr>
    <a:lvl7pPr marL="13165253" algn="l" defTabSz="4388419" rtl="0" eaLnBrk="1" latinLnBrk="0" hangingPunct="1">
      <a:defRPr sz="5760" kern="1200">
        <a:solidFill>
          <a:schemeClr val="tx1"/>
        </a:solidFill>
        <a:latin typeface="+mn-lt"/>
        <a:ea typeface="+mn-ea"/>
        <a:cs typeface="+mn-cs"/>
      </a:defRPr>
    </a:lvl7pPr>
    <a:lvl8pPr marL="15359462" algn="l" defTabSz="4388419" rtl="0" eaLnBrk="1" latinLnBrk="0" hangingPunct="1">
      <a:defRPr sz="5760" kern="1200">
        <a:solidFill>
          <a:schemeClr val="tx1"/>
        </a:solidFill>
        <a:latin typeface="+mn-lt"/>
        <a:ea typeface="+mn-ea"/>
        <a:cs typeface="+mn-cs"/>
      </a:defRPr>
    </a:lvl8pPr>
    <a:lvl9pPr marL="17553672" algn="l" defTabSz="4388419" rtl="0" eaLnBrk="1" latinLnBrk="0" hangingPunct="1">
      <a:defRPr sz="57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15AC5D-B10B-1F40-A367-06BF9637EF29}" type="slidenum">
              <a:rPr lang="en-US" smtClean="0"/>
              <a:t>1</a:t>
            </a:fld>
            <a:endParaRPr lang="en-US"/>
          </a:p>
        </p:txBody>
      </p:sp>
    </p:spTree>
    <p:extLst>
      <p:ext uri="{BB962C8B-B14F-4D97-AF65-F5344CB8AC3E}">
        <p14:creationId xmlns:p14="http://schemas.microsoft.com/office/powerpoint/2010/main" val="1109331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6584530"/>
            <a:ext cx="43525440" cy="14007253"/>
          </a:xfrm>
        </p:spPr>
        <p:txBody>
          <a:bodyPr anchor="b"/>
          <a:lstStyle>
            <a:lvl1pPr algn="ctr">
              <a:defRPr sz="33600"/>
            </a:lvl1pPr>
          </a:lstStyle>
          <a:p>
            <a:r>
              <a:rPr lang="en-US"/>
              <a:t>Click to edit Master title style</a:t>
            </a:r>
          </a:p>
        </p:txBody>
      </p:sp>
      <p:sp>
        <p:nvSpPr>
          <p:cNvPr id="3" name="Subtitle 2"/>
          <p:cNvSpPr>
            <a:spLocks noGrp="1"/>
          </p:cNvSpPr>
          <p:nvPr>
            <p:ph type="subTitle" idx="1"/>
          </p:nvPr>
        </p:nvSpPr>
        <p:spPr>
          <a:xfrm>
            <a:off x="6400800" y="21131956"/>
            <a:ext cx="38404800" cy="9713804"/>
          </a:xfrm>
        </p:spPr>
        <p:txBody>
          <a:bodyPr/>
          <a:lstStyle>
            <a:lvl1pPr marL="0" indent="0" algn="ctr">
              <a:buNone/>
              <a:defRPr sz="13440"/>
            </a:lvl1pPr>
            <a:lvl2pPr marL="2560320" indent="0" algn="ctr">
              <a:buNone/>
              <a:defRPr sz="11200"/>
            </a:lvl2pPr>
            <a:lvl3pPr marL="5120640" indent="0" algn="ctr">
              <a:buNone/>
              <a:defRPr sz="10080"/>
            </a:lvl3pPr>
            <a:lvl4pPr marL="7680960" indent="0" algn="ctr">
              <a:buNone/>
              <a:defRPr sz="8960"/>
            </a:lvl4pPr>
            <a:lvl5pPr marL="10241280" indent="0" algn="ctr">
              <a:buNone/>
              <a:defRPr sz="8960"/>
            </a:lvl5pPr>
            <a:lvl6pPr marL="12801600" indent="0" algn="ctr">
              <a:buNone/>
              <a:defRPr sz="8960"/>
            </a:lvl6pPr>
            <a:lvl7pPr marL="15361920" indent="0" algn="ctr">
              <a:buNone/>
              <a:defRPr sz="8960"/>
            </a:lvl7pPr>
            <a:lvl8pPr marL="17922240" indent="0" algn="ctr">
              <a:buNone/>
              <a:defRPr sz="8960"/>
            </a:lvl8pPr>
            <a:lvl9pPr marL="20482560" indent="0" algn="ctr">
              <a:buNone/>
              <a:defRPr sz="8960"/>
            </a:lvl9pPr>
          </a:lstStyle>
          <a:p>
            <a:r>
              <a:rPr lang="en-US"/>
              <a:t>Click to edit Master subtitle style</a:t>
            </a:r>
          </a:p>
        </p:txBody>
      </p:sp>
      <p:sp>
        <p:nvSpPr>
          <p:cNvPr id="4" name="Date Placeholder 3"/>
          <p:cNvSpPr>
            <a:spLocks noGrp="1"/>
          </p:cNvSpPr>
          <p:nvPr>
            <p:ph type="dt" sz="half" idx="10"/>
          </p:nvPr>
        </p:nvSpPr>
        <p:spPr/>
        <p:txBody>
          <a:bodyPr/>
          <a:lstStyle/>
          <a:p>
            <a:fld id="{EC9506B2-0AFE-294E-975A-7F778F06AF45}" type="datetimeFigureOut">
              <a:rPr lang="en-US" smtClean="0"/>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86B9D-F1D1-114F-9871-4EDD433D110D}" type="slidenum">
              <a:rPr lang="en-US" smtClean="0"/>
              <a:t>‹#›</a:t>
            </a:fld>
            <a:endParaRPr lang="en-US"/>
          </a:p>
        </p:txBody>
      </p:sp>
    </p:spTree>
    <p:extLst>
      <p:ext uri="{BB962C8B-B14F-4D97-AF65-F5344CB8AC3E}">
        <p14:creationId xmlns:p14="http://schemas.microsoft.com/office/powerpoint/2010/main" val="76970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506B2-0AFE-294E-975A-7F778F06AF45}" type="datetimeFigureOut">
              <a:rPr lang="en-US" smtClean="0"/>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86B9D-F1D1-114F-9871-4EDD433D110D}" type="slidenum">
              <a:rPr lang="en-US" smtClean="0"/>
              <a:t>‹#›</a:t>
            </a:fld>
            <a:endParaRPr lang="en-US"/>
          </a:p>
        </p:txBody>
      </p:sp>
    </p:spTree>
    <p:extLst>
      <p:ext uri="{BB962C8B-B14F-4D97-AF65-F5344CB8AC3E}">
        <p14:creationId xmlns:p14="http://schemas.microsoft.com/office/powerpoint/2010/main" val="152127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3" y="2142067"/>
            <a:ext cx="11041380" cy="340961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520443" y="2142067"/>
            <a:ext cx="32484060" cy="340961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506B2-0AFE-294E-975A-7F778F06AF45}" type="datetimeFigureOut">
              <a:rPr lang="en-US" smtClean="0"/>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86B9D-F1D1-114F-9871-4EDD433D110D}" type="slidenum">
              <a:rPr lang="en-US" smtClean="0"/>
              <a:t>‹#›</a:t>
            </a:fld>
            <a:endParaRPr lang="en-US"/>
          </a:p>
        </p:txBody>
      </p:sp>
    </p:spTree>
    <p:extLst>
      <p:ext uri="{BB962C8B-B14F-4D97-AF65-F5344CB8AC3E}">
        <p14:creationId xmlns:p14="http://schemas.microsoft.com/office/powerpoint/2010/main" val="4020049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9506B2-0AFE-294E-975A-7F778F06AF45}" type="datetimeFigureOut">
              <a:rPr lang="en-US" smtClean="0"/>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86B9D-F1D1-114F-9871-4EDD433D110D}" type="slidenum">
              <a:rPr lang="en-US" smtClean="0"/>
              <a:t>‹#›</a:t>
            </a:fld>
            <a:endParaRPr lang="en-US"/>
          </a:p>
        </p:txBody>
      </p:sp>
    </p:spTree>
    <p:extLst>
      <p:ext uri="{BB962C8B-B14F-4D97-AF65-F5344CB8AC3E}">
        <p14:creationId xmlns:p14="http://schemas.microsoft.com/office/powerpoint/2010/main" val="285719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3" y="10030472"/>
            <a:ext cx="44165520" cy="16736057"/>
          </a:xfrm>
        </p:spPr>
        <p:txBody>
          <a:bodyPr anchor="b"/>
          <a:lstStyle>
            <a:lvl1pPr>
              <a:defRPr sz="33600"/>
            </a:lvl1pPr>
          </a:lstStyle>
          <a:p>
            <a:r>
              <a:rPr lang="en-US"/>
              <a:t>Click to edit Master title style</a:t>
            </a:r>
          </a:p>
        </p:txBody>
      </p:sp>
      <p:sp>
        <p:nvSpPr>
          <p:cNvPr id="3" name="Text Placeholder 2"/>
          <p:cNvSpPr>
            <a:spLocks noGrp="1"/>
          </p:cNvSpPr>
          <p:nvPr>
            <p:ph type="body" idx="1"/>
          </p:nvPr>
        </p:nvSpPr>
        <p:spPr>
          <a:xfrm>
            <a:off x="3493773" y="26924858"/>
            <a:ext cx="44165520" cy="8801097"/>
          </a:xfrm>
        </p:spPr>
        <p:txBody>
          <a:bodyPr/>
          <a:lstStyle>
            <a:lvl1pPr marL="0" indent="0">
              <a:buNone/>
              <a:defRPr sz="13440">
                <a:solidFill>
                  <a:schemeClr val="tx1"/>
                </a:solidFill>
              </a:defRPr>
            </a:lvl1pPr>
            <a:lvl2pPr marL="2560320" indent="0">
              <a:buNone/>
              <a:defRPr sz="11200">
                <a:solidFill>
                  <a:schemeClr val="tx1">
                    <a:tint val="75000"/>
                  </a:schemeClr>
                </a:solidFill>
              </a:defRPr>
            </a:lvl2pPr>
            <a:lvl3pPr marL="5120640" indent="0">
              <a:buNone/>
              <a:defRPr sz="10080">
                <a:solidFill>
                  <a:schemeClr val="tx1">
                    <a:tint val="75000"/>
                  </a:schemeClr>
                </a:solidFill>
              </a:defRPr>
            </a:lvl3pPr>
            <a:lvl4pPr marL="7680960" indent="0">
              <a:buNone/>
              <a:defRPr sz="8960">
                <a:solidFill>
                  <a:schemeClr val="tx1">
                    <a:tint val="75000"/>
                  </a:schemeClr>
                </a:solidFill>
              </a:defRPr>
            </a:lvl4pPr>
            <a:lvl5pPr marL="10241280" indent="0">
              <a:buNone/>
              <a:defRPr sz="8960">
                <a:solidFill>
                  <a:schemeClr val="tx1">
                    <a:tint val="75000"/>
                  </a:schemeClr>
                </a:solidFill>
              </a:defRPr>
            </a:lvl5pPr>
            <a:lvl6pPr marL="12801600" indent="0">
              <a:buNone/>
              <a:defRPr sz="8960">
                <a:solidFill>
                  <a:schemeClr val="tx1">
                    <a:tint val="75000"/>
                  </a:schemeClr>
                </a:solidFill>
              </a:defRPr>
            </a:lvl6pPr>
            <a:lvl7pPr marL="15361920" indent="0">
              <a:buNone/>
              <a:defRPr sz="8960">
                <a:solidFill>
                  <a:schemeClr val="tx1">
                    <a:tint val="75000"/>
                  </a:schemeClr>
                </a:solidFill>
              </a:defRPr>
            </a:lvl7pPr>
            <a:lvl8pPr marL="17922240" indent="0">
              <a:buNone/>
              <a:defRPr sz="8960">
                <a:solidFill>
                  <a:schemeClr val="tx1">
                    <a:tint val="75000"/>
                  </a:schemeClr>
                </a:solidFill>
              </a:defRPr>
            </a:lvl8pPr>
            <a:lvl9pPr marL="20482560" indent="0">
              <a:buNone/>
              <a:defRPr sz="89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9506B2-0AFE-294E-975A-7F778F06AF45}" type="datetimeFigureOut">
              <a:rPr lang="en-US" smtClean="0"/>
              <a:t>4/18/22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086B9D-F1D1-114F-9871-4EDD433D110D}" type="slidenum">
              <a:rPr lang="en-US" smtClean="0"/>
              <a:t>‹#›</a:t>
            </a:fld>
            <a:endParaRPr lang="en-US"/>
          </a:p>
        </p:txBody>
      </p:sp>
    </p:spTree>
    <p:extLst>
      <p:ext uri="{BB962C8B-B14F-4D97-AF65-F5344CB8AC3E}">
        <p14:creationId xmlns:p14="http://schemas.microsoft.com/office/powerpoint/2010/main" val="3946637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520440" y="10710333"/>
            <a:ext cx="2176272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923240" y="10710333"/>
            <a:ext cx="21762720" cy="2552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9506B2-0AFE-294E-975A-7F778F06AF45}" type="datetimeFigureOut">
              <a:rPr lang="en-US" smtClean="0"/>
              <a:t>4/18/22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86B9D-F1D1-114F-9871-4EDD433D110D}" type="slidenum">
              <a:rPr lang="en-US" smtClean="0"/>
              <a:t>‹#›</a:t>
            </a:fld>
            <a:endParaRPr lang="en-US"/>
          </a:p>
        </p:txBody>
      </p:sp>
    </p:spTree>
    <p:extLst>
      <p:ext uri="{BB962C8B-B14F-4D97-AF65-F5344CB8AC3E}">
        <p14:creationId xmlns:p14="http://schemas.microsoft.com/office/powerpoint/2010/main" val="2405381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142076"/>
            <a:ext cx="44165520" cy="7776636"/>
          </a:xfrm>
        </p:spPr>
        <p:txBody>
          <a:bodyPr/>
          <a:lstStyle/>
          <a:p>
            <a:r>
              <a:rPr lang="en-US"/>
              <a:t>Click to edit Master title style</a:t>
            </a:r>
          </a:p>
        </p:txBody>
      </p:sp>
      <p:sp>
        <p:nvSpPr>
          <p:cNvPr id="3" name="Text Placeholder 2"/>
          <p:cNvSpPr>
            <a:spLocks noGrp="1"/>
          </p:cNvSpPr>
          <p:nvPr>
            <p:ph type="body" idx="1"/>
          </p:nvPr>
        </p:nvSpPr>
        <p:spPr>
          <a:xfrm>
            <a:off x="3527115" y="9862823"/>
            <a:ext cx="21662704" cy="483361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a:t>Click to edit Master text styles</a:t>
            </a:r>
          </a:p>
        </p:txBody>
      </p:sp>
      <p:sp>
        <p:nvSpPr>
          <p:cNvPr id="4" name="Content Placeholder 3"/>
          <p:cNvSpPr>
            <a:spLocks noGrp="1"/>
          </p:cNvSpPr>
          <p:nvPr>
            <p:ph sz="half" idx="2"/>
          </p:nvPr>
        </p:nvSpPr>
        <p:spPr>
          <a:xfrm>
            <a:off x="3527115" y="14696440"/>
            <a:ext cx="21662704"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5923243" y="9862823"/>
            <a:ext cx="21769390" cy="4833617"/>
          </a:xfrm>
        </p:spPr>
        <p:txBody>
          <a:bodyPr anchor="b"/>
          <a:lstStyle>
            <a:lvl1pPr marL="0" indent="0">
              <a:buNone/>
              <a:defRPr sz="13440" b="1"/>
            </a:lvl1pPr>
            <a:lvl2pPr marL="2560320" indent="0">
              <a:buNone/>
              <a:defRPr sz="11200" b="1"/>
            </a:lvl2pPr>
            <a:lvl3pPr marL="5120640" indent="0">
              <a:buNone/>
              <a:defRPr sz="10080" b="1"/>
            </a:lvl3pPr>
            <a:lvl4pPr marL="7680960" indent="0">
              <a:buNone/>
              <a:defRPr sz="8960" b="1"/>
            </a:lvl4pPr>
            <a:lvl5pPr marL="10241280" indent="0">
              <a:buNone/>
              <a:defRPr sz="8960" b="1"/>
            </a:lvl5pPr>
            <a:lvl6pPr marL="12801600" indent="0">
              <a:buNone/>
              <a:defRPr sz="8960" b="1"/>
            </a:lvl6pPr>
            <a:lvl7pPr marL="15361920" indent="0">
              <a:buNone/>
              <a:defRPr sz="8960" b="1"/>
            </a:lvl7pPr>
            <a:lvl8pPr marL="17922240" indent="0">
              <a:buNone/>
              <a:defRPr sz="8960" b="1"/>
            </a:lvl8pPr>
            <a:lvl9pPr marL="20482560" indent="0">
              <a:buNone/>
              <a:defRPr sz="8960" b="1"/>
            </a:lvl9pPr>
          </a:lstStyle>
          <a:p>
            <a:pPr lvl="0"/>
            <a:r>
              <a:rPr lang="en-US"/>
              <a:t>Click to edit Master text styles</a:t>
            </a:r>
          </a:p>
        </p:txBody>
      </p:sp>
      <p:sp>
        <p:nvSpPr>
          <p:cNvPr id="6" name="Content Placeholder 5"/>
          <p:cNvSpPr>
            <a:spLocks noGrp="1"/>
          </p:cNvSpPr>
          <p:nvPr>
            <p:ph sz="quarter" idx="4"/>
          </p:nvPr>
        </p:nvSpPr>
        <p:spPr>
          <a:xfrm>
            <a:off x="25923243" y="14696440"/>
            <a:ext cx="21769390" cy="21616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9506B2-0AFE-294E-975A-7F778F06AF45}" type="datetimeFigureOut">
              <a:rPr lang="en-US" smtClean="0"/>
              <a:t>4/18/22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086B9D-F1D1-114F-9871-4EDD433D110D}" type="slidenum">
              <a:rPr lang="en-US" smtClean="0"/>
              <a:t>‹#›</a:t>
            </a:fld>
            <a:endParaRPr lang="en-US"/>
          </a:p>
        </p:txBody>
      </p:sp>
    </p:spTree>
    <p:extLst>
      <p:ext uri="{BB962C8B-B14F-4D97-AF65-F5344CB8AC3E}">
        <p14:creationId xmlns:p14="http://schemas.microsoft.com/office/powerpoint/2010/main" val="2148409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9506B2-0AFE-294E-975A-7F778F06AF45}" type="datetimeFigureOut">
              <a:rPr lang="en-US" smtClean="0"/>
              <a:t>4/18/22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086B9D-F1D1-114F-9871-4EDD433D110D}" type="slidenum">
              <a:rPr lang="en-US" smtClean="0"/>
              <a:t>‹#›</a:t>
            </a:fld>
            <a:endParaRPr lang="en-US"/>
          </a:p>
        </p:txBody>
      </p:sp>
    </p:spTree>
    <p:extLst>
      <p:ext uri="{BB962C8B-B14F-4D97-AF65-F5344CB8AC3E}">
        <p14:creationId xmlns:p14="http://schemas.microsoft.com/office/powerpoint/2010/main" val="363946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506B2-0AFE-294E-975A-7F778F06AF45}" type="datetimeFigureOut">
              <a:rPr lang="en-US" smtClean="0"/>
              <a:t>4/18/22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086B9D-F1D1-114F-9871-4EDD433D110D}" type="slidenum">
              <a:rPr lang="en-US" smtClean="0"/>
              <a:t>‹#›</a:t>
            </a:fld>
            <a:endParaRPr lang="en-US"/>
          </a:p>
        </p:txBody>
      </p:sp>
    </p:spTree>
    <p:extLst>
      <p:ext uri="{BB962C8B-B14F-4D97-AF65-F5344CB8AC3E}">
        <p14:creationId xmlns:p14="http://schemas.microsoft.com/office/powerpoint/2010/main" val="2930886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682240"/>
            <a:ext cx="16515397" cy="9387840"/>
          </a:xfrm>
        </p:spPr>
        <p:txBody>
          <a:bodyPr anchor="b"/>
          <a:lstStyle>
            <a:lvl1pPr>
              <a:defRPr sz="17920"/>
            </a:lvl1pPr>
          </a:lstStyle>
          <a:p>
            <a:r>
              <a:rPr lang="en-US"/>
              <a:t>Click to edit Master title style</a:t>
            </a:r>
          </a:p>
        </p:txBody>
      </p:sp>
      <p:sp>
        <p:nvSpPr>
          <p:cNvPr id="3" name="Content Placeholder 2"/>
          <p:cNvSpPr>
            <a:spLocks noGrp="1"/>
          </p:cNvSpPr>
          <p:nvPr>
            <p:ph idx="1"/>
          </p:nvPr>
        </p:nvSpPr>
        <p:spPr>
          <a:xfrm>
            <a:off x="21769390" y="5792902"/>
            <a:ext cx="25923240" cy="28591933"/>
          </a:xfrm>
        </p:spPr>
        <p:txBody>
          <a:bodyPr/>
          <a:lstStyle>
            <a:lvl1pPr>
              <a:defRPr sz="17920"/>
            </a:lvl1pPr>
            <a:lvl2pPr>
              <a:defRPr sz="15680"/>
            </a:lvl2pPr>
            <a:lvl3pPr>
              <a:defRPr sz="13440"/>
            </a:lvl3pPr>
            <a:lvl4pPr>
              <a:defRPr sz="11200"/>
            </a:lvl4pPr>
            <a:lvl5pPr>
              <a:defRPr sz="11200"/>
            </a:lvl5pPr>
            <a:lvl6pPr>
              <a:defRPr sz="11200"/>
            </a:lvl6pPr>
            <a:lvl7pPr>
              <a:defRPr sz="11200"/>
            </a:lvl7pPr>
            <a:lvl8pPr>
              <a:defRPr sz="11200"/>
            </a:lvl8pPr>
            <a:lvl9pPr>
              <a:defRPr sz="1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527110" y="12070080"/>
            <a:ext cx="16515397" cy="22361316"/>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a:t>Click to edit Master text styles</a:t>
            </a:r>
          </a:p>
        </p:txBody>
      </p:sp>
      <p:sp>
        <p:nvSpPr>
          <p:cNvPr id="5" name="Date Placeholder 4"/>
          <p:cNvSpPr>
            <a:spLocks noGrp="1"/>
          </p:cNvSpPr>
          <p:nvPr>
            <p:ph type="dt" sz="half" idx="10"/>
          </p:nvPr>
        </p:nvSpPr>
        <p:spPr/>
        <p:txBody>
          <a:bodyPr/>
          <a:lstStyle/>
          <a:p>
            <a:fld id="{EC9506B2-0AFE-294E-975A-7F778F06AF45}" type="datetimeFigureOut">
              <a:rPr lang="en-US" smtClean="0"/>
              <a:t>4/18/22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86B9D-F1D1-114F-9871-4EDD433D110D}" type="slidenum">
              <a:rPr lang="en-US" smtClean="0"/>
              <a:t>‹#›</a:t>
            </a:fld>
            <a:endParaRPr lang="en-US"/>
          </a:p>
        </p:txBody>
      </p:sp>
    </p:spTree>
    <p:extLst>
      <p:ext uri="{BB962C8B-B14F-4D97-AF65-F5344CB8AC3E}">
        <p14:creationId xmlns:p14="http://schemas.microsoft.com/office/powerpoint/2010/main" val="8633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0" y="2682240"/>
            <a:ext cx="16515397" cy="9387840"/>
          </a:xfrm>
        </p:spPr>
        <p:txBody>
          <a:bodyPr anchor="b"/>
          <a:lstStyle>
            <a:lvl1pPr>
              <a:defRPr sz="17920"/>
            </a:lvl1pPr>
          </a:lstStyle>
          <a:p>
            <a:r>
              <a:rPr lang="en-US"/>
              <a:t>Click to edit Master title style</a:t>
            </a:r>
          </a:p>
        </p:txBody>
      </p:sp>
      <p:sp>
        <p:nvSpPr>
          <p:cNvPr id="3" name="Picture Placeholder 2"/>
          <p:cNvSpPr>
            <a:spLocks noGrp="1" noChangeAspect="1"/>
          </p:cNvSpPr>
          <p:nvPr>
            <p:ph type="pic" idx="1"/>
          </p:nvPr>
        </p:nvSpPr>
        <p:spPr>
          <a:xfrm>
            <a:off x="21769390" y="5792902"/>
            <a:ext cx="25923240" cy="28591933"/>
          </a:xfrm>
        </p:spPr>
        <p:txBody>
          <a:bodyPr anchor="t"/>
          <a:lstStyle>
            <a:lvl1pPr marL="0" indent="0">
              <a:buNone/>
              <a:defRPr sz="17920"/>
            </a:lvl1pPr>
            <a:lvl2pPr marL="2560320" indent="0">
              <a:buNone/>
              <a:defRPr sz="15680"/>
            </a:lvl2pPr>
            <a:lvl3pPr marL="5120640" indent="0">
              <a:buNone/>
              <a:defRPr sz="13440"/>
            </a:lvl3pPr>
            <a:lvl4pPr marL="7680960" indent="0">
              <a:buNone/>
              <a:defRPr sz="11200"/>
            </a:lvl4pPr>
            <a:lvl5pPr marL="10241280" indent="0">
              <a:buNone/>
              <a:defRPr sz="11200"/>
            </a:lvl5pPr>
            <a:lvl6pPr marL="12801600" indent="0">
              <a:buNone/>
              <a:defRPr sz="11200"/>
            </a:lvl6pPr>
            <a:lvl7pPr marL="15361920" indent="0">
              <a:buNone/>
              <a:defRPr sz="11200"/>
            </a:lvl7pPr>
            <a:lvl8pPr marL="17922240" indent="0">
              <a:buNone/>
              <a:defRPr sz="11200"/>
            </a:lvl8pPr>
            <a:lvl9pPr marL="20482560" indent="0">
              <a:buNone/>
              <a:defRPr sz="11200"/>
            </a:lvl9pPr>
          </a:lstStyle>
          <a:p>
            <a:r>
              <a:rPr lang="en-US"/>
              <a:t>Click icon to add picture</a:t>
            </a:r>
          </a:p>
        </p:txBody>
      </p:sp>
      <p:sp>
        <p:nvSpPr>
          <p:cNvPr id="4" name="Text Placeholder 3"/>
          <p:cNvSpPr>
            <a:spLocks noGrp="1"/>
          </p:cNvSpPr>
          <p:nvPr>
            <p:ph type="body" sz="half" idx="2"/>
          </p:nvPr>
        </p:nvSpPr>
        <p:spPr>
          <a:xfrm>
            <a:off x="3527110" y="12070080"/>
            <a:ext cx="16515397" cy="22361316"/>
          </a:xfrm>
        </p:spPr>
        <p:txBody>
          <a:bodyPr/>
          <a:lstStyle>
            <a:lvl1pPr marL="0" indent="0">
              <a:buNone/>
              <a:defRPr sz="8960"/>
            </a:lvl1pPr>
            <a:lvl2pPr marL="2560320" indent="0">
              <a:buNone/>
              <a:defRPr sz="7840"/>
            </a:lvl2pPr>
            <a:lvl3pPr marL="5120640" indent="0">
              <a:buNone/>
              <a:defRPr sz="6720"/>
            </a:lvl3pPr>
            <a:lvl4pPr marL="7680960" indent="0">
              <a:buNone/>
              <a:defRPr sz="5600"/>
            </a:lvl4pPr>
            <a:lvl5pPr marL="10241280" indent="0">
              <a:buNone/>
              <a:defRPr sz="5600"/>
            </a:lvl5pPr>
            <a:lvl6pPr marL="12801600" indent="0">
              <a:buNone/>
              <a:defRPr sz="5600"/>
            </a:lvl6pPr>
            <a:lvl7pPr marL="15361920" indent="0">
              <a:buNone/>
              <a:defRPr sz="5600"/>
            </a:lvl7pPr>
            <a:lvl8pPr marL="17922240" indent="0">
              <a:buNone/>
              <a:defRPr sz="5600"/>
            </a:lvl8pPr>
            <a:lvl9pPr marL="20482560" indent="0">
              <a:buNone/>
              <a:defRPr sz="5600"/>
            </a:lvl9pPr>
          </a:lstStyle>
          <a:p>
            <a:pPr lvl="0"/>
            <a:r>
              <a:rPr lang="en-US"/>
              <a:t>Click to edit Master text styles</a:t>
            </a:r>
          </a:p>
        </p:txBody>
      </p:sp>
      <p:sp>
        <p:nvSpPr>
          <p:cNvPr id="5" name="Date Placeholder 4"/>
          <p:cNvSpPr>
            <a:spLocks noGrp="1"/>
          </p:cNvSpPr>
          <p:nvPr>
            <p:ph type="dt" sz="half" idx="10"/>
          </p:nvPr>
        </p:nvSpPr>
        <p:spPr/>
        <p:txBody>
          <a:bodyPr/>
          <a:lstStyle/>
          <a:p>
            <a:fld id="{EC9506B2-0AFE-294E-975A-7F778F06AF45}" type="datetimeFigureOut">
              <a:rPr lang="en-US" smtClean="0"/>
              <a:t>4/18/22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086B9D-F1D1-114F-9871-4EDD433D110D}" type="slidenum">
              <a:rPr lang="en-US" smtClean="0"/>
              <a:t>‹#›</a:t>
            </a:fld>
            <a:endParaRPr lang="en-US"/>
          </a:p>
        </p:txBody>
      </p:sp>
    </p:spTree>
    <p:extLst>
      <p:ext uri="{BB962C8B-B14F-4D97-AF65-F5344CB8AC3E}">
        <p14:creationId xmlns:p14="http://schemas.microsoft.com/office/powerpoint/2010/main" val="72542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2142076"/>
            <a:ext cx="44165520" cy="777663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520440" y="10710333"/>
            <a:ext cx="44165520" cy="255278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520440" y="37290595"/>
            <a:ext cx="11521440" cy="2142067"/>
          </a:xfrm>
          <a:prstGeom prst="rect">
            <a:avLst/>
          </a:prstGeom>
        </p:spPr>
        <p:txBody>
          <a:bodyPr vert="horz" lIns="91440" tIns="45720" rIns="91440" bIns="45720" rtlCol="0" anchor="ctr"/>
          <a:lstStyle>
            <a:lvl1pPr algn="l">
              <a:defRPr sz="6720">
                <a:solidFill>
                  <a:schemeClr val="tx1">
                    <a:tint val="75000"/>
                  </a:schemeClr>
                </a:solidFill>
              </a:defRPr>
            </a:lvl1pPr>
          </a:lstStyle>
          <a:p>
            <a:fld id="{EC9506B2-0AFE-294E-975A-7F778F06AF45}" type="datetimeFigureOut">
              <a:rPr lang="en-US" smtClean="0"/>
              <a:t>4/18/22</a:t>
            </a:fld>
            <a:endParaRPr lang="en-US"/>
          </a:p>
        </p:txBody>
      </p:sp>
      <p:sp>
        <p:nvSpPr>
          <p:cNvPr id="5" name="Footer Placeholder 4"/>
          <p:cNvSpPr>
            <a:spLocks noGrp="1"/>
          </p:cNvSpPr>
          <p:nvPr>
            <p:ph type="ftr" sz="quarter" idx="3"/>
          </p:nvPr>
        </p:nvSpPr>
        <p:spPr>
          <a:xfrm>
            <a:off x="16962120" y="37290595"/>
            <a:ext cx="17282160" cy="2142067"/>
          </a:xfrm>
          <a:prstGeom prst="rect">
            <a:avLst/>
          </a:prstGeom>
        </p:spPr>
        <p:txBody>
          <a:bodyPr vert="horz" lIns="91440" tIns="45720" rIns="91440" bIns="45720" rtlCol="0" anchor="ctr"/>
          <a:lstStyle>
            <a:lvl1pPr algn="ctr">
              <a:defRPr sz="6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7290595"/>
            <a:ext cx="11521440" cy="2142067"/>
          </a:xfrm>
          <a:prstGeom prst="rect">
            <a:avLst/>
          </a:prstGeom>
        </p:spPr>
        <p:txBody>
          <a:bodyPr vert="horz" lIns="91440" tIns="45720" rIns="91440" bIns="45720" rtlCol="0" anchor="ctr"/>
          <a:lstStyle>
            <a:lvl1pPr algn="r">
              <a:defRPr sz="6720">
                <a:solidFill>
                  <a:schemeClr val="tx1">
                    <a:tint val="75000"/>
                  </a:schemeClr>
                </a:solidFill>
              </a:defRPr>
            </a:lvl1pPr>
          </a:lstStyle>
          <a:p>
            <a:fld id="{FB086B9D-F1D1-114F-9871-4EDD433D110D}" type="slidenum">
              <a:rPr lang="en-US" smtClean="0"/>
              <a:t>‹#›</a:t>
            </a:fld>
            <a:endParaRPr lang="en-US"/>
          </a:p>
        </p:txBody>
      </p:sp>
    </p:spTree>
    <p:extLst>
      <p:ext uri="{BB962C8B-B14F-4D97-AF65-F5344CB8AC3E}">
        <p14:creationId xmlns:p14="http://schemas.microsoft.com/office/powerpoint/2010/main" val="4063564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5120640" rtl="0" eaLnBrk="1" latinLnBrk="0" hangingPunct="1">
        <a:lnSpc>
          <a:spcPct val="90000"/>
        </a:lnSpc>
        <a:spcBef>
          <a:spcPct val="0"/>
        </a:spcBef>
        <a:buNone/>
        <a:defRPr sz="24640" kern="1200">
          <a:solidFill>
            <a:schemeClr val="tx1"/>
          </a:solidFill>
          <a:latin typeface="+mj-lt"/>
          <a:ea typeface="+mj-ea"/>
          <a:cs typeface="+mj-cs"/>
        </a:defRPr>
      </a:lvl1pPr>
    </p:titleStyle>
    <p:bodyStyle>
      <a:lvl1pPr marL="1280160" indent="-1280160" algn="l" defTabSz="5120640" rtl="0" eaLnBrk="1" latinLnBrk="0" hangingPunct="1">
        <a:lnSpc>
          <a:spcPct val="90000"/>
        </a:lnSpc>
        <a:spcBef>
          <a:spcPts val="5600"/>
        </a:spcBef>
        <a:buFont typeface="Arial" panose="020B0604020202020204" pitchFamily="34" charset="0"/>
        <a:buChar char="•"/>
        <a:defRPr sz="15680" kern="1200">
          <a:solidFill>
            <a:schemeClr val="tx1"/>
          </a:solidFill>
          <a:latin typeface="+mn-lt"/>
          <a:ea typeface="+mn-ea"/>
          <a:cs typeface="+mn-cs"/>
        </a:defRPr>
      </a:lvl1pPr>
      <a:lvl2pPr marL="3840480" indent="-1280160" algn="l" defTabSz="5120640" rtl="0" eaLnBrk="1" latinLnBrk="0" hangingPunct="1">
        <a:lnSpc>
          <a:spcPct val="90000"/>
        </a:lnSpc>
        <a:spcBef>
          <a:spcPts val="2800"/>
        </a:spcBef>
        <a:buFont typeface="Arial" panose="020B0604020202020204" pitchFamily="34" charset="0"/>
        <a:buChar char="•"/>
        <a:defRPr sz="13440" kern="1200">
          <a:solidFill>
            <a:schemeClr val="tx1"/>
          </a:solidFill>
          <a:latin typeface="+mn-lt"/>
          <a:ea typeface="+mn-ea"/>
          <a:cs typeface="+mn-cs"/>
        </a:defRPr>
      </a:lvl2pPr>
      <a:lvl3pPr marL="6400800" indent="-1280160" algn="l" defTabSz="5120640" rtl="0" eaLnBrk="1" latinLnBrk="0" hangingPunct="1">
        <a:lnSpc>
          <a:spcPct val="90000"/>
        </a:lnSpc>
        <a:spcBef>
          <a:spcPts val="2800"/>
        </a:spcBef>
        <a:buFont typeface="Arial" panose="020B0604020202020204" pitchFamily="34" charset="0"/>
        <a:buChar char="•"/>
        <a:defRPr sz="11200" kern="1200">
          <a:solidFill>
            <a:schemeClr val="tx1"/>
          </a:solidFill>
          <a:latin typeface="+mn-lt"/>
          <a:ea typeface="+mn-ea"/>
          <a:cs typeface="+mn-cs"/>
        </a:defRPr>
      </a:lvl3pPr>
      <a:lvl4pPr marL="89611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4pPr>
      <a:lvl5pPr marL="1152144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5pPr>
      <a:lvl6pPr marL="1408176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6pPr>
      <a:lvl7pPr marL="1664208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7pPr>
      <a:lvl8pPr marL="1920240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8pPr>
      <a:lvl9pPr marL="21762720" indent="-1280160" algn="l" defTabSz="5120640" rtl="0" eaLnBrk="1" latinLnBrk="0" hangingPunct="1">
        <a:lnSpc>
          <a:spcPct val="90000"/>
        </a:lnSpc>
        <a:spcBef>
          <a:spcPts val="2800"/>
        </a:spcBef>
        <a:buFont typeface="Arial" panose="020B0604020202020204" pitchFamily="34" charset="0"/>
        <a:buChar char="•"/>
        <a:defRPr sz="10080" kern="1200">
          <a:solidFill>
            <a:schemeClr val="tx1"/>
          </a:solidFill>
          <a:latin typeface="+mn-lt"/>
          <a:ea typeface="+mn-ea"/>
          <a:cs typeface="+mn-cs"/>
        </a:defRPr>
      </a:lvl9pPr>
    </p:bodyStyle>
    <p:otherStyle>
      <a:defPPr>
        <a:defRPr lang="en-US"/>
      </a:defPPr>
      <a:lvl1pPr marL="0" algn="l" defTabSz="5120640" rtl="0" eaLnBrk="1" latinLnBrk="0" hangingPunct="1">
        <a:defRPr sz="10080" kern="1200">
          <a:solidFill>
            <a:schemeClr val="tx1"/>
          </a:solidFill>
          <a:latin typeface="+mn-lt"/>
          <a:ea typeface="+mn-ea"/>
          <a:cs typeface="+mn-cs"/>
        </a:defRPr>
      </a:lvl1pPr>
      <a:lvl2pPr marL="2560320" algn="l" defTabSz="5120640" rtl="0" eaLnBrk="1" latinLnBrk="0" hangingPunct="1">
        <a:defRPr sz="10080" kern="1200">
          <a:solidFill>
            <a:schemeClr val="tx1"/>
          </a:solidFill>
          <a:latin typeface="+mn-lt"/>
          <a:ea typeface="+mn-ea"/>
          <a:cs typeface="+mn-cs"/>
        </a:defRPr>
      </a:lvl2pPr>
      <a:lvl3pPr marL="5120640" algn="l" defTabSz="5120640" rtl="0" eaLnBrk="1" latinLnBrk="0" hangingPunct="1">
        <a:defRPr sz="10080" kern="1200">
          <a:solidFill>
            <a:schemeClr val="tx1"/>
          </a:solidFill>
          <a:latin typeface="+mn-lt"/>
          <a:ea typeface="+mn-ea"/>
          <a:cs typeface="+mn-cs"/>
        </a:defRPr>
      </a:lvl3pPr>
      <a:lvl4pPr marL="7680960" algn="l" defTabSz="5120640" rtl="0" eaLnBrk="1" latinLnBrk="0" hangingPunct="1">
        <a:defRPr sz="10080" kern="1200">
          <a:solidFill>
            <a:schemeClr val="tx1"/>
          </a:solidFill>
          <a:latin typeface="+mn-lt"/>
          <a:ea typeface="+mn-ea"/>
          <a:cs typeface="+mn-cs"/>
        </a:defRPr>
      </a:lvl4pPr>
      <a:lvl5pPr marL="10241280" algn="l" defTabSz="5120640" rtl="0" eaLnBrk="1" latinLnBrk="0" hangingPunct="1">
        <a:defRPr sz="10080" kern="1200">
          <a:solidFill>
            <a:schemeClr val="tx1"/>
          </a:solidFill>
          <a:latin typeface="+mn-lt"/>
          <a:ea typeface="+mn-ea"/>
          <a:cs typeface="+mn-cs"/>
        </a:defRPr>
      </a:lvl5pPr>
      <a:lvl6pPr marL="12801600" algn="l" defTabSz="5120640" rtl="0" eaLnBrk="1" latinLnBrk="0" hangingPunct="1">
        <a:defRPr sz="10080" kern="1200">
          <a:solidFill>
            <a:schemeClr val="tx1"/>
          </a:solidFill>
          <a:latin typeface="+mn-lt"/>
          <a:ea typeface="+mn-ea"/>
          <a:cs typeface="+mn-cs"/>
        </a:defRPr>
      </a:lvl6pPr>
      <a:lvl7pPr marL="15361920" algn="l" defTabSz="5120640" rtl="0" eaLnBrk="1" latinLnBrk="0" hangingPunct="1">
        <a:defRPr sz="10080" kern="1200">
          <a:solidFill>
            <a:schemeClr val="tx1"/>
          </a:solidFill>
          <a:latin typeface="+mn-lt"/>
          <a:ea typeface="+mn-ea"/>
          <a:cs typeface="+mn-cs"/>
        </a:defRPr>
      </a:lvl7pPr>
      <a:lvl8pPr marL="17922240" algn="l" defTabSz="5120640" rtl="0" eaLnBrk="1" latinLnBrk="0" hangingPunct="1">
        <a:defRPr sz="10080" kern="1200">
          <a:solidFill>
            <a:schemeClr val="tx1"/>
          </a:solidFill>
          <a:latin typeface="+mn-lt"/>
          <a:ea typeface="+mn-ea"/>
          <a:cs typeface="+mn-cs"/>
        </a:defRPr>
      </a:lvl8pPr>
      <a:lvl9pPr marL="20482560" algn="l" defTabSz="5120640" rtl="0" eaLnBrk="1" latinLnBrk="0" hangingPunct="1">
        <a:defRPr sz="10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hart" Target="../charts/chart3.xml"/><Relationship Id="rId18" Type="http://schemas.openxmlformats.org/officeDocument/2006/relationships/image" Target="../media/image12.png"/><Relationship Id="rId26" Type="http://schemas.openxmlformats.org/officeDocument/2006/relationships/image" Target="../media/image19.png"/><Relationship Id="rId3" Type="http://schemas.openxmlformats.org/officeDocument/2006/relationships/image" Target="../media/image1.png"/><Relationship Id="rId21" Type="http://schemas.openxmlformats.org/officeDocument/2006/relationships/image" Target="../media/image15.png"/><Relationship Id="rId7" Type="http://schemas.openxmlformats.org/officeDocument/2006/relationships/image" Target="../media/image4.png"/><Relationship Id="rId12" Type="http://schemas.openxmlformats.org/officeDocument/2006/relationships/chart" Target="../charts/chart2.xml"/><Relationship Id="rId17" Type="http://schemas.openxmlformats.org/officeDocument/2006/relationships/image" Target="../media/image11.png"/><Relationship Id="rId25" Type="http://schemas.openxmlformats.org/officeDocument/2006/relationships/chart" Target="../charts/chart5.xml"/><Relationship Id="rId2" Type="http://schemas.openxmlformats.org/officeDocument/2006/relationships/notesSlide" Target="../notesSlides/notesSlide1.xml"/><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png"/><Relationship Id="rId24" Type="http://schemas.openxmlformats.org/officeDocument/2006/relationships/image" Target="../media/image18.png"/><Relationship Id="rId5" Type="http://schemas.openxmlformats.org/officeDocument/2006/relationships/image" Target="../media/image2.png"/><Relationship Id="rId15" Type="http://schemas.openxmlformats.org/officeDocument/2006/relationships/image" Target="../media/image9.png"/><Relationship Id="rId23" Type="http://schemas.openxmlformats.org/officeDocument/2006/relationships/image" Target="../media/image17.png"/><Relationship Id="rId10" Type="http://schemas.openxmlformats.org/officeDocument/2006/relationships/image" Target="../media/image7.png"/><Relationship Id="rId19" Type="http://schemas.openxmlformats.org/officeDocument/2006/relationships/image" Target="../media/image13.png"/><Relationship Id="rId4" Type="http://schemas.openxmlformats.org/officeDocument/2006/relationships/chart" Target="../charts/chart1.xml"/><Relationship Id="rId9" Type="http://schemas.openxmlformats.org/officeDocument/2006/relationships/image" Target="../media/image6.png"/><Relationship Id="rId14" Type="http://schemas.openxmlformats.org/officeDocument/2006/relationships/chart" Target="../charts/chart4.xml"/><Relationship Id="rId22"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Google Shape;88;p2"/>
          <p:cNvSpPr/>
          <p:nvPr/>
        </p:nvSpPr>
        <p:spPr>
          <a:xfrm>
            <a:off x="0" y="0"/>
            <a:ext cx="51206400" cy="40233600"/>
          </a:xfrm>
          <a:prstGeom prst="rect">
            <a:avLst/>
          </a:prstGeom>
          <a:solidFill>
            <a:schemeClr val="accent1">
              <a:lumMod val="50000"/>
            </a:schemeClr>
          </a:solidFill>
          <a:ln w="12700">
            <a:solidFill>
              <a:srgbClr val="31538F"/>
            </a:solidFill>
            <a:miter/>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95" name="Google Shape;89;p2"/>
          <p:cNvSpPr/>
          <p:nvPr/>
        </p:nvSpPr>
        <p:spPr>
          <a:xfrm>
            <a:off x="145367" y="218824"/>
            <a:ext cx="50909222" cy="39871651"/>
          </a:xfrm>
          <a:prstGeom prst="rect">
            <a:avLst/>
          </a:prstGeom>
          <a:solidFill>
            <a:srgbClr val="FFFFFF"/>
          </a:solidFill>
          <a:ln w="12700">
            <a:solidFill>
              <a:srgbClr val="31538F"/>
            </a:solidFill>
            <a:miter/>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96" name="Google Shape;90;p2"/>
          <p:cNvSpPr/>
          <p:nvPr/>
        </p:nvSpPr>
        <p:spPr>
          <a:xfrm>
            <a:off x="369212" y="372710"/>
            <a:ext cx="50442287" cy="3628674"/>
          </a:xfrm>
          <a:prstGeom prst="rect">
            <a:avLst/>
          </a:prstGeom>
          <a:solidFill>
            <a:schemeClr val="accent1">
              <a:lumMod val="50000"/>
            </a:schemeClr>
          </a:solidFill>
          <a:ln w="12700">
            <a:solidFill>
              <a:schemeClr val="tx1"/>
            </a:solidFill>
            <a:miter/>
          </a:ln>
        </p:spPr>
        <p:txBody>
          <a:bodyPr lIns="45718" tIns="45718" rIns="45718" bIns="45718" anchor="ctr"/>
          <a:lstStyle/>
          <a:p>
            <a:pPr algn="ctr">
              <a:defRPr>
                <a:latin typeface="Calibri"/>
                <a:ea typeface="Calibri"/>
                <a:cs typeface="Calibri"/>
                <a:sym typeface="Calibri"/>
              </a:defRPr>
            </a:pPr>
            <a:endParaRPr/>
          </a:p>
        </p:txBody>
      </p:sp>
      <p:sp>
        <p:nvSpPr>
          <p:cNvPr id="103" name="Google Shape;93;p2"/>
          <p:cNvSpPr txBox="1"/>
          <p:nvPr/>
        </p:nvSpPr>
        <p:spPr>
          <a:xfrm>
            <a:off x="5085339" y="599068"/>
            <a:ext cx="41592604" cy="144650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a:spAutoFit/>
          </a:bodyPr>
          <a:lstStyle/>
          <a:p>
            <a:pPr algn="ctr">
              <a:defRPr sz="9600" b="1">
                <a:solidFill>
                  <a:srgbClr val="FFFFFF"/>
                </a:solidFill>
                <a:latin typeface="Cambria"/>
                <a:ea typeface="Cambria"/>
                <a:cs typeface="Cambria"/>
                <a:sym typeface="Cambria"/>
              </a:defRPr>
            </a:pPr>
            <a:r>
              <a:rPr lang="en-US" sz="8800" dirty="0"/>
              <a:t>Enhancement of Plasmonic Gold Catalysts for Photocatalytic Methane Conversion</a:t>
            </a:r>
            <a:endParaRPr sz="8800" dirty="0"/>
          </a:p>
        </p:txBody>
      </p:sp>
      <p:sp>
        <p:nvSpPr>
          <p:cNvPr id="104" name="Google Shape;94;p2"/>
          <p:cNvSpPr txBox="1"/>
          <p:nvPr/>
        </p:nvSpPr>
        <p:spPr>
          <a:xfrm>
            <a:off x="1267318" y="2036285"/>
            <a:ext cx="48646074" cy="8309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p>
            <a:pPr algn="ctr">
              <a:defRPr sz="6000">
                <a:solidFill>
                  <a:srgbClr val="FFFFFF"/>
                </a:solidFill>
                <a:latin typeface="Cambria"/>
                <a:ea typeface="Cambria"/>
                <a:cs typeface="Cambria"/>
                <a:sym typeface="Cambria"/>
              </a:defRPr>
            </a:pPr>
            <a:r>
              <a:rPr lang="en-US" sz="4800" dirty="0"/>
              <a:t>Samuel Mercer and Dr. Nan Yi</a:t>
            </a:r>
            <a:endParaRPr sz="4800" baseline="30000" dirty="0"/>
          </a:p>
        </p:txBody>
      </p:sp>
      <p:sp>
        <p:nvSpPr>
          <p:cNvPr id="105" name="Google Shape;95;p2"/>
          <p:cNvSpPr txBox="1"/>
          <p:nvPr/>
        </p:nvSpPr>
        <p:spPr>
          <a:xfrm>
            <a:off x="13898636" y="3003685"/>
            <a:ext cx="23402684" cy="7078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a:spAutoFit/>
          </a:bodyPr>
          <a:lstStyle/>
          <a:p>
            <a:pPr algn="ctr">
              <a:defRPr sz="4400" baseline="30000">
                <a:solidFill>
                  <a:srgbClr val="FFFFFF"/>
                </a:solidFill>
                <a:latin typeface="Cambria"/>
                <a:ea typeface="Cambria"/>
                <a:cs typeface="Cambria"/>
                <a:sym typeface="Cambria"/>
              </a:defRPr>
            </a:pPr>
            <a:r>
              <a:rPr lang="en-US" sz="4000" i="1"/>
              <a:t>Department of Chemical Engineering, University of New Hampshire, Durham, NH 03824</a:t>
            </a:r>
            <a:endParaRPr sz="4000" i="1" baseline="0"/>
          </a:p>
        </p:txBody>
      </p:sp>
      <p:sp>
        <p:nvSpPr>
          <p:cNvPr id="75" name="TextBox 59">
            <a:extLst>
              <a:ext uri="{FF2B5EF4-FFF2-40B4-BE49-F238E27FC236}">
                <a16:creationId xmlns:a16="http://schemas.microsoft.com/office/drawing/2014/main" id="{C8629D5B-9E60-43D1-A21C-68BAC5CA8400}"/>
              </a:ext>
            </a:extLst>
          </p:cNvPr>
          <p:cNvSpPr txBox="1"/>
          <p:nvPr/>
        </p:nvSpPr>
        <p:spPr>
          <a:xfrm>
            <a:off x="40925395" y="31349517"/>
            <a:ext cx="8606201" cy="646327"/>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45718" tIns="45718" rIns="45718" bIns="45718" anchor="t">
            <a:spAutoFit/>
          </a:bodyPr>
          <a:lstStyle/>
          <a:p>
            <a:pPr>
              <a:defRPr sz="3600">
                <a:latin typeface="Calibri"/>
                <a:ea typeface="Calibri"/>
                <a:cs typeface="Calibri"/>
                <a:sym typeface="Calibri"/>
              </a:defRPr>
            </a:pPr>
            <a:endParaRPr lang="en-US"/>
          </a:p>
        </p:txBody>
      </p:sp>
      <p:pic>
        <p:nvPicPr>
          <p:cNvPr id="6" name="Picture 5">
            <a:extLst>
              <a:ext uri="{FF2B5EF4-FFF2-40B4-BE49-F238E27FC236}">
                <a16:creationId xmlns:a16="http://schemas.microsoft.com/office/drawing/2014/main" id="{63C03E26-58EB-7E40-8270-976AEC5A2116}"/>
              </a:ext>
            </a:extLst>
          </p:cNvPr>
          <p:cNvPicPr>
            <a:picLocks noChangeAspect="1"/>
          </p:cNvPicPr>
          <p:nvPr/>
        </p:nvPicPr>
        <p:blipFill>
          <a:blip r:embed="rId3"/>
          <a:stretch>
            <a:fillRect/>
          </a:stretch>
        </p:blipFill>
        <p:spPr>
          <a:xfrm>
            <a:off x="-28805" y="39137"/>
            <a:ext cx="5876031" cy="4397422"/>
          </a:xfrm>
          <a:prstGeom prst="rect">
            <a:avLst/>
          </a:prstGeom>
        </p:spPr>
      </p:pic>
      <p:sp>
        <p:nvSpPr>
          <p:cNvPr id="99" name="Rectangle">
            <a:extLst>
              <a:ext uri="{FF2B5EF4-FFF2-40B4-BE49-F238E27FC236}">
                <a16:creationId xmlns:a16="http://schemas.microsoft.com/office/drawing/2014/main" id="{C7FF59F7-DF32-51AC-02DF-DA5A6AC592AE}"/>
              </a:ext>
            </a:extLst>
          </p:cNvPr>
          <p:cNvSpPr/>
          <p:nvPr/>
        </p:nvSpPr>
        <p:spPr>
          <a:xfrm>
            <a:off x="406495" y="24635966"/>
            <a:ext cx="16495981" cy="15196778"/>
          </a:xfrm>
          <a:prstGeom prst="rect">
            <a:avLst/>
          </a:prstGeom>
          <a:solidFill>
            <a:schemeClr val="accent1">
              <a:lumMod val="20000"/>
              <a:lumOff val="80000"/>
            </a:schemeClr>
          </a:solidFill>
          <a:ln w="12700" cap="flat">
            <a:solidFill>
              <a:schemeClr val="tx1"/>
            </a:solidFill>
            <a:prstDash val="solid"/>
            <a:miter lim="800000"/>
          </a:ln>
          <a:effectLst/>
        </p:spPr>
        <p:txBody>
          <a:bodyPr wrap="square" lIns="45718" tIns="45718" rIns="45718" bIns="45718" numCol="1" anchor="t">
            <a:noAutofit/>
          </a:bodyPr>
          <a:lstStyle/>
          <a:p>
            <a:pPr>
              <a:defRPr sz="3600" i="1">
                <a:latin typeface="Calibri"/>
                <a:ea typeface="Calibri"/>
                <a:cs typeface="Calibri"/>
                <a:sym typeface="Calibri"/>
              </a:defRPr>
            </a:pPr>
            <a:endParaRPr/>
          </a:p>
        </p:txBody>
      </p:sp>
      <p:grpSp>
        <p:nvGrpSpPr>
          <p:cNvPr id="157" name="Google Shape;92;p2">
            <a:extLst>
              <a:ext uri="{FF2B5EF4-FFF2-40B4-BE49-F238E27FC236}">
                <a16:creationId xmlns:a16="http://schemas.microsoft.com/office/drawing/2014/main" id="{74F3D799-3F3C-5E41-95E1-B10E11E7AF35}"/>
              </a:ext>
            </a:extLst>
          </p:cNvPr>
          <p:cNvGrpSpPr/>
          <p:nvPr/>
        </p:nvGrpSpPr>
        <p:grpSpPr>
          <a:xfrm>
            <a:off x="373002" y="4155270"/>
            <a:ext cx="16517877" cy="849170"/>
            <a:chOff x="0" y="-2"/>
            <a:chExt cx="37538569" cy="1222902"/>
          </a:xfrm>
          <a:solidFill>
            <a:schemeClr val="accent1">
              <a:lumMod val="75000"/>
            </a:schemeClr>
          </a:solidFill>
        </p:grpSpPr>
        <p:sp>
          <p:nvSpPr>
            <p:cNvPr id="184" name="Rectangle">
              <a:extLst>
                <a:ext uri="{FF2B5EF4-FFF2-40B4-BE49-F238E27FC236}">
                  <a16:creationId xmlns:a16="http://schemas.microsoft.com/office/drawing/2014/main" id="{DB8F74B3-4AF9-DE42-8D90-F3E7D2AEE3E1}"/>
                </a:ext>
              </a:extLst>
            </p:cNvPr>
            <p:cNvSpPr/>
            <p:nvPr/>
          </p:nvSpPr>
          <p:spPr>
            <a:xfrm>
              <a:off x="0" y="-2"/>
              <a:ext cx="37538569" cy="1222902"/>
            </a:xfrm>
            <a:prstGeom prst="rect">
              <a:avLst/>
            </a:prstGeom>
            <a:grpFill/>
            <a:ln w="12700" cap="flat">
              <a:solidFill>
                <a:schemeClr val="tx1"/>
              </a:solidFill>
              <a:prstDash val="solid"/>
              <a:miter lim="800000"/>
            </a:ln>
            <a:effectLst/>
          </p:spPr>
          <p:txBody>
            <a:bodyPr wrap="square" lIns="45718" tIns="45718" rIns="45718" bIns="45718" numCol="1" anchor="ctr">
              <a:noAutofit/>
            </a:bodyPr>
            <a:lstStyle/>
            <a:p>
              <a:pPr algn="ctr">
                <a:defRPr sz="7200">
                  <a:solidFill>
                    <a:srgbClr val="FFFFFF"/>
                  </a:solidFill>
                  <a:latin typeface="Calibri"/>
                  <a:ea typeface="Calibri"/>
                  <a:cs typeface="Calibri"/>
                  <a:sym typeface="Calibri"/>
                </a:defRPr>
              </a:pPr>
              <a:endParaRPr/>
            </a:p>
          </p:txBody>
        </p:sp>
        <p:sp>
          <p:nvSpPr>
            <p:cNvPr id="185" name="Design">
              <a:extLst>
                <a:ext uri="{FF2B5EF4-FFF2-40B4-BE49-F238E27FC236}">
                  <a16:creationId xmlns:a16="http://schemas.microsoft.com/office/drawing/2014/main" id="{A78AB936-0D30-B84D-93CD-578904B441F2}"/>
                </a:ext>
              </a:extLst>
            </p:cNvPr>
            <p:cNvSpPr txBox="1"/>
            <p:nvPr/>
          </p:nvSpPr>
          <p:spPr>
            <a:xfrm>
              <a:off x="45725" y="149803"/>
              <a:ext cx="37447122" cy="923286"/>
            </a:xfrm>
            <a:prstGeom prst="rect">
              <a:avLst/>
            </a:prstGeom>
            <a:grpFill/>
            <a:ln w="12700" cap="flat">
              <a:solidFill>
                <a:schemeClr val="tx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rPr lang="en-US" sz="5400"/>
                <a:t>Introduction</a:t>
              </a:r>
              <a:endParaRPr sz="5400"/>
            </a:p>
          </p:txBody>
        </p:sp>
      </p:grpSp>
      <p:sp>
        <p:nvSpPr>
          <p:cNvPr id="186" name="Rectangle">
            <a:extLst>
              <a:ext uri="{FF2B5EF4-FFF2-40B4-BE49-F238E27FC236}">
                <a16:creationId xmlns:a16="http://schemas.microsoft.com/office/drawing/2014/main" id="{B8BD5706-4E27-1743-866A-72301F3FA9F4}"/>
              </a:ext>
            </a:extLst>
          </p:cNvPr>
          <p:cNvSpPr/>
          <p:nvPr/>
        </p:nvSpPr>
        <p:spPr>
          <a:xfrm>
            <a:off x="394901" y="5185415"/>
            <a:ext cx="16495981" cy="8049973"/>
          </a:xfrm>
          <a:prstGeom prst="rect">
            <a:avLst/>
          </a:prstGeom>
          <a:solidFill>
            <a:schemeClr val="accent1">
              <a:lumMod val="20000"/>
              <a:lumOff val="80000"/>
            </a:schemeClr>
          </a:solidFill>
          <a:ln w="12700" cap="flat">
            <a:solidFill>
              <a:schemeClr val="tx1"/>
            </a:solidFill>
            <a:prstDash val="solid"/>
            <a:miter lim="800000"/>
          </a:ln>
          <a:effectLst/>
        </p:spPr>
        <p:txBody>
          <a:bodyPr wrap="square" lIns="45718" tIns="45718" rIns="45718" bIns="45718" numCol="1" anchor="t">
            <a:noAutofit/>
          </a:bodyPr>
          <a:lstStyle/>
          <a:p>
            <a:pPr>
              <a:defRPr sz="3600" i="1">
                <a:latin typeface="Calibri"/>
                <a:ea typeface="Calibri"/>
                <a:cs typeface="Calibri"/>
                <a:sym typeface="Calibri"/>
              </a:defRPr>
            </a:pPr>
            <a:endParaRPr/>
          </a:p>
        </p:txBody>
      </p:sp>
      <p:grpSp>
        <p:nvGrpSpPr>
          <p:cNvPr id="191" name="Google Shape;92;p2">
            <a:extLst>
              <a:ext uri="{FF2B5EF4-FFF2-40B4-BE49-F238E27FC236}">
                <a16:creationId xmlns:a16="http://schemas.microsoft.com/office/drawing/2014/main" id="{0DED5DA3-AB13-9545-B5AB-7ACB6029C51D}"/>
              </a:ext>
            </a:extLst>
          </p:cNvPr>
          <p:cNvGrpSpPr/>
          <p:nvPr/>
        </p:nvGrpSpPr>
        <p:grpSpPr>
          <a:xfrm>
            <a:off x="17113038" y="4111678"/>
            <a:ext cx="17711319" cy="923287"/>
            <a:chOff x="0" y="-32822"/>
            <a:chExt cx="37538569" cy="1288535"/>
          </a:xfrm>
          <a:solidFill>
            <a:schemeClr val="accent1">
              <a:lumMod val="75000"/>
            </a:schemeClr>
          </a:solidFill>
        </p:grpSpPr>
        <p:sp>
          <p:nvSpPr>
            <p:cNvPr id="192" name="Rectangle">
              <a:extLst>
                <a:ext uri="{FF2B5EF4-FFF2-40B4-BE49-F238E27FC236}">
                  <a16:creationId xmlns:a16="http://schemas.microsoft.com/office/drawing/2014/main" id="{1EEEE2D1-69FE-8445-A797-27A88A5C96C0}"/>
                </a:ext>
              </a:extLst>
            </p:cNvPr>
            <p:cNvSpPr/>
            <p:nvPr/>
          </p:nvSpPr>
          <p:spPr>
            <a:xfrm>
              <a:off x="0" y="-2"/>
              <a:ext cx="37538569" cy="1222902"/>
            </a:xfrm>
            <a:prstGeom prst="rect">
              <a:avLst/>
            </a:prstGeom>
            <a:grpFill/>
            <a:ln w="12700" cap="flat">
              <a:solidFill>
                <a:schemeClr val="tx1"/>
              </a:solidFill>
              <a:prstDash val="solid"/>
              <a:miter lim="800000"/>
            </a:ln>
            <a:effectLst/>
          </p:spPr>
          <p:txBody>
            <a:bodyPr wrap="square" lIns="45718" tIns="45718" rIns="45718" bIns="45718" numCol="1" anchor="ctr">
              <a:noAutofit/>
            </a:bodyPr>
            <a:lstStyle/>
            <a:p>
              <a:pPr algn="ctr">
                <a:defRPr sz="7200">
                  <a:solidFill>
                    <a:srgbClr val="FFFFFF"/>
                  </a:solidFill>
                  <a:latin typeface="Calibri"/>
                  <a:ea typeface="Calibri"/>
                  <a:cs typeface="Calibri"/>
                  <a:sym typeface="Calibri"/>
                </a:defRPr>
              </a:pPr>
              <a:endParaRPr/>
            </a:p>
          </p:txBody>
        </p:sp>
        <p:sp>
          <p:nvSpPr>
            <p:cNvPr id="193" name="Design">
              <a:extLst>
                <a:ext uri="{FF2B5EF4-FFF2-40B4-BE49-F238E27FC236}">
                  <a16:creationId xmlns:a16="http://schemas.microsoft.com/office/drawing/2014/main" id="{F24A24B9-F92A-934F-A409-D1E627C27893}"/>
                </a:ext>
              </a:extLst>
            </p:cNvPr>
            <p:cNvSpPr txBox="1"/>
            <p:nvPr/>
          </p:nvSpPr>
          <p:spPr>
            <a:xfrm>
              <a:off x="45725" y="-32822"/>
              <a:ext cx="37447122" cy="1288535"/>
            </a:xfrm>
            <a:prstGeom prst="rect">
              <a:avLst/>
            </a:prstGeom>
            <a:grpFill/>
            <a:ln w="12700" cap="flat">
              <a:solidFill>
                <a:schemeClr val="tx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rPr lang="en-US" sz="5400"/>
                <a:t>Localized Surface Plasmon Resonance (LSPR)</a:t>
              </a:r>
              <a:endParaRPr sz="6600"/>
            </a:p>
          </p:txBody>
        </p:sp>
      </p:grpSp>
      <p:grpSp>
        <p:nvGrpSpPr>
          <p:cNvPr id="203" name="Google Shape;92;p2">
            <a:extLst>
              <a:ext uri="{FF2B5EF4-FFF2-40B4-BE49-F238E27FC236}">
                <a16:creationId xmlns:a16="http://schemas.microsoft.com/office/drawing/2014/main" id="{400242A8-0D2B-1948-B382-773CF0221398}"/>
              </a:ext>
            </a:extLst>
          </p:cNvPr>
          <p:cNvGrpSpPr/>
          <p:nvPr/>
        </p:nvGrpSpPr>
        <p:grpSpPr>
          <a:xfrm>
            <a:off x="35106977" y="4122726"/>
            <a:ext cx="15736076" cy="923287"/>
            <a:chOff x="0" y="-16607"/>
            <a:chExt cx="37538569" cy="1256104"/>
          </a:xfrm>
          <a:solidFill>
            <a:schemeClr val="accent1">
              <a:lumMod val="75000"/>
            </a:schemeClr>
          </a:solidFill>
        </p:grpSpPr>
        <p:sp>
          <p:nvSpPr>
            <p:cNvPr id="204" name="Rectangle">
              <a:extLst>
                <a:ext uri="{FF2B5EF4-FFF2-40B4-BE49-F238E27FC236}">
                  <a16:creationId xmlns:a16="http://schemas.microsoft.com/office/drawing/2014/main" id="{E0DC0691-D1BB-C944-98DC-E521EF4ED52F}"/>
                </a:ext>
              </a:extLst>
            </p:cNvPr>
            <p:cNvSpPr/>
            <p:nvPr/>
          </p:nvSpPr>
          <p:spPr>
            <a:xfrm>
              <a:off x="0" y="-2"/>
              <a:ext cx="37538569" cy="1222902"/>
            </a:xfrm>
            <a:prstGeom prst="rect">
              <a:avLst/>
            </a:prstGeom>
            <a:grpFill/>
            <a:ln w="12700" cap="flat">
              <a:solidFill>
                <a:schemeClr val="tx1"/>
              </a:solidFill>
              <a:prstDash val="solid"/>
              <a:miter lim="800000"/>
            </a:ln>
            <a:effectLst/>
          </p:spPr>
          <p:txBody>
            <a:bodyPr wrap="square" lIns="45718" tIns="45718" rIns="45718" bIns="45718" numCol="1" anchor="ctr">
              <a:noAutofit/>
            </a:bodyPr>
            <a:lstStyle/>
            <a:p>
              <a:pPr algn="ctr">
                <a:defRPr sz="7200">
                  <a:solidFill>
                    <a:srgbClr val="FFFFFF"/>
                  </a:solidFill>
                  <a:latin typeface="Calibri"/>
                  <a:ea typeface="Calibri"/>
                  <a:cs typeface="Calibri"/>
                  <a:sym typeface="Calibri"/>
                </a:defRPr>
              </a:pPr>
              <a:endParaRPr/>
            </a:p>
          </p:txBody>
        </p:sp>
        <p:sp>
          <p:nvSpPr>
            <p:cNvPr id="205" name="Design">
              <a:extLst>
                <a:ext uri="{FF2B5EF4-FFF2-40B4-BE49-F238E27FC236}">
                  <a16:creationId xmlns:a16="http://schemas.microsoft.com/office/drawing/2014/main" id="{207412EC-6073-5547-B4FE-41C4D306B0C7}"/>
                </a:ext>
              </a:extLst>
            </p:cNvPr>
            <p:cNvSpPr txBox="1"/>
            <p:nvPr/>
          </p:nvSpPr>
          <p:spPr>
            <a:xfrm>
              <a:off x="45725" y="-16607"/>
              <a:ext cx="37447123" cy="1256104"/>
            </a:xfrm>
            <a:prstGeom prst="rect">
              <a:avLst/>
            </a:prstGeom>
            <a:grpFill/>
            <a:ln w="12700" cap="flat">
              <a:solidFill>
                <a:schemeClr val="tx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rPr lang="en-US" sz="5400"/>
                <a:t>Machine Learning for Catalyst Design</a:t>
              </a:r>
              <a:endParaRPr sz="5400"/>
            </a:p>
          </p:txBody>
        </p:sp>
      </p:grpSp>
      <p:sp>
        <p:nvSpPr>
          <p:cNvPr id="206" name="Google Shape;105;p2">
            <a:extLst>
              <a:ext uri="{FF2B5EF4-FFF2-40B4-BE49-F238E27FC236}">
                <a16:creationId xmlns:a16="http://schemas.microsoft.com/office/drawing/2014/main" id="{101749A3-6442-E844-8BDF-4CFC434D005B}"/>
              </a:ext>
            </a:extLst>
          </p:cNvPr>
          <p:cNvSpPr/>
          <p:nvPr/>
        </p:nvSpPr>
        <p:spPr>
          <a:xfrm>
            <a:off x="17146982" y="5155224"/>
            <a:ext cx="17718665" cy="10454869"/>
          </a:xfrm>
          <a:prstGeom prst="rect">
            <a:avLst/>
          </a:prstGeom>
          <a:solidFill>
            <a:schemeClr val="accent5">
              <a:lumMod val="20000"/>
              <a:lumOff val="80000"/>
            </a:schemeClr>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endParaRPr/>
          </a:p>
        </p:txBody>
      </p:sp>
      <p:grpSp>
        <p:nvGrpSpPr>
          <p:cNvPr id="210" name="Google Shape;92;p2">
            <a:extLst>
              <a:ext uri="{FF2B5EF4-FFF2-40B4-BE49-F238E27FC236}">
                <a16:creationId xmlns:a16="http://schemas.microsoft.com/office/drawing/2014/main" id="{10A23BBE-4CB2-D946-BDFE-93364E596A45}"/>
              </a:ext>
            </a:extLst>
          </p:cNvPr>
          <p:cNvGrpSpPr/>
          <p:nvPr/>
        </p:nvGrpSpPr>
        <p:grpSpPr>
          <a:xfrm>
            <a:off x="17146924" y="15715882"/>
            <a:ext cx="17718723" cy="923287"/>
            <a:chOff x="0" y="-32822"/>
            <a:chExt cx="37538569" cy="1288535"/>
          </a:xfrm>
          <a:solidFill>
            <a:schemeClr val="accent1">
              <a:lumMod val="75000"/>
            </a:schemeClr>
          </a:solidFill>
        </p:grpSpPr>
        <p:sp>
          <p:nvSpPr>
            <p:cNvPr id="211" name="Rectangle">
              <a:extLst>
                <a:ext uri="{FF2B5EF4-FFF2-40B4-BE49-F238E27FC236}">
                  <a16:creationId xmlns:a16="http://schemas.microsoft.com/office/drawing/2014/main" id="{09383C8A-8E3A-034C-855D-5A674D99F928}"/>
                </a:ext>
              </a:extLst>
            </p:cNvPr>
            <p:cNvSpPr/>
            <p:nvPr/>
          </p:nvSpPr>
          <p:spPr>
            <a:xfrm>
              <a:off x="0" y="-2"/>
              <a:ext cx="37538569" cy="1222902"/>
            </a:xfrm>
            <a:prstGeom prst="rect">
              <a:avLst/>
            </a:prstGeom>
            <a:grpFill/>
            <a:ln w="12700" cap="flat">
              <a:solidFill>
                <a:schemeClr val="tx1"/>
              </a:solidFill>
              <a:prstDash val="solid"/>
              <a:miter lim="800000"/>
            </a:ln>
            <a:effectLst/>
          </p:spPr>
          <p:txBody>
            <a:bodyPr wrap="square" lIns="45718" tIns="45718" rIns="45718" bIns="45718" numCol="1" anchor="ctr">
              <a:noAutofit/>
            </a:bodyPr>
            <a:lstStyle/>
            <a:p>
              <a:pPr algn="ctr">
                <a:defRPr sz="7200">
                  <a:solidFill>
                    <a:srgbClr val="FFFFFF"/>
                  </a:solidFill>
                  <a:latin typeface="Calibri"/>
                  <a:ea typeface="Calibri"/>
                  <a:cs typeface="Calibri"/>
                  <a:sym typeface="Calibri"/>
                </a:defRPr>
              </a:pPr>
              <a:endParaRPr/>
            </a:p>
          </p:txBody>
        </p:sp>
        <p:sp>
          <p:nvSpPr>
            <p:cNvPr id="212" name="Design">
              <a:extLst>
                <a:ext uri="{FF2B5EF4-FFF2-40B4-BE49-F238E27FC236}">
                  <a16:creationId xmlns:a16="http://schemas.microsoft.com/office/drawing/2014/main" id="{54B61251-9250-B746-9ABC-3730F6FAA187}"/>
                </a:ext>
              </a:extLst>
            </p:cNvPr>
            <p:cNvSpPr txBox="1"/>
            <p:nvPr/>
          </p:nvSpPr>
          <p:spPr>
            <a:xfrm>
              <a:off x="45723" y="-32822"/>
              <a:ext cx="37447123" cy="1288535"/>
            </a:xfrm>
            <a:prstGeom prst="rect">
              <a:avLst/>
            </a:prstGeom>
            <a:grpFill/>
            <a:ln w="12700" cap="flat">
              <a:solidFill>
                <a:schemeClr val="tx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rPr lang="en-US" sz="5400"/>
                <a:t>Material Characterization and Tuning LSPR</a:t>
              </a:r>
              <a:endParaRPr sz="6600"/>
            </a:p>
          </p:txBody>
        </p:sp>
      </p:grpSp>
      <p:sp>
        <p:nvSpPr>
          <p:cNvPr id="213" name="Google Shape;105;p2">
            <a:extLst>
              <a:ext uri="{FF2B5EF4-FFF2-40B4-BE49-F238E27FC236}">
                <a16:creationId xmlns:a16="http://schemas.microsoft.com/office/drawing/2014/main" id="{0AF29828-9675-CE4A-B2CF-78B0C04C6EF5}"/>
              </a:ext>
            </a:extLst>
          </p:cNvPr>
          <p:cNvSpPr/>
          <p:nvPr/>
        </p:nvSpPr>
        <p:spPr>
          <a:xfrm>
            <a:off x="17168190" y="16777352"/>
            <a:ext cx="17687231" cy="23053346"/>
          </a:xfrm>
          <a:prstGeom prst="rect">
            <a:avLst/>
          </a:prstGeom>
          <a:solidFill>
            <a:schemeClr val="accent5">
              <a:lumMod val="20000"/>
              <a:lumOff val="80000"/>
            </a:schemeClr>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214" name="Google Shape;105;p2">
            <a:extLst>
              <a:ext uri="{FF2B5EF4-FFF2-40B4-BE49-F238E27FC236}">
                <a16:creationId xmlns:a16="http://schemas.microsoft.com/office/drawing/2014/main" id="{750F4324-0C46-1F45-B302-0974B4E6AF9B}"/>
              </a:ext>
            </a:extLst>
          </p:cNvPr>
          <p:cNvSpPr/>
          <p:nvPr/>
        </p:nvSpPr>
        <p:spPr>
          <a:xfrm>
            <a:off x="35106977" y="18227599"/>
            <a:ext cx="15704521" cy="7038221"/>
          </a:xfrm>
          <a:prstGeom prst="rect">
            <a:avLst/>
          </a:prstGeom>
          <a:solidFill>
            <a:schemeClr val="bg1">
              <a:lumMod val="95000"/>
            </a:schemeClr>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215" name="Google Shape;105;p2">
            <a:extLst>
              <a:ext uri="{FF2B5EF4-FFF2-40B4-BE49-F238E27FC236}">
                <a16:creationId xmlns:a16="http://schemas.microsoft.com/office/drawing/2014/main" id="{2FE63240-2F79-2B48-B001-BE012816C458}"/>
              </a:ext>
            </a:extLst>
          </p:cNvPr>
          <p:cNvSpPr/>
          <p:nvPr/>
        </p:nvSpPr>
        <p:spPr>
          <a:xfrm>
            <a:off x="35084734" y="33067871"/>
            <a:ext cx="15726763" cy="3194081"/>
          </a:xfrm>
          <a:prstGeom prst="rect">
            <a:avLst/>
          </a:prstGeom>
          <a:solidFill>
            <a:schemeClr val="bg1">
              <a:lumMod val="95000"/>
            </a:schemeClr>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endParaRPr/>
          </a:p>
        </p:txBody>
      </p:sp>
      <p:grpSp>
        <p:nvGrpSpPr>
          <p:cNvPr id="219" name="Google Shape;92;p2">
            <a:extLst>
              <a:ext uri="{FF2B5EF4-FFF2-40B4-BE49-F238E27FC236}">
                <a16:creationId xmlns:a16="http://schemas.microsoft.com/office/drawing/2014/main" id="{736BAEB8-24A7-B14F-AEBD-C59717BD6DD2}"/>
              </a:ext>
            </a:extLst>
          </p:cNvPr>
          <p:cNvGrpSpPr/>
          <p:nvPr/>
        </p:nvGrpSpPr>
        <p:grpSpPr>
          <a:xfrm>
            <a:off x="35084736" y="32139958"/>
            <a:ext cx="15713849" cy="793747"/>
            <a:chOff x="0" y="-2"/>
            <a:chExt cx="37538569" cy="1222902"/>
          </a:xfrm>
          <a:solidFill>
            <a:schemeClr val="accent1">
              <a:lumMod val="75000"/>
            </a:schemeClr>
          </a:solidFill>
        </p:grpSpPr>
        <p:sp>
          <p:nvSpPr>
            <p:cNvPr id="220" name="Rectangle">
              <a:extLst>
                <a:ext uri="{FF2B5EF4-FFF2-40B4-BE49-F238E27FC236}">
                  <a16:creationId xmlns:a16="http://schemas.microsoft.com/office/drawing/2014/main" id="{95FE89C0-CCBD-A448-B8FE-D89348EA4DE7}"/>
                </a:ext>
              </a:extLst>
            </p:cNvPr>
            <p:cNvSpPr/>
            <p:nvPr/>
          </p:nvSpPr>
          <p:spPr>
            <a:xfrm>
              <a:off x="0" y="-2"/>
              <a:ext cx="37538569" cy="1222902"/>
            </a:xfrm>
            <a:prstGeom prst="rect">
              <a:avLst/>
            </a:prstGeom>
            <a:grpFill/>
            <a:ln w="12700" cap="flat">
              <a:solidFill>
                <a:schemeClr val="tx1"/>
              </a:solidFill>
              <a:prstDash val="solid"/>
              <a:miter lim="800000"/>
            </a:ln>
            <a:effectLst/>
          </p:spPr>
          <p:txBody>
            <a:bodyPr wrap="square" lIns="45718" tIns="45718" rIns="45718" bIns="45718" numCol="1" anchor="ctr">
              <a:noAutofit/>
            </a:bodyPr>
            <a:lstStyle/>
            <a:p>
              <a:pPr algn="ctr">
                <a:defRPr sz="7200">
                  <a:solidFill>
                    <a:srgbClr val="FFFFFF"/>
                  </a:solidFill>
                  <a:latin typeface="Calibri"/>
                  <a:ea typeface="Calibri"/>
                  <a:cs typeface="Calibri"/>
                  <a:sym typeface="Calibri"/>
                </a:defRPr>
              </a:pPr>
              <a:endParaRPr/>
            </a:p>
          </p:txBody>
        </p:sp>
        <p:sp>
          <p:nvSpPr>
            <p:cNvPr id="221" name="Design">
              <a:extLst>
                <a:ext uri="{FF2B5EF4-FFF2-40B4-BE49-F238E27FC236}">
                  <a16:creationId xmlns:a16="http://schemas.microsoft.com/office/drawing/2014/main" id="{D65A6282-FB6B-C846-B7E3-7AD2F9F43D91}"/>
                </a:ext>
              </a:extLst>
            </p:cNvPr>
            <p:cNvSpPr txBox="1"/>
            <p:nvPr/>
          </p:nvSpPr>
          <p:spPr>
            <a:xfrm>
              <a:off x="45724" y="149803"/>
              <a:ext cx="37447124" cy="923286"/>
            </a:xfrm>
            <a:prstGeom prst="rect">
              <a:avLst/>
            </a:prstGeom>
            <a:grpFill/>
            <a:ln w="12700" cap="flat">
              <a:solidFill>
                <a:schemeClr val="tx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rPr lang="en-US" sz="5400"/>
                <a:t>Acknowledgments</a:t>
              </a:r>
              <a:endParaRPr sz="5400"/>
            </a:p>
          </p:txBody>
        </p:sp>
      </p:grpSp>
      <p:grpSp>
        <p:nvGrpSpPr>
          <p:cNvPr id="241" name="Google Shape;92;p2">
            <a:extLst>
              <a:ext uri="{FF2B5EF4-FFF2-40B4-BE49-F238E27FC236}">
                <a16:creationId xmlns:a16="http://schemas.microsoft.com/office/drawing/2014/main" id="{630C763D-1B7E-114C-B5FA-D27829C067EB}"/>
              </a:ext>
            </a:extLst>
          </p:cNvPr>
          <p:cNvGrpSpPr/>
          <p:nvPr/>
        </p:nvGrpSpPr>
        <p:grpSpPr>
          <a:xfrm>
            <a:off x="35106969" y="25478903"/>
            <a:ext cx="15713848" cy="816275"/>
            <a:chOff x="0" y="-43797"/>
            <a:chExt cx="37538569" cy="1310485"/>
          </a:xfrm>
          <a:solidFill>
            <a:schemeClr val="accent1">
              <a:lumMod val="75000"/>
            </a:schemeClr>
          </a:solidFill>
        </p:grpSpPr>
        <p:sp>
          <p:nvSpPr>
            <p:cNvPr id="242" name="Rectangle">
              <a:extLst>
                <a:ext uri="{FF2B5EF4-FFF2-40B4-BE49-F238E27FC236}">
                  <a16:creationId xmlns:a16="http://schemas.microsoft.com/office/drawing/2014/main" id="{D8FA7296-6531-FF43-99EA-E3EF05C980DD}"/>
                </a:ext>
              </a:extLst>
            </p:cNvPr>
            <p:cNvSpPr/>
            <p:nvPr/>
          </p:nvSpPr>
          <p:spPr>
            <a:xfrm>
              <a:off x="0" y="-2"/>
              <a:ext cx="37538569" cy="1222902"/>
            </a:xfrm>
            <a:prstGeom prst="rect">
              <a:avLst/>
            </a:prstGeom>
            <a:grpFill/>
            <a:ln w="12700" cap="flat">
              <a:solidFill>
                <a:schemeClr val="tx1"/>
              </a:solidFill>
              <a:prstDash val="solid"/>
              <a:miter lim="800000"/>
            </a:ln>
            <a:effectLst/>
          </p:spPr>
          <p:txBody>
            <a:bodyPr wrap="square" lIns="45718" tIns="45718" rIns="45718" bIns="45718" numCol="1" anchor="ctr">
              <a:noAutofit/>
            </a:bodyPr>
            <a:lstStyle/>
            <a:p>
              <a:pPr algn="ctr">
                <a:defRPr sz="7200">
                  <a:solidFill>
                    <a:srgbClr val="FFFFFF"/>
                  </a:solidFill>
                  <a:latin typeface="Calibri"/>
                  <a:ea typeface="Calibri"/>
                  <a:cs typeface="Calibri"/>
                  <a:sym typeface="Calibri"/>
                </a:defRPr>
              </a:pPr>
              <a:endParaRPr/>
            </a:p>
          </p:txBody>
        </p:sp>
        <p:sp>
          <p:nvSpPr>
            <p:cNvPr id="243" name="Design">
              <a:extLst>
                <a:ext uri="{FF2B5EF4-FFF2-40B4-BE49-F238E27FC236}">
                  <a16:creationId xmlns:a16="http://schemas.microsoft.com/office/drawing/2014/main" id="{5A4B627A-C030-FB4A-A3B7-D17E57DFB9FF}"/>
                </a:ext>
              </a:extLst>
            </p:cNvPr>
            <p:cNvSpPr txBox="1"/>
            <p:nvPr/>
          </p:nvSpPr>
          <p:spPr>
            <a:xfrm>
              <a:off x="45726" y="-43797"/>
              <a:ext cx="37447122" cy="1310485"/>
            </a:xfrm>
            <a:prstGeom prst="rect">
              <a:avLst/>
            </a:prstGeom>
            <a:grpFill/>
            <a:ln w="12700" cap="flat">
              <a:solidFill>
                <a:schemeClr val="tx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rPr lang="en-US" sz="5400"/>
                <a:t>Significance and Conclusions</a:t>
              </a:r>
              <a:endParaRPr sz="5400"/>
            </a:p>
          </p:txBody>
        </p:sp>
      </p:grpSp>
      <p:sp>
        <p:nvSpPr>
          <p:cNvPr id="244" name="Google Shape;105;p2">
            <a:extLst>
              <a:ext uri="{FF2B5EF4-FFF2-40B4-BE49-F238E27FC236}">
                <a16:creationId xmlns:a16="http://schemas.microsoft.com/office/drawing/2014/main" id="{8E18B58E-8B43-0948-92CE-B8D5E05ADAF7}"/>
              </a:ext>
            </a:extLst>
          </p:cNvPr>
          <p:cNvSpPr/>
          <p:nvPr/>
        </p:nvSpPr>
        <p:spPr>
          <a:xfrm>
            <a:off x="35099818" y="26508261"/>
            <a:ext cx="15713849" cy="5531699"/>
          </a:xfrm>
          <a:prstGeom prst="rect">
            <a:avLst/>
          </a:prstGeom>
          <a:solidFill>
            <a:schemeClr val="bg1">
              <a:lumMod val="95000"/>
            </a:schemeClr>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endParaRPr/>
          </a:p>
        </p:txBody>
      </p:sp>
      <p:grpSp>
        <p:nvGrpSpPr>
          <p:cNvPr id="68" name="Google Shape;92;p2">
            <a:extLst>
              <a:ext uri="{FF2B5EF4-FFF2-40B4-BE49-F238E27FC236}">
                <a16:creationId xmlns:a16="http://schemas.microsoft.com/office/drawing/2014/main" id="{07785C5F-24CB-D84F-A6D5-FDFA70606127}"/>
              </a:ext>
            </a:extLst>
          </p:cNvPr>
          <p:cNvGrpSpPr/>
          <p:nvPr/>
        </p:nvGrpSpPr>
        <p:grpSpPr>
          <a:xfrm>
            <a:off x="35084734" y="36405493"/>
            <a:ext cx="15758319" cy="816275"/>
            <a:chOff x="0" y="-2"/>
            <a:chExt cx="37538569" cy="1222902"/>
          </a:xfrm>
          <a:solidFill>
            <a:schemeClr val="accent1">
              <a:lumMod val="75000"/>
            </a:schemeClr>
          </a:solidFill>
        </p:grpSpPr>
        <p:sp>
          <p:nvSpPr>
            <p:cNvPr id="69" name="Rectangle">
              <a:extLst>
                <a:ext uri="{FF2B5EF4-FFF2-40B4-BE49-F238E27FC236}">
                  <a16:creationId xmlns:a16="http://schemas.microsoft.com/office/drawing/2014/main" id="{260178CA-B06D-EE44-8832-1C9C6BF4959B}"/>
                </a:ext>
              </a:extLst>
            </p:cNvPr>
            <p:cNvSpPr/>
            <p:nvPr/>
          </p:nvSpPr>
          <p:spPr>
            <a:xfrm>
              <a:off x="0" y="-2"/>
              <a:ext cx="37538569" cy="1222902"/>
            </a:xfrm>
            <a:prstGeom prst="rect">
              <a:avLst/>
            </a:prstGeom>
            <a:grpFill/>
            <a:ln w="12700" cap="flat">
              <a:solidFill>
                <a:schemeClr val="tx1"/>
              </a:solidFill>
              <a:prstDash val="solid"/>
              <a:miter lim="800000"/>
            </a:ln>
            <a:effectLst/>
          </p:spPr>
          <p:txBody>
            <a:bodyPr wrap="square" lIns="45718" tIns="45718" rIns="45718" bIns="45718" numCol="1" anchor="ctr">
              <a:noAutofit/>
            </a:bodyPr>
            <a:lstStyle/>
            <a:p>
              <a:pPr algn="ctr">
                <a:defRPr sz="7200">
                  <a:solidFill>
                    <a:srgbClr val="FFFFFF"/>
                  </a:solidFill>
                  <a:latin typeface="Calibri"/>
                  <a:ea typeface="Calibri"/>
                  <a:cs typeface="Calibri"/>
                  <a:sym typeface="Calibri"/>
                </a:defRPr>
              </a:pPr>
              <a:endParaRPr/>
            </a:p>
          </p:txBody>
        </p:sp>
        <p:sp>
          <p:nvSpPr>
            <p:cNvPr id="70" name="Design">
              <a:extLst>
                <a:ext uri="{FF2B5EF4-FFF2-40B4-BE49-F238E27FC236}">
                  <a16:creationId xmlns:a16="http://schemas.microsoft.com/office/drawing/2014/main" id="{1DE0C12D-5632-6545-A397-B70EA053B1AD}"/>
                </a:ext>
              </a:extLst>
            </p:cNvPr>
            <p:cNvSpPr txBox="1"/>
            <p:nvPr/>
          </p:nvSpPr>
          <p:spPr>
            <a:xfrm>
              <a:off x="45724" y="149803"/>
              <a:ext cx="37447124" cy="923286"/>
            </a:xfrm>
            <a:prstGeom prst="rect">
              <a:avLst/>
            </a:prstGeom>
            <a:grpFill/>
            <a:ln w="12700" cap="flat">
              <a:solidFill>
                <a:schemeClr val="tx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rPr lang="en-US" sz="5400"/>
                <a:t>References</a:t>
              </a:r>
              <a:endParaRPr sz="5400"/>
            </a:p>
          </p:txBody>
        </p:sp>
      </p:grpSp>
      <p:sp>
        <p:nvSpPr>
          <p:cNvPr id="71" name="Google Shape;105;p2">
            <a:extLst>
              <a:ext uri="{FF2B5EF4-FFF2-40B4-BE49-F238E27FC236}">
                <a16:creationId xmlns:a16="http://schemas.microsoft.com/office/drawing/2014/main" id="{8849671D-8BD0-4D4B-AE1F-61A2DEC0F720}"/>
              </a:ext>
            </a:extLst>
          </p:cNvPr>
          <p:cNvSpPr/>
          <p:nvPr/>
        </p:nvSpPr>
        <p:spPr>
          <a:xfrm>
            <a:off x="35084734" y="37396143"/>
            <a:ext cx="15758319" cy="2464748"/>
          </a:xfrm>
          <a:prstGeom prst="rect">
            <a:avLst/>
          </a:prstGeom>
          <a:solidFill>
            <a:schemeClr val="bg1">
              <a:lumMod val="95000"/>
            </a:schemeClr>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90" name="TextBox 89">
            <a:extLst>
              <a:ext uri="{FF2B5EF4-FFF2-40B4-BE49-F238E27FC236}">
                <a16:creationId xmlns:a16="http://schemas.microsoft.com/office/drawing/2014/main" id="{71E87138-4C44-BF4D-935A-239E07BCD4A9}"/>
              </a:ext>
            </a:extLst>
          </p:cNvPr>
          <p:cNvSpPr txBox="1"/>
          <p:nvPr/>
        </p:nvSpPr>
        <p:spPr>
          <a:xfrm>
            <a:off x="633940" y="5288294"/>
            <a:ext cx="11125081" cy="7909858"/>
          </a:xfrm>
          <a:prstGeom prst="rect">
            <a:avLst/>
          </a:prstGeom>
          <a:noFill/>
        </p:spPr>
        <p:txBody>
          <a:bodyPr wrap="square" rtlCol="0">
            <a:spAutoFit/>
          </a:bodyPr>
          <a:lstStyle/>
          <a:p>
            <a:pPr marL="571500" indent="-571500">
              <a:buFont typeface="Wingdings" pitchFamily="2" charset="2"/>
              <a:buChar char="§"/>
            </a:pPr>
            <a:r>
              <a:rPr lang="en-US" sz="3600" dirty="0">
                <a:latin typeface="Cambria" panose="02040503050406030204" pitchFamily="18" charset="0"/>
              </a:rPr>
              <a:t>Methane is a potent greenhouse gas that is the main component of natural gas, providing energy worldwide. Although it is an important fuel for combustion, it also holds promising potential to be reutilized for direct conversion to desirable chemicals (such as methanol and syngas).</a:t>
            </a:r>
          </a:p>
          <a:p>
            <a:endParaRPr lang="en-US" sz="1000" dirty="0">
              <a:latin typeface="Cambria" panose="02040503050406030204" pitchFamily="18" charset="0"/>
            </a:endParaRPr>
          </a:p>
          <a:p>
            <a:endParaRPr lang="en-US" sz="1000" dirty="0">
              <a:latin typeface="Cambria" panose="02040503050406030204" pitchFamily="18" charset="0"/>
            </a:endParaRPr>
          </a:p>
          <a:p>
            <a:pPr marL="571500" indent="-571500">
              <a:buFont typeface="Wingdings" pitchFamily="2" charset="2"/>
              <a:buChar char="§"/>
            </a:pPr>
            <a:r>
              <a:rPr lang="en-US" sz="3600" dirty="0">
                <a:latin typeface="Cambria" panose="02040503050406030204" pitchFamily="18" charset="0"/>
              </a:rPr>
              <a:t>Methane has a high thermodynamic barrier that requires high activation energies of 435 kJ mol</a:t>
            </a:r>
            <a:r>
              <a:rPr lang="en-US" sz="3600" baseline="30000" dirty="0">
                <a:latin typeface="Cambria" panose="02040503050406030204" pitchFamily="18" charset="0"/>
              </a:rPr>
              <a:t>-1</a:t>
            </a:r>
            <a:r>
              <a:rPr lang="en-US" sz="3600" dirty="0">
                <a:latin typeface="Cambria" panose="02040503050406030204" pitchFamily="18" charset="0"/>
              </a:rPr>
              <a:t>.</a:t>
            </a:r>
          </a:p>
          <a:p>
            <a:endParaRPr lang="en-US" sz="1000" dirty="0">
              <a:latin typeface="Cambria" panose="02040503050406030204" pitchFamily="18" charset="0"/>
            </a:endParaRPr>
          </a:p>
          <a:p>
            <a:endParaRPr lang="en-US" sz="1000" dirty="0">
              <a:latin typeface="Cambria" panose="02040503050406030204" pitchFamily="18" charset="0"/>
            </a:endParaRPr>
          </a:p>
          <a:p>
            <a:pPr marL="571500" indent="-571500">
              <a:buFont typeface="Wingdings" pitchFamily="2" charset="2"/>
              <a:buChar char="§"/>
            </a:pPr>
            <a:r>
              <a:rPr lang="en-US" sz="3600" dirty="0">
                <a:latin typeface="Cambria" panose="02040503050406030204" pitchFamily="18" charset="0"/>
              </a:rPr>
              <a:t>Photocatalytic reactions may facilitate methane conversion through a novel nanocomposite design, Au-HPA-TiO</a:t>
            </a:r>
            <a:r>
              <a:rPr lang="en-US" sz="3600" baseline="-25000" dirty="0">
                <a:latin typeface="Cambria" panose="02040503050406030204" pitchFamily="18" charset="0"/>
              </a:rPr>
              <a:t>2</a:t>
            </a:r>
            <a:r>
              <a:rPr lang="en-US" sz="3600" dirty="0">
                <a:latin typeface="Cambria" panose="02040503050406030204" pitchFamily="18" charset="0"/>
              </a:rPr>
              <a:t>, that absorbs light to generate free radicals (rather than by traditional thermal or electrochemical methods).</a:t>
            </a:r>
          </a:p>
        </p:txBody>
      </p:sp>
      <p:sp>
        <p:nvSpPr>
          <p:cNvPr id="110" name="TextBox 109">
            <a:extLst>
              <a:ext uri="{FF2B5EF4-FFF2-40B4-BE49-F238E27FC236}">
                <a16:creationId xmlns:a16="http://schemas.microsoft.com/office/drawing/2014/main" id="{1D046B86-88EA-C549-8B52-A1EBF9655005}"/>
              </a:ext>
            </a:extLst>
          </p:cNvPr>
          <p:cNvSpPr txBox="1"/>
          <p:nvPr/>
        </p:nvSpPr>
        <p:spPr>
          <a:xfrm>
            <a:off x="35325144" y="26599149"/>
            <a:ext cx="15293298" cy="6093976"/>
          </a:xfrm>
          <a:prstGeom prst="rect">
            <a:avLst/>
          </a:prstGeom>
          <a:noFill/>
        </p:spPr>
        <p:txBody>
          <a:bodyPr wrap="square" rtlCol="0">
            <a:spAutoFit/>
          </a:bodyPr>
          <a:lstStyle/>
          <a:p>
            <a:pPr marL="571500" indent="-571500" algn="just">
              <a:buFont typeface="Wingdings" pitchFamily="2" charset="2"/>
              <a:buChar char="§"/>
            </a:pPr>
            <a:r>
              <a:rPr lang="en-US" sz="3600" dirty="0">
                <a:latin typeface="Cambria" panose="02040503050406030204" pitchFamily="18" charset="0"/>
              </a:rPr>
              <a:t>Clean usage of methane for chemical production is possible with photocatalytic methane conversion at ambient conditions. </a:t>
            </a:r>
          </a:p>
          <a:p>
            <a:pPr algn="just"/>
            <a:endParaRPr lang="en-US" sz="1000" dirty="0">
              <a:latin typeface="Cambria" panose="02040503050406030204" pitchFamily="18" charset="0"/>
            </a:endParaRPr>
          </a:p>
          <a:p>
            <a:pPr marL="571500" indent="-571500" algn="just">
              <a:buFont typeface="Wingdings" pitchFamily="2" charset="2"/>
              <a:buChar char="§"/>
            </a:pPr>
            <a:r>
              <a:rPr lang="en-US" sz="3600" dirty="0">
                <a:latin typeface="Cambria" panose="02040503050406030204" pitchFamily="18" charset="0"/>
              </a:rPr>
              <a:t>The composition of the photocatalyst heavily influences its plasmonic resonance. The powerful computational model programmed provides data that analyzes, models, assesses, and filters the most viable catalyst designs for methane conversion. </a:t>
            </a:r>
          </a:p>
          <a:p>
            <a:pPr algn="just"/>
            <a:endParaRPr lang="en-US" sz="1000" dirty="0">
              <a:latin typeface="Cambria" panose="02040503050406030204" pitchFamily="18" charset="0"/>
            </a:endParaRPr>
          </a:p>
          <a:p>
            <a:pPr marL="571500" indent="-571500" algn="just">
              <a:buFont typeface="Wingdings" pitchFamily="2" charset="2"/>
              <a:buChar char="§"/>
            </a:pPr>
            <a:r>
              <a:rPr lang="en-US" sz="3600" dirty="0">
                <a:latin typeface="Cambria" panose="02040503050406030204" pitchFamily="18" charset="0"/>
              </a:rPr>
              <a:t>Future research may improve the application of computational methods and further characterize </a:t>
            </a:r>
            <a:r>
              <a:rPr lang="en-US" sz="3600">
                <a:latin typeface="Cambria" panose="02040503050406030204" pitchFamily="18" charset="0"/>
              </a:rPr>
              <a:t>the photocatalyst. </a:t>
            </a:r>
            <a:r>
              <a:rPr lang="en-US" sz="3600" dirty="0">
                <a:latin typeface="Cambria" panose="02040503050406030204" pitchFamily="18" charset="0"/>
              </a:rPr>
              <a:t>The synergistic effect of a bimetallic photocatalyst may also be investigated.</a:t>
            </a:r>
          </a:p>
          <a:p>
            <a:pPr marL="571500" indent="-571500" algn="just">
              <a:buFont typeface="Wingdings" pitchFamily="2" charset="2"/>
              <a:buChar char="§"/>
            </a:pPr>
            <a:endParaRPr lang="en-US" sz="3600" dirty="0">
              <a:latin typeface="Cambria" panose="02040503050406030204" pitchFamily="18" charset="0"/>
            </a:endParaRPr>
          </a:p>
        </p:txBody>
      </p:sp>
      <p:sp>
        <p:nvSpPr>
          <p:cNvPr id="89" name="Google Shape;105;p2">
            <a:extLst>
              <a:ext uri="{FF2B5EF4-FFF2-40B4-BE49-F238E27FC236}">
                <a16:creationId xmlns:a16="http://schemas.microsoft.com/office/drawing/2014/main" id="{92449822-2B35-3046-8960-C454ED857DF2}"/>
              </a:ext>
            </a:extLst>
          </p:cNvPr>
          <p:cNvSpPr/>
          <p:nvPr/>
        </p:nvSpPr>
        <p:spPr>
          <a:xfrm>
            <a:off x="17487836" y="24603481"/>
            <a:ext cx="8341191" cy="7496679"/>
          </a:xfrm>
          <a:prstGeom prst="rect">
            <a:avLst/>
          </a:prstGeom>
          <a:solidFill>
            <a:schemeClr val="bg1"/>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r>
              <a:rPr lang="en-US"/>
              <a:t>//</a:t>
            </a:r>
            <a:endParaRPr/>
          </a:p>
        </p:txBody>
      </p:sp>
      <p:graphicFrame>
        <p:nvGraphicFramePr>
          <p:cNvPr id="97" name="Chart 96">
            <a:extLst>
              <a:ext uri="{FF2B5EF4-FFF2-40B4-BE49-F238E27FC236}">
                <a16:creationId xmlns:a16="http://schemas.microsoft.com/office/drawing/2014/main" id="{5BEBA1B9-5174-9046-A0C9-6EC944A7C185}"/>
              </a:ext>
            </a:extLst>
          </p:cNvPr>
          <p:cNvGraphicFramePr/>
          <p:nvPr>
            <p:extLst>
              <p:ext uri="{D42A27DB-BD31-4B8C-83A1-F6EECF244321}">
                <p14:modId xmlns:p14="http://schemas.microsoft.com/office/powerpoint/2010/main" val="295243382"/>
              </p:ext>
            </p:extLst>
          </p:nvPr>
        </p:nvGraphicFramePr>
        <p:xfrm>
          <a:off x="17523144" y="25288522"/>
          <a:ext cx="8204389" cy="6684873"/>
        </p:xfrm>
        <a:graphic>
          <a:graphicData uri="http://schemas.openxmlformats.org/drawingml/2006/chart">
            <c:chart xmlns:c="http://schemas.openxmlformats.org/drawingml/2006/chart" xmlns:r="http://schemas.openxmlformats.org/officeDocument/2006/relationships" r:id="rId4"/>
          </a:graphicData>
        </a:graphic>
      </p:graphicFrame>
      <p:sp>
        <p:nvSpPr>
          <p:cNvPr id="101" name="TextBox 100">
            <a:extLst>
              <a:ext uri="{FF2B5EF4-FFF2-40B4-BE49-F238E27FC236}">
                <a16:creationId xmlns:a16="http://schemas.microsoft.com/office/drawing/2014/main" id="{DE753CED-E90F-FA49-A0AF-24640C10D41B}"/>
              </a:ext>
            </a:extLst>
          </p:cNvPr>
          <p:cNvSpPr txBox="1"/>
          <p:nvPr/>
        </p:nvSpPr>
        <p:spPr>
          <a:xfrm>
            <a:off x="17523144" y="24725422"/>
            <a:ext cx="8292298" cy="584775"/>
          </a:xfrm>
          <a:prstGeom prst="rect">
            <a:avLst/>
          </a:prstGeom>
          <a:noFill/>
        </p:spPr>
        <p:txBody>
          <a:bodyPr wrap="square" rtlCol="0">
            <a:spAutoFit/>
          </a:bodyPr>
          <a:lstStyle/>
          <a:p>
            <a:pPr algn="ctr"/>
            <a:r>
              <a:rPr lang="en-US" sz="3200" b="1" dirty="0">
                <a:latin typeface="Cambria" panose="02040503050406030204" pitchFamily="18" charset="0"/>
              </a:rPr>
              <a:t>Effect of HPA structure</a:t>
            </a:r>
          </a:p>
        </p:txBody>
      </p:sp>
      <p:sp>
        <p:nvSpPr>
          <p:cNvPr id="119" name="TextBox 118">
            <a:extLst>
              <a:ext uri="{FF2B5EF4-FFF2-40B4-BE49-F238E27FC236}">
                <a16:creationId xmlns:a16="http://schemas.microsoft.com/office/drawing/2014/main" id="{A6F2E489-90BC-AD4D-A4A3-DB619FC06D08}"/>
              </a:ext>
            </a:extLst>
          </p:cNvPr>
          <p:cNvSpPr txBox="1"/>
          <p:nvPr/>
        </p:nvSpPr>
        <p:spPr>
          <a:xfrm>
            <a:off x="35241838" y="37474166"/>
            <a:ext cx="15363026" cy="2246769"/>
          </a:xfrm>
          <a:prstGeom prst="rect">
            <a:avLst/>
          </a:prstGeom>
          <a:noFill/>
        </p:spPr>
        <p:txBody>
          <a:bodyPr wrap="square" rtlCol="0">
            <a:spAutoFit/>
          </a:bodyPr>
          <a:lstStyle/>
          <a:p>
            <a:pPr algn="just"/>
            <a:r>
              <a:rPr lang="en-US" sz="2800" dirty="0">
                <a:latin typeface="Cambria" panose="02040503050406030204" pitchFamily="18" charset="0"/>
              </a:rPr>
              <a:t>[1] Horn, </a:t>
            </a:r>
            <a:r>
              <a:rPr lang="en-US" sz="2800" dirty="0" err="1">
                <a:latin typeface="Cambria" panose="02040503050406030204" pitchFamily="18" charset="0"/>
              </a:rPr>
              <a:t>Raimund</a:t>
            </a:r>
            <a:r>
              <a:rPr lang="en-US" sz="2800" dirty="0">
                <a:latin typeface="Cambria" panose="02040503050406030204" pitchFamily="18" charset="0"/>
              </a:rPr>
              <a:t> and </a:t>
            </a:r>
            <a:r>
              <a:rPr lang="en-US" sz="2800" dirty="0" err="1">
                <a:latin typeface="Cambria" panose="02040503050406030204" pitchFamily="18" charset="0"/>
              </a:rPr>
              <a:t>Schlögl</a:t>
            </a:r>
            <a:r>
              <a:rPr lang="en-US" sz="2800" dirty="0">
                <a:latin typeface="Cambria" panose="02040503050406030204" pitchFamily="18" charset="0"/>
              </a:rPr>
              <a:t>, Robert. </a:t>
            </a:r>
            <a:r>
              <a:rPr lang="en-US" sz="2800" i="1" dirty="0" err="1">
                <a:latin typeface="Cambria" panose="02040503050406030204" pitchFamily="18" charset="0"/>
              </a:rPr>
              <a:t>Catal</a:t>
            </a:r>
            <a:r>
              <a:rPr lang="en-US" sz="2800" i="1" dirty="0">
                <a:latin typeface="Cambria" panose="02040503050406030204" pitchFamily="18" charset="0"/>
              </a:rPr>
              <a:t>. Lett. </a:t>
            </a:r>
            <a:r>
              <a:rPr lang="en-US" sz="2800" dirty="0">
                <a:latin typeface="Cambria" panose="02040503050406030204" pitchFamily="18" charset="0"/>
              </a:rPr>
              <a:t>145: 23-29, 2015.</a:t>
            </a:r>
          </a:p>
          <a:p>
            <a:pPr algn="just"/>
            <a:r>
              <a:rPr lang="en-US" sz="2800" dirty="0">
                <a:latin typeface="Cambria" panose="02040503050406030204" pitchFamily="18" charset="0"/>
              </a:rPr>
              <a:t>[2] </a:t>
            </a:r>
            <a:r>
              <a:rPr lang="en-US" sz="2800" dirty="0" err="1">
                <a:latin typeface="Cambria" panose="02040503050406030204" pitchFamily="18" charset="0"/>
              </a:rPr>
              <a:t>Kozhevnikov</a:t>
            </a:r>
            <a:r>
              <a:rPr lang="en-US" sz="2800" dirty="0">
                <a:latin typeface="Cambria" panose="02040503050406030204" pitchFamily="18" charset="0"/>
              </a:rPr>
              <a:t>, Ivan. </a:t>
            </a:r>
            <a:r>
              <a:rPr lang="en-US" sz="2800" i="1" dirty="0">
                <a:latin typeface="Cambria" panose="02040503050406030204" pitchFamily="18" charset="0"/>
              </a:rPr>
              <a:t>Chem. Rev. </a:t>
            </a:r>
            <a:r>
              <a:rPr lang="en-US" sz="2800" dirty="0">
                <a:latin typeface="Cambria" panose="02040503050406030204" pitchFamily="18" charset="0"/>
              </a:rPr>
              <a:t>98: 171-198, 1998.</a:t>
            </a:r>
          </a:p>
          <a:p>
            <a:pPr algn="just"/>
            <a:r>
              <a:rPr lang="en-US" sz="2800" dirty="0">
                <a:latin typeface="Cambria" panose="02040503050406030204" pitchFamily="18" charset="0"/>
              </a:rPr>
              <a:t>[3] Zakaria, </a:t>
            </a:r>
            <a:r>
              <a:rPr lang="en-US" sz="2800" dirty="0" err="1">
                <a:latin typeface="Cambria" panose="02040503050406030204" pitchFamily="18" charset="0"/>
              </a:rPr>
              <a:t>Zulfirdau</a:t>
            </a:r>
            <a:r>
              <a:rPr lang="en-US" sz="2800" dirty="0">
                <a:latin typeface="Cambria" panose="02040503050406030204" pitchFamily="18" charset="0"/>
              </a:rPr>
              <a:t> and </a:t>
            </a:r>
            <a:r>
              <a:rPr lang="en-US" sz="2800" dirty="0" err="1">
                <a:latin typeface="Cambria" panose="02040503050406030204" pitchFamily="18" charset="0"/>
              </a:rPr>
              <a:t>Kamarudin</a:t>
            </a:r>
            <a:r>
              <a:rPr lang="en-US" sz="2800" dirty="0">
                <a:latin typeface="Cambria" panose="02040503050406030204" pitchFamily="18" charset="0"/>
              </a:rPr>
              <a:t>, Siti </a:t>
            </a:r>
            <a:r>
              <a:rPr lang="en-US" sz="2800" dirty="0" err="1">
                <a:latin typeface="Cambria" panose="02040503050406030204" pitchFamily="18" charset="0"/>
              </a:rPr>
              <a:t>Kartom</a:t>
            </a:r>
            <a:r>
              <a:rPr lang="en-US" sz="2800" dirty="0">
                <a:latin typeface="Cambria" panose="02040503050406030204" pitchFamily="18" charset="0"/>
              </a:rPr>
              <a:t>. </a:t>
            </a:r>
            <a:r>
              <a:rPr lang="en-US" sz="2800" i="1" dirty="0">
                <a:latin typeface="Cambria" panose="02040503050406030204" pitchFamily="18" charset="0"/>
              </a:rPr>
              <a:t>Renew. Sust. Energy. Rev. </a:t>
            </a:r>
            <a:r>
              <a:rPr lang="en-US" sz="2800" dirty="0">
                <a:latin typeface="Cambria" panose="02040503050406030204" pitchFamily="18" charset="0"/>
              </a:rPr>
              <a:t>65: 250-261, 2016.</a:t>
            </a:r>
          </a:p>
          <a:p>
            <a:pPr algn="just"/>
            <a:r>
              <a:rPr lang="en-US" sz="2800" dirty="0">
                <a:latin typeface="Cambria" panose="02040503050406030204" pitchFamily="18" charset="0"/>
              </a:rPr>
              <a:t>[4] </a:t>
            </a:r>
            <a:r>
              <a:rPr lang="en-US" sz="2800" dirty="0" err="1">
                <a:latin typeface="Cambria" panose="02040503050406030204" pitchFamily="18" charset="0"/>
              </a:rPr>
              <a:t>Toyao</a:t>
            </a:r>
            <a:r>
              <a:rPr lang="en-US" sz="2800" dirty="0">
                <a:latin typeface="Cambria" panose="02040503050406030204" pitchFamily="18" charset="0"/>
              </a:rPr>
              <a:t>, Takashi </a:t>
            </a:r>
            <a:r>
              <a:rPr lang="en-US" sz="2800" i="1" dirty="0">
                <a:latin typeface="Cambria" panose="02040503050406030204" pitchFamily="18" charset="0"/>
              </a:rPr>
              <a:t>et. al</a:t>
            </a:r>
            <a:r>
              <a:rPr lang="en-US" sz="2800" dirty="0">
                <a:latin typeface="Cambria" panose="02040503050406030204" pitchFamily="18" charset="0"/>
              </a:rPr>
              <a:t>. </a:t>
            </a:r>
            <a:r>
              <a:rPr lang="en-US" sz="2800" i="1" dirty="0">
                <a:latin typeface="Cambria" panose="02040503050406030204" pitchFamily="18" charset="0"/>
              </a:rPr>
              <a:t>ACS </a:t>
            </a:r>
            <a:r>
              <a:rPr lang="en-US" sz="2800" i="1" dirty="0" err="1">
                <a:latin typeface="Cambria" panose="02040503050406030204" pitchFamily="18" charset="0"/>
              </a:rPr>
              <a:t>Catal</a:t>
            </a:r>
            <a:r>
              <a:rPr lang="en-US" sz="2800" i="1" dirty="0">
                <a:latin typeface="Cambria" panose="02040503050406030204" pitchFamily="18" charset="0"/>
              </a:rPr>
              <a:t>. </a:t>
            </a:r>
            <a:r>
              <a:rPr lang="en-US" sz="2800" dirty="0">
                <a:latin typeface="Cambria" panose="02040503050406030204" pitchFamily="18" charset="0"/>
              </a:rPr>
              <a:t>10(3): 2260-2297, 2020. </a:t>
            </a:r>
          </a:p>
          <a:p>
            <a:pPr algn="just"/>
            <a:r>
              <a:rPr lang="en-US" sz="2800" dirty="0">
                <a:latin typeface="Cambria" panose="02040503050406030204" pitchFamily="18" charset="0"/>
              </a:rPr>
              <a:t>[5] Song, Hui </a:t>
            </a:r>
            <a:r>
              <a:rPr lang="en-US" sz="2800" i="1" dirty="0">
                <a:latin typeface="Cambria" panose="02040503050406030204" pitchFamily="18" charset="0"/>
              </a:rPr>
              <a:t>et. al</a:t>
            </a:r>
            <a:r>
              <a:rPr lang="en-US" sz="2800" dirty="0">
                <a:latin typeface="Cambria" panose="02040503050406030204" pitchFamily="18" charset="0"/>
              </a:rPr>
              <a:t>. </a:t>
            </a:r>
            <a:r>
              <a:rPr lang="en-US" sz="2800" i="1" dirty="0">
                <a:latin typeface="Cambria" panose="02040503050406030204" pitchFamily="18" charset="0"/>
              </a:rPr>
              <a:t>Joule</a:t>
            </a:r>
            <a:r>
              <a:rPr lang="en-US" sz="2800" dirty="0">
                <a:latin typeface="Cambria" panose="02040503050406030204" pitchFamily="18" charset="0"/>
              </a:rPr>
              <a:t> 3(7): 1606-1636, 2019. </a:t>
            </a:r>
          </a:p>
        </p:txBody>
      </p:sp>
      <p:sp>
        <p:nvSpPr>
          <p:cNvPr id="122" name="Google Shape;105;p2">
            <a:extLst>
              <a:ext uri="{FF2B5EF4-FFF2-40B4-BE49-F238E27FC236}">
                <a16:creationId xmlns:a16="http://schemas.microsoft.com/office/drawing/2014/main" id="{424D256C-A34C-724D-8A9B-37BC3401AF38}"/>
              </a:ext>
            </a:extLst>
          </p:cNvPr>
          <p:cNvSpPr/>
          <p:nvPr/>
        </p:nvSpPr>
        <p:spPr>
          <a:xfrm>
            <a:off x="8730070" y="26781319"/>
            <a:ext cx="7924888" cy="5019092"/>
          </a:xfrm>
          <a:prstGeom prst="rect">
            <a:avLst/>
          </a:prstGeom>
          <a:solidFill>
            <a:schemeClr val="bg1"/>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r>
              <a:rPr lang="en-US"/>
              <a:t>//</a:t>
            </a:r>
            <a:endParaRPr/>
          </a:p>
        </p:txBody>
      </p:sp>
      <p:sp>
        <p:nvSpPr>
          <p:cNvPr id="127" name="Google Shape;105;p2">
            <a:extLst>
              <a:ext uri="{FF2B5EF4-FFF2-40B4-BE49-F238E27FC236}">
                <a16:creationId xmlns:a16="http://schemas.microsoft.com/office/drawing/2014/main" id="{22183ADA-5ED2-0447-8AB3-7B953B4501D1}"/>
              </a:ext>
            </a:extLst>
          </p:cNvPr>
          <p:cNvSpPr/>
          <p:nvPr/>
        </p:nvSpPr>
        <p:spPr>
          <a:xfrm>
            <a:off x="25855307" y="5317142"/>
            <a:ext cx="8762638" cy="6416095"/>
          </a:xfrm>
          <a:prstGeom prst="rect">
            <a:avLst/>
          </a:prstGeom>
          <a:solidFill>
            <a:schemeClr val="bg1"/>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r>
              <a:rPr lang="en-US"/>
              <a:t>//</a:t>
            </a:r>
            <a:endParaRPr/>
          </a:p>
        </p:txBody>
      </p:sp>
      <p:grpSp>
        <p:nvGrpSpPr>
          <p:cNvPr id="115" name="Google Shape;92;p2">
            <a:extLst>
              <a:ext uri="{FF2B5EF4-FFF2-40B4-BE49-F238E27FC236}">
                <a16:creationId xmlns:a16="http://schemas.microsoft.com/office/drawing/2014/main" id="{0553BC17-55A2-D7A2-70F9-B5F329BAC6CE}"/>
              </a:ext>
            </a:extLst>
          </p:cNvPr>
          <p:cNvGrpSpPr/>
          <p:nvPr/>
        </p:nvGrpSpPr>
        <p:grpSpPr>
          <a:xfrm>
            <a:off x="408950" y="23590637"/>
            <a:ext cx="16527535" cy="923287"/>
            <a:chOff x="0" y="-69032"/>
            <a:chExt cx="37538569" cy="1360956"/>
          </a:xfrm>
          <a:solidFill>
            <a:schemeClr val="accent1">
              <a:lumMod val="75000"/>
            </a:schemeClr>
          </a:solidFill>
        </p:grpSpPr>
        <p:sp>
          <p:nvSpPr>
            <p:cNvPr id="117" name="Rectangle">
              <a:extLst>
                <a:ext uri="{FF2B5EF4-FFF2-40B4-BE49-F238E27FC236}">
                  <a16:creationId xmlns:a16="http://schemas.microsoft.com/office/drawing/2014/main" id="{2B4B2DC2-D39B-A37F-2E4D-8D6073E940B5}"/>
                </a:ext>
              </a:extLst>
            </p:cNvPr>
            <p:cNvSpPr/>
            <p:nvPr/>
          </p:nvSpPr>
          <p:spPr>
            <a:xfrm>
              <a:off x="0" y="-2"/>
              <a:ext cx="37538569" cy="1222902"/>
            </a:xfrm>
            <a:prstGeom prst="rect">
              <a:avLst/>
            </a:prstGeom>
            <a:grpFill/>
            <a:ln w="12700" cap="flat">
              <a:solidFill>
                <a:schemeClr val="tx1"/>
              </a:solidFill>
              <a:prstDash val="solid"/>
              <a:miter lim="800000"/>
            </a:ln>
            <a:effectLst/>
          </p:spPr>
          <p:txBody>
            <a:bodyPr wrap="square" lIns="45718" tIns="45718" rIns="45718" bIns="45718" numCol="1" anchor="ctr">
              <a:noAutofit/>
            </a:bodyPr>
            <a:lstStyle/>
            <a:p>
              <a:pPr algn="ctr">
                <a:defRPr sz="7200">
                  <a:solidFill>
                    <a:srgbClr val="FFFFFF"/>
                  </a:solidFill>
                  <a:latin typeface="Calibri"/>
                  <a:ea typeface="Calibri"/>
                  <a:cs typeface="Calibri"/>
                  <a:sym typeface="Calibri"/>
                </a:defRPr>
              </a:pPr>
              <a:endParaRPr/>
            </a:p>
          </p:txBody>
        </p:sp>
        <p:sp>
          <p:nvSpPr>
            <p:cNvPr id="120" name="Design">
              <a:extLst>
                <a:ext uri="{FF2B5EF4-FFF2-40B4-BE49-F238E27FC236}">
                  <a16:creationId xmlns:a16="http://schemas.microsoft.com/office/drawing/2014/main" id="{6A798830-0ACB-08CD-0602-3C45EE6A1FAF}"/>
                </a:ext>
              </a:extLst>
            </p:cNvPr>
            <p:cNvSpPr txBox="1"/>
            <p:nvPr/>
          </p:nvSpPr>
          <p:spPr>
            <a:xfrm>
              <a:off x="45723" y="-69032"/>
              <a:ext cx="37447123" cy="1360956"/>
            </a:xfrm>
            <a:prstGeom prst="rect">
              <a:avLst/>
            </a:prstGeom>
            <a:grpFill/>
            <a:ln w="12700" cap="flat">
              <a:solidFill>
                <a:schemeClr val="tx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rPr lang="en-US" sz="5400"/>
                <a:t>Catalyst Synthesis and Activity Testing</a:t>
              </a:r>
              <a:endParaRPr sz="5400"/>
            </a:p>
          </p:txBody>
        </p:sp>
      </p:grpSp>
      <p:graphicFrame>
        <p:nvGraphicFramePr>
          <p:cNvPr id="130" name="Table 4">
            <a:extLst>
              <a:ext uri="{FF2B5EF4-FFF2-40B4-BE49-F238E27FC236}">
                <a16:creationId xmlns:a16="http://schemas.microsoft.com/office/drawing/2014/main" id="{B945089B-6A90-2A1F-6626-77A112A9DAF4}"/>
              </a:ext>
            </a:extLst>
          </p:cNvPr>
          <p:cNvGraphicFramePr>
            <a:graphicFrameLocks noGrp="1"/>
          </p:cNvGraphicFramePr>
          <p:nvPr>
            <p:extLst>
              <p:ext uri="{D42A27DB-BD31-4B8C-83A1-F6EECF244321}">
                <p14:modId xmlns:p14="http://schemas.microsoft.com/office/powerpoint/2010/main" val="1737959129"/>
              </p:ext>
            </p:extLst>
          </p:nvPr>
        </p:nvGraphicFramePr>
        <p:xfrm>
          <a:off x="672898" y="32014318"/>
          <a:ext cx="15982061" cy="7595511"/>
        </p:xfrm>
        <a:graphic>
          <a:graphicData uri="http://schemas.openxmlformats.org/drawingml/2006/table">
            <a:tbl>
              <a:tblPr firstRow="1" bandRow="1">
                <a:tableStyleId>{6E25E649-3F16-4E02-A733-19D2CDBF48F0}</a:tableStyleId>
              </a:tblPr>
              <a:tblGrid>
                <a:gridCol w="4224648">
                  <a:extLst>
                    <a:ext uri="{9D8B030D-6E8A-4147-A177-3AD203B41FA5}">
                      <a16:colId xmlns:a16="http://schemas.microsoft.com/office/drawing/2014/main" val="1342406629"/>
                    </a:ext>
                  </a:extLst>
                </a:gridCol>
                <a:gridCol w="5748937">
                  <a:extLst>
                    <a:ext uri="{9D8B030D-6E8A-4147-A177-3AD203B41FA5}">
                      <a16:colId xmlns:a16="http://schemas.microsoft.com/office/drawing/2014/main" val="3738738493"/>
                    </a:ext>
                  </a:extLst>
                </a:gridCol>
                <a:gridCol w="6008476">
                  <a:extLst>
                    <a:ext uri="{9D8B030D-6E8A-4147-A177-3AD203B41FA5}">
                      <a16:colId xmlns:a16="http://schemas.microsoft.com/office/drawing/2014/main" val="1221469123"/>
                    </a:ext>
                  </a:extLst>
                </a:gridCol>
              </a:tblGrid>
              <a:tr h="6905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rPr>
                        <a:t>Metal-NP</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US" sz="3200" dirty="0">
                          <a:latin typeface="Cambria" panose="02040503050406030204" pitchFamily="18" charset="0"/>
                        </a:rPr>
                        <a:t>Polyoxometalate (HPA)</a:t>
                      </a:r>
                    </a:p>
                  </a:txBody>
                  <a:tcPr>
                    <a:lnT w="12700" cap="flat" cmpd="sng" algn="ctr">
                      <a:solidFill>
                        <a:schemeClr val="tx1"/>
                      </a:solidFill>
                      <a:prstDash val="solid"/>
                      <a:round/>
                      <a:headEnd type="none" w="med" len="med"/>
                      <a:tailEnd type="none" w="med" len="med"/>
                    </a:lnT>
                  </a:tcPr>
                </a:tc>
                <a:tc>
                  <a:txBody>
                    <a:bodyPr/>
                    <a:lstStyle/>
                    <a:p>
                      <a:pPr algn="ctr"/>
                      <a:r>
                        <a:rPr lang="en-US" sz="3200" dirty="0">
                          <a:latin typeface="Cambria" panose="02040503050406030204" pitchFamily="18" charset="0"/>
                        </a:rPr>
                        <a:t>Method</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616892543"/>
                  </a:ext>
                </a:extLst>
              </a:tr>
              <a:tr h="690501">
                <a:tc>
                  <a:txBody>
                    <a:bodyPr/>
                    <a:lstStyle/>
                    <a:p>
                      <a:pPr algn="ctr"/>
                      <a:r>
                        <a:rPr lang="en-US" sz="3200" dirty="0">
                          <a:latin typeface="Cambria" panose="02040503050406030204" pitchFamily="18" charset="0"/>
                        </a:rPr>
                        <a:t>Au (0.5 </a:t>
                      </a:r>
                      <a:r>
                        <a:rPr lang="en-US" sz="3200" dirty="0" err="1">
                          <a:latin typeface="Cambria" panose="02040503050406030204" pitchFamily="18" charset="0"/>
                        </a:rPr>
                        <a:t>wt</a:t>
                      </a:r>
                      <a:r>
                        <a:rPr lang="en-US" sz="32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tcPr>
                </a:tc>
                <a:tc>
                  <a:txBody>
                    <a:bodyPr/>
                    <a:lstStyle/>
                    <a:p>
                      <a:pPr algn="ctr"/>
                      <a:r>
                        <a:rPr lang="en-US" sz="3200" dirty="0">
                          <a:latin typeface="Cambria" panose="02040503050406030204" pitchFamily="18" charset="0"/>
                        </a:rPr>
                        <a:t>H</a:t>
                      </a:r>
                      <a:r>
                        <a:rPr lang="en-US" sz="3200" baseline="-25000" dirty="0">
                          <a:latin typeface="Cambria" panose="02040503050406030204" pitchFamily="18" charset="0"/>
                        </a:rPr>
                        <a:t>3</a:t>
                      </a:r>
                      <a:r>
                        <a:rPr lang="en-US" sz="3200" baseline="0" dirty="0">
                          <a:latin typeface="Cambria" panose="02040503050406030204" pitchFamily="18" charset="0"/>
                        </a:rPr>
                        <a:t>PW</a:t>
                      </a:r>
                      <a:r>
                        <a:rPr lang="en-US" sz="3200" baseline="-25000" dirty="0">
                          <a:latin typeface="Cambria" panose="02040503050406030204" pitchFamily="18" charset="0"/>
                        </a:rPr>
                        <a:t>12</a:t>
                      </a:r>
                      <a:r>
                        <a:rPr lang="en-US" sz="3200" baseline="0" dirty="0">
                          <a:latin typeface="Cambria" panose="02040503050406030204" pitchFamily="18" charset="0"/>
                        </a:rPr>
                        <a:t>O</a:t>
                      </a:r>
                      <a:r>
                        <a:rPr lang="en-US" sz="3200" baseline="-25000" dirty="0">
                          <a:latin typeface="Cambria" panose="02040503050406030204" pitchFamily="18" charset="0"/>
                        </a:rPr>
                        <a:t>40</a:t>
                      </a:r>
                      <a:r>
                        <a:rPr lang="en-US" sz="3200" baseline="0" dirty="0">
                          <a:latin typeface="Cambria" panose="02040503050406030204" pitchFamily="18" charset="0"/>
                        </a:rPr>
                        <a:t> (5 </a:t>
                      </a:r>
                      <a:r>
                        <a:rPr lang="en-US" sz="3200" baseline="0" dirty="0" err="1">
                          <a:latin typeface="Cambria" panose="02040503050406030204" pitchFamily="18" charset="0"/>
                        </a:rPr>
                        <a:t>wt</a:t>
                      </a:r>
                      <a:r>
                        <a:rPr lang="en-US" sz="3200" baseline="0" dirty="0">
                          <a:latin typeface="Cambria" panose="02040503050406030204" pitchFamily="18" charset="0"/>
                        </a:rPr>
                        <a:t>%)</a:t>
                      </a:r>
                      <a:endParaRPr lang="en-US" sz="3200" dirty="0">
                        <a:latin typeface="Cambria" panose="02040503050406030204" pitchFamily="18" charset="0"/>
                      </a:endParaRPr>
                    </a:p>
                  </a:txBody>
                  <a:tcPr/>
                </a:tc>
                <a:tc>
                  <a:txBody>
                    <a:bodyPr/>
                    <a:lstStyle/>
                    <a:p>
                      <a:pPr algn="ctr"/>
                      <a:r>
                        <a:rPr lang="en-US" sz="3200" dirty="0">
                          <a:latin typeface="Cambria" panose="02040503050406030204" pitchFamily="18" charset="0"/>
                        </a:rPr>
                        <a:t>Deposition-Precipitation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78373195"/>
                  </a:ext>
                </a:extLst>
              </a:tr>
              <a:tr h="690501">
                <a:tc>
                  <a:txBody>
                    <a:bodyPr/>
                    <a:lstStyle/>
                    <a:p>
                      <a:pPr algn="ctr"/>
                      <a:r>
                        <a:rPr lang="en-US" sz="3200" dirty="0">
                          <a:latin typeface="Cambria" panose="02040503050406030204" pitchFamily="18" charset="0"/>
                        </a:rPr>
                        <a:t>Au (0.5 </a:t>
                      </a:r>
                      <a:r>
                        <a:rPr lang="en-US" sz="3200" dirty="0" err="1">
                          <a:latin typeface="Cambria" panose="02040503050406030204" pitchFamily="18" charset="0"/>
                        </a:rPr>
                        <a:t>wt</a:t>
                      </a:r>
                      <a:r>
                        <a:rPr lang="en-US" sz="32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rPr>
                        <a:t>H</a:t>
                      </a:r>
                      <a:r>
                        <a:rPr lang="en-US" sz="3200" baseline="-25000" dirty="0">
                          <a:latin typeface="Cambria" panose="02040503050406030204" pitchFamily="18" charset="0"/>
                        </a:rPr>
                        <a:t>3</a:t>
                      </a:r>
                      <a:r>
                        <a:rPr lang="en-US" sz="3200" baseline="0" dirty="0">
                          <a:latin typeface="Cambria" panose="02040503050406030204" pitchFamily="18" charset="0"/>
                        </a:rPr>
                        <a:t>PW</a:t>
                      </a:r>
                      <a:r>
                        <a:rPr lang="en-US" sz="3200" baseline="-25000" dirty="0">
                          <a:latin typeface="Cambria" panose="02040503050406030204" pitchFamily="18" charset="0"/>
                        </a:rPr>
                        <a:t>12</a:t>
                      </a:r>
                      <a:r>
                        <a:rPr lang="en-US" sz="3200" baseline="0" dirty="0">
                          <a:latin typeface="Cambria" panose="02040503050406030204" pitchFamily="18" charset="0"/>
                        </a:rPr>
                        <a:t>O</a:t>
                      </a:r>
                      <a:r>
                        <a:rPr lang="en-US" sz="3200" baseline="-25000" dirty="0">
                          <a:latin typeface="Cambria" panose="02040503050406030204" pitchFamily="18" charset="0"/>
                        </a:rPr>
                        <a:t>40</a:t>
                      </a:r>
                      <a:r>
                        <a:rPr lang="en-US" sz="3200" baseline="0" dirty="0">
                          <a:latin typeface="Cambria" panose="02040503050406030204" pitchFamily="18" charset="0"/>
                        </a:rPr>
                        <a:t> (12 </a:t>
                      </a:r>
                      <a:r>
                        <a:rPr lang="en-US" sz="3200" baseline="0" dirty="0" err="1">
                          <a:latin typeface="Cambria" panose="02040503050406030204" pitchFamily="18" charset="0"/>
                        </a:rPr>
                        <a:t>wt</a:t>
                      </a:r>
                      <a:r>
                        <a:rPr lang="en-US" sz="3200" baseline="0" dirty="0">
                          <a:latin typeface="Cambria" panose="02040503050406030204" pitchFamily="18" charset="0"/>
                        </a:rPr>
                        <a:t>%)</a:t>
                      </a:r>
                      <a:endParaRPr lang="en-US" sz="3200" dirty="0">
                        <a:latin typeface="Cambria" panose="02040503050406030204" pitchFamily="18" charset="0"/>
                      </a:endParaRPr>
                    </a:p>
                  </a:txBody>
                  <a:tcPr/>
                </a:tc>
                <a:tc>
                  <a:txBody>
                    <a:bodyPr/>
                    <a:lstStyle/>
                    <a:p>
                      <a:pPr algn="ctr"/>
                      <a:r>
                        <a:rPr lang="en-US" sz="3200" dirty="0">
                          <a:latin typeface="Cambria" panose="02040503050406030204" pitchFamily="18" charset="0"/>
                        </a:rPr>
                        <a:t>Deposition-Precipitation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49528494"/>
                  </a:ext>
                </a:extLst>
              </a:tr>
              <a:tr h="690501">
                <a:tc>
                  <a:txBody>
                    <a:bodyPr/>
                    <a:lstStyle/>
                    <a:p>
                      <a:pPr algn="ctr"/>
                      <a:r>
                        <a:rPr lang="en-US" sz="3200" dirty="0">
                          <a:latin typeface="Cambria" panose="02040503050406030204" pitchFamily="18" charset="0"/>
                        </a:rPr>
                        <a:t>Au (0.5 </a:t>
                      </a:r>
                      <a:r>
                        <a:rPr lang="en-US" sz="3200" dirty="0" err="1">
                          <a:latin typeface="Cambria" panose="02040503050406030204" pitchFamily="18" charset="0"/>
                        </a:rPr>
                        <a:t>wt</a:t>
                      </a:r>
                      <a:r>
                        <a:rPr lang="en-US" sz="32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rPr>
                        <a:t>H</a:t>
                      </a:r>
                      <a:r>
                        <a:rPr lang="en-US" sz="3200" baseline="-25000" dirty="0">
                          <a:latin typeface="Cambria" panose="02040503050406030204" pitchFamily="18" charset="0"/>
                        </a:rPr>
                        <a:t>3</a:t>
                      </a:r>
                      <a:r>
                        <a:rPr lang="en-US" sz="3200" baseline="0" dirty="0">
                          <a:latin typeface="Cambria" panose="02040503050406030204" pitchFamily="18" charset="0"/>
                        </a:rPr>
                        <a:t>PW</a:t>
                      </a:r>
                      <a:r>
                        <a:rPr lang="en-US" sz="3200" baseline="-25000" dirty="0">
                          <a:latin typeface="Cambria" panose="02040503050406030204" pitchFamily="18" charset="0"/>
                        </a:rPr>
                        <a:t>12</a:t>
                      </a:r>
                      <a:r>
                        <a:rPr lang="en-US" sz="3200" baseline="0" dirty="0">
                          <a:latin typeface="Cambria" panose="02040503050406030204" pitchFamily="18" charset="0"/>
                        </a:rPr>
                        <a:t>O</a:t>
                      </a:r>
                      <a:r>
                        <a:rPr lang="en-US" sz="3200" baseline="-25000" dirty="0">
                          <a:latin typeface="Cambria" panose="02040503050406030204" pitchFamily="18" charset="0"/>
                        </a:rPr>
                        <a:t>40</a:t>
                      </a:r>
                      <a:r>
                        <a:rPr lang="en-US" sz="3200" baseline="0" dirty="0">
                          <a:latin typeface="Cambria" panose="02040503050406030204" pitchFamily="18" charset="0"/>
                        </a:rPr>
                        <a:t> (15 </a:t>
                      </a:r>
                      <a:r>
                        <a:rPr lang="en-US" sz="3200" baseline="0" dirty="0" err="1">
                          <a:latin typeface="Cambria" panose="02040503050406030204" pitchFamily="18" charset="0"/>
                        </a:rPr>
                        <a:t>wt</a:t>
                      </a:r>
                      <a:r>
                        <a:rPr lang="en-US" sz="3200" baseline="0" dirty="0">
                          <a:latin typeface="Cambria" panose="02040503050406030204" pitchFamily="18" charset="0"/>
                        </a:rPr>
                        <a:t>%)</a:t>
                      </a:r>
                      <a:endParaRPr lang="en-US" sz="3200" dirty="0">
                        <a:latin typeface="Cambria" panose="02040503050406030204" pitchFamily="18" charset="0"/>
                      </a:endParaRPr>
                    </a:p>
                  </a:txBody>
                  <a:tcPr/>
                </a:tc>
                <a:tc>
                  <a:txBody>
                    <a:bodyPr/>
                    <a:lstStyle/>
                    <a:p>
                      <a:pPr algn="ctr"/>
                      <a:r>
                        <a:rPr lang="en-US" sz="3200" dirty="0">
                          <a:latin typeface="Cambria" panose="02040503050406030204" pitchFamily="18" charset="0"/>
                        </a:rPr>
                        <a:t>Deposition-Precipitation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9966074"/>
                  </a:ext>
                </a:extLst>
              </a:tr>
              <a:tr h="690501">
                <a:tc>
                  <a:txBody>
                    <a:bodyPr/>
                    <a:lstStyle/>
                    <a:p>
                      <a:pPr algn="ctr"/>
                      <a:r>
                        <a:rPr lang="en-US" sz="3200" dirty="0">
                          <a:latin typeface="Cambria" panose="02040503050406030204" pitchFamily="18" charset="0"/>
                        </a:rPr>
                        <a:t>Au (0.5 </a:t>
                      </a:r>
                      <a:r>
                        <a:rPr lang="en-US" sz="3200" dirty="0" err="1">
                          <a:latin typeface="Cambria" panose="02040503050406030204" pitchFamily="18" charset="0"/>
                        </a:rPr>
                        <a:t>wt</a:t>
                      </a:r>
                      <a:r>
                        <a:rPr lang="en-US" sz="32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rPr>
                        <a:t>H</a:t>
                      </a:r>
                      <a:r>
                        <a:rPr lang="en-US" sz="3200" baseline="-25000" dirty="0">
                          <a:latin typeface="Cambria" panose="02040503050406030204" pitchFamily="18" charset="0"/>
                        </a:rPr>
                        <a:t>3</a:t>
                      </a:r>
                      <a:r>
                        <a:rPr lang="en-US" sz="3200" baseline="0" dirty="0">
                          <a:latin typeface="Cambria" panose="02040503050406030204" pitchFamily="18" charset="0"/>
                        </a:rPr>
                        <a:t>PW</a:t>
                      </a:r>
                      <a:r>
                        <a:rPr lang="en-US" sz="3200" baseline="-25000" dirty="0">
                          <a:latin typeface="Cambria" panose="02040503050406030204" pitchFamily="18" charset="0"/>
                        </a:rPr>
                        <a:t>12</a:t>
                      </a:r>
                      <a:r>
                        <a:rPr lang="en-US" sz="3200" baseline="0" dirty="0">
                          <a:latin typeface="Cambria" panose="02040503050406030204" pitchFamily="18" charset="0"/>
                        </a:rPr>
                        <a:t>O</a:t>
                      </a:r>
                      <a:r>
                        <a:rPr lang="en-US" sz="3200" baseline="-25000" dirty="0">
                          <a:latin typeface="Cambria" panose="02040503050406030204" pitchFamily="18" charset="0"/>
                        </a:rPr>
                        <a:t>40</a:t>
                      </a:r>
                      <a:r>
                        <a:rPr lang="en-US" sz="3200" baseline="0" dirty="0">
                          <a:latin typeface="Cambria" panose="02040503050406030204" pitchFamily="18" charset="0"/>
                        </a:rPr>
                        <a:t> (20 </a:t>
                      </a:r>
                      <a:r>
                        <a:rPr lang="en-US" sz="3200" baseline="0" dirty="0" err="1">
                          <a:latin typeface="Cambria" panose="02040503050406030204" pitchFamily="18" charset="0"/>
                        </a:rPr>
                        <a:t>wt</a:t>
                      </a:r>
                      <a:r>
                        <a:rPr lang="en-US" sz="3200" baseline="0" dirty="0">
                          <a:latin typeface="Cambria" panose="02040503050406030204" pitchFamily="18" charset="0"/>
                        </a:rPr>
                        <a:t>%)</a:t>
                      </a:r>
                      <a:endParaRPr lang="en-US" sz="3200" dirty="0">
                        <a:latin typeface="Cambria" panose="02040503050406030204" pitchFamily="18" charset="0"/>
                      </a:endParaRPr>
                    </a:p>
                  </a:txBody>
                  <a:tcPr/>
                </a:tc>
                <a:tc>
                  <a:txBody>
                    <a:bodyPr/>
                    <a:lstStyle/>
                    <a:p>
                      <a:pPr algn="ctr"/>
                      <a:r>
                        <a:rPr lang="en-US" sz="3200" dirty="0">
                          <a:latin typeface="Cambria" panose="02040503050406030204" pitchFamily="18" charset="0"/>
                        </a:rPr>
                        <a:t>Deposition-Precipitation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560995179"/>
                  </a:ext>
                </a:extLst>
              </a:tr>
              <a:tr h="690501">
                <a:tc>
                  <a:txBody>
                    <a:bodyPr/>
                    <a:lstStyle/>
                    <a:p>
                      <a:pPr algn="ctr"/>
                      <a:r>
                        <a:rPr lang="en-US" sz="3200" dirty="0">
                          <a:latin typeface="Cambria" panose="02040503050406030204" pitchFamily="18" charset="0"/>
                        </a:rPr>
                        <a:t>Au (1 </a:t>
                      </a:r>
                      <a:r>
                        <a:rPr lang="en-US" sz="3200" dirty="0" err="1">
                          <a:latin typeface="Cambria" panose="02040503050406030204" pitchFamily="18" charset="0"/>
                        </a:rPr>
                        <a:t>wt</a:t>
                      </a:r>
                      <a:r>
                        <a:rPr lang="en-US" sz="32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rPr>
                        <a:t>H</a:t>
                      </a:r>
                      <a:r>
                        <a:rPr lang="en-US" sz="3200" baseline="-25000" dirty="0">
                          <a:latin typeface="Cambria" panose="02040503050406030204" pitchFamily="18" charset="0"/>
                        </a:rPr>
                        <a:t>4</a:t>
                      </a:r>
                      <a:r>
                        <a:rPr lang="en-US" sz="3200" baseline="0" dirty="0">
                          <a:latin typeface="Cambria" panose="02040503050406030204" pitchFamily="18" charset="0"/>
                        </a:rPr>
                        <a:t>PW</a:t>
                      </a:r>
                      <a:r>
                        <a:rPr lang="en-US" sz="3200" baseline="-25000" dirty="0">
                          <a:latin typeface="Cambria" panose="02040503050406030204" pitchFamily="18" charset="0"/>
                        </a:rPr>
                        <a:t>12</a:t>
                      </a:r>
                      <a:r>
                        <a:rPr lang="en-US" sz="3200" baseline="0" dirty="0">
                          <a:latin typeface="Cambria" panose="02040503050406030204" pitchFamily="18" charset="0"/>
                        </a:rPr>
                        <a:t>O</a:t>
                      </a:r>
                      <a:r>
                        <a:rPr lang="en-US" sz="3200" baseline="-25000" dirty="0">
                          <a:latin typeface="Cambria" panose="02040503050406030204" pitchFamily="18" charset="0"/>
                        </a:rPr>
                        <a:t>40</a:t>
                      </a:r>
                      <a:r>
                        <a:rPr lang="en-US" sz="3200" baseline="0" dirty="0">
                          <a:latin typeface="Cambria" panose="02040503050406030204" pitchFamily="18" charset="0"/>
                        </a:rPr>
                        <a:t> (20 </a:t>
                      </a:r>
                      <a:r>
                        <a:rPr lang="en-US" sz="3200" baseline="0" dirty="0" err="1">
                          <a:latin typeface="Cambria" panose="02040503050406030204" pitchFamily="18" charset="0"/>
                        </a:rPr>
                        <a:t>wt</a:t>
                      </a:r>
                      <a:r>
                        <a:rPr lang="en-US" sz="3200" baseline="0" dirty="0">
                          <a:latin typeface="Cambria" panose="02040503050406030204" pitchFamily="18" charset="0"/>
                        </a:rPr>
                        <a:t>%)</a:t>
                      </a:r>
                      <a:endParaRPr lang="en-US" sz="3200" dirty="0">
                        <a:latin typeface="Cambria" panose="02040503050406030204" pitchFamily="18" charset="0"/>
                      </a:endParaRPr>
                    </a:p>
                  </a:txBody>
                  <a:tcPr/>
                </a:tc>
                <a:tc>
                  <a:txBody>
                    <a:bodyPr/>
                    <a:lstStyle/>
                    <a:p>
                      <a:pPr algn="ctr"/>
                      <a:r>
                        <a:rPr lang="en-US" sz="3200" dirty="0">
                          <a:latin typeface="Cambria" panose="02040503050406030204" pitchFamily="18" charset="0"/>
                        </a:rPr>
                        <a:t>Deposition-Precipitation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12062900"/>
                  </a:ext>
                </a:extLst>
              </a:tr>
              <a:tr h="690501">
                <a:tc>
                  <a:txBody>
                    <a:bodyPr/>
                    <a:lstStyle/>
                    <a:p>
                      <a:pPr algn="ctr"/>
                      <a:r>
                        <a:rPr lang="en-US" sz="3200" dirty="0">
                          <a:latin typeface="Cambria" panose="02040503050406030204" pitchFamily="18" charset="0"/>
                        </a:rPr>
                        <a:t>Au (1 </a:t>
                      </a:r>
                      <a:r>
                        <a:rPr lang="en-US" sz="3200" dirty="0" err="1">
                          <a:latin typeface="Cambria" panose="02040503050406030204" pitchFamily="18" charset="0"/>
                        </a:rPr>
                        <a:t>wt</a:t>
                      </a:r>
                      <a:r>
                        <a:rPr lang="en-US" sz="32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latin typeface="Cambria" panose="02040503050406030204" pitchFamily="18" charset="0"/>
                        </a:rPr>
                        <a:t>H</a:t>
                      </a:r>
                      <a:r>
                        <a:rPr lang="en-US" sz="3200" baseline="-25000" dirty="0">
                          <a:latin typeface="Cambria" panose="02040503050406030204" pitchFamily="18" charset="0"/>
                        </a:rPr>
                        <a:t>3</a:t>
                      </a:r>
                      <a:r>
                        <a:rPr lang="en-US" sz="3200" baseline="0" dirty="0">
                          <a:latin typeface="Cambria" panose="02040503050406030204" pitchFamily="18" charset="0"/>
                        </a:rPr>
                        <a:t>PW</a:t>
                      </a:r>
                      <a:r>
                        <a:rPr lang="en-US" sz="3200" baseline="-25000" dirty="0">
                          <a:latin typeface="Cambria" panose="02040503050406030204" pitchFamily="18" charset="0"/>
                        </a:rPr>
                        <a:t>12</a:t>
                      </a:r>
                      <a:r>
                        <a:rPr lang="en-US" sz="3200" baseline="0" dirty="0">
                          <a:latin typeface="Cambria" panose="02040503050406030204" pitchFamily="18" charset="0"/>
                        </a:rPr>
                        <a:t>O</a:t>
                      </a:r>
                      <a:r>
                        <a:rPr lang="en-US" sz="3200" baseline="-25000" dirty="0">
                          <a:latin typeface="Cambria" panose="02040503050406030204" pitchFamily="18" charset="0"/>
                        </a:rPr>
                        <a:t>40</a:t>
                      </a:r>
                      <a:r>
                        <a:rPr lang="en-US" sz="3200" baseline="0" dirty="0">
                          <a:latin typeface="Cambria" panose="02040503050406030204" pitchFamily="18" charset="0"/>
                        </a:rPr>
                        <a:t> (12 </a:t>
                      </a:r>
                      <a:r>
                        <a:rPr lang="en-US" sz="3200" baseline="0" dirty="0" err="1">
                          <a:latin typeface="Cambria" panose="02040503050406030204" pitchFamily="18" charset="0"/>
                        </a:rPr>
                        <a:t>wt</a:t>
                      </a:r>
                      <a:r>
                        <a:rPr lang="en-US" sz="3200" baseline="0" dirty="0">
                          <a:latin typeface="Cambria" panose="02040503050406030204" pitchFamily="18" charset="0"/>
                        </a:rPr>
                        <a:t>%)</a:t>
                      </a:r>
                      <a:endParaRPr lang="en-US" sz="3200" dirty="0">
                        <a:latin typeface="Cambria" panose="02040503050406030204" pitchFamily="18" charset="0"/>
                      </a:endParaRPr>
                    </a:p>
                  </a:txBody>
                  <a:tcPr/>
                </a:tc>
                <a:tc>
                  <a:txBody>
                    <a:bodyPr/>
                    <a:lstStyle/>
                    <a:p>
                      <a:pPr algn="ctr"/>
                      <a:r>
                        <a:rPr lang="en-US" sz="3200" dirty="0">
                          <a:latin typeface="Cambria" panose="02040503050406030204" pitchFamily="18" charset="0"/>
                        </a:rPr>
                        <a:t>Deposition-Precipitation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91679859"/>
                  </a:ext>
                </a:extLst>
              </a:tr>
              <a:tr h="690501">
                <a:tc>
                  <a:txBody>
                    <a:bodyPr/>
                    <a:lstStyle/>
                    <a:p>
                      <a:pPr algn="ctr"/>
                      <a:r>
                        <a:rPr lang="en-US" sz="3200" dirty="0">
                          <a:latin typeface="Cambria" panose="02040503050406030204" pitchFamily="18" charset="0"/>
                        </a:rPr>
                        <a:t>Au (0.5 </a:t>
                      </a:r>
                      <a:r>
                        <a:rPr lang="en-US" sz="3200" dirty="0" err="1">
                          <a:latin typeface="Cambria" panose="02040503050406030204" pitchFamily="18" charset="0"/>
                        </a:rPr>
                        <a:t>wt</a:t>
                      </a:r>
                      <a:r>
                        <a:rPr lang="en-US" sz="32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tcPr>
                </a:tc>
                <a:tc>
                  <a:txBody>
                    <a:bodyPr/>
                    <a:lstStyle/>
                    <a:p>
                      <a:pPr algn="ctr"/>
                      <a:r>
                        <a:rPr lang="en-US" sz="3200" dirty="0">
                          <a:latin typeface="Cambria" panose="02040503050406030204" pitchFamily="18" charset="0"/>
                        </a:rPr>
                        <a:t>N/A</a:t>
                      </a:r>
                    </a:p>
                  </a:txBody>
                  <a:tcPr/>
                </a:tc>
                <a:tc>
                  <a:txBody>
                    <a:bodyPr/>
                    <a:lstStyle/>
                    <a:p>
                      <a:pPr algn="ctr"/>
                      <a:r>
                        <a:rPr lang="en-US" sz="3200" dirty="0">
                          <a:latin typeface="Cambria" panose="02040503050406030204" pitchFamily="18" charset="0"/>
                        </a:rPr>
                        <a:t>Impregnation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194016538"/>
                  </a:ext>
                </a:extLst>
              </a:tr>
              <a:tr h="690501">
                <a:tc>
                  <a:txBody>
                    <a:bodyPr/>
                    <a:lstStyle/>
                    <a:p>
                      <a:pPr algn="ctr"/>
                      <a:r>
                        <a:rPr lang="en-US" sz="3200" dirty="0">
                          <a:latin typeface="Cambria" panose="02040503050406030204" pitchFamily="18" charset="0"/>
                        </a:rPr>
                        <a:t>N/A</a:t>
                      </a:r>
                    </a:p>
                  </a:txBody>
                  <a:tcPr>
                    <a:lnL w="12700" cap="flat" cmpd="sng" algn="ctr">
                      <a:solidFill>
                        <a:schemeClr val="tx1"/>
                      </a:solidFill>
                      <a:prstDash val="solid"/>
                      <a:round/>
                      <a:headEnd type="none" w="med" len="med"/>
                      <a:tailEnd type="none" w="med" len="med"/>
                    </a:lnL>
                  </a:tcPr>
                </a:tc>
                <a:tc>
                  <a:txBody>
                    <a:bodyPr/>
                    <a:lstStyle/>
                    <a:p>
                      <a:pPr algn="ctr"/>
                      <a:r>
                        <a:rPr lang="en-US" sz="3200" dirty="0">
                          <a:latin typeface="Cambria" panose="02040503050406030204" pitchFamily="18" charset="0"/>
                        </a:rPr>
                        <a:t>H</a:t>
                      </a:r>
                      <a:r>
                        <a:rPr lang="en-US" sz="3200" baseline="-25000" dirty="0">
                          <a:latin typeface="Cambria" panose="02040503050406030204" pitchFamily="18" charset="0"/>
                        </a:rPr>
                        <a:t>3</a:t>
                      </a:r>
                      <a:r>
                        <a:rPr lang="en-US" sz="3200" baseline="0" dirty="0">
                          <a:latin typeface="Cambria" panose="02040503050406030204" pitchFamily="18" charset="0"/>
                        </a:rPr>
                        <a:t>PW</a:t>
                      </a:r>
                      <a:r>
                        <a:rPr lang="en-US" sz="3200" baseline="-25000" dirty="0">
                          <a:latin typeface="Cambria" panose="02040503050406030204" pitchFamily="18" charset="0"/>
                        </a:rPr>
                        <a:t>12</a:t>
                      </a:r>
                      <a:r>
                        <a:rPr lang="en-US" sz="3200" baseline="0" dirty="0">
                          <a:latin typeface="Cambria" panose="02040503050406030204" pitchFamily="18" charset="0"/>
                        </a:rPr>
                        <a:t>O</a:t>
                      </a:r>
                      <a:r>
                        <a:rPr lang="en-US" sz="3200" baseline="-25000" dirty="0">
                          <a:latin typeface="Cambria" panose="02040503050406030204" pitchFamily="18" charset="0"/>
                        </a:rPr>
                        <a:t>40</a:t>
                      </a:r>
                      <a:r>
                        <a:rPr lang="en-US" sz="3200" dirty="0">
                          <a:latin typeface="Cambria" panose="02040503050406030204" pitchFamily="18" charset="0"/>
                        </a:rPr>
                        <a:t> (20 </a:t>
                      </a:r>
                      <a:r>
                        <a:rPr lang="en-US" sz="3200" dirty="0" err="1">
                          <a:latin typeface="Cambria" panose="02040503050406030204" pitchFamily="18" charset="0"/>
                        </a:rPr>
                        <a:t>wt</a:t>
                      </a:r>
                      <a:r>
                        <a:rPr lang="en-US" sz="3200" dirty="0">
                          <a:latin typeface="Cambria" panose="02040503050406030204" pitchFamily="18" charset="0"/>
                        </a:rPr>
                        <a:t>%)</a:t>
                      </a:r>
                    </a:p>
                  </a:txBody>
                  <a:tcPr/>
                </a:tc>
                <a:tc>
                  <a:txBody>
                    <a:bodyPr/>
                    <a:lstStyle/>
                    <a:p>
                      <a:pPr algn="ctr"/>
                      <a:r>
                        <a:rPr lang="en-US" sz="3200" dirty="0">
                          <a:latin typeface="Cambria" panose="02040503050406030204" pitchFamily="18" charset="0"/>
                        </a:rPr>
                        <a:t>Impregnation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53314760"/>
                  </a:ext>
                </a:extLst>
              </a:tr>
              <a:tr h="690501">
                <a:tc>
                  <a:txBody>
                    <a:bodyPr/>
                    <a:lstStyle/>
                    <a:p>
                      <a:pPr algn="ctr"/>
                      <a:r>
                        <a:rPr lang="en-US" sz="3200" dirty="0">
                          <a:latin typeface="Cambria" panose="02040503050406030204" pitchFamily="18" charset="0"/>
                        </a:rPr>
                        <a:t>N/A</a:t>
                      </a:r>
                    </a:p>
                  </a:txBody>
                  <a:tcPr>
                    <a:lnL w="12700" cap="flat" cmpd="sng" algn="ctr">
                      <a:solidFill>
                        <a:schemeClr val="tx1"/>
                      </a:solidFill>
                      <a:prstDash val="solid"/>
                      <a:round/>
                      <a:headEnd type="none" w="med" len="med"/>
                      <a:tailEnd type="none" w="med" len="med"/>
                    </a:lnL>
                  </a:tcPr>
                </a:tc>
                <a:tc>
                  <a:txBody>
                    <a:bodyPr/>
                    <a:lstStyle/>
                    <a:p>
                      <a:pPr algn="ctr"/>
                      <a:r>
                        <a:rPr lang="en-US" sz="3200" dirty="0">
                          <a:latin typeface="Cambria" panose="02040503050406030204" pitchFamily="18" charset="0"/>
                        </a:rPr>
                        <a:t>H</a:t>
                      </a:r>
                      <a:r>
                        <a:rPr lang="en-US" sz="3200" baseline="-25000" dirty="0">
                          <a:latin typeface="Cambria" panose="02040503050406030204" pitchFamily="18" charset="0"/>
                        </a:rPr>
                        <a:t>4</a:t>
                      </a:r>
                      <a:r>
                        <a:rPr lang="en-US" sz="3200" baseline="0" dirty="0">
                          <a:latin typeface="Cambria" panose="02040503050406030204" pitchFamily="18" charset="0"/>
                        </a:rPr>
                        <a:t>PW</a:t>
                      </a:r>
                      <a:r>
                        <a:rPr lang="en-US" sz="3200" baseline="-25000" dirty="0">
                          <a:latin typeface="Cambria" panose="02040503050406030204" pitchFamily="18" charset="0"/>
                        </a:rPr>
                        <a:t>12</a:t>
                      </a:r>
                      <a:r>
                        <a:rPr lang="en-US" sz="3200" baseline="0" dirty="0">
                          <a:latin typeface="Cambria" panose="02040503050406030204" pitchFamily="18" charset="0"/>
                        </a:rPr>
                        <a:t>O</a:t>
                      </a:r>
                      <a:r>
                        <a:rPr lang="en-US" sz="3200" baseline="-25000" dirty="0">
                          <a:latin typeface="Cambria" panose="02040503050406030204" pitchFamily="18" charset="0"/>
                        </a:rPr>
                        <a:t>40</a:t>
                      </a:r>
                      <a:r>
                        <a:rPr lang="en-US" sz="3200" dirty="0">
                          <a:latin typeface="Cambria" panose="02040503050406030204" pitchFamily="18" charset="0"/>
                        </a:rPr>
                        <a:t> (20 </a:t>
                      </a:r>
                      <a:r>
                        <a:rPr lang="en-US" sz="3200" dirty="0" err="1">
                          <a:latin typeface="Cambria" panose="02040503050406030204" pitchFamily="18" charset="0"/>
                        </a:rPr>
                        <a:t>wt</a:t>
                      </a:r>
                      <a:r>
                        <a:rPr lang="en-US" sz="3200" dirty="0">
                          <a:latin typeface="Cambria" panose="02040503050406030204" pitchFamily="18" charset="0"/>
                        </a:rPr>
                        <a:t>%)</a:t>
                      </a:r>
                    </a:p>
                  </a:txBody>
                  <a:tcPr/>
                </a:tc>
                <a:tc>
                  <a:txBody>
                    <a:bodyPr/>
                    <a:lstStyle/>
                    <a:p>
                      <a:pPr algn="ctr"/>
                      <a:r>
                        <a:rPr lang="en-US" sz="3200" dirty="0">
                          <a:latin typeface="Cambria" panose="02040503050406030204" pitchFamily="18" charset="0"/>
                        </a:rPr>
                        <a:t>Impregnation</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76015441"/>
                  </a:ext>
                </a:extLst>
              </a:tr>
              <a:tr h="690501">
                <a:tc>
                  <a:txBody>
                    <a:bodyPr/>
                    <a:lstStyle/>
                    <a:p>
                      <a:pPr algn="ctr"/>
                      <a:r>
                        <a:rPr lang="en-US" sz="3200" dirty="0" err="1">
                          <a:latin typeface="Cambria" panose="02040503050406030204" pitchFamily="18" charset="0"/>
                        </a:rPr>
                        <a:t>Ir</a:t>
                      </a:r>
                      <a:r>
                        <a:rPr lang="en-US" sz="3200" dirty="0">
                          <a:latin typeface="Cambria" panose="02040503050406030204" pitchFamily="18" charset="0"/>
                        </a:rPr>
                        <a:t> (0.3 </a:t>
                      </a:r>
                      <a:r>
                        <a:rPr lang="en-US" sz="3200" dirty="0" err="1">
                          <a:latin typeface="Cambria" panose="02040503050406030204" pitchFamily="18" charset="0"/>
                        </a:rPr>
                        <a:t>wt</a:t>
                      </a:r>
                      <a:r>
                        <a:rPr lang="en-US" sz="3200" dirty="0">
                          <a:latin typeface="Cambria" panose="02040503050406030204" pitchFamily="18" charset="0"/>
                        </a:rPr>
                        <a:t>%)</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3200" dirty="0">
                          <a:latin typeface="Cambria" panose="02040503050406030204" pitchFamily="18" charset="0"/>
                        </a:rPr>
                        <a:t>H</a:t>
                      </a:r>
                      <a:r>
                        <a:rPr lang="en-US" sz="3200" baseline="-25000" dirty="0">
                          <a:latin typeface="Cambria" panose="02040503050406030204" pitchFamily="18" charset="0"/>
                        </a:rPr>
                        <a:t>3</a:t>
                      </a:r>
                      <a:r>
                        <a:rPr lang="en-US" sz="3200" baseline="0" dirty="0">
                          <a:latin typeface="Cambria" panose="02040503050406030204" pitchFamily="18" charset="0"/>
                        </a:rPr>
                        <a:t>PW</a:t>
                      </a:r>
                      <a:r>
                        <a:rPr lang="en-US" sz="3200" baseline="-25000" dirty="0">
                          <a:latin typeface="Cambria" panose="02040503050406030204" pitchFamily="18" charset="0"/>
                        </a:rPr>
                        <a:t>12</a:t>
                      </a:r>
                      <a:r>
                        <a:rPr lang="en-US" sz="3200" baseline="0" dirty="0">
                          <a:latin typeface="Cambria" panose="02040503050406030204" pitchFamily="18" charset="0"/>
                        </a:rPr>
                        <a:t>O</a:t>
                      </a:r>
                      <a:r>
                        <a:rPr lang="en-US" sz="3200" baseline="-25000" dirty="0">
                          <a:latin typeface="Cambria" panose="02040503050406030204" pitchFamily="18" charset="0"/>
                        </a:rPr>
                        <a:t>40</a:t>
                      </a:r>
                      <a:r>
                        <a:rPr lang="en-US" sz="3200" baseline="0" dirty="0">
                          <a:latin typeface="Cambria" panose="02040503050406030204" pitchFamily="18" charset="0"/>
                        </a:rPr>
                        <a:t> (15 </a:t>
                      </a:r>
                      <a:r>
                        <a:rPr lang="en-US" sz="3200" baseline="0" dirty="0" err="1">
                          <a:latin typeface="Cambria" panose="02040503050406030204" pitchFamily="18" charset="0"/>
                        </a:rPr>
                        <a:t>wt</a:t>
                      </a:r>
                      <a:r>
                        <a:rPr lang="en-US" sz="3200" baseline="0" dirty="0">
                          <a:latin typeface="Cambria" panose="02040503050406030204" pitchFamily="18" charset="0"/>
                        </a:rPr>
                        <a:t>%)</a:t>
                      </a:r>
                      <a:endParaRPr lang="en-US" sz="3200" dirty="0">
                        <a:latin typeface="Cambria" panose="02040503050406030204" pitchFamily="18" charset="0"/>
                      </a:endParaRPr>
                    </a:p>
                  </a:txBody>
                  <a:tcPr>
                    <a:lnB w="12700" cap="flat" cmpd="sng" algn="ctr">
                      <a:solidFill>
                        <a:schemeClr val="tx1"/>
                      </a:solidFill>
                      <a:prstDash val="solid"/>
                      <a:round/>
                      <a:headEnd type="none" w="med" len="med"/>
                      <a:tailEnd type="none" w="med" len="med"/>
                    </a:lnB>
                  </a:tcPr>
                </a:tc>
                <a:tc>
                  <a:txBody>
                    <a:bodyPr/>
                    <a:lstStyle/>
                    <a:p>
                      <a:pPr algn="ctr"/>
                      <a:r>
                        <a:rPr lang="en-US" sz="3200" dirty="0">
                          <a:latin typeface="Cambria" panose="02040503050406030204" pitchFamily="18" charset="0"/>
                        </a:rPr>
                        <a:t>Deposition-Precipitation</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694175"/>
                  </a:ext>
                </a:extLst>
              </a:tr>
            </a:tbl>
          </a:graphicData>
        </a:graphic>
      </p:graphicFrame>
      <p:grpSp>
        <p:nvGrpSpPr>
          <p:cNvPr id="131" name="Google Shape;92;p2">
            <a:extLst>
              <a:ext uri="{FF2B5EF4-FFF2-40B4-BE49-F238E27FC236}">
                <a16:creationId xmlns:a16="http://schemas.microsoft.com/office/drawing/2014/main" id="{F9B53879-FBD1-5071-4CF7-4F2148009FEE}"/>
              </a:ext>
            </a:extLst>
          </p:cNvPr>
          <p:cNvGrpSpPr/>
          <p:nvPr/>
        </p:nvGrpSpPr>
        <p:grpSpPr>
          <a:xfrm>
            <a:off x="438012" y="13372005"/>
            <a:ext cx="16517877" cy="923287"/>
            <a:chOff x="0" y="-53373"/>
            <a:chExt cx="37538569" cy="1329639"/>
          </a:xfrm>
          <a:solidFill>
            <a:schemeClr val="accent1">
              <a:lumMod val="75000"/>
            </a:schemeClr>
          </a:solidFill>
        </p:grpSpPr>
        <p:sp>
          <p:nvSpPr>
            <p:cNvPr id="132" name="Rectangle">
              <a:extLst>
                <a:ext uri="{FF2B5EF4-FFF2-40B4-BE49-F238E27FC236}">
                  <a16:creationId xmlns:a16="http://schemas.microsoft.com/office/drawing/2014/main" id="{136C828C-048B-A988-3841-398141FBDCF8}"/>
                </a:ext>
              </a:extLst>
            </p:cNvPr>
            <p:cNvSpPr/>
            <p:nvPr/>
          </p:nvSpPr>
          <p:spPr>
            <a:xfrm>
              <a:off x="0" y="-2"/>
              <a:ext cx="37538569" cy="1222902"/>
            </a:xfrm>
            <a:prstGeom prst="rect">
              <a:avLst/>
            </a:prstGeom>
            <a:grpFill/>
            <a:ln w="12700" cap="flat">
              <a:solidFill>
                <a:schemeClr val="tx1"/>
              </a:solidFill>
              <a:prstDash val="solid"/>
              <a:miter lim="800000"/>
            </a:ln>
            <a:effectLst/>
          </p:spPr>
          <p:txBody>
            <a:bodyPr wrap="square" lIns="45718" tIns="45718" rIns="45718" bIns="45718" numCol="1" anchor="ctr">
              <a:noAutofit/>
            </a:bodyPr>
            <a:lstStyle/>
            <a:p>
              <a:pPr algn="ctr">
                <a:defRPr sz="7200">
                  <a:solidFill>
                    <a:srgbClr val="FFFFFF"/>
                  </a:solidFill>
                  <a:latin typeface="Calibri"/>
                  <a:ea typeface="Calibri"/>
                  <a:cs typeface="Calibri"/>
                  <a:sym typeface="Calibri"/>
                </a:defRPr>
              </a:pPr>
              <a:endParaRPr/>
            </a:p>
          </p:txBody>
        </p:sp>
        <p:sp>
          <p:nvSpPr>
            <p:cNvPr id="133" name="Design">
              <a:extLst>
                <a:ext uri="{FF2B5EF4-FFF2-40B4-BE49-F238E27FC236}">
                  <a16:creationId xmlns:a16="http://schemas.microsoft.com/office/drawing/2014/main" id="{ACCD9C26-7BE5-99D7-F153-4A7247EDE4A4}"/>
                </a:ext>
              </a:extLst>
            </p:cNvPr>
            <p:cNvSpPr txBox="1"/>
            <p:nvPr/>
          </p:nvSpPr>
          <p:spPr>
            <a:xfrm>
              <a:off x="45725" y="-53373"/>
              <a:ext cx="37447122" cy="1329639"/>
            </a:xfrm>
            <a:prstGeom prst="rect">
              <a:avLst/>
            </a:prstGeom>
            <a:grpFill/>
            <a:ln w="12700" cap="flat">
              <a:solidFill>
                <a:schemeClr val="tx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rPr lang="en-US" sz="5400"/>
                <a:t>Methodology</a:t>
              </a:r>
              <a:endParaRPr sz="5400"/>
            </a:p>
          </p:txBody>
        </p:sp>
      </p:grpSp>
      <p:sp>
        <p:nvSpPr>
          <p:cNvPr id="134" name="Rectangle">
            <a:extLst>
              <a:ext uri="{FF2B5EF4-FFF2-40B4-BE49-F238E27FC236}">
                <a16:creationId xmlns:a16="http://schemas.microsoft.com/office/drawing/2014/main" id="{6B974E44-EFA5-5AC0-85D7-949C605502FE}"/>
              </a:ext>
            </a:extLst>
          </p:cNvPr>
          <p:cNvSpPr/>
          <p:nvPr/>
        </p:nvSpPr>
        <p:spPr>
          <a:xfrm>
            <a:off x="426027" y="14455014"/>
            <a:ext cx="16495981" cy="9023555"/>
          </a:xfrm>
          <a:prstGeom prst="rect">
            <a:avLst/>
          </a:prstGeom>
          <a:solidFill>
            <a:schemeClr val="accent1">
              <a:lumMod val="20000"/>
              <a:lumOff val="80000"/>
            </a:schemeClr>
          </a:solidFill>
          <a:ln w="12700" cap="flat">
            <a:solidFill>
              <a:schemeClr val="tx1"/>
            </a:solidFill>
            <a:prstDash val="solid"/>
            <a:miter lim="800000"/>
          </a:ln>
          <a:effectLst/>
        </p:spPr>
        <p:txBody>
          <a:bodyPr wrap="square" lIns="45718" tIns="45718" rIns="45718" bIns="45718" numCol="1" anchor="t">
            <a:noAutofit/>
          </a:bodyPr>
          <a:lstStyle/>
          <a:p>
            <a:pPr>
              <a:defRPr sz="3600" i="1">
                <a:latin typeface="Calibri"/>
                <a:ea typeface="Calibri"/>
                <a:cs typeface="Calibri"/>
                <a:sym typeface="Calibri"/>
              </a:defRPr>
            </a:pPr>
            <a:endParaRPr/>
          </a:p>
        </p:txBody>
      </p:sp>
      <p:sp>
        <p:nvSpPr>
          <p:cNvPr id="135" name="Google Shape;105;p2">
            <a:extLst>
              <a:ext uri="{FF2B5EF4-FFF2-40B4-BE49-F238E27FC236}">
                <a16:creationId xmlns:a16="http://schemas.microsoft.com/office/drawing/2014/main" id="{98AB472E-F5CD-A223-6BD0-0F2A22ECFAC0}"/>
              </a:ext>
            </a:extLst>
          </p:cNvPr>
          <p:cNvSpPr/>
          <p:nvPr/>
        </p:nvSpPr>
        <p:spPr>
          <a:xfrm>
            <a:off x="565191" y="14645032"/>
            <a:ext cx="16216213" cy="8692450"/>
          </a:xfrm>
          <a:prstGeom prst="rect">
            <a:avLst/>
          </a:prstGeom>
          <a:solidFill>
            <a:schemeClr val="bg1"/>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r>
              <a:rPr lang="en-US"/>
              <a:t>//</a:t>
            </a:r>
            <a:endParaRPr/>
          </a:p>
        </p:txBody>
      </p:sp>
      <p:sp>
        <p:nvSpPr>
          <p:cNvPr id="67" name="TextBox 66">
            <a:extLst>
              <a:ext uri="{FF2B5EF4-FFF2-40B4-BE49-F238E27FC236}">
                <a16:creationId xmlns:a16="http://schemas.microsoft.com/office/drawing/2014/main" id="{CD1837A2-CFC8-E44E-8B47-524C3F0E98B3}"/>
              </a:ext>
            </a:extLst>
          </p:cNvPr>
          <p:cNvSpPr txBox="1"/>
          <p:nvPr/>
        </p:nvSpPr>
        <p:spPr>
          <a:xfrm>
            <a:off x="26875603" y="11039319"/>
            <a:ext cx="6864863" cy="584775"/>
          </a:xfrm>
          <a:prstGeom prst="rect">
            <a:avLst/>
          </a:prstGeom>
          <a:noFill/>
        </p:spPr>
        <p:txBody>
          <a:bodyPr wrap="square" rtlCol="0">
            <a:spAutoFit/>
          </a:bodyPr>
          <a:lstStyle/>
          <a:p>
            <a:pPr algn="ctr"/>
            <a:r>
              <a:rPr lang="en-US" sz="3200" b="1" dirty="0">
                <a:latin typeface="Cambria" panose="02040503050406030204" pitchFamily="18" charset="0"/>
              </a:rPr>
              <a:t>Electric field enhancement </a:t>
            </a:r>
          </a:p>
        </p:txBody>
      </p:sp>
      <p:grpSp>
        <p:nvGrpSpPr>
          <p:cNvPr id="137" name="Google Shape;92;p2">
            <a:extLst>
              <a:ext uri="{FF2B5EF4-FFF2-40B4-BE49-F238E27FC236}">
                <a16:creationId xmlns:a16="http://schemas.microsoft.com/office/drawing/2014/main" id="{57D16A65-9AA4-5232-C171-A561B9842966}"/>
              </a:ext>
            </a:extLst>
          </p:cNvPr>
          <p:cNvGrpSpPr/>
          <p:nvPr/>
        </p:nvGrpSpPr>
        <p:grpSpPr>
          <a:xfrm>
            <a:off x="35114687" y="17179197"/>
            <a:ext cx="15736076" cy="923287"/>
            <a:chOff x="0" y="-16607"/>
            <a:chExt cx="37538569" cy="1256104"/>
          </a:xfrm>
          <a:solidFill>
            <a:schemeClr val="accent1">
              <a:lumMod val="75000"/>
            </a:schemeClr>
          </a:solidFill>
        </p:grpSpPr>
        <p:sp>
          <p:nvSpPr>
            <p:cNvPr id="138" name="Rectangle">
              <a:extLst>
                <a:ext uri="{FF2B5EF4-FFF2-40B4-BE49-F238E27FC236}">
                  <a16:creationId xmlns:a16="http://schemas.microsoft.com/office/drawing/2014/main" id="{CF641B8A-A5E0-2348-F0FD-B6A453973D31}"/>
                </a:ext>
              </a:extLst>
            </p:cNvPr>
            <p:cNvSpPr/>
            <p:nvPr/>
          </p:nvSpPr>
          <p:spPr>
            <a:xfrm>
              <a:off x="0" y="-2"/>
              <a:ext cx="37538569" cy="1222902"/>
            </a:xfrm>
            <a:prstGeom prst="rect">
              <a:avLst/>
            </a:prstGeom>
            <a:grpFill/>
            <a:ln w="12700" cap="flat">
              <a:solidFill>
                <a:schemeClr val="tx1"/>
              </a:solidFill>
              <a:prstDash val="solid"/>
              <a:miter lim="800000"/>
            </a:ln>
            <a:effectLst/>
          </p:spPr>
          <p:txBody>
            <a:bodyPr wrap="square" lIns="45718" tIns="45718" rIns="45718" bIns="45718" numCol="1" anchor="ctr">
              <a:noAutofit/>
            </a:bodyPr>
            <a:lstStyle/>
            <a:p>
              <a:pPr algn="ctr">
                <a:defRPr sz="7200">
                  <a:solidFill>
                    <a:srgbClr val="FFFFFF"/>
                  </a:solidFill>
                  <a:latin typeface="Calibri"/>
                  <a:ea typeface="Calibri"/>
                  <a:cs typeface="Calibri"/>
                  <a:sym typeface="Calibri"/>
                </a:defRPr>
              </a:pPr>
              <a:endParaRPr/>
            </a:p>
          </p:txBody>
        </p:sp>
        <p:sp>
          <p:nvSpPr>
            <p:cNvPr id="139" name="Design">
              <a:extLst>
                <a:ext uri="{FF2B5EF4-FFF2-40B4-BE49-F238E27FC236}">
                  <a16:creationId xmlns:a16="http://schemas.microsoft.com/office/drawing/2014/main" id="{58FE4F1B-5A2D-E54A-778E-F4E166549524}"/>
                </a:ext>
              </a:extLst>
            </p:cNvPr>
            <p:cNvSpPr txBox="1"/>
            <p:nvPr/>
          </p:nvSpPr>
          <p:spPr>
            <a:xfrm>
              <a:off x="45725" y="-16607"/>
              <a:ext cx="37447123" cy="1256104"/>
            </a:xfrm>
            <a:prstGeom prst="rect">
              <a:avLst/>
            </a:prstGeom>
            <a:grpFill/>
            <a:ln w="12700" cap="flat">
              <a:solidFill>
                <a:schemeClr val="tx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rPr lang="en-US" sz="5400"/>
                <a:t>Probabilistic Modeling of Methane Adsorption </a:t>
              </a:r>
              <a:endParaRPr sz="5400"/>
            </a:p>
          </p:txBody>
        </p:sp>
      </p:grpSp>
      <p:grpSp>
        <p:nvGrpSpPr>
          <p:cNvPr id="140" name="Google Shape;92;p2">
            <a:extLst>
              <a:ext uri="{FF2B5EF4-FFF2-40B4-BE49-F238E27FC236}">
                <a16:creationId xmlns:a16="http://schemas.microsoft.com/office/drawing/2014/main" id="{B6CEE5FC-1358-9B91-0E65-D662764FF45D}"/>
              </a:ext>
            </a:extLst>
          </p:cNvPr>
          <p:cNvGrpSpPr/>
          <p:nvPr/>
        </p:nvGrpSpPr>
        <p:grpSpPr>
          <a:xfrm>
            <a:off x="35099818" y="10604887"/>
            <a:ext cx="15718833" cy="923287"/>
            <a:chOff x="0" y="-34228"/>
            <a:chExt cx="37538569" cy="1291347"/>
          </a:xfrm>
          <a:solidFill>
            <a:schemeClr val="accent1">
              <a:lumMod val="75000"/>
            </a:schemeClr>
          </a:solidFill>
        </p:grpSpPr>
        <p:sp>
          <p:nvSpPr>
            <p:cNvPr id="141" name="Rectangle">
              <a:extLst>
                <a:ext uri="{FF2B5EF4-FFF2-40B4-BE49-F238E27FC236}">
                  <a16:creationId xmlns:a16="http://schemas.microsoft.com/office/drawing/2014/main" id="{1F194CE1-CAF4-41ED-51E8-B3F95BB6595A}"/>
                </a:ext>
              </a:extLst>
            </p:cNvPr>
            <p:cNvSpPr/>
            <p:nvPr/>
          </p:nvSpPr>
          <p:spPr>
            <a:xfrm>
              <a:off x="0" y="-2"/>
              <a:ext cx="37538569" cy="1222902"/>
            </a:xfrm>
            <a:prstGeom prst="rect">
              <a:avLst/>
            </a:prstGeom>
            <a:grpFill/>
            <a:ln w="12700" cap="flat">
              <a:solidFill>
                <a:schemeClr val="tx1"/>
              </a:solidFill>
              <a:prstDash val="solid"/>
              <a:miter lim="800000"/>
            </a:ln>
            <a:effectLst/>
          </p:spPr>
          <p:txBody>
            <a:bodyPr wrap="square" lIns="45718" tIns="45718" rIns="45718" bIns="45718" numCol="1" anchor="ctr">
              <a:noAutofit/>
            </a:bodyPr>
            <a:lstStyle/>
            <a:p>
              <a:pPr algn="ctr">
                <a:defRPr sz="7200">
                  <a:solidFill>
                    <a:srgbClr val="FFFFFF"/>
                  </a:solidFill>
                  <a:latin typeface="Calibri"/>
                  <a:ea typeface="Calibri"/>
                  <a:cs typeface="Calibri"/>
                  <a:sym typeface="Calibri"/>
                </a:defRPr>
              </a:pPr>
              <a:endParaRPr/>
            </a:p>
          </p:txBody>
        </p:sp>
        <p:sp>
          <p:nvSpPr>
            <p:cNvPr id="142" name="Design">
              <a:extLst>
                <a:ext uri="{FF2B5EF4-FFF2-40B4-BE49-F238E27FC236}">
                  <a16:creationId xmlns:a16="http://schemas.microsoft.com/office/drawing/2014/main" id="{B8876296-5840-6EC1-5F86-03B37BD9CEDC}"/>
                </a:ext>
              </a:extLst>
            </p:cNvPr>
            <p:cNvSpPr txBox="1"/>
            <p:nvPr/>
          </p:nvSpPr>
          <p:spPr>
            <a:xfrm>
              <a:off x="45725" y="-34228"/>
              <a:ext cx="37447123" cy="1291347"/>
            </a:xfrm>
            <a:prstGeom prst="rect">
              <a:avLst/>
            </a:prstGeom>
            <a:grpFill/>
            <a:ln w="12700" cap="flat">
              <a:solidFill>
                <a:schemeClr val="tx1"/>
              </a:solid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99" tIns="45699" rIns="45699" bIns="45699" numCol="1" anchor="ctr">
              <a:spAutoFit/>
            </a:bodyPr>
            <a:lstStyle>
              <a:lvl1pPr algn="ctr">
                <a:defRPr sz="7200" b="1">
                  <a:solidFill>
                    <a:srgbClr val="FFFFFF"/>
                  </a:solidFill>
                  <a:latin typeface="Cambria"/>
                  <a:ea typeface="Cambria"/>
                  <a:cs typeface="Cambria"/>
                  <a:sym typeface="Cambria"/>
                </a:defRPr>
              </a:lvl1pPr>
            </a:lstStyle>
            <a:p>
              <a:r>
                <a:rPr lang="en-US" sz="5400"/>
                <a:t>Calculation of Electronic Properties using DFT</a:t>
              </a:r>
              <a:endParaRPr sz="5400"/>
            </a:p>
          </p:txBody>
        </p:sp>
      </p:grpSp>
      <p:sp>
        <p:nvSpPr>
          <p:cNvPr id="143" name="Google Shape;105;p2">
            <a:extLst>
              <a:ext uri="{FF2B5EF4-FFF2-40B4-BE49-F238E27FC236}">
                <a16:creationId xmlns:a16="http://schemas.microsoft.com/office/drawing/2014/main" id="{7F2E106B-E009-C184-E807-C1FACE597F34}"/>
              </a:ext>
            </a:extLst>
          </p:cNvPr>
          <p:cNvSpPr/>
          <p:nvPr/>
        </p:nvSpPr>
        <p:spPr>
          <a:xfrm>
            <a:off x="35096723" y="5185415"/>
            <a:ext cx="15736076" cy="5293963"/>
          </a:xfrm>
          <a:prstGeom prst="rect">
            <a:avLst/>
          </a:prstGeom>
          <a:solidFill>
            <a:schemeClr val="bg1">
              <a:lumMod val="95000"/>
            </a:schemeClr>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144" name="Google Shape;105;p2">
            <a:extLst>
              <a:ext uri="{FF2B5EF4-FFF2-40B4-BE49-F238E27FC236}">
                <a16:creationId xmlns:a16="http://schemas.microsoft.com/office/drawing/2014/main" id="{CA5A872F-A180-B925-7596-717E34F3A230}"/>
              </a:ext>
            </a:extLst>
          </p:cNvPr>
          <p:cNvSpPr/>
          <p:nvPr/>
        </p:nvSpPr>
        <p:spPr>
          <a:xfrm>
            <a:off x="35107411" y="11662115"/>
            <a:ext cx="15704521" cy="5304015"/>
          </a:xfrm>
          <a:prstGeom prst="rect">
            <a:avLst/>
          </a:prstGeom>
          <a:solidFill>
            <a:schemeClr val="bg1">
              <a:lumMod val="95000"/>
            </a:schemeClr>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endParaRPr/>
          </a:p>
        </p:txBody>
      </p:sp>
      <p:sp>
        <p:nvSpPr>
          <p:cNvPr id="147" name="Google Shape;105;p2">
            <a:extLst>
              <a:ext uri="{FF2B5EF4-FFF2-40B4-BE49-F238E27FC236}">
                <a16:creationId xmlns:a16="http://schemas.microsoft.com/office/drawing/2014/main" id="{34E0D0DB-A873-3A8F-1638-20D537E0D41D}"/>
              </a:ext>
            </a:extLst>
          </p:cNvPr>
          <p:cNvSpPr/>
          <p:nvPr/>
        </p:nvSpPr>
        <p:spPr>
          <a:xfrm>
            <a:off x="35468853" y="11875182"/>
            <a:ext cx="9312546" cy="4881284"/>
          </a:xfrm>
          <a:prstGeom prst="rect">
            <a:avLst/>
          </a:prstGeom>
          <a:solidFill>
            <a:schemeClr val="bg1"/>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r>
              <a:rPr lang="en-US" dirty="0"/>
              <a:t>//d</a:t>
            </a:r>
            <a:endParaRPr dirty="0"/>
          </a:p>
        </p:txBody>
      </p:sp>
      <p:sp>
        <p:nvSpPr>
          <p:cNvPr id="154" name="Google Shape;105;p2">
            <a:extLst>
              <a:ext uri="{FF2B5EF4-FFF2-40B4-BE49-F238E27FC236}">
                <a16:creationId xmlns:a16="http://schemas.microsoft.com/office/drawing/2014/main" id="{5D3AA0E2-ABA1-1224-0361-342A7F49E824}"/>
              </a:ext>
            </a:extLst>
          </p:cNvPr>
          <p:cNvSpPr/>
          <p:nvPr/>
        </p:nvSpPr>
        <p:spPr>
          <a:xfrm>
            <a:off x="35402038" y="5406361"/>
            <a:ext cx="4953224" cy="4881284"/>
          </a:xfrm>
          <a:prstGeom prst="rect">
            <a:avLst/>
          </a:prstGeom>
          <a:solidFill>
            <a:schemeClr val="bg1"/>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r>
              <a:rPr lang="en-US" dirty="0"/>
              <a:t>//d</a:t>
            </a:r>
            <a:endParaRPr dirty="0"/>
          </a:p>
        </p:txBody>
      </p:sp>
      <p:sp>
        <p:nvSpPr>
          <p:cNvPr id="155" name="Google Shape;105;p2">
            <a:extLst>
              <a:ext uri="{FF2B5EF4-FFF2-40B4-BE49-F238E27FC236}">
                <a16:creationId xmlns:a16="http://schemas.microsoft.com/office/drawing/2014/main" id="{0FC2B968-7806-7A20-FA2D-45C6F1D24AB7}"/>
              </a:ext>
            </a:extLst>
          </p:cNvPr>
          <p:cNvSpPr/>
          <p:nvPr/>
        </p:nvSpPr>
        <p:spPr>
          <a:xfrm>
            <a:off x="40519937" y="5395656"/>
            <a:ext cx="4953224" cy="4881284"/>
          </a:xfrm>
          <a:prstGeom prst="rect">
            <a:avLst/>
          </a:prstGeom>
          <a:solidFill>
            <a:schemeClr val="bg1"/>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r>
              <a:rPr lang="en-US" dirty="0"/>
              <a:t>//d</a:t>
            </a:r>
            <a:endParaRPr dirty="0"/>
          </a:p>
        </p:txBody>
      </p:sp>
      <p:sp>
        <p:nvSpPr>
          <p:cNvPr id="158" name="Google Shape;105;p2">
            <a:extLst>
              <a:ext uri="{FF2B5EF4-FFF2-40B4-BE49-F238E27FC236}">
                <a16:creationId xmlns:a16="http://schemas.microsoft.com/office/drawing/2014/main" id="{4C1B3BC2-1CCA-F56E-6DFD-0F6A8AE5675C}"/>
              </a:ext>
            </a:extLst>
          </p:cNvPr>
          <p:cNvSpPr/>
          <p:nvPr/>
        </p:nvSpPr>
        <p:spPr>
          <a:xfrm>
            <a:off x="587958" y="26803133"/>
            <a:ext cx="7924888" cy="5019092"/>
          </a:xfrm>
          <a:prstGeom prst="rect">
            <a:avLst/>
          </a:prstGeom>
          <a:solidFill>
            <a:schemeClr val="bg1"/>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r>
              <a:rPr lang="en-US"/>
              <a:t>//</a:t>
            </a:r>
            <a:endParaRPr/>
          </a:p>
        </p:txBody>
      </p:sp>
      <p:sp>
        <p:nvSpPr>
          <p:cNvPr id="83" name="TextBox 82">
            <a:extLst>
              <a:ext uri="{FF2B5EF4-FFF2-40B4-BE49-F238E27FC236}">
                <a16:creationId xmlns:a16="http://schemas.microsoft.com/office/drawing/2014/main" id="{B88C692E-BF12-8B4D-AFF6-5C2D9C369F04}"/>
              </a:ext>
            </a:extLst>
          </p:cNvPr>
          <p:cNvSpPr txBox="1"/>
          <p:nvPr/>
        </p:nvSpPr>
        <p:spPr>
          <a:xfrm>
            <a:off x="687270" y="31129684"/>
            <a:ext cx="7744465" cy="584775"/>
          </a:xfrm>
          <a:prstGeom prst="rect">
            <a:avLst/>
          </a:prstGeom>
          <a:noFill/>
        </p:spPr>
        <p:txBody>
          <a:bodyPr wrap="square" rtlCol="0">
            <a:spAutoFit/>
          </a:bodyPr>
          <a:lstStyle/>
          <a:p>
            <a:pPr algn="ctr"/>
            <a:r>
              <a:rPr lang="en-US" sz="3200" b="1" dirty="0">
                <a:latin typeface="Cambria" panose="02040503050406030204" pitchFamily="18" charset="0"/>
              </a:rPr>
              <a:t>Deposition-precipitation method</a:t>
            </a:r>
          </a:p>
        </p:txBody>
      </p:sp>
      <p:sp>
        <p:nvSpPr>
          <p:cNvPr id="159" name="TextBox 158">
            <a:extLst>
              <a:ext uri="{FF2B5EF4-FFF2-40B4-BE49-F238E27FC236}">
                <a16:creationId xmlns:a16="http://schemas.microsoft.com/office/drawing/2014/main" id="{AB76E4A3-FF24-F8D1-301F-881A4744BA60}"/>
              </a:ext>
            </a:extLst>
          </p:cNvPr>
          <p:cNvSpPr txBox="1"/>
          <p:nvPr/>
        </p:nvSpPr>
        <p:spPr>
          <a:xfrm>
            <a:off x="8616166" y="31142593"/>
            <a:ext cx="7744465" cy="584775"/>
          </a:xfrm>
          <a:prstGeom prst="rect">
            <a:avLst/>
          </a:prstGeom>
          <a:noFill/>
        </p:spPr>
        <p:txBody>
          <a:bodyPr wrap="square" rtlCol="0">
            <a:spAutoFit/>
          </a:bodyPr>
          <a:lstStyle/>
          <a:p>
            <a:pPr algn="ctr"/>
            <a:r>
              <a:rPr lang="en-US" sz="3200" b="1" dirty="0">
                <a:latin typeface="Cambria" panose="02040503050406030204" pitchFamily="18" charset="0"/>
              </a:rPr>
              <a:t>Photocatalytic activity testing</a:t>
            </a:r>
          </a:p>
        </p:txBody>
      </p:sp>
      <p:sp>
        <p:nvSpPr>
          <p:cNvPr id="2" name="Rectangle 1">
            <a:extLst>
              <a:ext uri="{FF2B5EF4-FFF2-40B4-BE49-F238E27FC236}">
                <a16:creationId xmlns:a16="http://schemas.microsoft.com/office/drawing/2014/main" id="{8360254F-10C1-E4AB-C46A-D0E2E9DCC34D}"/>
              </a:ext>
            </a:extLst>
          </p:cNvPr>
          <p:cNvSpPr/>
          <p:nvPr/>
        </p:nvSpPr>
        <p:spPr>
          <a:xfrm>
            <a:off x="11348064" y="27660532"/>
            <a:ext cx="2688898" cy="138499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407F0F1C-13C8-6AEC-4E72-6CCBF1D13194}"/>
              </a:ext>
            </a:extLst>
          </p:cNvPr>
          <p:cNvCxnSpPr/>
          <p:nvPr/>
        </p:nvCxnSpPr>
        <p:spPr>
          <a:xfrm>
            <a:off x="9690615" y="28478649"/>
            <a:ext cx="1657449"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61" name="Straight Arrow Connector 160">
            <a:extLst>
              <a:ext uri="{FF2B5EF4-FFF2-40B4-BE49-F238E27FC236}">
                <a16:creationId xmlns:a16="http://schemas.microsoft.com/office/drawing/2014/main" id="{E610E163-B023-3645-D58A-1B499E47F030}"/>
              </a:ext>
            </a:extLst>
          </p:cNvPr>
          <p:cNvCxnSpPr/>
          <p:nvPr/>
        </p:nvCxnSpPr>
        <p:spPr>
          <a:xfrm>
            <a:off x="14036962" y="28478649"/>
            <a:ext cx="1657449"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C0ACE236-2023-FE53-F222-A5AA1EE6065F}"/>
              </a:ext>
            </a:extLst>
          </p:cNvPr>
          <p:cNvSpPr txBox="1"/>
          <p:nvPr/>
        </p:nvSpPr>
        <p:spPr>
          <a:xfrm>
            <a:off x="9607831" y="28547883"/>
            <a:ext cx="1657449" cy="1384995"/>
          </a:xfrm>
          <a:prstGeom prst="rect">
            <a:avLst/>
          </a:prstGeom>
          <a:noFill/>
        </p:spPr>
        <p:txBody>
          <a:bodyPr wrap="square" rtlCol="0">
            <a:spAutoFit/>
          </a:bodyPr>
          <a:lstStyle/>
          <a:p>
            <a:r>
              <a:rPr lang="en-US" sz="2800" dirty="0">
                <a:latin typeface="Cambria" panose="02040503050406030204" pitchFamily="18" charset="0"/>
              </a:rPr>
              <a:t>CH</a:t>
            </a:r>
            <a:r>
              <a:rPr lang="en-US" sz="2800" baseline="-25000" dirty="0">
                <a:latin typeface="Cambria" panose="02040503050406030204" pitchFamily="18" charset="0"/>
              </a:rPr>
              <a:t>4</a:t>
            </a:r>
            <a:r>
              <a:rPr lang="en-US" sz="2800" dirty="0">
                <a:latin typeface="Cambria" panose="02040503050406030204" pitchFamily="18" charset="0"/>
              </a:rPr>
              <a:t> (10%)</a:t>
            </a:r>
          </a:p>
          <a:p>
            <a:r>
              <a:rPr lang="en-US" sz="2800" dirty="0" err="1">
                <a:latin typeface="Cambria" panose="02040503050406030204" pitchFamily="18" charset="0"/>
              </a:rPr>
              <a:t>Ar</a:t>
            </a:r>
            <a:r>
              <a:rPr lang="en-US" sz="2800" dirty="0">
                <a:latin typeface="Cambria" panose="02040503050406030204" pitchFamily="18" charset="0"/>
              </a:rPr>
              <a:t> (90%)</a:t>
            </a:r>
          </a:p>
        </p:txBody>
      </p:sp>
      <mc:AlternateContent xmlns:mc="http://schemas.openxmlformats.org/markup-compatibility/2006">
        <mc:Choice xmlns:a14="http://schemas.microsoft.com/office/drawing/2010/main" Requires="a14">
          <p:sp>
            <p:nvSpPr>
              <p:cNvPr id="162" name="TextBox 161">
                <a:extLst>
                  <a:ext uri="{FF2B5EF4-FFF2-40B4-BE49-F238E27FC236}">
                    <a16:creationId xmlns:a16="http://schemas.microsoft.com/office/drawing/2014/main" id="{0D675C1D-B785-ECE4-4992-6DF2CF77FE02}"/>
                  </a:ext>
                </a:extLst>
              </p:cNvPr>
              <p:cNvSpPr txBox="1"/>
              <p:nvPr/>
            </p:nvSpPr>
            <p:spPr>
              <a:xfrm>
                <a:off x="14073471" y="28507309"/>
                <a:ext cx="2108686" cy="2236831"/>
              </a:xfrm>
              <a:prstGeom prst="rect">
                <a:avLst/>
              </a:prstGeom>
              <a:noFill/>
            </p:spPr>
            <p:txBody>
              <a:bodyPr wrap="square" rtlCol="0">
                <a:spAutoFit/>
              </a:bodyPr>
              <a:lstStyle/>
              <a:p>
                <a14:m>
                  <m:oMath xmlns:m="http://schemas.openxmlformats.org/officeDocument/2006/math">
                    <m:acc>
                      <m:accPr>
                        <m:chr m:val="̇"/>
                        <m:ctrlPr>
                          <a:rPr lang="en-US" sz="2800" i="1" dirty="0" smtClean="0">
                            <a:latin typeface="Cambria Math" panose="02040503050406030204" pitchFamily="18" charset="0"/>
                          </a:rPr>
                        </m:ctrlPr>
                      </m:accPr>
                      <m:e>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𝑛</m:t>
                            </m:r>
                          </m:e>
                          <m:sub>
                            <m:r>
                              <a:rPr lang="en-US" sz="2800" b="0" i="1" dirty="0" smtClean="0">
                                <a:latin typeface="Cambria Math" panose="02040503050406030204" pitchFamily="18" charset="0"/>
                              </a:rPr>
                              <m:t>1</m:t>
                            </m:r>
                          </m:sub>
                        </m:sSub>
                      </m:e>
                    </m:acc>
                    <m:r>
                      <a:rPr lang="en-US" sz="2800" i="1" dirty="0" smtClean="0">
                        <a:latin typeface="Cambria Math" panose="02040503050406030204" pitchFamily="18" charset="0"/>
                      </a:rPr>
                      <m:t> </m:t>
                    </m:r>
                  </m:oMath>
                </a14:m>
                <a:r>
                  <a:rPr lang="en-US" sz="2800" dirty="0">
                    <a:latin typeface="Cambria" panose="02040503050406030204" pitchFamily="18" charset="0"/>
                  </a:rPr>
                  <a:t>(2.5%)</a:t>
                </a:r>
              </a:p>
              <a:p>
                <a14:m>
                  <m:oMath xmlns:m="http://schemas.openxmlformats.org/officeDocument/2006/math">
                    <m:acc>
                      <m:accPr>
                        <m:chr m:val="̇"/>
                        <m:ctrlPr>
                          <a:rPr lang="en-US" sz="2800" i="1" dirty="0">
                            <a:latin typeface="Cambria Math" panose="02040503050406030204" pitchFamily="18" charset="0"/>
                          </a:rPr>
                        </m:ctrlPr>
                      </m:accPr>
                      <m:e>
                        <m:sSub>
                          <m:sSubPr>
                            <m:ctrlPr>
                              <a:rPr lang="en-US" sz="2800" i="1" dirty="0">
                                <a:latin typeface="Cambria Math" panose="02040503050406030204" pitchFamily="18" charset="0"/>
                              </a:rPr>
                            </m:ctrlPr>
                          </m:sSubPr>
                          <m:e>
                            <m:r>
                              <a:rPr lang="en-US" sz="2800" i="1" dirty="0">
                                <a:latin typeface="Cambria Math" panose="02040503050406030204" pitchFamily="18" charset="0"/>
                              </a:rPr>
                              <m:t>𝑛</m:t>
                            </m:r>
                          </m:e>
                          <m:sub>
                            <m:r>
                              <a:rPr lang="en-US" sz="2800" b="0" i="1" dirty="0" smtClean="0">
                                <a:latin typeface="Cambria Math" panose="02040503050406030204" pitchFamily="18" charset="0"/>
                              </a:rPr>
                              <m:t>2</m:t>
                            </m:r>
                          </m:sub>
                        </m:sSub>
                      </m:e>
                    </m:acc>
                    <m:r>
                      <a:rPr lang="en-US" sz="2800" i="1" dirty="0">
                        <a:latin typeface="Cambria Math" panose="02040503050406030204" pitchFamily="18" charset="0"/>
                      </a:rPr>
                      <m:t> </m:t>
                    </m:r>
                  </m:oMath>
                </a14:m>
                <a:r>
                  <a:rPr lang="en-US" sz="2800" dirty="0">
                    <a:latin typeface="Cambria" panose="02040503050406030204" pitchFamily="18" charset="0"/>
                  </a:rPr>
                  <a:t>(2.5%)</a:t>
                </a:r>
              </a:p>
              <a:p>
                <a14:m>
                  <m:oMath xmlns:m="http://schemas.openxmlformats.org/officeDocument/2006/math">
                    <m:sSub>
                      <m:sSubPr>
                        <m:ctrlPr>
                          <a:rPr lang="en-US" sz="2800" b="0" i="1" dirty="0" smtClean="0">
                            <a:latin typeface="Cambria Math" panose="02040503050406030204" pitchFamily="18" charset="0"/>
                          </a:rPr>
                        </m:ctrlPr>
                      </m:sSubPr>
                      <m:e>
                        <m:r>
                          <a:rPr lang="en-US" sz="2800" i="1" dirty="0" smtClean="0">
                            <a:latin typeface="Cambria Math" panose="02040503050406030204" pitchFamily="18" charset="0"/>
                          </a:rPr>
                          <m:t>𝐻</m:t>
                        </m:r>
                      </m:e>
                      <m:sub>
                        <m:r>
                          <a:rPr lang="en-US" sz="2800" b="0" i="1" dirty="0" smtClean="0">
                            <a:latin typeface="Cambria Math" panose="02040503050406030204" pitchFamily="18" charset="0"/>
                          </a:rPr>
                          <m:t>2</m:t>
                        </m:r>
                      </m:sub>
                    </m:sSub>
                    <m:r>
                      <a:rPr lang="en-US" sz="2800" b="0" i="1" dirty="0" smtClean="0">
                        <a:latin typeface="Cambria Math" panose="02040503050406030204" pitchFamily="18" charset="0"/>
                      </a:rPr>
                      <m:t>𝑂</m:t>
                    </m:r>
                    <m:r>
                      <a:rPr lang="en-US" sz="2800" b="0" i="1" dirty="0" smtClean="0">
                        <a:latin typeface="Cambria Math" panose="02040503050406030204" pitchFamily="18" charset="0"/>
                      </a:rPr>
                      <m:t>/</m:t>
                    </m:r>
                    <m:sSub>
                      <m:sSubPr>
                        <m:ctrlPr>
                          <a:rPr lang="en-US" sz="2800" b="0" i="1" dirty="0" smtClean="0">
                            <a:latin typeface="Cambria Math" panose="02040503050406030204" pitchFamily="18" charset="0"/>
                          </a:rPr>
                        </m:ctrlPr>
                      </m:sSubPr>
                      <m:e>
                        <m:r>
                          <a:rPr lang="en-US" sz="2800" b="0" i="1" dirty="0" smtClean="0">
                            <a:latin typeface="Cambria Math" panose="02040503050406030204" pitchFamily="18" charset="0"/>
                          </a:rPr>
                          <m:t>𝑂</m:t>
                        </m:r>
                      </m:e>
                      <m:sub>
                        <m:r>
                          <a:rPr lang="en-US" sz="2800" b="0" i="1" dirty="0" smtClean="0">
                            <a:latin typeface="Cambria Math" panose="02040503050406030204" pitchFamily="18" charset="0"/>
                          </a:rPr>
                          <m:t>2</m:t>
                        </m:r>
                      </m:sub>
                    </m:sSub>
                    <m:r>
                      <a:rPr lang="en-US" sz="2800" i="1" dirty="0">
                        <a:latin typeface="Cambria Math" panose="02040503050406030204" pitchFamily="18" charset="0"/>
                      </a:rPr>
                      <m:t> </m:t>
                    </m:r>
                  </m:oMath>
                </a14:m>
                <a:r>
                  <a:rPr lang="en-US" sz="2800" dirty="0">
                    <a:latin typeface="Cambria" panose="02040503050406030204" pitchFamily="18" charset="0"/>
                  </a:rPr>
                  <a:t>(5%)</a:t>
                </a:r>
              </a:p>
              <a:p>
                <a:r>
                  <a:rPr lang="en-US" sz="2800" dirty="0" err="1">
                    <a:latin typeface="Cambria" panose="02040503050406030204" pitchFamily="18" charset="0"/>
                  </a:rPr>
                  <a:t>Ar</a:t>
                </a:r>
                <a:r>
                  <a:rPr lang="en-US" sz="2800" dirty="0">
                    <a:latin typeface="Cambria" panose="02040503050406030204" pitchFamily="18" charset="0"/>
                  </a:rPr>
                  <a:t> (90%)</a:t>
                </a:r>
              </a:p>
            </p:txBody>
          </p:sp>
        </mc:Choice>
        <mc:Fallback>
          <p:sp>
            <p:nvSpPr>
              <p:cNvPr id="162" name="TextBox 161">
                <a:extLst>
                  <a:ext uri="{FF2B5EF4-FFF2-40B4-BE49-F238E27FC236}">
                    <a16:creationId xmlns:a16="http://schemas.microsoft.com/office/drawing/2014/main" id="{0D675C1D-B785-ECE4-4992-6DF2CF77FE02}"/>
                  </a:ext>
                </a:extLst>
              </p:cNvPr>
              <p:cNvSpPr txBox="1">
                <a:spLocks noRot="1" noChangeAspect="1" noMove="1" noResize="1" noEditPoints="1" noAdjustHandles="1" noChangeArrowheads="1" noChangeShapeType="1" noTextEdit="1"/>
              </p:cNvSpPr>
              <p:nvPr/>
            </p:nvSpPr>
            <p:spPr>
              <a:xfrm>
                <a:off x="14073471" y="28507309"/>
                <a:ext cx="2108686" cy="2236831"/>
              </a:xfrm>
              <a:prstGeom prst="rect">
                <a:avLst/>
              </a:prstGeom>
              <a:blipFill>
                <a:blip r:embed="rId5"/>
                <a:stretch>
                  <a:fillRect l="-5988" t="-2825" b="-6780"/>
                </a:stretch>
              </a:blipFill>
            </p:spPr>
            <p:txBody>
              <a:bodyPr/>
              <a:lstStyle/>
              <a:p>
                <a:r>
                  <a:rPr lang="en-US">
                    <a:noFill/>
                  </a:rPr>
                  <a:t> </a:t>
                </a:r>
              </a:p>
            </p:txBody>
          </p:sp>
        </mc:Fallback>
      </mc:AlternateContent>
      <p:sp>
        <p:nvSpPr>
          <p:cNvPr id="163" name="TextBox 162">
            <a:extLst>
              <a:ext uri="{FF2B5EF4-FFF2-40B4-BE49-F238E27FC236}">
                <a16:creationId xmlns:a16="http://schemas.microsoft.com/office/drawing/2014/main" id="{23FC54F8-BD5A-B5BB-F60A-DE5482D289DB}"/>
              </a:ext>
            </a:extLst>
          </p:cNvPr>
          <p:cNvSpPr txBox="1"/>
          <p:nvPr/>
        </p:nvSpPr>
        <p:spPr>
          <a:xfrm>
            <a:off x="12232071" y="27741525"/>
            <a:ext cx="1887675" cy="461665"/>
          </a:xfrm>
          <a:prstGeom prst="rect">
            <a:avLst/>
          </a:prstGeom>
          <a:noFill/>
        </p:spPr>
        <p:txBody>
          <a:bodyPr wrap="square" rtlCol="0">
            <a:spAutoFit/>
          </a:bodyPr>
          <a:lstStyle/>
          <a:p>
            <a:r>
              <a:rPr lang="en-US" sz="2400" dirty="0">
                <a:latin typeface="Cambria" panose="02040503050406030204" pitchFamily="18" charset="0"/>
              </a:rPr>
              <a:t>H</a:t>
            </a:r>
            <a:r>
              <a:rPr lang="en-US" sz="2400" baseline="-25000" dirty="0">
                <a:latin typeface="Cambria" panose="02040503050406030204" pitchFamily="18" charset="0"/>
              </a:rPr>
              <a:t>2</a:t>
            </a:r>
            <a:r>
              <a:rPr lang="en-US" sz="2400" dirty="0">
                <a:latin typeface="Cambria" panose="02040503050406030204" pitchFamily="18" charset="0"/>
              </a:rPr>
              <a:t>O</a:t>
            </a:r>
            <a:r>
              <a:rPr lang="en-US" sz="2400" baseline="-25000" dirty="0">
                <a:latin typeface="Cambria" panose="02040503050406030204" pitchFamily="18" charset="0"/>
              </a:rPr>
              <a:t>2</a:t>
            </a:r>
            <a:r>
              <a:rPr lang="en-US" sz="2400" dirty="0">
                <a:latin typeface="Cambria" panose="02040503050406030204" pitchFamily="18" charset="0"/>
              </a:rPr>
              <a:t> (5 mL)</a:t>
            </a:r>
          </a:p>
        </p:txBody>
      </p:sp>
      <p:sp>
        <p:nvSpPr>
          <p:cNvPr id="9" name="Lightning Bolt 8">
            <a:extLst>
              <a:ext uri="{FF2B5EF4-FFF2-40B4-BE49-F238E27FC236}">
                <a16:creationId xmlns:a16="http://schemas.microsoft.com/office/drawing/2014/main" id="{B46ACF26-08E8-E950-1821-E175374C70BE}"/>
              </a:ext>
            </a:extLst>
          </p:cNvPr>
          <p:cNvSpPr/>
          <p:nvPr/>
        </p:nvSpPr>
        <p:spPr>
          <a:xfrm>
            <a:off x="10950427" y="27379754"/>
            <a:ext cx="1040722" cy="671319"/>
          </a:xfrm>
          <a:prstGeom prst="lightningBolt">
            <a:avLst/>
          </a:prstGeom>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36B7DE42-F5C8-5C7A-97A5-2646610AFFED}"/>
              </a:ext>
            </a:extLst>
          </p:cNvPr>
          <p:cNvSpPr txBox="1"/>
          <p:nvPr/>
        </p:nvSpPr>
        <p:spPr>
          <a:xfrm>
            <a:off x="10555731" y="26869635"/>
            <a:ext cx="613574" cy="584775"/>
          </a:xfrm>
          <a:prstGeom prst="rect">
            <a:avLst/>
          </a:prstGeom>
          <a:noFill/>
        </p:spPr>
        <p:txBody>
          <a:bodyPr wrap="square" rtlCol="0">
            <a:spAutoFit/>
          </a:bodyPr>
          <a:lstStyle/>
          <a:p>
            <a:r>
              <a:rPr lang="en-US" sz="3200" i="1" dirty="0">
                <a:latin typeface="Cambria" panose="02040503050406030204" pitchFamily="18" charset="0"/>
              </a:rPr>
              <a:t>hv </a:t>
            </a:r>
          </a:p>
        </p:txBody>
      </p:sp>
      <p:pic>
        <p:nvPicPr>
          <p:cNvPr id="11" name="Picture 10" descr="Graphical user interface, application, Word&#10;&#10;Description automatically generated">
            <a:extLst>
              <a:ext uri="{FF2B5EF4-FFF2-40B4-BE49-F238E27FC236}">
                <a16:creationId xmlns:a16="http://schemas.microsoft.com/office/drawing/2014/main" id="{CAF904A9-967D-40D5-F4C5-63D8536F9225}"/>
              </a:ext>
            </a:extLst>
          </p:cNvPr>
          <p:cNvPicPr>
            <a:picLocks noChangeAspect="1"/>
          </p:cNvPicPr>
          <p:nvPr/>
        </p:nvPicPr>
        <p:blipFill rotWithShape="1">
          <a:blip r:embed="rId6"/>
          <a:srcRect l="66750" t="32292" r="4489" b="29863"/>
          <a:stretch/>
        </p:blipFill>
        <p:spPr>
          <a:xfrm>
            <a:off x="6099167" y="14728435"/>
            <a:ext cx="10463776" cy="8470867"/>
          </a:xfrm>
          <a:prstGeom prst="rect">
            <a:avLst/>
          </a:prstGeom>
        </p:spPr>
      </p:pic>
      <p:pic>
        <p:nvPicPr>
          <p:cNvPr id="13" name="Picture 12" descr="A picture containing gear&#10;&#10;Description automatically generated">
            <a:extLst>
              <a:ext uri="{FF2B5EF4-FFF2-40B4-BE49-F238E27FC236}">
                <a16:creationId xmlns:a16="http://schemas.microsoft.com/office/drawing/2014/main" id="{77F198E3-6F21-AC1C-C665-537D2113A9B2}"/>
              </a:ext>
            </a:extLst>
          </p:cNvPr>
          <p:cNvPicPr>
            <a:picLocks noChangeAspect="1"/>
          </p:cNvPicPr>
          <p:nvPr/>
        </p:nvPicPr>
        <p:blipFill>
          <a:blip r:embed="rId7"/>
          <a:stretch>
            <a:fillRect/>
          </a:stretch>
        </p:blipFill>
        <p:spPr>
          <a:xfrm rot="986299">
            <a:off x="11335508" y="15914776"/>
            <a:ext cx="1559264" cy="772394"/>
          </a:xfrm>
          <a:prstGeom prst="rect">
            <a:avLst/>
          </a:prstGeom>
        </p:spPr>
      </p:pic>
      <p:pic>
        <p:nvPicPr>
          <p:cNvPr id="14" name="Picture 13">
            <a:extLst>
              <a:ext uri="{FF2B5EF4-FFF2-40B4-BE49-F238E27FC236}">
                <a16:creationId xmlns:a16="http://schemas.microsoft.com/office/drawing/2014/main" id="{E83963EB-F018-406C-C4F3-93F26FA27900}"/>
              </a:ext>
            </a:extLst>
          </p:cNvPr>
          <p:cNvPicPr>
            <a:picLocks noChangeAspect="1"/>
          </p:cNvPicPr>
          <p:nvPr/>
        </p:nvPicPr>
        <p:blipFill>
          <a:blip r:embed="rId8"/>
          <a:stretch>
            <a:fillRect/>
          </a:stretch>
        </p:blipFill>
        <p:spPr>
          <a:xfrm>
            <a:off x="11310784" y="20815748"/>
            <a:ext cx="1824367" cy="1277057"/>
          </a:xfrm>
          <a:prstGeom prst="rect">
            <a:avLst/>
          </a:prstGeom>
        </p:spPr>
      </p:pic>
      <mc:AlternateContent xmlns:mc="http://schemas.openxmlformats.org/markup-compatibility/2006">
        <mc:Choice xmlns:a14="http://schemas.microsoft.com/office/drawing/2010/main" Requires="a14">
          <p:sp>
            <p:nvSpPr>
              <p:cNvPr id="112" name="TextBox 111">
                <a:extLst>
                  <a:ext uri="{FF2B5EF4-FFF2-40B4-BE49-F238E27FC236}">
                    <a16:creationId xmlns:a16="http://schemas.microsoft.com/office/drawing/2014/main" id="{F9AD77B6-6DE3-554D-B477-6D39EC248FB0}"/>
                  </a:ext>
                </a:extLst>
              </p:cNvPr>
              <p:cNvSpPr txBox="1"/>
              <p:nvPr/>
            </p:nvSpPr>
            <p:spPr>
              <a:xfrm>
                <a:off x="8262596" y="21468761"/>
                <a:ext cx="2769683" cy="7225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sz="1400" i="1" smtClean="0">
                              <a:latin typeface="Cambria Math" panose="02040503050406030204" pitchFamily="18" charset="0"/>
                            </a:rPr>
                          </m:ctrlPr>
                        </m:dPr>
                        <m:e>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𝑟</m:t>
                              </m:r>
                            </m:e>
                            <m:sup>
                              <m:r>
                                <a:rPr lang="en-US" sz="1400" b="0" i="1" smtClean="0">
                                  <a:latin typeface="Cambria Math" panose="02040503050406030204" pitchFamily="18" charset="0"/>
                                </a:rPr>
                                <m:t>𝛽</m:t>
                              </m:r>
                            </m:sup>
                          </m:sSup>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1</m:t>
                          </m:r>
                        </m:num>
                        <m:den>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𝑡</m:t>
                              </m:r>
                            </m:e>
                            <m:sub>
                              <m:r>
                                <a:rPr lang="en-US" sz="1400" b="0" i="1" smtClean="0">
                                  <a:latin typeface="Cambria Math" panose="02040503050406030204" pitchFamily="18" charset="0"/>
                                </a:rPr>
                                <m:t>𝐾𝑀𝐶</m:t>
                              </m:r>
                            </m:sub>
                          </m:sSub>
                        </m:den>
                      </m:f>
                      <m:nary>
                        <m:naryPr>
                          <m:chr m:val="∑"/>
                          <m:ctrlPr>
                            <a:rPr lang="en-US" sz="1400" b="0" i="1" smtClean="0">
                              <a:latin typeface="Cambria Math" panose="02040503050406030204" pitchFamily="18" charset="0"/>
                            </a:rPr>
                          </m:ctrlPr>
                        </m:naryPr>
                        <m:sub>
                          <m:r>
                            <m:rPr>
                              <m:brk m:alnAt="23"/>
                            </m:rPr>
                            <a:rPr lang="en-US" sz="1400" b="0" i="1" smtClean="0">
                              <a:latin typeface="Cambria Math" panose="02040503050406030204" pitchFamily="18" charset="0"/>
                            </a:rPr>
                            <m:t>𝑛</m:t>
                          </m:r>
                          <m:r>
                            <a:rPr lang="en-US" sz="1400" b="0" i="1" smtClean="0">
                              <a:latin typeface="Cambria Math" panose="02040503050406030204" pitchFamily="18" charset="0"/>
                            </a:rPr>
                            <m:t>=1</m:t>
                          </m:r>
                        </m:sub>
                        <m:sup>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𝑁</m:t>
                              </m:r>
                            </m:e>
                            <m:sub>
                              <m:r>
                                <a:rPr lang="en-US" sz="1400" b="0" i="1" smtClean="0">
                                  <a:latin typeface="Cambria Math" panose="02040503050406030204" pitchFamily="18" charset="0"/>
                                </a:rPr>
                                <m:t>𝐾𝑀𝐶</m:t>
                              </m:r>
                            </m:sub>
                          </m:sSub>
                        </m:sup>
                        <m:e>
                          <m:nary>
                            <m:naryPr>
                              <m:chr m:val="∑"/>
                              <m:supHide m:val="on"/>
                              <m:ctrlPr>
                                <a:rPr lang="en-US" sz="1400" b="0" i="1" smtClean="0">
                                  <a:latin typeface="Cambria Math" panose="02040503050406030204" pitchFamily="18" charset="0"/>
                                </a:rPr>
                              </m:ctrlPr>
                            </m:naryPr>
                            <m:sub>
                              <m:r>
                                <m:rPr>
                                  <m:brk m:alnAt="7"/>
                                </m:rPr>
                                <a:rPr lang="en-US" sz="1400" b="0" i="1" smtClean="0">
                                  <a:latin typeface="Cambria Math" panose="02040503050406030204" pitchFamily="18" charset="0"/>
                                </a:rPr>
                                <m:t>𝑗</m:t>
                              </m:r>
                            </m:sub>
                            <m:sup/>
                            <m:e>
                              <m:sSubSup>
                                <m:sSubSupPr>
                                  <m:ctrlPr>
                                    <a:rPr lang="en-US" sz="1400" b="0" i="1" smtClean="0">
                                      <a:latin typeface="Cambria Math" panose="02040503050406030204" pitchFamily="18" charset="0"/>
                                    </a:rPr>
                                  </m:ctrlPr>
                                </m:sSubSupPr>
                                <m:e>
                                  <m:r>
                                    <a:rPr lang="en-US" sz="1400" b="0" i="1" smtClean="0">
                                      <a:latin typeface="Cambria Math" panose="02040503050406030204" pitchFamily="18" charset="0"/>
                                    </a:rPr>
                                    <m:t>𝑘</m:t>
                                  </m:r>
                                </m:e>
                                <m:sub>
                                  <m:r>
                                    <a:rPr lang="en-US" sz="1400" b="0" i="1" smtClean="0">
                                      <a:latin typeface="Cambria Math" panose="02040503050406030204" pitchFamily="18" charset="0"/>
                                    </a:rPr>
                                    <m:t>𝑖𝑗</m:t>
                                  </m:r>
                                </m:sub>
                                <m:sup>
                                  <m:r>
                                    <a:rPr lang="en-US" sz="1400" b="0" i="1" smtClean="0">
                                      <a:latin typeface="Cambria Math" panose="02040503050406030204" pitchFamily="18" charset="0"/>
                                    </a:rPr>
                                    <m:t>𝛽</m:t>
                                  </m:r>
                                </m:sup>
                              </m:sSubSup>
                              <m:r>
                                <a:rPr lang="en-US" sz="1400" b="0" i="1" smtClean="0">
                                  <a:latin typeface="Cambria Math" panose="02040503050406030204" pitchFamily="18" charset="0"/>
                                </a:rPr>
                                <m:t>∆</m:t>
                              </m:r>
                              <m:sSub>
                                <m:sSubPr>
                                  <m:ctrlPr>
                                    <a:rPr lang="en-US" sz="1400" b="0" i="1" smtClean="0">
                                      <a:latin typeface="Cambria Math" panose="02040503050406030204" pitchFamily="18" charset="0"/>
                                    </a:rPr>
                                  </m:ctrlPr>
                                </m:sSubPr>
                                <m:e>
                                  <m:r>
                                    <a:rPr lang="en-US" sz="1400" b="0" i="1" smtClean="0">
                                      <a:latin typeface="Cambria Math" panose="02040503050406030204" pitchFamily="18" charset="0"/>
                                    </a:rPr>
                                    <m:t>𝑡</m:t>
                                  </m:r>
                                </m:e>
                                <m:sub>
                                  <m:r>
                                    <a:rPr lang="en-US" sz="1400" b="0" i="1" smtClean="0">
                                      <a:latin typeface="Cambria Math" panose="02040503050406030204" pitchFamily="18" charset="0"/>
                                    </a:rPr>
                                    <m:t>𝑒𝑠𝑐𝑎𝑝𝑒</m:t>
                                  </m:r>
                                  <m:r>
                                    <a:rPr lang="en-US" sz="1400" b="0" i="1" smtClean="0">
                                      <a:latin typeface="Cambria Math" panose="02040503050406030204" pitchFamily="18" charset="0"/>
                                    </a:rPr>
                                    <m:t>,</m:t>
                                  </m:r>
                                  <m:r>
                                    <a:rPr lang="en-US" sz="1400" b="0" i="1" smtClean="0">
                                      <a:latin typeface="Cambria Math" panose="02040503050406030204" pitchFamily="18" charset="0"/>
                                    </a:rPr>
                                    <m:t>𝑛</m:t>
                                  </m:r>
                                </m:sub>
                              </m:sSub>
                            </m:e>
                          </m:nary>
                        </m:e>
                      </m:nary>
                    </m:oMath>
                  </m:oMathPara>
                </a14:m>
                <a:endParaRPr lang="en-US" sz="1100" dirty="0"/>
              </a:p>
            </p:txBody>
          </p:sp>
        </mc:Choice>
        <mc:Fallback>
          <p:sp>
            <p:nvSpPr>
              <p:cNvPr id="112" name="TextBox 111">
                <a:extLst>
                  <a:ext uri="{FF2B5EF4-FFF2-40B4-BE49-F238E27FC236}">
                    <a16:creationId xmlns:a16="http://schemas.microsoft.com/office/drawing/2014/main" id="{F9AD77B6-6DE3-554D-B477-6D39EC248FB0}"/>
                  </a:ext>
                </a:extLst>
              </p:cNvPr>
              <p:cNvSpPr txBox="1">
                <a:spLocks noRot="1" noChangeAspect="1" noMove="1" noResize="1" noEditPoints="1" noAdjustHandles="1" noChangeArrowheads="1" noChangeShapeType="1" noTextEdit="1"/>
              </p:cNvSpPr>
              <p:nvPr/>
            </p:nvSpPr>
            <p:spPr>
              <a:xfrm>
                <a:off x="8262596" y="21468761"/>
                <a:ext cx="2769683" cy="722505"/>
              </a:xfrm>
              <a:prstGeom prst="rect">
                <a:avLst/>
              </a:prstGeom>
              <a:blipFill>
                <a:blip r:embed="rId9"/>
                <a:stretch>
                  <a:fillRect t="-89655" b="-13965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1" name="TextBox 110">
                <a:extLst>
                  <a:ext uri="{FF2B5EF4-FFF2-40B4-BE49-F238E27FC236}">
                    <a16:creationId xmlns:a16="http://schemas.microsoft.com/office/drawing/2014/main" id="{8D04743B-977F-1449-846F-4AF7AB565365}"/>
                  </a:ext>
                </a:extLst>
              </p:cNvPr>
              <p:cNvSpPr txBox="1"/>
              <p:nvPr/>
            </p:nvSpPr>
            <p:spPr>
              <a:xfrm>
                <a:off x="8624114" y="20933446"/>
                <a:ext cx="2769683" cy="5405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𝑟</m:t>
                          </m:r>
                        </m:e>
                        <m:sub>
                          <m:r>
                            <a:rPr lang="en-US" sz="1200" b="0" i="1" smtClean="0">
                              <a:latin typeface="Cambria Math" panose="02040503050406030204" pitchFamily="18" charset="0"/>
                              <a:ea typeface="Cambria Math" panose="02040503050406030204" pitchFamily="18" charset="0"/>
                            </a:rPr>
                            <m:t>𝑖𝑗</m:t>
                          </m:r>
                        </m:sub>
                      </m:sSub>
                      <m:d>
                        <m:dPr>
                          <m:ctrlPr>
                            <a:rPr lang="en-US" sz="1200" b="0" i="1" smtClean="0">
                              <a:latin typeface="Cambria Math" panose="02040503050406030204" pitchFamily="18" charset="0"/>
                              <a:ea typeface="Cambria Math" panose="02040503050406030204" pitchFamily="18" charset="0"/>
                            </a:rPr>
                          </m:ctrlPr>
                        </m:dPr>
                        <m:e>
                          <m:r>
                            <a:rPr lang="en-US" sz="1200" b="0" i="1" smtClean="0">
                              <a:latin typeface="Cambria Math" panose="02040503050406030204" pitchFamily="18" charset="0"/>
                              <a:ea typeface="Cambria Math" panose="02040503050406030204" pitchFamily="18" charset="0"/>
                            </a:rPr>
                            <m:t>𝑡</m:t>
                          </m:r>
                        </m:e>
                      </m:d>
                      <m:r>
                        <a:rPr lang="en-US" sz="1200" b="0" i="1" smtClean="0">
                          <a:latin typeface="Cambria Math" panose="02040503050406030204" pitchFamily="18" charset="0"/>
                          <a:ea typeface="Cambria Math" panose="02040503050406030204" pitchFamily="18" charset="0"/>
                        </a:rPr>
                        <m:t>=</m:t>
                      </m:r>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𝑁</m:t>
                          </m:r>
                        </m:e>
                        <m:sub>
                          <m:r>
                            <a:rPr lang="en-US" sz="1200" b="0" i="1" smtClean="0">
                              <a:latin typeface="Cambria Math" panose="02040503050406030204" pitchFamily="18" charset="0"/>
                              <a:ea typeface="Cambria Math" panose="02040503050406030204" pitchFamily="18" charset="0"/>
                            </a:rPr>
                            <m:t>𝑖𝑗</m:t>
                          </m:r>
                        </m:sub>
                      </m:sSub>
                      <m:sSub>
                        <m:sSubPr>
                          <m:ctrlPr>
                            <a:rPr lang="en-US" sz="1200" b="0" i="1" smtClean="0">
                              <a:latin typeface="Cambria Math" panose="02040503050406030204" pitchFamily="18" charset="0"/>
                              <a:ea typeface="Cambria Math" panose="02040503050406030204" pitchFamily="18" charset="0"/>
                            </a:rPr>
                          </m:ctrlPr>
                        </m:sSubPr>
                        <m:e>
                          <m:r>
                            <a:rPr lang="en-US" sz="1200" b="0" i="1" smtClean="0">
                              <a:latin typeface="Cambria Math" panose="02040503050406030204" pitchFamily="18" charset="0"/>
                              <a:ea typeface="Cambria Math" panose="02040503050406030204" pitchFamily="18" charset="0"/>
                            </a:rPr>
                            <m:t>𝑘</m:t>
                          </m:r>
                        </m:e>
                        <m:sub>
                          <m:r>
                            <a:rPr lang="en-US" sz="1200" b="0" i="1" smtClean="0">
                              <a:latin typeface="Cambria Math" panose="02040503050406030204" pitchFamily="18" charset="0"/>
                              <a:ea typeface="Cambria Math" panose="02040503050406030204" pitchFamily="18" charset="0"/>
                            </a:rPr>
                            <m:t>𝑖𝑗</m:t>
                          </m:r>
                        </m:sub>
                      </m:sSub>
                      <m:nary>
                        <m:naryPr>
                          <m:chr m:val="∏"/>
                          <m:supHide m:val="on"/>
                          <m:ctrlPr>
                            <a:rPr lang="en-US" sz="1200" b="0" i="1" smtClean="0">
                              <a:latin typeface="Cambria Math" panose="02040503050406030204" pitchFamily="18" charset="0"/>
                              <a:ea typeface="Cambria Math" panose="02040503050406030204" pitchFamily="18" charset="0"/>
                            </a:rPr>
                          </m:ctrlPr>
                        </m:naryPr>
                        <m:sub>
                          <m:r>
                            <m:rPr>
                              <m:brk m:alnAt="7"/>
                            </m:rPr>
                            <a:rPr lang="en-US" sz="1200" b="0" i="1" smtClean="0">
                              <a:latin typeface="Cambria Math" panose="02040503050406030204" pitchFamily="18" charset="0"/>
                              <a:ea typeface="Cambria Math" panose="02040503050406030204" pitchFamily="18" charset="0"/>
                            </a:rPr>
                            <m:t>𝑎</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𝑖</m:t>
                          </m:r>
                        </m:sub>
                        <m:sup/>
                        <m:e>
                          <m:sSub>
                            <m:sSubPr>
                              <m:ctrlPr>
                                <a:rPr lang="en-US" sz="1200" b="0" i="1" smtClean="0">
                                  <a:latin typeface="Cambria Math" panose="02040503050406030204" pitchFamily="18" charset="0"/>
                                  <a:ea typeface="Cambria Math" panose="02040503050406030204" pitchFamily="18" charset="0"/>
                                </a:rPr>
                              </m:ctrlPr>
                            </m:sSubPr>
                            <m:e>
                              <m:r>
                                <m:rPr>
                                  <m:sty m:val="p"/>
                                </m:rPr>
                                <a:rPr lang="el-GR" sz="1200" b="0" i="1" smtClean="0">
                                  <a:latin typeface="Cambria Math" panose="02040503050406030204" pitchFamily="18" charset="0"/>
                                  <a:ea typeface="Cambria Math" panose="02040503050406030204" pitchFamily="18" charset="0"/>
                                </a:rPr>
                                <m:t>Θ</m:t>
                              </m:r>
                            </m:e>
                            <m:sub>
                              <m:r>
                                <a:rPr lang="en-US" sz="1200" b="0" i="1" smtClean="0">
                                  <a:latin typeface="Cambria Math" panose="02040503050406030204" pitchFamily="18" charset="0"/>
                                  <a:ea typeface="Cambria Math" panose="02040503050406030204" pitchFamily="18" charset="0"/>
                                </a:rPr>
                                <m:t>𝑎</m:t>
                              </m:r>
                            </m:sub>
                          </m:sSub>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𝐴</m:t>
                          </m:r>
                          <m:r>
                            <a:rPr lang="en-US" sz="1200" b="0" i="1" smtClean="0">
                              <a:latin typeface="Cambria Math" panose="02040503050406030204" pitchFamily="18" charset="0"/>
                              <a:ea typeface="Cambria Math" panose="02040503050406030204" pitchFamily="18" charset="0"/>
                            </a:rPr>
                            <m:t>,</m:t>
                          </m:r>
                          <m:r>
                            <a:rPr lang="en-US" sz="1200" b="0" i="1" smtClean="0">
                              <a:latin typeface="Cambria Math" panose="02040503050406030204" pitchFamily="18" charset="0"/>
                              <a:ea typeface="Cambria Math" panose="02040503050406030204" pitchFamily="18" charset="0"/>
                            </a:rPr>
                            <m:t>𝑡</m:t>
                          </m:r>
                          <m:r>
                            <a:rPr lang="en-US" sz="1200" b="0" i="1" smtClean="0">
                              <a:latin typeface="Cambria Math" panose="02040503050406030204" pitchFamily="18" charset="0"/>
                              <a:ea typeface="Cambria Math" panose="02040503050406030204" pitchFamily="18" charset="0"/>
                            </a:rPr>
                            <m:t>)</m:t>
                          </m:r>
                        </m:e>
                      </m:nary>
                    </m:oMath>
                  </m:oMathPara>
                </a14:m>
                <a:endParaRPr lang="en-US" sz="1200" dirty="0"/>
              </a:p>
            </p:txBody>
          </p:sp>
        </mc:Choice>
        <mc:Fallback>
          <p:sp>
            <p:nvSpPr>
              <p:cNvPr id="111" name="TextBox 110">
                <a:extLst>
                  <a:ext uri="{FF2B5EF4-FFF2-40B4-BE49-F238E27FC236}">
                    <a16:creationId xmlns:a16="http://schemas.microsoft.com/office/drawing/2014/main" id="{8D04743B-977F-1449-846F-4AF7AB565365}"/>
                  </a:ext>
                </a:extLst>
              </p:cNvPr>
              <p:cNvSpPr txBox="1">
                <a:spLocks noRot="1" noChangeAspect="1" noMove="1" noResize="1" noEditPoints="1" noAdjustHandles="1" noChangeArrowheads="1" noChangeShapeType="1" noTextEdit="1"/>
              </p:cNvSpPr>
              <p:nvPr/>
            </p:nvSpPr>
            <p:spPr>
              <a:xfrm>
                <a:off x="8624114" y="20933446"/>
                <a:ext cx="2769683" cy="540533"/>
              </a:xfrm>
              <a:prstGeom prst="rect">
                <a:avLst/>
              </a:prstGeom>
              <a:blipFill>
                <a:blip r:embed="rId10"/>
                <a:stretch>
                  <a:fillRect t="-111364" b="-159091"/>
                </a:stretch>
              </a:blipFill>
            </p:spPr>
            <p:txBody>
              <a:bodyPr/>
              <a:lstStyle/>
              <a:p>
                <a:r>
                  <a:rPr lang="en-US">
                    <a:noFill/>
                  </a:rPr>
                  <a:t> </a:t>
                </a:r>
              </a:p>
            </p:txBody>
          </p:sp>
        </mc:Fallback>
      </mc:AlternateContent>
      <p:pic>
        <p:nvPicPr>
          <p:cNvPr id="16" name="Picture 15">
            <a:extLst>
              <a:ext uri="{FF2B5EF4-FFF2-40B4-BE49-F238E27FC236}">
                <a16:creationId xmlns:a16="http://schemas.microsoft.com/office/drawing/2014/main" id="{243A5CCD-E9A7-4A48-1ABB-7CF7B4E950DB}"/>
              </a:ext>
            </a:extLst>
          </p:cNvPr>
          <p:cNvPicPr>
            <a:picLocks noChangeAspect="1"/>
          </p:cNvPicPr>
          <p:nvPr/>
        </p:nvPicPr>
        <p:blipFill>
          <a:blip r:embed="rId11"/>
          <a:stretch>
            <a:fillRect/>
          </a:stretch>
        </p:blipFill>
        <p:spPr>
          <a:xfrm rot="19751999">
            <a:off x="12770650" y="19117992"/>
            <a:ext cx="1630032" cy="1360852"/>
          </a:xfrm>
          <a:prstGeom prst="rect">
            <a:avLst/>
          </a:prstGeom>
        </p:spPr>
      </p:pic>
      <p:sp>
        <p:nvSpPr>
          <p:cNvPr id="172" name="Google Shape;105;p2">
            <a:extLst>
              <a:ext uri="{FF2B5EF4-FFF2-40B4-BE49-F238E27FC236}">
                <a16:creationId xmlns:a16="http://schemas.microsoft.com/office/drawing/2014/main" id="{F071C850-5586-F3D9-F737-67823C0C9399}"/>
              </a:ext>
            </a:extLst>
          </p:cNvPr>
          <p:cNvSpPr/>
          <p:nvPr/>
        </p:nvSpPr>
        <p:spPr>
          <a:xfrm>
            <a:off x="26116967" y="24653069"/>
            <a:ext cx="8341191" cy="7496679"/>
          </a:xfrm>
          <a:prstGeom prst="rect">
            <a:avLst/>
          </a:prstGeom>
          <a:solidFill>
            <a:schemeClr val="bg1"/>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r>
              <a:rPr lang="en-US"/>
              <a:t>//</a:t>
            </a:r>
            <a:endParaRPr/>
          </a:p>
        </p:txBody>
      </p:sp>
      <p:graphicFrame>
        <p:nvGraphicFramePr>
          <p:cNvPr id="100" name="Chart 99">
            <a:extLst>
              <a:ext uri="{FF2B5EF4-FFF2-40B4-BE49-F238E27FC236}">
                <a16:creationId xmlns:a16="http://schemas.microsoft.com/office/drawing/2014/main" id="{3E472684-01CE-124D-8BB6-F9A1E6A4800F}"/>
              </a:ext>
            </a:extLst>
          </p:cNvPr>
          <p:cNvGraphicFramePr/>
          <p:nvPr>
            <p:extLst>
              <p:ext uri="{D42A27DB-BD31-4B8C-83A1-F6EECF244321}">
                <p14:modId xmlns:p14="http://schemas.microsoft.com/office/powerpoint/2010/main" val="2369323652"/>
              </p:ext>
            </p:extLst>
          </p:nvPr>
        </p:nvGraphicFramePr>
        <p:xfrm>
          <a:off x="26211918" y="25310197"/>
          <a:ext cx="8192234" cy="6663198"/>
        </p:xfrm>
        <a:graphic>
          <a:graphicData uri="http://schemas.openxmlformats.org/drawingml/2006/chart">
            <c:chart xmlns:c="http://schemas.openxmlformats.org/drawingml/2006/chart" xmlns:r="http://schemas.openxmlformats.org/officeDocument/2006/relationships" r:id="rId12"/>
          </a:graphicData>
        </a:graphic>
      </p:graphicFrame>
      <p:sp>
        <p:nvSpPr>
          <p:cNvPr id="113" name="TextBox 112">
            <a:extLst>
              <a:ext uri="{FF2B5EF4-FFF2-40B4-BE49-F238E27FC236}">
                <a16:creationId xmlns:a16="http://schemas.microsoft.com/office/drawing/2014/main" id="{49E19056-A674-AD4D-99B6-8CC88CBC701B}"/>
              </a:ext>
            </a:extLst>
          </p:cNvPr>
          <p:cNvSpPr txBox="1"/>
          <p:nvPr/>
        </p:nvSpPr>
        <p:spPr>
          <a:xfrm>
            <a:off x="26148869" y="24721367"/>
            <a:ext cx="8255283" cy="584775"/>
          </a:xfrm>
          <a:prstGeom prst="rect">
            <a:avLst/>
          </a:prstGeom>
          <a:noFill/>
        </p:spPr>
        <p:txBody>
          <a:bodyPr wrap="square" rtlCol="0">
            <a:spAutoFit/>
          </a:bodyPr>
          <a:lstStyle/>
          <a:p>
            <a:pPr algn="ctr"/>
            <a:r>
              <a:rPr lang="en-US" sz="3200" b="1" dirty="0">
                <a:latin typeface="Cambria" panose="02040503050406030204" pitchFamily="18" charset="0"/>
              </a:rPr>
              <a:t>Effect of Au loading</a:t>
            </a:r>
          </a:p>
        </p:txBody>
      </p:sp>
      <p:sp>
        <p:nvSpPr>
          <p:cNvPr id="173" name="Google Shape;105;p2">
            <a:extLst>
              <a:ext uri="{FF2B5EF4-FFF2-40B4-BE49-F238E27FC236}">
                <a16:creationId xmlns:a16="http://schemas.microsoft.com/office/drawing/2014/main" id="{8427D0A7-82FA-61C2-5F83-5DAF252184EB}"/>
              </a:ext>
            </a:extLst>
          </p:cNvPr>
          <p:cNvSpPr/>
          <p:nvPr/>
        </p:nvSpPr>
        <p:spPr>
          <a:xfrm>
            <a:off x="17494192" y="16884304"/>
            <a:ext cx="8341191" cy="7496679"/>
          </a:xfrm>
          <a:prstGeom prst="rect">
            <a:avLst/>
          </a:prstGeom>
          <a:solidFill>
            <a:schemeClr val="bg1"/>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r>
              <a:rPr lang="en-US"/>
              <a:t>//</a:t>
            </a:r>
            <a:endParaRPr/>
          </a:p>
        </p:txBody>
      </p:sp>
      <p:graphicFrame>
        <p:nvGraphicFramePr>
          <p:cNvPr id="78" name="Chart 77">
            <a:extLst>
              <a:ext uri="{FF2B5EF4-FFF2-40B4-BE49-F238E27FC236}">
                <a16:creationId xmlns:a16="http://schemas.microsoft.com/office/drawing/2014/main" id="{6050AF34-8163-6A46-A7B6-44CDFD2CA47F}"/>
              </a:ext>
            </a:extLst>
          </p:cNvPr>
          <p:cNvGraphicFramePr/>
          <p:nvPr>
            <p:extLst>
              <p:ext uri="{D42A27DB-BD31-4B8C-83A1-F6EECF244321}">
                <p14:modId xmlns:p14="http://schemas.microsoft.com/office/powerpoint/2010/main" val="3463769712"/>
              </p:ext>
            </p:extLst>
          </p:nvPr>
        </p:nvGraphicFramePr>
        <p:xfrm>
          <a:off x="17476512" y="17559600"/>
          <a:ext cx="8273589" cy="6700260"/>
        </p:xfrm>
        <a:graphic>
          <a:graphicData uri="http://schemas.openxmlformats.org/drawingml/2006/chart">
            <c:chart xmlns:c="http://schemas.openxmlformats.org/drawingml/2006/chart" xmlns:r="http://schemas.openxmlformats.org/officeDocument/2006/relationships" r:id="rId13"/>
          </a:graphicData>
        </a:graphic>
      </p:graphicFrame>
      <p:sp>
        <p:nvSpPr>
          <p:cNvPr id="174" name="Google Shape;105;p2">
            <a:extLst>
              <a:ext uri="{FF2B5EF4-FFF2-40B4-BE49-F238E27FC236}">
                <a16:creationId xmlns:a16="http://schemas.microsoft.com/office/drawing/2014/main" id="{B7E13205-809B-64BD-8E39-48E94B5EB4BB}"/>
              </a:ext>
            </a:extLst>
          </p:cNvPr>
          <p:cNvSpPr/>
          <p:nvPr/>
        </p:nvSpPr>
        <p:spPr>
          <a:xfrm>
            <a:off x="26127250" y="16895201"/>
            <a:ext cx="8341191" cy="7496679"/>
          </a:xfrm>
          <a:prstGeom prst="rect">
            <a:avLst/>
          </a:prstGeom>
          <a:solidFill>
            <a:schemeClr val="bg1"/>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r>
              <a:rPr lang="en-US"/>
              <a:t>//</a:t>
            </a:r>
            <a:endParaRPr/>
          </a:p>
        </p:txBody>
      </p:sp>
      <p:graphicFrame>
        <p:nvGraphicFramePr>
          <p:cNvPr id="80" name="Chart 79">
            <a:extLst>
              <a:ext uri="{FF2B5EF4-FFF2-40B4-BE49-F238E27FC236}">
                <a16:creationId xmlns:a16="http://schemas.microsoft.com/office/drawing/2014/main" id="{9B9B9A34-6EFD-264A-923F-97F8C3CAE0EA}"/>
              </a:ext>
            </a:extLst>
          </p:cNvPr>
          <p:cNvGraphicFramePr/>
          <p:nvPr>
            <p:extLst>
              <p:ext uri="{D42A27DB-BD31-4B8C-83A1-F6EECF244321}">
                <p14:modId xmlns:p14="http://schemas.microsoft.com/office/powerpoint/2010/main" val="2094540608"/>
              </p:ext>
            </p:extLst>
          </p:nvPr>
        </p:nvGraphicFramePr>
        <p:xfrm>
          <a:off x="26185692" y="17559599"/>
          <a:ext cx="8181636" cy="6672941"/>
        </p:xfrm>
        <a:graphic>
          <a:graphicData uri="http://schemas.openxmlformats.org/drawingml/2006/chart">
            <c:chart xmlns:c="http://schemas.openxmlformats.org/drawingml/2006/chart" xmlns:r="http://schemas.openxmlformats.org/officeDocument/2006/relationships" r:id="rId14"/>
          </a:graphicData>
        </a:graphic>
      </p:graphicFrame>
      <p:sp>
        <p:nvSpPr>
          <p:cNvPr id="91" name="TextBox 90">
            <a:extLst>
              <a:ext uri="{FF2B5EF4-FFF2-40B4-BE49-F238E27FC236}">
                <a16:creationId xmlns:a16="http://schemas.microsoft.com/office/drawing/2014/main" id="{77102D90-162D-A24A-B592-554A0D34F05F}"/>
              </a:ext>
            </a:extLst>
          </p:cNvPr>
          <p:cNvSpPr txBox="1"/>
          <p:nvPr/>
        </p:nvSpPr>
        <p:spPr>
          <a:xfrm>
            <a:off x="17523144" y="16972094"/>
            <a:ext cx="8337806" cy="584775"/>
          </a:xfrm>
          <a:prstGeom prst="rect">
            <a:avLst/>
          </a:prstGeom>
          <a:noFill/>
        </p:spPr>
        <p:txBody>
          <a:bodyPr wrap="square" rtlCol="0">
            <a:spAutoFit/>
          </a:bodyPr>
          <a:lstStyle/>
          <a:p>
            <a:pPr algn="ctr"/>
            <a:r>
              <a:rPr lang="en-US" sz="3200" b="1" dirty="0">
                <a:latin typeface="Cambria" panose="02040503050406030204" pitchFamily="18" charset="0"/>
              </a:rPr>
              <a:t>Effect of HPA loading</a:t>
            </a:r>
          </a:p>
        </p:txBody>
      </p:sp>
      <p:sp>
        <p:nvSpPr>
          <p:cNvPr id="92" name="TextBox 91">
            <a:extLst>
              <a:ext uri="{FF2B5EF4-FFF2-40B4-BE49-F238E27FC236}">
                <a16:creationId xmlns:a16="http://schemas.microsoft.com/office/drawing/2014/main" id="{82EC9303-0A19-6545-BA6D-AAB11FD0FCB9}"/>
              </a:ext>
            </a:extLst>
          </p:cNvPr>
          <p:cNvSpPr txBox="1"/>
          <p:nvPr/>
        </p:nvSpPr>
        <p:spPr>
          <a:xfrm>
            <a:off x="25971347" y="16980255"/>
            <a:ext cx="8673376" cy="584775"/>
          </a:xfrm>
          <a:prstGeom prst="rect">
            <a:avLst/>
          </a:prstGeom>
          <a:noFill/>
        </p:spPr>
        <p:txBody>
          <a:bodyPr wrap="square" rtlCol="0">
            <a:spAutoFit/>
          </a:bodyPr>
          <a:lstStyle/>
          <a:p>
            <a:pPr algn="ctr"/>
            <a:r>
              <a:rPr lang="en-US" sz="3200" b="1" dirty="0">
                <a:latin typeface="Cambria" panose="02040503050406030204" pitchFamily="18" charset="0"/>
              </a:rPr>
              <a:t>Different nanocomposite designs</a:t>
            </a:r>
          </a:p>
        </p:txBody>
      </p:sp>
      <p:sp>
        <p:nvSpPr>
          <p:cNvPr id="17" name="TextBox 16">
            <a:extLst>
              <a:ext uri="{FF2B5EF4-FFF2-40B4-BE49-F238E27FC236}">
                <a16:creationId xmlns:a16="http://schemas.microsoft.com/office/drawing/2014/main" id="{B226B918-8A7C-FB74-4913-89C7486D47CF}"/>
              </a:ext>
            </a:extLst>
          </p:cNvPr>
          <p:cNvSpPr txBox="1"/>
          <p:nvPr/>
        </p:nvSpPr>
        <p:spPr>
          <a:xfrm>
            <a:off x="-1828980" y="35282436"/>
            <a:ext cx="184731" cy="369332"/>
          </a:xfrm>
          <a:prstGeom prst="rect">
            <a:avLst/>
          </a:prstGeom>
          <a:noFill/>
        </p:spPr>
        <p:txBody>
          <a:bodyPr wrap="none" rtlCol="0">
            <a:spAutoFit/>
          </a:bodyPr>
          <a:lstStyle/>
          <a:p>
            <a:endParaRPr lang="en-US" dirty="0"/>
          </a:p>
        </p:txBody>
      </p:sp>
      <p:sp>
        <p:nvSpPr>
          <p:cNvPr id="176" name="TextBox 175">
            <a:extLst>
              <a:ext uri="{FF2B5EF4-FFF2-40B4-BE49-F238E27FC236}">
                <a16:creationId xmlns:a16="http://schemas.microsoft.com/office/drawing/2014/main" id="{B025A404-A637-CC3B-BC1B-6AAF86B3CDD4}"/>
              </a:ext>
            </a:extLst>
          </p:cNvPr>
          <p:cNvSpPr txBox="1"/>
          <p:nvPr/>
        </p:nvSpPr>
        <p:spPr>
          <a:xfrm>
            <a:off x="731488" y="14884843"/>
            <a:ext cx="5481685" cy="1754326"/>
          </a:xfrm>
          <a:prstGeom prst="rect">
            <a:avLst/>
          </a:prstGeom>
          <a:noFill/>
        </p:spPr>
        <p:txBody>
          <a:bodyPr wrap="square" rtlCol="0">
            <a:spAutoFit/>
          </a:bodyPr>
          <a:lstStyle/>
          <a:p>
            <a:pPr marL="571500" indent="-571500">
              <a:buFont typeface="Wingdings" pitchFamily="2" charset="2"/>
              <a:buChar char="§"/>
            </a:pPr>
            <a:r>
              <a:rPr lang="en-US" sz="3600" dirty="0">
                <a:latin typeface="Cambria" panose="02040503050406030204" pitchFamily="18" charset="0"/>
              </a:rPr>
              <a:t>Combined experimental and computational approach.</a:t>
            </a:r>
          </a:p>
        </p:txBody>
      </p:sp>
      <p:sp>
        <p:nvSpPr>
          <p:cNvPr id="177" name="TextBox 176">
            <a:extLst>
              <a:ext uri="{FF2B5EF4-FFF2-40B4-BE49-F238E27FC236}">
                <a16:creationId xmlns:a16="http://schemas.microsoft.com/office/drawing/2014/main" id="{701701C9-E5C6-54F1-B5D0-AC44D2F22F55}"/>
              </a:ext>
            </a:extLst>
          </p:cNvPr>
          <p:cNvSpPr txBox="1"/>
          <p:nvPr/>
        </p:nvSpPr>
        <p:spPr>
          <a:xfrm>
            <a:off x="45752568" y="5368914"/>
            <a:ext cx="4953224" cy="4524315"/>
          </a:xfrm>
          <a:prstGeom prst="rect">
            <a:avLst/>
          </a:prstGeom>
          <a:noFill/>
        </p:spPr>
        <p:txBody>
          <a:bodyPr wrap="square" rtlCol="0">
            <a:spAutoFit/>
          </a:bodyPr>
          <a:lstStyle/>
          <a:p>
            <a:pPr marL="457200" indent="-457200">
              <a:buFont typeface="Wingdings" pitchFamily="2" charset="2"/>
              <a:buChar char="§"/>
            </a:pPr>
            <a:r>
              <a:rPr lang="en-US" sz="3600" dirty="0">
                <a:latin typeface="Cambria" panose="02040503050406030204" pitchFamily="18" charset="0"/>
              </a:rPr>
              <a:t>Assisted learning neural networks are trained to predict plasmon resonance based on catalyst properties surveyed in literature and experimentally.</a:t>
            </a:r>
          </a:p>
        </p:txBody>
      </p:sp>
      <p:sp>
        <p:nvSpPr>
          <p:cNvPr id="178" name="TextBox 177">
            <a:extLst>
              <a:ext uri="{FF2B5EF4-FFF2-40B4-BE49-F238E27FC236}">
                <a16:creationId xmlns:a16="http://schemas.microsoft.com/office/drawing/2014/main" id="{8B924AFD-A08D-1191-57F1-335A87D29D89}"/>
              </a:ext>
            </a:extLst>
          </p:cNvPr>
          <p:cNvSpPr txBox="1"/>
          <p:nvPr/>
        </p:nvSpPr>
        <p:spPr>
          <a:xfrm>
            <a:off x="35034661" y="9165955"/>
            <a:ext cx="5728266" cy="1077218"/>
          </a:xfrm>
          <a:prstGeom prst="rect">
            <a:avLst/>
          </a:prstGeom>
          <a:noFill/>
        </p:spPr>
        <p:txBody>
          <a:bodyPr wrap="square" rtlCol="0">
            <a:spAutoFit/>
          </a:bodyPr>
          <a:lstStyle/>
          <a:p>
            <a:pPr algn="ctr"/>
            <a:r>
              <a:rPr lang="en-US" sz="3200" b="1" dirty="0">
                <a:latin typeface="Cambria" panose="02040503050406030204" pitchFamily="18" charset="0"/>
              </a:rPr>
              <a:t>Supervised learning for synthesis parameters</a:t>
            </a:r>
          </a:p>
        </p:txBody>
      </p:sp>
      <p:sp>
        <p:nvSpPr>
          <p:cNvPr id="179" name="TextBox 178">
            <a:extLst>
              <a:ext uri="{FF2B5EF4-FFF2-40B4-BE49-F238E27FC236}">
                <a16:creationId xmlns:a16="http://schemas.microsoft.com/office/drawing/2014/main" id="{B485594C-0297-FD51-8BAE-6DB65A7C2925}"/>
              </a:ext>
            </a:extLst>
          </p:cNvPr>
          <p:cNvSpPr txBox="1"/>
          <p:nvPr/>
        </p:nvSpPr>
        <p:spPr>
          <a:xfrm>
            <a:off x="40370202" y="9172977"/>
            <a:ext cx="5297185" cy="1077218"/>
          </a:xfrm>
          <a:prstGeom prst="rect">
            <a:avLst/>
          </a:prstGeom>
          <a:noFill/>
        </p:spPr>
        <p:txBody>
          <a:bodyPr wrap="square" rtlCol="0">
            <a:spAutoFit/>
          </a:bodyPr>
          <a:lstStyle/>
          <a:p>
            <a:pPr algn="ctr"/>
            <a:r>
              <a:rPr lang="en-US" sz="3200" b="1" dirty="0">
                <a:latin typeface="Cambria" panose="02040503050406030204" pitchFamily="18" charset="0"/>
              </a:rPr>
              <a:t>ML predicted LSPR band gap reaction coordinate </a:t>
            </a:r>
          </a:p>
        </p:txBody>
      </p:sp>
      <p:pic>
        <p:nvPicPr>
          <p:cNvPr id="19" name="Picture 18">
            <a:extLst>
              <a:ext uri="{FF2B5EF4-FFF2-40B4-BE49-F238E27FC236}">
                <a16:creationId xmlns:a16="http://schemas.microsoft.com/office/drawing/2014/main" id="{D94C22C7-3209-F377-9AD3-AEF0BEFA50CA}"/>
              </a:ext>
            </a:extLst>
          </p:cNvPr>
          <p:cNvPicPr>
            <a:picLocks noChangeAspect="1"/>
          </p:cNvPicPr>
          <p:nvPr/>
        </p:nvPicPr>
        <p:blipFill>
          <a:blip r:embed="rId15"/>
          <a:stretch>
            <a:fillRect/>
          </a:stretch>
        </p:blipFill>
        <p:spPr>
          <a:xfrm>
            <a:off x="26176618" y="5463939"/>
            <a:ext cx="8151942" cy="5426963"/>
          </a:xfrm>
          <a:prstGeom prst="rect">
            <a:avLst/>
          </a:prstGeom>
        </p:spPr>
      </p:pic>
      <p:sp>
        <p:nvSpPr>
          <p:cNvPr id="180" name="TextBox 179">
            <a:extLst>
              <a:ext uri="{FF2B5EF4-FFF2-40B4-BE49-F238E27FC236}">
                <a16:creationId xmlns:a16="http://schemas.microsoft.com/office/drawing/2014/main" id="{8C198B33-2DFC-63FD-DA7D-8365027BD9AA}"/>
              </a:ext>
            </a:extLst>
          </p:cNvPr>
          <p:cNvSpPr txBox="1"/>
          <p:nvPr/>
        </p:nvSpPr>
        <p:spPr>
          <a:xfrm>
            <a:off x="43185705" y="18324014"/>
            <a:ext cx="7197426" cy="3416320"/>
          </a:xfrm>
          <a:prstGeom prst="rect">
            <a:avLst/>
          </a:prstGeom>
          <a:noFill/>
        </p:spPr>
        <p:txBody>
          <a:bodyPr wrap="square" rtlCol="0">
            <a:spAutoFit/>
          </a:bodyPr>
          <a:lstStyle/>
          <a:p>
            <a:pPr marL="571500" indent="-571500">
              <a:buFont typeface="Wingdings" pitchFamily="2" charset="2"/>
              <a:buChar char="§"/>
            </a:pPr>
            <a:r>
              <a:rPr lang="en-US" sz="3600" dirty="0">
                <a:latin typeface="Cambria" panose="02040503050406030204" pitchFamily="18" charset="0"/>
              </a:rPr>
              <a:t>The activity and selectivity of the optimal catalyst design for methane conversion is modeled using kinetic Monte Carlo (</a:t>
            </a:r>
            <a:r>
              <a:rPr lang="en-US" sz="3600" dirty="0" err="1">
                <a:latin typeface="Cambria" panose="02040503050406030204" pitchFamily="18" charset="0"/>
              </a:rPr>
              <a:t>kMC</a:t>
            </a:r>
            <a:r>
              <a:rPr lang="en-US" sz="3600" dirty="0">
                <a:latin typeface="Cambria" panose="02040503050406030204" pitchFamily="18" charset="0"/>
              </a:rPr>
              <a:t>) simulations from an open-source Python-based interface.</a:t>
            </a:r>
          </a:p>
        </p:txBody>
      </p:sp>
      <p:sp>
        <p:nvSpPr>
          <p:cNvPr id="20" name="Rectangle 19">
            <a:extLst>
              <a:ext uri="{FF2B5EF4-FFF2-40B4-BE49-F238E27FC236}">
                <a16:creationId xmlns:a16="http://schemas.microsoft.com/office/drawing/2014/main" id="{3EE022FA-3DAB-D283-85B6-B834D0610DB9}"/>
              </a:ext>
            </a:extLst>
          </p:cNvPr>
          <p:cNvSpPr/>
          <p:nvPr/>
        </p:nvSpPr>
        <p:spPr>
          <a:xfrm>
            <a:off x="44957659" y="11759333"/>
            <a:ext cx="5865170" cy="5078313"/>
          </a:xfrm>
          <a:prstGeom prst="rect">
            <a:avLst/>
          </a:prstGeom>
        </p:spPr>
        <p:txBody>
          <a:bodyPr wrap="square">
            <a:spAutoFit/>
          </a:bodyPr>
          <a:lstStyle/>
          <a:p>
            <a:pPr marL="571500" indent="-571500">
              <a:buFont typeface="Wingdings" pitchFamily="2" charset="2"/>
              <a:buChar char="§"/>
            </a:pPr>
            <a:r>
              <a:rPr lang="en-US" sz="3600" dirty="0">
                <a:latin typeface="Cambria" panose="02040503050406030204" pitchFamily="18" charset="0"/>
              </a:rPr>
              <a:t>Electronic properties and material behavior were calculated based on density functional theory by programming a simplified lattice model in C++ for the optimal photocatalyst from </a:t>
            </a:r>
            <a:r>
              <a:rPr lang="en-US" sz="3600" i="1" dirty="0" err="1">
                <a:latin typeface="Cambria" panose="02040503050406030204" pitchFamily="18" charset="0"/>
              </a:rPr>
              <a:t>QuantumESPRESSO</a:t>
            </a:r>
            <a:r>
              <a:rPr lang="en-US" sz="3600" dirty="0">
                <a:latin typeface="Cambria" panose="02040503050406030204" pitchFamily="18" charset="0"/>
              </a:rPr>
              <a:t>.</a:t>
            </a:r>
          </a:p>
        </p:txBody>
      </p:sp>
      <p:pic>
        <p:nvPicPr>
          <p:cNvPr id="22" name="Picture 21" descr="Diagram&#10;&#10;Description automatically generated">
            <a:extLst>
              <a:ext uri="{FF2B5EF4-FFF2-40B4-BE49-F238E27FC236}">
                <a16:creationId xmlns:a16="http://schemas.microsoft.com/office/drawing/2014/main" id="{667C09EE-E43B-9F1C-22EC-531058531E06}"/>
              </a:ext>
            </a:extLst>
          </p:cNvPr>
          <p:cNvPicPr>
            <a:picLocks noChangeAspect="1"/>
          </p:cNvPicPr>
          <p:nvPr/>
        </p:nvPicPr>
        <p:blipFill>
          <a:blip r:embed="rId16"/>
          <a:stretch>
            <a:fillRect/>
          </a:stretch>
        </p:blipFill>
        <p:spPr>
          <a:xfrm>
            <a:off x="1010480" y="26866687"/>
            <a:ext cx="6977951" cy="4367470"/>
          </a:xfrm>
          <a:prstGeom prst="rect">
            <a:avLst/>
          </a:prstGeom>
        </p:spPr>
      </p:pic>
      <p:sp>
        <p:nvSpPr>
          <p:cNvPr id="145" name="TextBox 144">
            <a:extLst>
              <a:ext uri="{FF2B5EF4-FFF2-40B4-BE49-F238E27FC236}">
                <a16:creationId xmlns:a16="http://schemas.microsoft.com/office/drawing/2014/main" id="{E390D67F-E9C7-FA02-66BD-B861D40A1080}"/>
              </a:ext>
            </a:extLst>
          </p:cNvPr>
          <p:cNvSpPr txBox="1"/>
          <p:nvPr/>
        </p:nvSpPr>
        <p:spPr>
          <a:xfrm>
            <a:off x="35308506" y="16139819"/>
            <a:ext cx="9533903" cy="584775"/>
          </a:xfrm>
          <a:prstGeom prst="rect">
            <a:avLst/>
          </a:prstGeom>
          <a:noFill/>
        </p:spPr>
        <p:txBody>
          <a:bodyPr wrap="square" rtlCol="0">
            <a:spAutoFit/>
          </a:bodyPr>
          <a:lstStyle/>
          <a:p>
            <a:pPr algn="ctr"/>
            <a:r>
              <a:rPr lang="en-US" sz="3200" b="1" dirty="0">
                <a:latin typeface="Cambria" panose="02040503050406030204" pitchFamily="18" charset="0"/>
              </a:rPr>
              <a:t>Lattice model and  potential energy surface</a:t>
            </a:r>
          </a:p>
        </p:txBody>
      </p:sp>
      <p:sp>
        <p:nvSpPr>
          <p:cNvPr id="181" name="TextBox 180">
            <a:extLst>
              <a:ext uri="{FF2B5EF4-FFF2-40B4-BE49-F238E27FC236}">
                <a16:creationId xmlns:a16="http://schemas.microsoft.com/office/drawing/2014/main" id="{8DB5DFFA-7C40-A712-152F-00A509EBD346}"/>
              </a:ext>
            </a:extLst>
          </p:cNvPr>
          <p:cNvSpPr txBox="1"/>
          <p:nvPr/>
        </p:nvSpPr>
        <p:spPr>
          <a:xfrm>
            <a:off x="17543030" y="32525812"/>
            <a:ext cx="16797243" cy="6555641"/>
          </a:xfrm>
          <a:prstGeom prst="rect">
            <a:avLst/>
          </a:prstGeom>
          <a:noFill/>
        </p:spPr>
        <p:txBody>
          <a:bodyPr wrap="square" rtlCol="0">
            <a:spAutoFit/>
          </a:bodyPr>
          <a:lstStyle/>
          <a:p>
            <a:pPr marL="571500" indent="-571500" algn="just">
              <a:buFont typeface="Wingdings" pitchFamily="2" charset="2"/>
              <a:buChar char="§"/>
            </a:pPr>
            <a:r>
              <a:rPr lang="en-US" sz="3600" dirty="0">
                <a:latin typeface="Cambria" panose="02040503050406030204" pitchFamily="18" charset="0"/>
              </a:rPr>
              <a:t>Elevated loading of Au nanoparticles negates plasmonic activity while increased HPA loading enhances it. However, HPA addition also hinders catalyst stability and leads to sintering at lower temperatures.</a:t>
            </a:r>
          </a:p>
          <a:p>
            <a:pPr algn="just"/>
            <a:endParaRPr lang="en-US" sz="2000" dirty="0">
              <a:latin typeface="Cambria" panose="02040503050406030204" pitchFamily="18" charset="0"/>
            </a:endParaRPr>
          </a:p>
          <a:p>
            <a:pPr marL="571500" indent="-571500" algn="just">
              <a:buFont typeface="Wingdings" pitchFamily="2" charset="2"/>
              <a:buChar char="§"/>
            </a:pPr>
            <a:r>
              <a:rPr lang="en-US" sz="3600" dirty="0">
                <a:latin typeface="Cambria" panose="02040503050406030204" pitchFamily="18" charset="0"/>
              </a:rPr>
              <a:t>Thermogravimetric analysis confirmed that all variants of the Au-HPA-TiO</a:t>
            </a:r>
            <a:r>
              <a:rPr lang="en-US" sz="3600" baseline="-25000" dirty="0">
                <a:latin typeface="Cambria" panose="02040503050406030204" pitchFamily="18" charset="0"/>
              </a:rPr>
              <a:t>2</a:t>
            </a:r>
            <a:r>
              <a:rPr lang="en-US" sz="3600" dirty="0">
                <a:latin typeface="Cambria" panose="02040503050406030204" pitchFamily="18" charset="0"/>
              </a:rPr>
              <a:t> synthesized decomposed at elevated temperatures and lost stability.</a:t>
            </a:r>
          </a:p>
          <a:p>
            <a:pPr algn="just"/>
            <a:endParaRPr lang="en-US" sz="2000" dirty="0">
              <a:latin typeface="Cambria" panose="02040503050406030204" pitchFamily="18" charset="0"/>
            </a:endParaRPr>
          </a:p>
          <a:p>
            <a:pPr marL="571500" indent="-571500" algn="just">
              <a:buFont typeface="Wingdings" pitchFamily="2" charset="2"/>
              <a:buChar char="§"/>
            </a:pPr>
            <a:r>
              <a:rPr lang="en-US" sz="3600" dirty="0">
                <a:latin typeface="Cambria" panose="02040503050406030204" pitchFamily="18" charset="0"/>
              </a:rPr>
              <a:t>Ir-HPA-TiO</a:t>
            </a:r>
            <a:r>
              <a:rPr lang="en-US" sz="3600" baseline="-25000" dirty="0">
                <a:latin typeface="Cambria" panose="02040503050406030204" pitchFamily="18" charset="0"/>
              </a:rPr>
              <a:t>2</a:t>
            </a:r>
            <a:r>
              <a:rPr lang="en-US" sz="3600" dirty="0">
                <a:latin typeface="Cambria" panose="02040503050406030204" pitchFamily="18" charset="0"/>
              </a:rPr>
              <a:t> showcased heightened levels of stability at elevated temperatures, demonstrating that metallic alloys have unique synergistic properties with HPA. </a:t>
            </a:r>
          </a:p>
          <a:p>
            <a:pPr algn="just"/>
            <a:endParaRPr lang="en-US" sz="2000" dirty="0">
              <a:latin typeface="Cambria" panose="02040503050406030204" pitchFamily="18" charset="0"/>
            </a:endParaRPr>
          </a:p>
          <a:p>
            <a:pPr marL="571500" indent="-571500" algn="just">
              <a:buFont typeface="Wingdings" pitchFamily="2" charset="2"/>
              <a:buChar char="§"/>
            </a:pPr>
            <a:r>
              <a:rPr lang="en-US" sz="3600" dirty="0">
                <a:latin typeface="Cambria" panose="02040503050406030204" pitchFamily="18" charset="0"/>
              </a:rPr>
              <a:t>Experimental results are combined with those from literature to create a library of catalyst designs. This database of catalyst syntheses provided valuable data to quantify the optimal synthesis parameters and tune the material design.</a:t>
            </a:r>
          </a:p>
        </p:txBody>
      </p:sp>
      <p:sp>
        <p:nvSpPr>
          <p:cNvPr id="182" name="TextBox 181">
            <a:extLst>
              <a:ext uri="{FF2B5EF4-FFF2-40B4-BE49-F238E27FC236}">
                <a16:creationId xmlns:a16="http://schemas.microsoft.com/office/drawing/2014/main" id="{1417A84F-D280-F54E-FC53-F686E36EC61C}"/>
              </a:ext>
            </a:extLst>
          </p:cNvPr>
          <p:cNvSpPr txBox="1"/>
          <p:nvPr/>
        </p:nvSpPr>
        <p:spPr>
          <a:xfrm>
            <a:off x="35297397" y="33237307"/>
            <a:ext cx="15403121" cy="3016210"/>
          </a:xfrm>
          <a:prstGeom prst="rect">
            <a:avLst/>
          </a:prstGeom>
          <a:noFill/>
        </p:spPr>
        <p:txBody>
          <a:bodyPr wrap="square" rtlCol="0">
            <a:spAutoFit/>
          </a:bodyPr>
          <a:lstStyle/>
          <a:p>
            <a:pPr marL="571500" indent="-571500">
              <a:buFont typeface="Wingdings" pitchFamily="2" charset="2"/>
              <a:buChar char="§"/>
            </a:pPr>
            <a:r>
              <a:rPr lang="en-US" sz="3600" dirty="0">
                <a:latin typeface="Cambria" panose="02040503050406030204" pitchFamily="18" charset="0"/>
              </a:rPr>
              <a:t>Thank you to Dr. Nan Yi, Dr. </a:t>
            </a:r>
            <a:r>
              <a:rPr lang="en-US" sz="3600" dirty="0" err="1">
                <a:latin typeface="Cambria" panose="02040503050406030204" pitchFamily="18" charset="0"/>
              </a:rPr>
              <a:t>Gonghu</a:t>
            </a:r>
            <a:r>
              <a:rPr lang="en-US" sz="3600" dirty="0">
                <a:latin typeface="Cambria" panose="02040503050406030204" pitchFamily="18" charset="0"/>
              </a:rPr>
              <a:t> Li, Dr. </a:t>
            </a:r>
            <a:r>
              <a:rPr lang="en-US" sz="3600" dirty="0" err="1">
                <a:latin typeface="Cambria" panose="02040503050406030204" pitchFamily="18" charset="0"/>
              </a:rPr>
              <a:t>Gagandeeph</a:t>
            </a:r>
            <a:r>
              <a:rPr lang="en-US" sz="3600" dirty="0">
                <a:latin typeface="Cambria" panose="02040503050406030204" pitchFamily="18" charset="0"/>
              </a:rPr>
              <a:t> Singh, Dr. </a:t>
            </a:r>
            <a:r>
              <a:rPr lang="en-US" sz="3600" dirty="0" err="1">
                <a:latin typeface="Cambria" panose="02040503050406030204" pitchFamily="18" charset="0"/>
              </a:rPr>
              <a:t>Guoqiang</a:t>
            </a:r>
            <a:r>
              <a:rPr lang="en-US" sz="3600" dirty="0">
                <a:latin typeface="Cambria" panose="02040503050406030204" pitchFamily="18" charset="0"/>
              </a:rPr>
              <a:t> Cao, Ehab Shaaban, and Darcy Fournier for supporting my research.</a:t>
            </a:r>
            <a:endParaRPr lang="en-US" sz="2000" dirty="0">
              <a:latin typeface="Cambria" panose="02040503050406030204" pitchFamily="18" charset="0"/>
            </a:endParaRPr>
          </a:p>
          <a:p>
            <a:pPr marL="571500" indent="-571500">
              <a:buFont typeface="Wingdings" pitchFamily="2" charset="2"/>
              <a:buChar char="§"/>
            </a:pPr>
            <a:r>
              <a:rPr lang="en-US" sz="3600" dirty="0">
                <a:latin typeface="Cambria" panose="02040503050406030204" pitchFamily="18" charset="0"/>
              </a:rPr>
              <a:t>UNH Hamel Center for Undergraduate Research</a:t>
            </a:r>
            <a:endParaRPr lang="en-US" sz="2000" dirty="0">
              <a:latin typeface="Cambria" panose="02040503050406030204" pitchFamily="18" charset="0"/>
            </a:endParaRPr>
          </a:p>
          <a:p>
            <a:pPr marL="571500" indent="-571500">
              <a:buFont typeface="Wingdings" pitchFamily="2" charset="2"/>
              <a:buChar char="§"/>
            </a:pPr>
            <a:r>
              <a:rPr lang="en-US" sz="3600" dirty="0">
                <a:latin typeface="Cambria" panose="02040503050406030204" pitchFamily="18" charset="0"/>
              </a:rPr>
              <a:t>UNH University Instrumentation Center, Department of Chemical Engineering, and Department of Chemistry</a:t>
            </a:r>
          </a:p>
          <a:p>
            <a:endParaRPr lang="en-US" sz="1000" dirty="0">
              <a:latin typeface="Cambria" panose="02040503050406030204" pitchFamily="18" charset="0"/>
            </a:endParaRPr>
          </a:p>
        </p:txBody>
      </p:sp>
      <p:sp>
        <p:nvSpPr>
          <p:cNvPr id="195" name="TextBox 194">
            <a:extLst>
              <a:ext uri="{FF2B5EF4-FFF2-40B4-BE49-F238E27FC236}">
                <a16:creationId xmlns:a16="http://schemas.microsoft.com/office/drawing/2014/main" id="{08499561-84C8-D78B-40A7-6995C7C47AF1}"/>
              </a:ext>
            </a:extLst>
          </p:cNvPr>
          <p:cNvSpPr txBox="1"/>
          <p:nvPr/>
        </p:nvSpPr>
        <p:spPr>
          <a:xfrm>
            <a:off x="11960957" y="10531273"/>
            <a:ext cx="4423793" cy="1200329"/>
          </a:xfrm>
          <a:prstGeom prst="rect">
            <a:avLst/>
          </a:prstGeom>
          <a:noFill/>
        </p:spPr>
        <p:txBody>
          <a:bodyPr wrap="square" rtlCol="0">
            <a:spAutoFit/>
          </a:bodyPr>
          <a:lstStyle/>
          <a:p>
            <a:pPr algn="ctr"/>
            <a:r>
              <a:rPr lang="en-US" sz="3600" b="1" dirty="0">
                <a:latin typeface="Cambria" panose="02040503050406030204" pitchFamily="18" charset="0"/>
              </a:rPr>
              <a:t>Au-H</a:t>
            </a:r>
            <a:r>
              <a:rPr lang="en-US" sz="3600" b="1" baseline="-25000" dirty="0">
                <a:latin typeface="Cambria" panose="02040503050406030204" pitchFamily="18" charset="0"/>
              </a:rPr>
              <a:t>3</a:t>
            </a:r>
            <a:r>
              <a:rPr lang="en-US" sz="3600" b="1" dirty="0">
                <a:latin typeface="Cambria" panose="02040503050406030204" pitchFamily="18" charset="0"/>
              </a:rPr>
              <a:t>PW</a:t>
            </a:r>
            <a:r>
              <a:rPr lang="en-US" sz="3600" b="1" baseline="-25000" dirty="0">
                <a:latin typeface="Cambria" panose="02040503050406030204" pitchFamily="18" charset="0"/>
              </a:rPr>
              <a:t>12</a:t>
            </a:r>
            <a:r>
              <a:rPr lang="en-US" sz="3600" b="1" dirty="0">
                <a:latin typeface="Cambria" panose="02040503050406030204" pitchFamily="18" charset="0"/>
              </a:rPr>
              <a:t>O</a:t>
            </a:r>
            <a:r>
              <a:rPr lang="en-US" sz="3600" b="1" baseline="-25000" dirty="0">
                <a:latin typeface="Cambria" panose="02040503050406030204" pitchFamily="18" charset="0"/>
              </a:rPr>
              <a:t>40 </a:t>
            </a:r>
            <a:r>
              <a:rPr lang="en-US" sz="3600" b="1" dirty="0">
                <a:latin typeface="Cambria" panose="02040503050406030204" pitchFamily="18" charset="0"/>
              </a:rPr>
              <a:t>(HPA)-TiO</a:t>
            </a:r>
            <a:r>
              <a:rPr lang="en-US" sz="3600" b="1" baseline="-25000" dirty="0">
                <a:latin typeface="Cambria" panose="02040503050406030204" pitchFamily="18" charset="0"/>
              </a:rPr>
              <a:t>2</a:t>
            </a:r>
            <a:endParaRPr lang="en-US" sz="3600" b="1" dirty="0">
              <a:latin typeface="Cambria" panose="02040503050406030204" pitchFamily="18" charset="0"/>
            </a:endParaRPr>
          </a:p>
        </p:txBody>
      </p:sp>
      <p:pic>
        <p:nvPicPr>
          <p:cNvPr id="197" name="Picture 196" descr="A group of red and white spheres&#10;&#10;Description automatically generated with medium confidence">
            <a:extLst>
              <a:ext uri="{FF2B5EF4-FFF2-40B4-BE49-F238E27FC236}">
                <a16:creationId xmlns:a16="http://schemas.microsoft.com/office/drawing/2014/main" id="{D40170A2-2B5C-D46C-280D-719FB1365C72}"/>
              </a:ext>
            </a:extLst>
          </p:cNvPr>
          <p:cNvPicPr>
            <a:picLocks noChangeAspect="1"/>
          </p:cNvPicPr>
          <p:nvPr/>
        </p:nvPicPr>
        <p:blipFill>
          <a:blip r:embed="rId17"/>
          <a:stretch>
            <a:fillRect/>
          </a:stretch>
        </p:blipFill>
        <p:spPr>
          <a:xfrm>
            <a:off x="13975603" y="9101636"/>
            <a:ext cx="2363084" cy="1335290"/>
          </a:xfrm>
          <a:prstGeom prst="rect">
            <a:avLst/>
          </a:prstGeom>
        </p:spPr>
      </p:pic>
      <p:pic>
        <p:nvPicPr>
          <p:cNvPr id="200" name="Picture 199" descr="A group of red and white spheres&#10;&#10;Description automatically generated with medium confidence">
            <a:extLst>
              <a:ext uri="{FF2B5EF4-FFF2-40B4-BE49-F238E27FC236}">
                <a16:creationId xmlns:a16="http://schemas.microsoft.com/office/drawing/2014/main" id="{AA0BBA1D-F955-60F6-24A2-F872FE069AD2}"/>
              </a:ext>
            </a:extLst>
          </p:cNvPr>
          <p:cNvPicPr>
            <a:picLocks noChangeAspect="1"/>
          </p:cNvPicPr>
          <p:nvPr/>
        </p:nvPicPr>
        <p:blipFill>
          <a:blip r:embed="rId17"/>
          <a:stretch>
            <a:fillRect/>
          </a:stretch>
        </p:blipFill>
        <p:spPr>
          <a:xfrm>
            <a:off x="13907783" y="8212651"/>
            <a:ext cx="2363084" cy="1335290"/>
          </a:xfrm>
          <a:prstGeom prst="rect">
            <a:avLst/>
          </a:prstGeom>
        </p:spPr>
      </p:pic>
      <p:pic>
        <p:nvPicPr>
          <p:cNvPr id="198" name="Picture 197" descr="A group of red and white spheres&#10;&#10;Description automatically generated with medium confidence">
            <a:extLst>
              <a:ext uri="{FF2B5EF4-FFF2-40B4-BE49-F238E27FC236}">
                <a16:creationId xmlns:a16="http://schemas.microsoft.com/office/drawing/2014/main" id="{6F11E482-148B-BD89-68C3-03FB44A13B4C}"/>
              </a:ext>
            </a:extLst>
          </p:cNvPr>
          <p:cNvPicPr>
            <a:picLocks noChangeAspect="1"/>
          </p:cNvPicPr>
          <p:nvPr/>
        </p:nvPicPr>
        <p:blipFill>
          <a:blip r:embed="rId17"/>
          <a:stretch>
            <a:fillRect/>
          </a:stretch>
        </p:blipFill>
        <p:spPr>
          <a:xfrm>
            <a:off x="11884918" y="9127894"/>
            <a:ext cx="2363084" cy="1335290"/>
          </a:xfrm>
          <a:prstGeom prst="rect">
            <a:avLst/>
          </a:prstGeom>
        </p:spPr>
      </p:pic>
      <p:pic>
        <p:nvPicPr>
          <p:cNvPr id="199" name="Picture 198" descr="A group of red and white spheres&#10;&#10;Description automatically generated with medium confidence">
            <a:extLst>
              <a:ext uri="{FF2B5EF4-FFF2-40B4-BE49-F238E27FC236}">
                <a16:creationId xmlns:a16="http://schemas.microsoft.com/office/drawing/2014/main" id="{796642F4-5534-6429-700F-827F5DEADD48}"/>
              </a:ext>
            </a:extLst>
          </p:cNvPr>
          <p:cNvPicPr>
            <a:picLocks noChangeAspect="1"/>
          </p:cNvPicPr>
          <p:nvPr/>
        </p:nvPicPr>
        <p:blipFill>
          <a:blip r:embed="rId17"/>
          <a:stretch>
            <a:fillRect/>
          </a:stretch>
        </p:blipFill>
        <p:spPr>
          <a:xfrm>
            <a:off x="11842498" y="8268907"/>
            <a:ext cx="2363084" cy="1335290"/>
          </a:xfrm>
          <a:prstGeom prst="rect">
            <a:avLst/>
          </a:prstGeom>
        </p:spPr>
      </p:pic>
      <p:pic>
        <p:nvPicPr>
          <p:cNvPr id="27" name="Picture 26">
            <a:extLst>
              <a:ext uri="{FF2B5EF4-FFF2-40B4-BE49-F238E27FC236}">
                <a16:creationId xmlns:a16="http://schemas.microsoft.com/office/drawing/2014/main" id="{A96F15E8-428E-7515-EF58-1A10C6D86027}"/>
              </a:ext>
            </a:extLst>
          </p:cNvPr>
          <p:cNvPicPr>
            <a:picLocks noChangeAspect="1"/>
          </p:cNvPicPr>
          <p:nvPr/>
        </p:nvPicPr>
        <p:blipFill>
          <a:blip r:embed="rId18"/>
          <a:stretch>
            <a:fillRect/>
          </a:stretch>
        </p:blipFill>
        <p:spPr>
          <a:xfrm>
            <a:off x="11917191" y="7022057"/>
            <a:ext cx="1610602" cy="1637396"/>
          </a:xfrm>
          <a:prstGeom prst="rect">
            <a:avLst/>
          </a:prstGeom>
        </p:spPr>
      </p:pic>
      <p:pic>
        <p:nvPicPr>
          <p:cNvPr id="201" name="Picture 200">
            <a:extLst>
              <a:ext uri="{FF2B5EF4-FFF2-40B4-BE49-F238E27FC236}">
                <a16:creationId xmlns:a16="http://schemas.microsoft.com/office/drawing/2014/main" id="{7400EF92-7DBA-604C-2CEB-C0533561A62F}"/>
              </a:ext>
            </a:extLst>
          </p:cNvPr>
          <p:cNvPicPr>
            <a:picLocks noChangeAspect="1"/>
          </p:cNvPicPr>
          <p:nvPr/>
        </p:nvPicPr>
        <p:blipFill>
          <a:blip r:embed="rId18"/>
          <a:stretch>
            <a:fillRect/>
          </a:stretch>
        </p:blipFill>
        <p:spPr>
          <a:xfrm>
            <a:off x="13374881" y="7000135"/>
            <a:ext cx="1610602" cy="1637396"/>
          </a:xfrm>
          <a:prstGeom prst="rect">
            <a:avLst/>
          </a:prstGeom>
        </p:spPr>
      </p:pic>
      <p:pic>
        <p:nvPicPr>
          <p:cNvPr id="202" name="Picture 201">
            <a:extLst>
              <a:ext uri="{FF2B5EF4-FFF2-40B4-BE49-F238E27FC236}">
                <a16:creationId xmlns:a16="http://schemas.microsoft.com/office/drawing/2014/main" id="{93ECD942-331B-97A7-21CD-34129BF25B2D}"/>
              </a:ext>
            </a:extLst>
          </p:cNvPr>
          <p:cNvPicPr>
            <a:picLocks noChangeAspect="1"/>
          </p:cNvPicPr>
          <p:nvPr/>
        </p:nvPicPr>
        <p:blipFill>
          <a:blip r:embed="rId18"/>
          <a:stretch>
            <a:fillRect/>
          </a:stretch>
        </p:blipFill>
        <p:spPr>
          <a:xfrm>
            <a:off x="14841272" y="7000254"/>
            <a:ext cx="1610602" cy="1637396"/>
          </a:xfrm>
          <a:prstGeom prst="rect">
            <a:avLst/>
          </a:prstGeom>
        </p:spPr>
      </p:pic>
      <p:pic>
        <p:nvPicPr>
          <p:cNvPr id="29" name="Picture 28" descr="A picture containing dark&#10;&#10;Description automatically generated">
            <a:extLst>
              <a:ext uri="{FF2B5EF4-FFF2-40B4-BE49-F238E27FC236}">
                <a16:creationId xmlns:a16="http://schemas.microsoft.com/office/drawing/2014/main" id="{EC08F02B-CED6-7452-FFD8-2DB3701DEFF5}"/>
              </a:ext>
            </a:extLst>
          </p:cNvPr>
          <p:cNvPicPr>
            <a:picLocks noChangeAspect="1"/>
          </p:cNvPicPr>
          <p:nvPr/>
        </p:nvPicPr>
        <p:blipFill>
          <a:blip r:embed="rId19"/>
          <a:stretch>
            <a:fillRect/>
          </a:stretch>
        </p:blipFill>
        <p:spPr>
          <a:xfrm>
            <a:off x="12238053" y="6415696"/>
            <a:ext cx="882809" cy="959575"/>
          </a:xfrm>
          <a:prstGeom prst="rect">
            <a:avLst/>
          </a:prstGeom>
        </p:spPr>
      </p:pic>
      <p:pic>
        <p:nvPicPr>
          <p:cNvPr id="207" name="Picture 206" descr="A picture containing dark&#10;&#10;Description automatically generated">
            <a:extLst>
              <a:ext uri="{FF2B5EF4-FFF2-40B4-BE49-F238E27FC236}">
                <a16:creationId xmlns:a16="http://schemas.microsoft.com/office/drawing/2014/main" id="{A06FCB08-5CA9-3210-B0C2-A048127D8661}"/>
              </a:ext>
            </a:extLst>
          </p:cNvPr>
          <p:cNvPicPr>
            <a:picLocks noChangeAspect="1"/>
          </p:cNvPicPr>
          <p:nvPr/>
        </p:nvPicPr>
        <p:blipFill>
          <a:blip r:embed="rId19"/>
          <a:stretch>
            <a:fillRect/>
          </a:stretch>
        </p:blipFill>
        <p:spPr>
          <a:xfrm>
            <a:off x="13738777" y="6392173"/>
            <a:ext cx="882809" cy="959575"/>
          </a:xfrm>
          <a:prstGeom prst="rect">
            <a:avLst/>
          </a:prstGeom>
        </p:spPr>
      </p:pic>
      <p:pic>
        <p:nvPicPr>
          <p:cNvPr id="208" name="Picture 207" descr="A picture containing dark&#10;&#10;Description automatically generated">
            <a:extLst>
              <a:ext uri="{FF2B5EF4-FFF2-40B4-BE49-F238E27FC236}">
                <a16:creationId xmlns:a16="http://schemas.microsoft.com/office/drawing/2014/main" id="{D4911C28-88FF-7525-2665-E1DDDCB3A59D}"/>
              </a:ext>
            </a:extLst>
          </p:cNvPr>
          <p:cNvPicPr>
            <a:picLocks noChangeAspect="1"/>
          </p:cNvPicPr>
          <p:nvPr/>
        </p:nvPicPr>
        <p:blipFill>
          <a:blip r:embed="rId19"/>
          <a:stretch>
            <a:fillRect/>
          </a:stretch>
        </p:blipFill>
        <p:spPr>
          <a:xfrm>
            <a:off x="15138648" y="6410613"/>
            <a:ext cx="882809" cy="959575"/>
          </a:xfrm>
          <a:prstGeom prst="rect">
            <a:avLst/>
          </a:prstGeom>
        </p:spPr>
      </p:pic>
      <p:pic>
        <p:nvPicPr>
          <p:cNvPr id="4" name="Picture 3" descr="Chart, surface chart&#10;&#10;Description automatically generated">
            <a:extLst>
              <a:ext uri="{FF2B5EF4-FFF2-40B4-BE49-F238E27FC236}">
                <a16:creationId xmlns:a16="http://schemas.microsoft.com/office/drawing/2014/main" id="{60472972-6D56-8CD0-CC84-C97ECC1E868D}"/>
              </a:ext>
            </a:extLst>
          </p:cNvPr>
          <p:cNvPicPr>
            <a:picLocks noChangeAspect="1"/>
          </p:cNvPicPr>
          <p:nvPr/>
        </p:nvPicPr>
        <p:blipFill>
          <a:blip r:embed="rId20"/>
          <a:stretch>
            <a:fillRect/>
          </a:stretch>
        </p:blipFill>
        <p:spPr>
          <a:xfrm>
            <a:off x="41215652" y="13010341"/>
            <a:ext cx="3340769" cy="2915342"/>
          </a:xfrm>
          <a:prstGeom prst="rect">
            <a:avLst/>
          </a:prstGeom>
        </p:spPr>
      </p:pic>
      <p:pic>
        <p:nvPicPr>
          <p:cNvPr id="136" name="Picture 135">
            <a:extLst>
              <a:ext uri="{FF2B5EF4-FFF2-40B4-BE49-F238E27FC236}">
                <a16:creationId xmlns:a16="http://schemas.microsoft.com/office/drawing/2014/main" id="{8CDD9A68-9724-D081-6E67-FA6E0AC915FA}"/>
              </a:ext>
            </a:extLst>
          </p:cNvPr>
          <p:cNvPicPr>
            <a:picLocks noChangeAspect="1"/>
          </p:cNvPicPr>
          <p:nvPr/>
        </p:nvPicPr>
        <p:blipFill>
          <a:blip r:embed="rId18"/>
          <a:stretch>
            <a:fillRect/>
          </a:stretch>
        </p:blipFill>
        <p:spPr>
          <a:xfrm>
            <a:off x="41337513" y="12178004"/>
            <a:ext cx="1246705" cy="1267445"/>
          </a:xfrm>
          <a:prstGeom prst="rect">
            <a:avLst/>
          </a:prstGeom>
        </p:spPr>
      </p:pic>
      <p:pic>
        <p:nvPicPr>
          <p:cNvPr id="146" name="Picture 145" descr="A picture containing dark&#10;&#10;Description automatically generated">
            <a:extLst>
              <a:ext uri="{FF2B5EF4-FFF2-40B4-BE49-F238E27FC236}">
                <a16:creationId xmlns:a16="http://schemas.microsoft.com/office/drawing/2014/main" id="{97CF5BBF-8BAD-0FCD-FC11-572C91A1BCFA}"/>
              </a:ext>
            </a:extLst>
          </p:cNvPr>
          <p:cNvPicPr>
            <a:picLocks noChangeAspect="1"/>
          </p:cNvPicPr>
          <p:nvPr/>
        </p:nvPicPr>
        <p:blipFill>
          <a:blip r:embed="rId19"/>
          <a:stretch>
            <a:fillRect/>
          </a:stretch>
        </p:blipFill>
        <p:spPr>
          <a:xfrm>
            <a:off x="41708652" y="12006511"/>
            <a:ext cx="504426" cy="548289"/>
          </a:xfrm>
          <a:prstGeom prst="rect">
            <a:avLst/>
          </a:prstGeom>
        </p:spPr>
      </p:pic>
      <p:pic>
        <p:nvPicPr>
          <p:cNvPr id="148" name="Picture 147">
            <a:extLst>
              <a:ext uri="{FF2B5EF4-FFF2-40B4-BE49-F238E27FC236}">
                <a16:creationId xmlns:a16="http://schemas.microsoft.com/office/drawing/2014/main" id="{C6FAE422-E762-AB4A-C14F-2FE6629645FB}"/>
              </a:ext>
            </a:extLst>
          </p:cNvPr>
          <p:cNvPicPr>
            <a:picLocks noChangeAspect="1"/>
          </p:cNvPicPr>
          <p:nvPr/>
        </p:nvPicPr>
        <p:blipFill>
          <a:blip r:embed="rId18"/>
          <a:stretch>
            <a:fillRect/>
          </a:stretch>
        </p:blipFill>
        <p:spPr>
          <a:xfrm>
            <a:off x="41651610" y="12753414"/>
            <a:ext cx="1246705" cy="1267445"/>
          </a:xfrm>
          <a:prstGeom prst="rect">
            <a:avLst/>
          </a:prstGeom>
        </p:spPr>
      </p:pic>
      <p:pic>
        <p:nvPicPr>
          <p:cNvPr id="149" name="Picture 148" descr="A picture containing dark&#10;&#10;Description automatically generated">
            <a:extLst>
              <a:ext uri="{FF2B5EF4-FFF2-40B4-BE49-F238E27FC236}">
                <a16:creationId xmlns:a16="http://schemas.microsoft.com/office/drawing/2014/main" id="{6F8DB904-1AF0-2F5A-C8E2-88582189A7BF}"/>
              </a:ext>
            </a:extLst>
          </p:cNvPr>
          <p:cNvPicPr>
            <a:picLocks noChangeAspect="1"/>
          </p:cNvPicPr>
          <p:nvPr/>
        </p:nvPicPr>
        <p:blipFill>
          <a:blip r:embed="rId19"/>
          <a:stretch>
            <a:fillRect/>
          </a:stretch>
        </p:blipFill>
        <p:spPr>
          <a:xfrm>
            <a:off x="41981024" y="12559942"/>
            <a:ext cx="504426" cy="548289"/>
          </a:xfrm>
          <a:prstGeom prst="rect">
            <a:avLst/>
          </a:prstGeom>
        </p:spPr>
      </p:pic>
      <p:pic>
        <p:nvPicPr>
          <p:cNvPr id="5" name="Picture 4" descr="Chart, bubble chart&#10;&#10;Description automatically generated">
            <a:extLst>
              <a:ext uri="{FF2B5EF4-FFF2-40B4-BE49-F238E27FC236}">
                <a16:creationId xmlns:a16="http://schemas.microsoft.com/office/drawing/2014/main" id="{B378A6BB-5CC4-EF06-3E3D-1275A30A0260}"/>
              </a:ext>
            </a:extLst>
          </p:cNvPr>
          <p:cNvPicPr>
            <a:picLocks noChangeAspect="1"/>
          </p:cNvPicPr>
          <p:nvPr/>
        </p:nvPicPr>
        <p:blipFill>
          <a:blip r:embed="rId21"/>
          <a:stretch>
            <a:fillRect/>
          </a:stretch>
        </p:blipFill>
        <p:spPr>
          <a:xfrm>
            <a:off x="36275150" y="12133306"/>
            <a:ext cx="3822700" cy="3771900"/>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1975AF48-3B07-084A-4064-7EA3B3B4CA31}"/>
                  </a:ext>
                </a:extLst>
              </p:cNvPr>
              <p:cNvSpPr txBox="1"/>
              <p:nvPr/>
            </p:nvSpPr>
            <p:spPr>
              <a:xfrm>
                <a:off x="35782150" y="18396946"/>
                <a:ext cx="6430928" cy="5909310"/>
              </a:xfrm>
              <a:prstGeom prst="rect">
                <a:avLst/>
              </a:prstGeom>
              <a:noFill/>
            </p:spPr>
            <p:txBody>
              <a:bodyPr wrap="square" rtlCol="0">
                <a:spAutoFit/>
              </a:bodyPr>
              <a:lstStyle/>
              <a:p>
                <a:pPr>
                  <a:lnSpc>
                    <a:spcPct val="150000"/>
                  </a:lnSpc>
                </a:pPr>
                <a14:m>
                  <m:oMathPara xmlns:m="http://schemas.openxmlformats.org/officeDocument/2006/math">
                    <m:oMathParaPr>
                      <m:jc m:val="left"/>
                    </m:oMathParaPr>
                    <m:oMath xmlns:m="http://schemas.openxmlformats.org/officeDocument/2006/math">
                      <m:sSub>
                        <m:sSubPr>
                          <m:ctrlPr>
                            <a:rPr lang="en-US" sz="3600" b="0" smtClean="0">
                              <a:latin typeface="Cambria Math" panose="02040503050406030204" pitchFamily="18" charset="0"/>
                            </a:rPr>
                          </m:ctrlPr>
                        </m:sSubPr>
                        <m:e>
                          <m:r>
                            <m:rPr>
                              <m:sty m:val="p"/>
                            </m:rPr>
                            <a:rPr lang="en-US" sz="3600" b="0" i="0" smtClean="0">
                              <a:latin typeface="Cambria Math" panose="02040503050406030204" pitchFamily="18" charset="0"/>
                            </a:rPr>
                            <m:t>CH</m:t>
                          </m:r>
                        </m:e>
                        <m:sub>
                          <m:r>
                            <a:rPr lang="en-US" sz="3600" b="0" i="0" smtClean="0">
                              <a:latin typeface="Cambria Math" panose="02040503050406030204" pitchFamily="18" charset="0"/>
                            </a:rPr>
                            <m:t>4</m:t>
                          </m:r>
                        </m:sub>
                      </m:sSub>
                      <m:d>
                        <m:dPr>
                          <m:ctrlPr>
                            <a:rPr lang="en-US" sz="3600" b="0" smtClean="0">
                              <a:latin typeface="Cambria Math" panose="02040503050406030204" pitchFamily="18" charset="0"/>
                            </a:rPr>
                          </m:ctrlPr>
                        </m:dPr>
                        <m:e>
                          <m:r>
                            <m:rPr>
                              <m:sty m:val="p"/>
                            </m:rPr>
                            <a:rPr lang="en-US" sz="3600" b="0" i="0" smtClean="0">
                              <a:latin typeface="Cambria Math" panose="02040503050406030204" pitchFamily="18" charset="0"/>
                            </a:rPr>
                            <m:t>g</m:t>
                          </m:r>
                        </m:e>
                      </m:d>
                      <m:r>
                        <a:rPr lang="en-US" sz="3600" b="0" i="0" smtClean="0">
                          <a:latin typeface="Cambria Math" panose="02040503050406030204" pitchFamily="18" charset="0"/>
                        </a:rPr>
                        <m:t>+</m:t>
                      </m:r>
                      <m:d>
                        <m:dPr>
                          <m:begChr m:val="["/>
                          <m:endChr m:val="]"/>
                          <m:ctrlPr>
                            <a:rPr lang="en-US" sz="3600" b="0" smtClean="0">
                              <a:latin typeface="Cambria Math" panose="02040503050406030204" pitchFamily="18" charset="0"/>
                            </a:rPr>
                          </m:ctrlPr>
                        </m:dPr>
                        <m:e>
                          <m:r>
                            <a:rPr lang="en-US" sz="3600" b="0" i="0" smtClean="0">
                              <a:latin typeface="Cambria Math" panose="02040503050406030204" pitchFamily="18" charset="0"/>
                            </a:rPr>
                            <m:t>∗</m:t>
                          </m:r>
                        </m:e>
                      </m:d>
                      <m:r>
                        <a:rPr lang="en-US" sz="3600" b="0" i="0" smtClean="0">
                          <a:latin typeface="Cambria Math" panose="02040503050406030204" pitchFamily="18" charset="0"/>
                          <a:ea typeface="Cambria Math" panose="02040503050406030204" pitchFamily="18" charset="0"/>
                        </a:rPr>
                        <m:t>→[</m:t>
                      </m:r>
                      <m:sSub>
                        <m:sSubPr>
                          <m:ctrlPr>
                            <a:rPr lang="en-US" sz="3600" b="0" smtClean="0">
                              <a:latin typeface="Cambria Math" panose="02040503050406030204" pitchFamily="18" charset="0"/>
                              <a:ea typeface="Cambria Math" panose="02040503050406030204" pitchFamily="18" charset="0"/>
                            </a:rPr>
                          </m:ctrlPr>
                        </m:sSubPr>
                        <m:e>
                          <m:r>
                            <m:rPr>
                              <m:sty m:val="p"/>
                            </m:rPr>
                            <a:rPr lang="en-US" sz="3600" b="0" i="0" smtClean="0">
                              <a:latin typeface="Cambria Math" panose="02040503050406030204" pitchFamily="18" charset="0"/>
                              <a:ea typeface="Cambria Math" panose="02040503050406030204" pitchFamily="18" charset="0"/>
                            </a:rPr>
                            <m:t>CH</m:t>
                          </m:r>
                        </m:e>
                        <m:sub>
                          <m:r>
                            <a:rPr lang="en-US" sz="3600" b="0" i="0" smtClean="0">
                              <a:latin typeface="Cambria Math" panose="02040503050406030204" pitchFamily="18" charset="0"/>
                              <a:ea typeface="Cambria Math" panose="02040503050406030204" pitchFamily="18" charset="0"/>
                            </a:rPr>
                            <m:t>4</m:t>
                          </m:r>
                        </m:sub>
                      </m:sSub>
                      <m:r>
                        <a:rPr lang="en-US" sz="3600" b="0" i="0" smtClean="0">
                          <a:latin typeface="Cambria Math" panose="02040503050406030204" pitchFamily="18" charset="0"/>
                          <a:ea typeface="Cambria Math" panose="02040503050406030204" pitchFamily="18" charset="0"/>
                        </a:rPr>
                        <m:t>∗]</m:t>
                      </m:r>
                    </m:oMath>
                  </m:oMathPara>
                </a14:m>
                <a:endParaRPr lang="en-US" sz="3600" dirty="0"/>
              </a:p>
              <a:p>
                <a:pPr>
                  <a:lnSpc>
                    <a:spcPct val="150000"/>
                  </a:lnSpc>
                </a:pPr>
                <a14:m>
                  <m:oMathPara xmlns:m="http://schemas.openxmlformats.org/officeDocument/2006/math">
                    <m:oMathParaPr>
                      <m:jc m:val="left"/>
                    </m:oMathParaPr>
                    <m:oMath xmlns:m="http://schemas.openxmlformats.org/officeDocument/2006/math">
                      <m:r>
                        <a:rPr lang="en-US" sz="3600" i="0">
                          <a:latin typeface="Cambria Math" panose="02040503050406030204" pitchFamily="18" charset="0"/>
                          <a:ea typeface="Cambria Math" panose="02040503050406030204" pitchFamily="18" charset="0"/>
                        </a:rPr>
                        <m:t>[</m:t>
                      </m:r>
                      <m:sSub>
                        <m:sSubPr>
                          <m:ctrlPr>
                            <a:rPr lang="en-US" sz="3600">
                              <a:latin typeface="Cambria Math" panose="02040503050406030204" pitchFamily="18" charset="0"/>
                              <a:ea typeface="Cambria Math" panose="02040503050406030204" pitchFamily="18" charset="0"/>
                            </a:rPr>
                          </m:ctrlPr>
                        </m:sSubPr>
                        <m:e>
                          <m:r>
                            <m:rPr>
                              <m:sty m:val="p"/>
                            </m:rPr>
                            <a:rPr lang="en-US" sz="3600" i="0">
                              <a:latin typeface="Cambria Math" panose="02040503050406030204" pitchFamily="18" charset="0"/>
                              <a:ea typeface="Cambria Math" panose="02040503050406030204" pitchFamily="18" charset="0"/>
                            </a:rPr>
                            <m:t>CH</m:t>
                          </m:r>
                        </m:e>
                        <m:sub>
                          <m:r>
                            <a:rPr lang="en-US" sz="3600" i="0">
                              <a:latin typeface="Cambria Math" panose="02040503050406030204" pitchFamily="18" charset="0"/>
                              <a:ea typeface="Cambria Math" panose="02040503050406030204" pitchFamily="18" charset="0"/>
                            </a:rPr>
                            <m:t>4</m:t>
                          </m:r>
                        </m:sub>
                      </m:sSub>
                      <m:r>
                        <a:rPr lang="en-US" sz="3600" i="0">
                          <a:latin typeface="Cambria Math" panose="02040503050406030204" pitchFamily="18" charset="0"/>
                          <a:ea typeface="Cambria Math" panose="02040503050406030204" pitchFamily="18" charset="0"/>
                        </a:rPr>
                        <m:t>∗]→</m:t>
                      </m:r>
                      <m:sSub>
                        <m:sSubPr>
                          <m:ctrlPr>
                            <a:rPr lang="en-US" sz="3600">
                              <a:latin typeface="Cambria Math" panose="02040503050406030204" pitchFamily="18" charset="0"/>
                            </a:rPr>
                          </m:ctrlPr>
                        </m:sSubPr>
                        <m:e>
                          <m:r>
                            <m:rPr>
                              <m:sty m:val="p"/>
                            </m:rPr>
                            <a:rPr lang="en-US" sz="3600" i="0">
                              <a:latin typeface="Cambria Math" panose="02040503050406030204" pitchFamily="18" charset="0"/>
                            </a:rPr>
                            <m:t>CH</m:t>
                          </m:r>
                        </m:e>
                        <m:sub>
                          <m:r>
                            <a:rPr lang="en-US" sz="3600" i="0">
                              <a:latin typeface="Cambria Math" panose="02040503050406030204" pitchFamily="18" charset="0"/>
                            </a:rPr>
                            <m:t>4</m:t>
                          </m:r>
                        </m:sub>
                      </m:sSub>
                      <m:d>
                        <m:dPr>
                          <m:ctrlPr>
                            <a:rPr lang="en-US" sz="3600">
                              <a:latin typeface="Cambria Math" panose="02040503050406030204" pitchFamily="18" charset="0"/>
                            </a:rPr>
                          </m:ctrlPr>
                        </m:dPr>
                        <m:e>
                          <m:r>
                            <m:rPr>
                              <m:sty m:val="p"/>
                            </m:rPr>
                            <a:rPr lang="en-US" sz="3600" i="0">
                              <a:latin typeface="Cambria Math" panose="02040503050406030204" pitchFamily="18" charset="0"/>
                            </a:rPr>
                            <m:t>g</m:t>
                          </m:r>
                        </m:e>
                      </m:d>
                      <m:r>
                        <a:rPr lang="en-US" sz="3600" i="0">
                          <a:latin typeface="Cambria Math" panose="02040503050406030204" pitchFamily="18" charset="0"/>
                        </a:rPr>
                        <m:t>+</m:t>
                      </m:r>
                      <m:d>
                        <m:dPr>
                          <m:begChr m:val="["/>
                          <m:endChr m:val="]"/>
                          <m:ctrlPr>
                            <a:rPr lang="en-US" sz="3600">
                              <a:latin typeface="Cambria Math" panose="02040503050406030204" pitchFamily="18" charset="0"/>
                            </a:rPr>
                          </m:ctrlPr>
                        </m:dPr>
                        <m:e>
                          <m:r>
                            <a:rPr lang="en-US" sz="3600" i="0">
                              <a:latin typeface="Cambria Math" panose="02040503050406030204" pitchFamily="18" charset="0"/>
                            </a:rPr>
                            <m:t>∗</m:t>
                          </m:r>
                        </m:e>
                      </m:d>
                    </m:oMath>
                  </m:oMathPara>
                </a14:m>
                <a:endParaRPr lang="en-US" sz="3600" dirty="0"/>
              </a:p>
              <a:p>
                <a:pPr>
                  <a:lnSpc>
                    <a:spcPct val="150000"/>
                  </a:lnSpc>
                </a:pPr>
                <a14:m>
                  <m:oMathPara xmlns:m="http://schemas.openxmlformats.org/officeDocument/2006/math">
                    <m:oMathParaPr>
                      <m:jc m:val="left"/>
                    </m:oMathParaPr>
                    <m:oMath xmlns:m="http://schemas.openxmlformats.org/officeDocument/2006/math">
                      <m:d>
                        <m:dPr>
                          <m:begChr m:val="["/>
                          <m:endChr m:val="]"/>
                          <m:ctrlPr>
                            <a:rPr lang="en-US" sz="3600">
                              <a:latin typeface="Cambria Math" panose="02040503050406030204" pitchFamily="18" charset="0"/>
                              <a:ea typeface="Cambria Math" panose="02040503050406030204" pitchFamily="18" charset="0"/>
                            </a:rPr>
                          </m:ctrlPr>
                        </m:dPr>
                        <m:e>
                          <m:sSub>
                            <m:sSubPr>
                              <m:ctrlPr>
                                <a:rPr lang="en-US" sz="3600">
                                  <a:latin typeface="Cambria Math" panose="02040503050406030204" pitchFamily="18" charset="0"/>
                                  <a:ea typeface="Cambria Math" panose="02040503050406030204" pitchFamily="18" charset="0"/>
                                </a:rPr>
                              </m:ctrlPr>
                            </m:sSubPr>
                            <m:e>
                              <m:r>
                                <m:rPr>
                                  <m:sty m:val="p"/>
                                </m:rPr>
                                <a:rPr lang="en-US" sz="3600" i="0">
                                  <a:latin typeface="Cambria Math" panose="02040503050406030204" pitchFamily="18" charset="0"/>
                                  <a:ea typeface="Cambria Math" panose="02040503050406030204" pitchFamily="18" charset="0"/>
                                </a:rPr>
                                <m:t>CH</m:t>
                              </m:r>
                            </m:e>
                            <m:sub>
                              <m:r>
                                <a:rPr lang="en-US" sz="3600" i="0">
                                  <a:latin typeface="Cambria Math" panose="02040503050406030204" pitchFamily="18" charset="0"/>
                                  <a:ea typeface="Cambria Math" panose="02040503050406030204" pitchFamily="18" charset="0"/>
                                </a:rPr>
                                <m:t>4</m:t>
                              </m:r>
                            </m:sub>
                          </m:sSub>
                          <m:r>
                            <a:rPr lang="en-US" sz="3600" i="0">
                              <a:latin typeface="Cambria Math" panose="02040503050406030204" pitchFamily="18" charset="0"/>
                              <a:ea typeface="Cambria Math" panose="02040503050406030204" pitchFamily="18" charset="0"/>
                            </a:rPr>
                            <m:t>∗</m:t>
                          </m:r>
                        </m:e>
                      </m:d>
                      <m:r>
                        <a:rPr lang="en-US" sz="3600" i="0">
                          <a:latin typeface="Cambria Math" panose="02040503050406030204" pitchFamily="18" charset="0"/>
                        </a:rPr>
                        <m:t>+</m:t>
                      </m:r>
                      <m:d>
                        <m:dPr>
                          <m:begChr m:val="["/>
                          <m:endChr m:val="]"/>
                          <m:ctrlPr>
                            <a:rPr lang="en-US" sz="3600">
                              <a:latin typeface="Cambria Math" panose="02040503050406030204" pitchFamily="18" charset="0"/>
                            </a:rPr>
                          </m:ctrlPr>
                        </m:dPr>
                        <m:e>
                          <m:r>
                            <a:rPr lang="en-US" sz="3600" i="0">
                              <a:latin typeface="Cambria Math" panose="02040503050406030204" pitchFamily="18" charset="0"/>
                            </a:rPr>
                            <m:t>∗</m:t>
                          </m:r>
                        </m:e>
                      </m:d>
                      <m:r>
                        <a:rPr lang="en-US" sz="3600" i="0">
                          <a:latin typeface="Cambria Math" panose="02040503050406030204" pitchFamily="18" charset="0"/>
                          <a:ea typeface="Cambria Math" panose="02040503050406030204" pitchFamily="18" charset="0"/>
                        </a:rPr>
                        <m:t>→</m:t>
                      </m:r>
                      <m:d>
                        <m:dPr>
                          <m:begChr m:val="["/>
                          <m:endChr m:val="]"/>
                          <m:ctrlPr>
                            <a:rPr lang="en-US" sz="3600">
                              <a:latin typeface="Cambria Math" panose="02040503050406030204" pitchFamily="18" charset="0"/>
                              <a:ea typeface="Cambria Math" panose="02040503050406030204" pitchFamily="18" charset="0"/>
                            </a:rPr>
                          </m:ctrlPr>
                        </m:dPr>
                        <m:e>
                          <m:sSub>
                            <m:sSubPr>
                              <m:ctrlPr>
                                <a:rPr lang="en-US" sz="3600">
                                  <a:latin typeface="Cambria Math" panose="02040503050406030204" pitchFamily="18" charset="0"/>
                                  <a:ea typeface="Cambria Math" panose="02040503050406030204" pitchFamily="18" charset="0"/>
                                </a:rPr>
                              </m:ctrlPr>
                            </m:sSubPr>
                            <m:e>
                              <m:r>
                                <m:rPr>
                                  <m:sty m:val="p"/>
                                </m:rPr>
                                <a:rPr lang="en-US" sz="3600" i="0">
                                  <a:latin typeface="Cambria Math" panose="02040503050406030204" pitchFamily="18" charset="0"/>
                                  <a:ea typeface="Cambria Math" panose="02040503050406030204" pitchFamily="18" charset="0"/>
                                </a:rPr>
                                <m:t>CH</m:t>
                              </m:r>
                            </m:e>
                            <m:sub>
                              <m:r>
                                <a:rPr lang="en-US" sz="3600" b="0" i="0" smtClean="0">
                                  <a:latin typeface="Cambria Math" panose="02040503050406030204" pitchFamily="18" charset="0"/>
                                  <a:ea typeface="Cambria Math" panose="02040503050406030204" pitchFamily="18" charset="0"/>
                                </a:rPr>
                                <m:t>3</m:t>
                              </m:r>
                            </m:sub>
                          </m:sSub>
                          <m:r>
                            <a:rPr lang="en-US" sz="3600" i="0">
                              <a:latin typeface="Cambria Math" panose="02040503050406030204" pitchFamily="18" charset="0"/>
                              <a:ea typeface="Cambria Math" panose="02040503050406030204" pitchFamily="18" charset="0"/>
                            </a:rPr>
                            <m:t>∗</m:t>
                          </m:r>
                        </m:e>
                      </m:d>
                      <m:r>
                        <a:rPr lang="en-US" sz="3600" b="0" i="0" smtClean="0">
                          <a:latin typeface="Cambria Math" panose="02040503050406030204" pitchFamily="18" charset="0"/>
                          <a:ea typeface="Cambria Math" panose="02040503050406030204" pitchFamily="18" charset="0"/>
                        </a:rPr>
                        <m:t>+[</m:t>
                      </m:r>
                      <m:r>
                        <m:rPr>
                          <m:sty m:val="p"/>
                        </m:rPr>
                        <a:rPr lang="en-US" sz="3600" b="0" i="0" smtClean="0">
                          <a:latin typeface="Cambria Math" panose="02040503050406030204" pitchFamily="18" charset="0"/>
                          <a:ea typeface="Cambria Math" panose="02040503050406030204" pitchFamily="18" charset="0"/>
                        </a:rPr>
                        <m:t>H</m:t>
                      </m:r>
                      <m:r>
                        <a:rPr lang="en-US" sz="3600" b="0" i="0" smtClean="0">
                          <a:latin typeface="Cambria Math" panose="02040503050406030204" pitchFamily="18" charset="0"/>
                          <a:ea typeface="Cambria Math" panose="02040503050406030204" pitchFamily="18" charset="0"/>
                        </a:rPr>
                        <m:t>∗]</m:t>
                      </m:r>
                    </m:oMath>
                  </m:oMathPara>
                </a14:m>
                <a:endParaRPr lang="en-US" sz="3600" dirty="0"/>
              </a:p>
              <a:p>
                <a:pPr>
                  <a:lnSpc>
                    <a:spcPct val="150000"/>
                  </a:lnSpc>
                </a:pPr>
                <a14:m>
                  <m:oMathPara xmlns:m="http://schemas.openxmlformats.org/officeDocument/2006/math">
                    <m:oMathParaPr>
                      <m:jc m:val="left"/>
                    </m:oMathParaPr>
                    <m:oMath xmlns:m="http://schemas.openxmlformats.org/officeDocument/2006/math">
                      <m:d>
                        <m:dPr>
                          <m:begChr m:val="["/>
                          <m:endChr m:val="]"/>
                          <m:ctrlPr>
                            <a:rPr lang="en-US" sz="3600">
                              <a:latin typeface="Cambria Math" panose="02040503050406030204" pitchFamily="18" charset="0"/>
                              <a:ea typeface="Cambria Math" panose="02040503050406030204" pitchFamily="18" charset="0"/>
                            </a:rPr>
                          </m:ctrlPr>
                        </m:dPr>
                        <m:e>
                          <m:sSub>
                            <m:sSubPr>
                              <m:ctrlPr>
                                <a:rPr lang="en-US" sz="3600">
                                  <a:latin typeface="Cambria Math" panose="02040503050406030204" pitchFamily="18" charset="0"/>
                                  <a:ea typeface="Cambria Math" panose="02040503050406030204" pitchFamily="18" charset="0"/>
                                </a:rPr>
                              </m:ctrlPr>
                            </m:sSubPr>
                            <m:e>
                              <m:r>
                                <m:rPr>
                                  <m:sty m:val="p"/>
                                </m:rPr>
                                <a:rPr lang="en-US" sz="3600" i="0">
                                  <a:latin typeface="Cambria Math" panose="02040503050406030204" pitchFamily="18" charset="0"/>
                                  <a:ea typeface="Cambria Math" panose="02040503050406030204" pitchFamily="18" charset="0"/>
                                </a:rPr>
                                <m:t>CH</m:t>
                              </m:r>
                            </m:e>
                            <m:sub>
                              <m:r>
                                <a:rPr lang="en-US" sz="3600" i="0">
                                  <a:latin typeface="Cambria Math" panose="02040503050406030204" pitchFamily="18" charset="0"/>
                                  <a:ea typeface="Cambria Math" panose="02040503050406030204" pitchFamily="18" charset="0"/>
                                </a:rPr>
                                <m:t>3</m:t>
                              </m:r>
                            </m:sub>
                          </m:sSub>
                          <m:r>
                            <a:rPr lang="en-US" sz="3600" i="0">
                              <a:latin typeface="Cambria Math" panose="02040503050406030204" pitchFamily="18" charset="0"/>
                              <a:ea typeface="Cambria Math" panose="02040503050406030204" pitchFamily="18" charset="0"/>
                            </a:rPr>
                            <m:t>∗</m:t>
                          </m:r>
                        </m:e>
                      </m:d>
                      <m:r>
                        <a:rPr lang="en-US" sz="3600" i="0">
                          <a:latin typeface="Cambria Math" panose="02040503050406030204" pitchFamily="18" charset="0"/>
                          <a:ea typeface="Cambria Math" panose="02040503050406030204" pitchFamily="18" charset="0"/>
                        </a:rPr>
                        <m:t>+</m:t>
                      </m:r>
                      <m:d>
                        <m:dPr>
                          <m:begChr m:val="["/>
                          <m:endChr m:val="]"/>
                          <m:ctrlPr>
                            <a:rPr lang="en-US" sz="3600">
                              <a:latin typeface="Cambria Math" panose="02040503050406030204" pitchFamily="18" charset="0"/>
                              <a:ea typeface="Cambria Math" panose="02040503050406030204" pitchFamily="18" charset="0"/>
                            </a:rPr>
                          </m:ctrlPr>
                        </m:dPr>
                        <m:e>
                          <m:r>
                            <a:rPr lang="en-US" sz="3600" i="0">
                              <a:latin typeface="Cambria Math" panose="02040503050406030204" pitchFamily="18" charset="0"/>
                              <a:ea typeface="Cambria Math" panose="02040503050406030204" pitchFamily="18" charset="0"/>
                            </a:rPr>
                            <m:t>∗</m:t>
                          </m:r>
                        </m:e>
                      </m:d>
                      <m:r>
                        <a:rPr lang="en-US" sz="3600" i="0">
                          <a:latin typeface="Cambria Math" panose="02040503050406030204" pitchFamily="18" charset="0"/>
                          <a:ea typeface="Cambria Math" panose="02040503050406030204" pitchFamily="18" charset="0"/>
                        </a:rPr>
                        <m:t>→</m:t>
                      </m:r>
                      <m:d>
                        <m:dPr>
                          <m:begChr m:val="["/>
                          <m:endChr m:val="]"/>
                          <m:ctrlPr>
                            <a:rPr lang="en-US" sz="3600">
                              <a:latin typeface="Cambria Math" panose="02040503050406030204" pitchFamily="18" charset="0"/>
                              <a:ea typeface="Cambria Math" panose="02040503050406030204" pitchFamily="18" charset="0"/>
                            </a:rPr>
                          </m:ctrlPr>
                        </m:dPr>
                        <m:e>
                          <m:sSub>
                            <m:sSubPr>
                              <m:ctrlPr>
                                <a:rPr lang="en-US" sz="3600">
                                  <a:latin typeface="Cambria Math" panose="02040503050406030204" pitchFamily="18" charset="0"/>
                                  <a:ea typeface="Cambria Math" panose="02040503050406030204" pitchFamily="18" charset="0"/>
                                </a:rPr>
                              </m:ctrlPr>
                            </m:sSubPr>
                            <m:e>
                              <m:r>
                                <m:rPr>
                                  <m:sty m:val="p"/>
                                </m:rPr>
                                <a:rPr lang="en-US" sz="3600" i="0">
                                  <a:latin typeface="Cambria Math" panose="02040503050406030204" pitchFamily="18" charset="0"/>
                                  <a:ea typeface="Cambria Math" panose="02040503050406030204" pitchFamily="18" charset="0"/>
                                </a:rPr>
                                <m:t>CH</m:t>
                              </m:r>
                            </m:e>
                            <m:sub>
                              <m:r>
                                <a:rPr lang="en-US" sz="3600" b="0" i="0" smtClean="0">
                                  <a:latin typeface="Cambria Math" panose="02040503050406030204" pitchFamily="18" charset="0"/>
                                  <a:ea typeface="Cambria Math" panose="02040503050406030204" pitchFamily="18" charset="0"/>
                                </a:rPr>
                                <m:t>2</m:t>
                              </m:r>
                            </m:sub>
                          </m:sSub>
                          <m:r>
                            <a:rPr lang="en-US" sz="3600" i="0">
                              <a:latin typeface="Cambria Math" panose="02040503050406030204" pitchFamily="18" charset="0"/>
                              <a:ea typeface="Cambria Math" panose="02040503050406030204" pitchFamily="18" charset="0"/>
                            </a:rPr>
                            <m:t>∗</m:t>
                          </m:r>
                        </m:e>
                      </m:d>
                      <m:r>
                        <a:rPr lang="en-US" sz="3600" b="0" i="0" smtClean="0">
                          <a:latin typeface="Cambria Math" panose="02040503050406030204" pitchFamily="18" charset="0"/>
                          <a:ea typeface="Cambria Math" panose="02040503050406030204" pitchFamily="18" charset="0"/>
                        </a:rPr>
                        <m:t>+[</m:t>
                      </m:r>
                      <m:r>
                        <m:rPr>
                          <m:sty m:val="p"/>
                        </m:rPr>
                        <a:rPr lang="en-US" sz="3600" b="0" i="0" smtClean="0">
                          <a:latin typeface="Cambria Math" panose="02040503050406030204" pitchFamily="18" charset="0"/>
                          <a:ea typeface="Cambria Math" panose="02040503050406030204" pitchFamily="18" charset="0"/>
                        </a:rPr>
                        <m:t>H</m:t>
                      </m:r>
                      <m:r>
                        <a:rPr lang="en-US" sz="3600" b="0" i="0" smtClean="0">
                          <a:latin typeface="Cambria Math" panose="02040503050406030204" pitchFamily="18" charset="0"/>
                          <a:ea typeface="Cambria Math" panose="02040503050406030204" pitchFamily="18" charset="0"/>
                        </a:rPr>
                        <m:t>∗]</m:t>
                      </m:r>
                    </m:oMath>
                  </m:oMathPara>
                </a14:m>
                <a:endParaRPr lang="en-US" sz="3600" dirty="0"/>
              </a:p>
              <a:p>
                <a:pPr>
                  <a:lnSpc>
                    <a:spcPct val="150000"/>
                  </a:lnSpc>
                </a:pPr>
                <a14:m>
                  <m:oMathPara xmlns:m="http://schemas.openxmlformats.org/officeDocument/2006/math">
                    <m:oMathParaPr>
                      <m:jc m:val="left"/>
                    </m:oMathParaPr>
                    <m:oMath xmlns:m="http://schemas.openxmlformats.org/officeDocument/2006/math">
                      <m:d>
                        <m:dPr>
                          <m:begChr m:val="["/>
                          <m:endChr m:val="]"/>
                          <m:ctrlPr>
                            <a:rPr lang="en-US" sz="3600" b="0" smtClean="0">
                              <a:latin typeface="Cambria Math" panose="02040503050406030204" pitchFamily="18" charset="0"/>
                            </a:rPr>
                          </m:ctrlPr>
                        </m:dPr>
                        <m:e>
                          <m:sSub>
                            <m:sSubPr>
                              <m:ctrlPr>
                                <a:rPr lang="en-US" sz="3600" b="0" smtClean="0">
                                  <a:latin typeface="Cambria Math" panose="02040503050406030204" pitchFamily="18" charset="0"/>
                                </a:rPr>
                              </m:ctrlPr>
                            </m:sSubPr>
                            <m:e>
                              <m:r>
                                <m:rPr>
                                  <m:sty m:val="p"/>
                                </m:rPr>
                                <a:rPr lang="en-US" sz="3600" b="0" i="0" smtClean="0">
                                  <a:latin typeface="Cambria Math" panose="02040503050406030204" pitchFamily="18" charset="0"/>
                                </a:rPr>
                                <m:t>CH</m:t>
                              </m:r>
                            </m:e>
                            <m:sub>
                              <m:r>
                                <a:rPr lang="en-US" sz="3600" b="0" i="0" smtClean="0">
                                  <a:latin typeface="Cambria Math" panose="02040503050406030204" pitchFamily="18" charset="0"/>
                                </a:rPr>
                                <m:t>2</m:t>
                              </m:r>
                            </m:sub>
                          </m:sSub>
                          <m:r>
                            <a:rPr lang="en-US" sz="3600" b="0" i="0" smtClean="0">
                              <a:latin typeface="Cambria Math" panose="02040503050406030204" pitchFamily="18" charset="0"/>
                            </a:rPr>
                            <m:t>∗</m:t>
                          </m:r>
                        </m:e>
                      </m:d>
                      <m:r>
                        <a:rPr lang="en-US" sz="3600" b="0" i="0" smtClean="0">
                          <a:latin typeface="Cambria Math" panose="02040503050406030204" pitchFamily="18" charset="0"/>
                          <a:ea typeface="Cambria Math" panose="02040503050406030204" pitchFamily="18" charset="0"/>
                        </a:rPr>
                        <m:t>+[∗]</m:t>
                      </m:r>
                      <m:r>
                        <a:rPr lang="en-US" sz="3600" i="0">
                          <a:latin typeface="Cambria Math" panose="02040503050406030204" pitchFamily="18" charset="0"/>
                          <a:ea typeface="Cambria Math" panose="02040503050406030204" pitchFamily="18" charset="0"/>
                        </a:rPr>
                        <m:t>→</m:t>
                      </m:r>
                      <m:d>
                        <m:dPr>
                          <m:begChr m:val="["/>
                          <m:endChr m:val="]"/>
                          <m:ctrlPr>
                            <a:rPr lang="en-US" sz="3600">
                              <a:latin typeface="Cambria Math" panose="02040503050406030204" pitchFamily="18" charset="0"/>
                              <a:ea typeface="Cambria Math" panose="02040503050406030204" pitchFamily="18" charset="0"/>
                            </a:rPr>
                          </m:ctrlPr>
                        </m:dPr>
                        <m:e>
                          <m:r>
                            <m:rPr>
                              <m:sty m:val="p"/>
                            </m:rPr>
                            <a:rPr lang="en-US" sz="3600" b="0" i="0" smtClean="0">
                              <a:latin typeface="Cambria Math" panose="02040503050406030204" pitchFamily="18" charset="0"/>
                              <a:ea typeface="Cambria Math" panose="02040503050406030204" pitchFamily="18" charset="0"/>
                            </a:rPr>
                            <m:t>CH</m:t>
                          </m:r>
                          <m:r>
                            <a:rPr lang="en-US" sz="3600" i="0">
                              <a:latin typeface="Cambria Math" panose="02040503050406030204" pitchFamily="18" charset="0"/>
                              <a:ea typeface="Cambria Math" panose="02040503050406030204" pitchFamily="18" charset="0"/>
                            </a:rPr>
                            <m:t>∗</m:t>
                          </m:r>
                        </m:e>
                      </m:d>
                      <m:r>
                        <a:rPr lang="en-US" sz="3600" i="0">
                          <a:latin typeface="Cambria Math" panose="02040503050406030204" pitchFamily="18" charset="0"/>
                          <a:ea typeface="Cambria Math" panose="02040503050406030204" pitchFamily="18" charset="0"/>
                        </a:rPr>
                        <m:t>+[</m:t>
                      </m:r>
                      <m:r>
                        <m:rPr>
                          <m:sty m:val="p"/>
                        </m:rPr>
                        <a:rPr lang="en-US" sz="3600" i="0">
                          <a:latin typeface="Cambria Math" panose="02040503050406030204" pitchFamily="18" charset="0"/>
                          <a:ea typeface="Cambria Math" panose="02040503050406030204" pitchFamily="18" charset="0"/>
                        </a:rPr>
                        <m:t>H</m:t>
                      </m:r>
                      <m:r>
                        <a:rPr lang="en-US" sz="3600" i="0">
                          <a:latin typeface="Cambria Math" panose="02040503050406030204" pitchFamily="18" charset="0"/>
                          <a:ea typeface="Cambria Math" panose="02040503050406030204" pitchFamily="18" charset="0"/>
                        </a:rPr>
                        <m:t>∗]</m:t>
                      </m:r>
                    </m:oMath>
                  </m:oMathPara>
                </a14:m>
                <a:endParaRPr lang="en-US" sz="3600" dirty="0"/>
              </a:p>
              <a:p>
                <a:pPr>
                  <a:lnSpc>
                    <a:spcPct val="150000"/>
                  </a:lnSpc>
                </a:pPr>
                <a14:m>
                  <m:oMathPara xmlns:m="http://schemas.openxmlformats.org/officeDocument/2006/math">
                    <m:oMathParaPr>
                      <m:jc m:val="left"/>
                    </m:oMathParaPr>
                    <m:oMath xmlns:m="http://schemas.openxmlformats.org/officeDocument/2006/math">
                      <m:r>
                        <a:rPr lang="en-US" sz="3600" b="0" i="0" smtClean="0">
                          <a:latin typeface="Cambria Math" panose="02040503050406030204" pitchFamily="18" charset="0"/>
                        </a:rPr>
                        <m:t>2</m:t>
                      </m:r>
                      <m:d>
                        <m:dPr>
                          <m:begChr m:val="["/>
                          <m:endChr m:val="]"/>
                          <m:ctrlPr>
                            <a:rPr lang="en-US" sz="3600" b="0" i="0" smtClean="0">
                              <a:latin typeface="Cambria Math" panose="02040503050406030204" pitchFamily="18" charset="0"/>
                            </a:rPr>
                          </m:ctrlPr>
                        </m:dPr>
                        <m:e>
                          <m:r>
                            <m:rPr>
                              <m:sty m:val="p"/>
                            </m:rPr>
                            <a:rPr lang="en-US" sz="3600" b="0" i="0" smtClean="0">
                              <a:latin typeface="Cambria Math" panose="02040503050406030204" pitchFamily="18" charset="0"/>
                            </a:rPr>
                            <m:t>O</m:t>
                          </m:r>
                          <m:r>
                            <a:rPr lang="en-US" sz="3600" b="0" i="0" smtClean="0">
                              <a:latin typeface="Cambria Math" panose="02040503050406030204" pitchFamily="18" charset="0"/>
                            </a:rPr>
                            <m:t>∗</m:t>
                          </m:r>
                        </m:e>
                      </m:d>
                      <m:r>
                        <a:rPr lang="en-US" sz="3600" b="0" i="1" smtClean="0">
                          <a:latin typeface="Cambria Math" panose="02040503050406030204" pitchFamily="18" charset="0"/>
                          <a:ea typeface="Cambria Math" panose="02040503050406030204" pitchFamily="18" charset="0"/>
                        </a:rPr>
                        <m:t>→</m:t>
                      </m:r>
                      <m:sSub>
                        <m:sSubPr>
                          <m:ctrlPr>
                            <a:rPr lang="en-US" sz="3600" b="0" i="1" smtClean="0">
                              <a:latin typeface="Cambria Math" panose="02040503050406030204" pitchFamily="18" charset="0"/>
                              <a:ea typeface="Cambria Math" panose="02040503050406030204" pitchFamily="18" charset="0"/>
                            </a:rPr>
                          </m:ctrlPr>
                        </m:sSubPr>
                        <m:e>
                          <m:r>
                            <a:rPr lang="en-US" sz="3600" b="0" i="1" smtClean="0">
                              <a:latin typeface="Cambria Math" panose="02040503050406030204" pitchFamily="18" charset="0"/>
                              <a:ea typeface="Cambria Math" panose="02040503050406030204" pitchFamily="18" charset="0"/>
                            </a:rPr>
                            <m:t>𝑂</m:t>
                          </m:r>
                        </m:e>
                        <m:sub>
                          <m:r>
                            <a:rPr lang="en-US" sz="3600" b="0" i="1" smtClean="0">
                              <a:latin typeface="Cambria Math" panose="02040503050406030204" pitchFamily="18" charset="0"/>
                              <a:ea typeface="Cambria Math" panose="02040503050406030204" pitchFamily="18" charset="0"/>
                            </a:rPr>
                            <m:t>2</m:t>
                          </m:r>
                        </m:sub>
                      </m:sSub>
                      <m:d>
                        <m:dPr>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𝑔</m:t>
                          </m:r>
                        </m:e>
                      </m:d>
                      <m:r>
                        <a:rPr lang="en-US" sz="3600" b="0" i="1" smtClean="0">
                          <a:latin typeface="Cambria Math" panose="02040503050406030204" pitchFamily="18" charset="0"/>
                          <a:ea typeface="Cambria Math" panose="02040503050406030204" pitchFamily="18" charset="0"/>
                        </a:rPr>
                        <m:t>+2</m:t>
                      </m:r>
                      <m:d>
                        <m:dPr>
                          <m:begChr m:val="["/>
                          <m:endChr m:val="]"/>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m:t>
                          </m:r>
                        </m:e>
                      </m:d>
                    </m:oMath>
                  </m:oMathPara>
                </a14:m>
                <a:endParaRPr lang="en-US" sz="3600" b="0" dirty="0">
                  <a:ea typeface="Cambria Math" panose="02040503050406030204" pitchFamily="18" charset="0"/>
                </a:endParaRPr>
              </a:p>
              <a:p>
                <a:pPr>
                  <a:lnSpc>
                    <a:spcPct val="150000"/>
                  </a:lnSpc>
                </a:pPr>
                <a14:m>
                  <m:oMathPara xmlns:m="http://schemas.openxmlformats.org/officeDocument/2006/math">
                    <m:oMathParaPr>
                      <m:jc m:val="left"/>
                    </m:oMathParaPr>
                    <m:oMath xmlns:m="http://schemas.openxmlformats.org/officeDocument/2006/math">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𝐶</m:t>
                          </m:r>
                          <m:r>
                            <a:rPr lang="en-US" sz="3600" b="0" i="1" smtClean="0">
                              <a:latin typeface="Cambria Math" panose="02040503050406030204" pitchFamily="18" charset="0"/>
                            </a:rPr>
                            <m:t>∗</m:t>
                          </m:r>
                        </m:e>
                      </m:d>
                      <m:r>
                        <a:rPr lang="en-US" sz="3600" b="0" i="1" smtClean="0">
                          <a:latin typeface="Cambria Math" panose="02040503050406030204" pitchFamily="18" charset="0"/>
                        </a:rPr>
                        <m:t>+</m:t>
                      </m:r>
                      <m:d>
                        <m:dPr>
                          <m:begChr m:val="["/>
                          <m:endChr m:val="]"/>
                          <m:ctrlPr>
                            <a:rPr lang="en-US" sz="3600" b="0" i="1" smtClean="0">
                              <a:latin typeface="Cambria Math" panose="02040503050406030204" pitchFamily="18" charset="0"/>
                            </a:rPr>
                          </m:ctrlPr>
                        </m:dPr>
                        <m:e>
                          <m:r>
                            <a:rPr lang="en-US" sz="3600" b="0" i="1" smtClean="0">
                              <a:latin typeface="Cambria Math" panose="02040503050406030204" pitchFamily="18" charset="0"/>
                            </a:rPr>
                            <m:t>𝑂</m:t>
                          </m:r>
                          <m:r>
                            <a:rPr lang="en-US" sz="3600" b="0" i="1" smtClean="0">
                              <a:latin typeface="Cambria Math" panose="02040503050406030204" pitchFamily="18" charset="0"/>
                            </a:rPr>
                            <m:t>∗</m:t>
                          </m:r>
                        </m:e>
                      </m:d>
                      <m:r>
                        <a:rPr lang="en-US" sz="3600" b="0" i="1" smtClean="0">
                          <a:latin typeface="Cambria Math" panose="02040503050406030204" pitchFamily="18" charset="0"/>
                          <a:ea typeface="Cambria Math" panose="02040503050406030204" pitchFamily="18" charset="0"/>
                        </a:rPr>
                        <m:t>→</m:t>
                      </m:r>
                      <m:d>
                        <m:dPr>
                          <m:begChr m:val="["/>
                          <m:endChr m:val="]"/>
                          <m:ctrlPr>
                            <a:rPr lang="en-US" sz="3600" b="0" i="1" smtClean="0">
                              <a:latin typeface="Cambria Math" panose="02040503050406030204" pitchFamily="18" charset="0"/>
                              <a:ea typeface="Cambria Math" panose="02040503050406030204" pitchFamily="18" charset="0"/>
                            </a:rPr>
                          </m:ctrlPr>
                        </m:dPr>
                        <m:e>
                          <m:r>
                            <a:rPr lang="en-US" sz="3600" b="0" i="1" smtClean="0">
                              <a:latin typeface="Cambria Math" panose="02040503050406030204" pitchFamily="18" charset="0"/>
                              <a:ea typeface="Cambria Math" panose="02040503050406030204" pitchFamily="18" charset="0"/>
                            </a:rPr>
                            <m:t>𝐶𝑂</m:t>
                          </m:r>
                          <m:r>
                            <a:rPr lang="en-US" sz="3600" b="0" i="1" smtClean="0">
                              <a:latin typeface="Cambria Math" panose="02040503050406030204" pitchFamily="18" charset="0"/>
                              <a:ea typeface="Cambria Math" panose="02040503050406030204" pitchFamily="18" charset="0"/>
                            </a:rPr>
                            <m:t>∗</m:t>
                          </m:r>
                        </m:e>
                      </m:d>
                      <m:r>
                        <a:rPr lang="en-US" sz="3600" b="0" i="1" smtClean="0">
                          <a:latin typeface="Cambria Math" panose="02040503050406030204" pitchFamily="18" charset="0"/>
                          <a:ea typeface="Cambria Math" panose="02040503050406030204" pitchFamily="18" charset="0"/>
                        </a:rPr>
                        <m:t>+[∗]</m:t>
                      </m:r>
                    </m:oMath>
                  </m:oMathPara>
                </a14:m>
                <a:endParaRPr lang="en-US" sz="3600" dirty="0"/>
              </a:p>
            </p:txBody>
          </p:sp>
        </mc:Choice>
        <mc:Fallback>
          <p:sp>
            <p:nvSpPr>
              <p:cNvPr id="10" name="TextBox 9">
                <a:extLst>
                  <a:ext uri="{FF2B5EF4-FFF2-40B4-BE49-F238E27FC236}">
                    <a16:creationId xmlns:a16="http://schemas.microsoft.com/office/drawing/2014/main" id="{1975AF48-3B07-084A-4064-7EA3B3B4CA31}"/>
                  </a:ext>
                </a:extLst>
              </p:cNvPr>
              <p:cNvSpPr txBox="1">
                <a:spLocks noRot="1" noChangeAspect="1" noMove="1" noResize="1" noEditPoints="1" noAdjustHandles="1" noChangeArrowheads="1" noChangeShapeType="1" noTextEdit="1"/>
              </p:cNvSpPr>
              <p:nvPr/>
            </p:nvSpPr>
            <p:spPr>
              <a:xfrm>
                <a:off x="35782150" y="18396946"/>
                <a:ext cx="6430928" cy="5909310"/>
              </a:xfrm>
              <a:prstGeom prst="rect">
                <a:avLst/>
              </a:prstGeom>
              <a:blipFill>
                <a:blip r:embed="rId22"/>
                <a:stretch>
                  <a:fillRect l="-1772"/>
                </a:stretch>
              </a:blipFill>
            </p:spPr>
            <p:txBody>
              <a:bodyPr/>
              <a:lstStyle/>
              <a:p>
                <a:r>
                  <a:rPr lang="en-US">
                    <a:noFill/>
                  </a:rPr>
                  <a:t> </a:t>
                </a:r>
              </a:p>
            </p:txBody>
          </p:sp>
        </mc:Fallback>
      </mc:AlternateContent>
      <p:sp>
        <p:nvSpPr>
          <p:cNvPr id="150" name="Google Shape;105;p2">
            <a:extLst>
              <a:ext uri="{FF2B5EF4-FFF2-40B4-BE49-F238E27FC236}">
                <a16:creationId xmlns:a16="http://schemas.microsoft.com/office/drawing/2014/main" id="{DD72DBC4-779A-E888-131D-0734DC6E9D57}"/>
              </a:ext>
            </a:extLst>
          </p:cNvPr>
          <p:cNvSpPr/>
          <p:nvPr/>
        </p:nvSpPr>
        <p:spPr>
          <a:xfrm>
            <a:off x="43173813" y="21974048"/>
            <a:ext cx="7398296" cy="3019311"/>
          </a:xfrm>
          <a:prstGeom prst="rect">
            <a:avLst/>
          </a:prstGeom>
          <a:solidFill>
            <a:schemeClr val="bg1"/>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r>
              <a:rPr lang="en-US" dirty="0"/>
              <a:t>//d</a:t>
            </a:r>
            <a:endParaRPr dirty="0"/>
          </a:p>
        </p:txBody>
      </p:sp>
      <p:pic>
        <p:nvPicPr>
          <p:cNvPr id="1026" name="Picture 2" descr="page1image66004528">
            <a:extLst>
              <a:ext uri="{FF2B5EF4-FFF2-40B4-BE49-F238E27FC236}">
                <a16:creationId xmlns:a16="http://schemas.microsoft.com/office/drawing/2014/main" id="{1C159EA5-999D-C0A2-807A-BF8794072628}"/>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6455" t="566" r="10837" b="-97"/>
          <a:stretch/>
        </p:blipFill>
        <p:spPr bwMode="auto">
          <a:xfrm>
            <a:off x="43512340" y="22356125"/>
            <a:ext cx="6721241" cy="1191276"/>
          </a:xfrm>
          <a:prstGeom prst="rect">
            <a:avLst/>
          </a:prstGeom>
          <a:noFill/>
          <a:extLst>
            <a:ext uri="{909E8E84-426E-40DD-AFC4-6F175D3DCCD1}">
              <a14:hiddenFill xmlns:a14="http://schemas.microsoft.com/office/drawing/2010/main">
                <a:solidFill>
                  <a:srgbClr val="FFFFFF"/>
                </a:solidFill>
              </a14:hiddenFill>
            </a:ext>
          </a:extLst>
        </p:spPr>
      </p:pic>
      <p:sp>
        <p:nvSpPr>
          <p:cNvPr id="156" name="TextBox 155">
            <a:extLst>
              <a:ext uri="{FF2B5EF4-FFF2-40B4-BE49-F238E27FC236}">
                <a16:creationId xmlns:a16="http://schemas.microsoft.com/office/drawing/2014/main" id="{E4BDE8E9-B0C9-217C-499B-9AE6710BE808}"/>
              </a:ext>
            </a:extLst>
          </p:cNvPr>
          <p:cNvSpPr txBox="1"/>
          <p:nvPr/>
        </p:nvSpPr>
        <p:spPr>
          <a:xfrm>
            <a:off x="43309056" y="24260137"/>
            <a:ext cx="7192812" cy="584775"/>
          </a:xfrm>
          <a:prstGeom prst="rect">
            <a:avLst/>
          </a:prstGeom>
          <a:noFill/>
        </p:spPr>
        <p:txBody>
          <a:bodyPr wrap="square" rtlCol="0">
            <a:spAutoFit/>
          </a:bodyPr>
          <a:lstStyle/>
          <a:p>
            <a:pPr algn="ctr"/>
            <a:r>
              <a:rPr lang="en-US" sz="3200" b="1" dirty="0">
                <a:latin typeface="Cambria" panose="02040503050406030204" pitchFamily="18" charset="0"/>
              </a:rPr>
              <a:t>Kinetic Monte Carlo reactivity model</a:t>
            </a:r>
          </a:p>
        </p:txBody>
      </p:sp>
      <p:sp>
        <p:nvSpPr>
          <p:cNvPr id="151" name="TextBox 150">
            <a:extLst>
              <a:ext uri="{FF2B5EF4-FFF2-40B4-BE49-F238E27FC236}">
                <a16:creationId xmlns:a16="http://schemas.microsoft.com/office/drawing/2014/main" id="{BA1B748D-0E21-BE4C-B476-27EFB755A429}"/>
              </a:ext>
            </a:extLst>
          </p:cNvPr>
          <p:cNvSpPr txBox="1"/>
          <p:nvPr/>
        </p:nvSpPr>
        <p:spPr>
          <a:xfrm>
            <a:off x="35515675" y="24457980"/>
            <a:ext cx="7192812" cy="584775"/>
          </a:xfrm>
          <a:prstGeom prst="rect">
            <a:avLst/>
          </a:prstGeom>
          <a:noFill/>
        </p:spPr>
        <p:txBody>
          <a:bodyPr wrap="square" rtlCol="0">
            <a:spAutoFit/>
          </a:bodyPr>
          <a:lstStyle/>
          <a:p>
            <a:pPr algn="ctr"/>
            <a:r>
              <a:rPr lang="en-US" sz="3200" b="1" dirty="0">
                <a:latin typeface="Cambria" panose="02040503050406030204" pitchFamily="18" charset="0"/>
              </a:rPr>
              <a:t>Simulated elementary steps</a:t>
            </a:r>
          </a:p>
        </p:txBody>
      </p:sp>
      <p:sp>
        <p:nvSpPr>
          <p:cNvPr id="160" name="TextBox 159">
            <a:extLst>
              <a:ext uri="{FF2B5EF4-FFF2-40B4-BE49-F238E27FC236}">
                <a16:creationId xmlns:a16="http://schemas.microsoft.com/office/drawing/2014/main" id="{86B6FB1F-43E7-3E3D-A14F-4811A6D917DB}"/>
              </a:ext>
            </a:extLst>
          </p:cNvPr>
          <p:cNvSpPr txBox="1"/>
          <p:nvPr/>
        </p:nvSpPr>
        <p:spPr>
          <a:xfrm>
            <a:off x="709035" y="16730228"/>
            <a:ext cx="5481685" cy="3416320"/>
          </a:xfrm>
          <a:prstGeom prst="rect">
            <a:avLst/>
          </a:prstGeom>
          <a:noFill/>
        </p:spPr>
        <p:txBody>
          <a:bodyPr wrap="square" rtlCol="0">
            <a:spAutoFit/>
          </a:bodyPr>
          <a:lstStyle/>
          <a:p>
            <a:pPr marL="571500" indent="-571500">
              <a:buFont typeface="Wingdings" pitchFamily="2" charset="2"/>
              <a:buChar char="§"/>
            </a:pPr>
            <a:r>
              <a:rPr lang="en-US" sz="3600" dirty="0">
                <a:latin typeface="Cambria" panose="02040503050406030204" pitchFamily="18" charset="0"/>
              </a:rPr>
              <a:t>Novel catalysts are designed to enhance activity, selectivity, and stability for photocatalytic methane conversion.</a:t>
            </a:r>
          </a:p>
        </p:txBody>
      </p:sp>
      <p:sp>
        <p:nvSpPr>
          <p:cNvPr id="165" name="TextBox 164">
            <a:extLst>
              <a:ext uri="{FF2B5EF4-FFF2-40B4-BE49-F238E27FC236}">
                <a16:creationId xmlns:a16="http://schemas.microsoft.com/office/drawing/2014/main" id="{2B18F9A1-1FE2-AD6B-B8A1-545B1C07FD0C}"/>
              </a:ext>
            </a:extLst>
          </p:cNvPr>
          <p:cNvSpPr txBox="1"/>
          <p:nvPr/>
        </p:nvSpPr>
        <p:spPr>
          <a:xfrm>
            <a:off x="731487" y="20146548"/>
            <a:ext cx="5488038" cy="2862322"/>
          </a:xfrm>
          <a:prstGeom prst="rect">
            <a:avLst/>
          </a:prstGeom>
          <a:noFill/>
        </p:spPr>
        <p:txBody>
          <a:bodyPr wrap="square" rtlCol="0">
            <a:spAutoFit/>
          </a:bodyPr>
          <a:lstStyle/>
          <a:p>
            <a:pPr marL="571500" indent="-571500">
              <a:buFont typeface="Wingdings" pitchFamily="2" charset="2"/>
              <a:buChar char="§"/>
            </a:pPr>
            <a:r>
              <a:rPr lang="en-US" sz="3600" dirty="0">
                <a:latin typeface="Cambria" panose="02040503050406030204" pitchFamily="18" charset="0"/>
              </a:rPr>
              <a:t>Data is queried into a library for ML-assisted analysis and </a:t>
            </a:r>
            <a:r>
              <a:rPr lang="en-US" sz="3600" i="1" dirty="0">
                <a:latin typeface="Cambria" panose="02040503050406030204" pitchFamily="18" charset="0"/>
              </a:rPr>
              <a:t>ab initio</a:t>
            </a:r>
            <a:r>
              <a:rPr lang="en-US" sz="3600" dirty="0">
                <a:latin typeface="Cambria" panose="02040503050406030204" pitchFamily="18" charset="0"/>
              </a:rPr>
              <a:t> simulations prior to lab experimentation.</a:t>
            </a:r>
          </a:p>
        </p:txBody>
      </p:sp>
      <p:pic>
        <p:nvPicPr>
          <p:cNvPr id="15" name="Picture 14" descr="Chart, scatter chart&#10;&#10;Description automatically generated">
            <a:extLst>
              <a:ext uri="{FF2B5EF4-FFF2-40B4-BE49-F238E27FC236}">
                <a16:creationId xmlns:a16="http://schemas.microsoft.com/office/drawing/2014/main" id="{548CA179-67D6-4D79-B20E-3FBA1563E066}"/>
              </a:ext>
            </a:extLst>
          </p:cNvPr>
          <p:cNvPicPr>
            <a:picLocks noChangeAspect="1"/>
          </p:cNvPicPr>
          <p:nvPr/>
        </p:nvPicPr>
        <p:blipFill>
          <a:blip r:embed="rId24"/>
          <a:stretch>
            <a:fillRect/>
          </a:stretch>
        </p:blipFill>
        <p:spPr>
          <a:xfrm>
            <a:off x="35639026" y="5526873"/>
            <a:ext cx="4537336" cy="3425244"/>
          </a:xfrm>
          <a:prstGeom prst="rect">
            <a:avLst/>
          </a:prstGeom>
        </p:spPr>
      </p:pic>
      <p:sp>
        <p:nvSpPr>
          <p:cNvPr id="170" name="Google Shape;105;p2">
            <a:extLst>
              <a:ext uri="{FF2B5EF4-FFF2-40B4-BE49-F238E27FC236}">
                <a16:creationId xmlns:a16="http://schemas.microsoft.com/office/drawing/2014/main" id="{3CF70444-F217-B9BB-2CFE-0CD30E4C2CE4}"/>
              </a:ext>
            </a:extLst>
          </p:cNvPr>
          <p:cNvSpPr/>
          <p:nvPr/>
        </p:nvSpPr>
        <p:spPr>
          <a:xfrm>
            <a:off x="17299666" y="5250616"/>
            <a:ext cx="8349842" cy="8194833"/>
          </a:xfrm>
          <a:prstGeom prst="rect">
            <a:avLst/>
          </a:prstGeom>
          <a:solidFill>
            <a:schemeClr val="bg1"/>
          </a:solidFill>
          <a:ln w="12700">
            <a:solidFill>
              <a:schemeClr val="tx1"/>
            </a:solidFill>
            <a:miter/>
          </a:ln>
        </p:spPr>
        <p:txBody>
          <a:bodyPr lIns="45718" tIns="45718" rIns="45718" bIns="45718" anchor="ctr"/>
          <a:lstStyle/>
          <a:p>
            <a:pPr algn="ctr">
              <a:defRPr>
                <a:solidFill>
                  <a:srgbClr val="FFFFFF"/>
                </a:solidFill>
                <a:latin typeface="Calibri"/>
                <a:ea typeface="Calibri"/>
                <a:cs typeface="Calibri"/>
                <a:sym typeface="Calibri"/>
              </a:defRPr>
            </a:pPr>
            <a:r>
              <a:rPr lang="en-US"/>
              <a:t>//</a:t>
            </a:r>
            <a:endParaRPr/>
          </a:p>
        </p:txBody>
      </p:sp>
      <p:sp>
        <p:nvSpPr>
          <p:cNvPr id="175" name="TextBox 174">
            <a:extLst>
              <a:ext uri="{FF2B5EF4-FFF2-40B4-BE49-F238E27FC236}">
                <a16:creationId xmlns:a16="http://schemas.microsoft.com/office/drawing/2014/main" id="{D36C4C64-69CE-63BE-7208-8C25E0DF0225}"/>
              </a:ext>
            </a:extLst>
          </p:cNvPr>
          <p:cNvSpPr txBox="1"/>
          <p:nvPr/>
        </p:nvSpPr>
        <p:spPr>
          <a:xfrm>
            <a:off x="18039721" y="12801097"/>
            <a:ext cx="6864863" cy="584775"/>
          </a:xfrm>
          <a:prstGeom prst="rect">
            <a:avLst/>
          </a:prstGeom>
          <a:noFill/>
        </p:spPr>
        <p:txBody>
          <a:bodyPr wrap="square" rtlCol="0">
            <a:spAutoFit/>
          </a:bodyPr>
          <a:lstStyle/>
          <a:p>
            <a:pPr algn="ctr"/>
            <a:r>
              <a:rPr lang="en-US" sz="3200" b="1" dirty="0">
                <a:latin typeface="Cambria" panose="02040503050406030204" pitchFamily="18" charset="0"/>
              </a:rPr>
              <a:t>Illustration of LSPR mechanism</a:t>
            </a:r>
          </a:p>
        </p:txBody>
      </p:sp>
      <p:graphicFrame>
        <p:nvGraphicFramePr>
          <p:cNvPr id="187" name="Chart 186">
            <a:extLst>
              <a:ext uri="{FF2B5EF4-FFF2-40B4-BE49-F238E27FC236}">
                <a16:creationId xmlns:a16="http://schemas.microsoft.com/office/drawing/2014/main" id="{A000EAC7-E236-924E-92EB-6AC33F81895F}"/>
              </a:ext>
            </a:extLst>
          </p:cNvPr>
          <p:cNvGraphicFramePr>
            <a:graphicFrameLocks/>
          </p:cNvGraphicFramePr>
          <p:nvPr>
            <p:extLst>
              <p:ext uri="{D42A27DB-BD31-4B8C-83A1-F6EECF244321}">
                <p14:modId xmlns:p14="http://schemas.microsoft.com/office/powerpoint/2010/main" val="3824834487"/>
              </p:ext>
            </p:extLst>
          </p:nvPr>
        </p:nvGraphicFramePr>
        <p:xfrm>
          <a:off x="40450980" y="5438601"/>
          <a:ext cx="4953224" cy="3799567"/>
        </p:xfrm>
        <a:graphic>
          <a:graphicData uri="http://schemas.openxmlformats.org/drawingml/2006/chart">
            <c:chart xmlns:c="http://schemas.openxmlformats.org/drawingml/2006/chart" xmlns:r="http://schemas.openxmlformats.org/officeDocument/2006/relationships" r:id="rId25"/>
          </a:graphicData>
        </a:graphic>
      </p:graphicFrame>
      <p:pic>
        <p:nvPicPr>
          <p:cNvPr id="21" name="Picture 20" descr="Diagram&#10;&#10;Description automatically generated">
            <a:extLst>
              <a:ext uri="{FF2B5EF4-FFF2-40B4-BE49-F238E27FC236}">
                <a16:creationId xmlns:a16="http://schemas.microsoft.com/office/drawing/2014/main" id="{E3CCC9F8-87C5-B749-7A2C-CE7178FA4CC3}"/>
              </a:ext>
            </a:extLst>
          </p:cNvPr>
          <p:cNvPicPr>
            <a:picLocks noChangeAspect="1"/>
          </p:cNvPicPr>
          <p:nvPr/>
        </p:nvPicPr>
        <p:blipFill>
          <a:blip r:embed="rId26"/>
          <a:stretch>
            <a:fillRect/>
          </a:stretch>
        </p:blipFill>
        <p:spPr>
          <a:xfrm>
            <a:off x="17498833" y="5406361"/>
            <a:ext cx="7944202" cy="7456653"/>
          </a:xfrm>
          <a:prstGeom prst="rect">
            <a:avLst/>
          </a:prstGeom>
        </p:spPr>
      </p:pic>
      <p:pic>
        <p:nvPicPr>
          <p:cNvPr id="188" name="Picture 187" descr="A picture containing gear&#10;&#10;Description automatically generated">
            <a:extLst>
              <a:ext uri="{FF2B5EF4-FFF2-40B4-BE49-F238E27FC236}">
                <a16:creationId xmlns:a16="http://schemas.microsoft.com/office/drawing/2014/main" id="{6711EE38-13F8-FFE4-7A42-936D23EA39C9}"/>
              </a:ext>
            </a:extLst>
          </p:cNvPr>
          <p:cNvPicPr>
            <a:picLocks noChangeAspect="1"/>
          </p:cNvPicPr>
          <p:nvPr/>
        </p:nvPicPr>
        <p:blipFill>
          <a:blip r:embed="rId7"/>
          <a:stretch>
            <a:fillRect/>
          </a:stretch>
        </p:blipFill>
        <p:spPr>
          <a:xfrm>
            <a:off x="11666060" y="28222310"/>
            <a:ext cx="2052906" cy="843716"/>
          </a:xfrm>
          <a:prstGeom prst="rect">
            <a:avLst/>
          </a:prstGeom>
        </p:spPr>
      </p:pic>
      <p:sp>
        <p:nvSpPr>
          <p:cNvPr id="189" name="TextBox 188">
            <a:extLst>
              <a:ext uri="{FF2B5EF4-FFF2-40B4-BE49-F238E27FC236}">
                <a16:creationId xmlns:a16="http://schemas.microsoft.com/office/drawing/2014/main" id="{D25C7D12-00DD-DA6B-6201-5A12CB16419D}"/>
              </a:ext>
            </a:extLst>
          </p:cNvPr>
          <p:cNvSpPr txBox="1"/>
          <p:nvPr/>
        </p:nvSpPr>
        <p:spPr>
          <a:xfrm>
            <a:off x="634291" y="24829442"/>
            <a:ext cx="16104583" cy="1754326"/>
          </a:xfrm>
          <a:prstGeom prst="rect">
            <a:avLst/>
          </a:prstGeom>
          <a:noFill/>
        </p:spPr>
        <p:txBody>
          <a:bodyPr wrap="square" rtlCol="0">
            <a:spAutoFit/>
          </a:bodyPr>
          <a:lstStyle/>
          <a:p>
            <a:pPr marL="571500" indent="-571500" algn="just">
              <a:buFont typeface="Wingdings" pitchFamily="2" charset="2"/>
              <a:buChar char="§"/>
            </a:pPr>
            <a:r>
              <a:rPr lang="en-US" sz="3600" dirty="0">
                <a:latin typeface="Cambria" panose="02040503050406030204" pitchFamily="18" charset="0"/>
              </a:rPr>
              <a:t>Ten photocatalysts were synthesized with unique loadings.</a:t>
            </a:r>
          </a:p>
          <a:p>
            <a:pPr marL="571500" indent="-571500" algn="just">
              <a:buFont typeface="Wingdings" pitchFamily="2" charset="2"/>
              <a:buChar char="§"/>
            </a:pPr>
            <a:r>
              <a:rPr lang="en-US" sz="3600" dirty="0">
                <a:latin typeface="Cambria" panose="02040503050406030204" pitchFamily="18" charset="0"/>
              </a:rPr>
              <a:t>Activity testing was accomplished by preparing a packed bed photoreactor loaded with 5 mL of H</a:t>
            </a:r>
            <a:r>
              <a:rPr lang="en-US" sz="3600" baseline="-25000" dirty="0">
                <a:latin typeface="Cambria" panose="02040503050406030204" pitchFamily="18" charset="0"/>
              </a:rPr>
              <a:t>2</a:t>
            </a:r>
            <a:r>
              <a:rPr lang="en-US" sz="3600" dirty="0">
                <a:latin typeface="Cambria" panose="02040503050406030204" pitchFamily="18" charset="0"/>
              </a:rPr>
              <a:t>O</a:t>
            </a:r>
            <a:r>
              <a:rPr lang="en-US" sz="3600" baseline="-25000" dirty="0">
                <a:latin typeface="Cambria" panose="02040503050406030204" pitchFamily="18" charset="0"/>
              </a:rPr>
              <a:t>2</a:t>
            </a:r>
            <a:r>
              <a:rPr lang="en-US" sz="3600" dirty="0">
                <a:latin typeface="Cambria" panose="02040503050406030204" pitchFamily="18" charset="0"/>
              </a:rPr>
              <a:t> for steady state methane flow under 300W UV light.  </a:t>
            </a:r>
          </a:p>
        </p:txBody>
      </p:sp>
      <p:sp>
        <p:nvSpPr>
          <p:cNvPr id="190" name="TextBox 189">
            <a:extLst>
              <a:ext uri="{FF2B5EF4-FFF2-40B4-BE49-F238E27FC236}">
                <a16:creationId xmlns:a16="http://schemas.microsoft.com/office/drawing/2014/main" id="{48A0BF52-92E6-5E8D-9A89-A632C4831F6E}"/>
              </a:ext>
            </a:extLst>
          </p:cNvPr>
          <p:cNvSpPr txBox="1"/>
          <p:nvPr/>
        </p:nvSpPr>
        <p:spPr>
          <a:xfrm>
            <a:off x="25978922" y="11930911"/>
            <a:ext cx="8560504" cy="3416320"/>
          </a:xfrm>
          <a:prstGeom prst="rect">
            <a:avLst/>
          </a:prstGeom>
          <a:noFill/>
        </p:spPr>
        <p:txBody>
          <a:bodyPr wrap="square" rtlCol="0">
            <a:spAutoFit/>
          </a:bodyPr>
          <a:lstStyle/>
          <a:p>
            <a:pPr marL="571500" indent="-571500">
              <a:buFont typeface="Wingdings" pitchFamily="2" charset="2"/>
              <a:buChar char="§"/>
            </a:pPr>
            <a:r>
              <a:rPr lang="en-US" sz="3600" dirty="0">
                <a:latin typeface="Cambria" panose="02040503050406030204" pitchFamily="18" charset="0"/>
              </a:rPr>
              <a:t>LSPR is an effect of incident light on the gold nanoparticle that causes conduction band electrons to oscillate, enhancing the electric field on the particle’s surface and prompting radical formation at photocatalyst active sites.</a:t>
            </a:r>
          </a:p>
        </p:txBody>
      </p:sp>
      <p:sp>
        <p:nvSpPr>
          <p:cNvPr id="194" name="TextBox 193">
            <a:extLst>
              <a:ext uri="{FF2B5EF4-FFF2-40B4-BE49-F238E27FC236}">
                <a16:creationId xmlns:a16="http://schemas.microsoft.com/office/drawing/2014/main" id="{437FEB36-A9D0-3FF4-07A8-86408F80567D}"/>
              </a:ext>
            </a:extLst>
          </p:cNvPr>
          <p:cNvSpPr txBox="1"/>
          <p:nvPr/>
        </p:nvSpPr>
        <p:spPr>
          <a:xfrm>
            <a:off x="17316978" y="13645649"/>
            <a:ext cx="8560504" cy="1754326"/>
          </a:xfrm>
          <a:prstGeom prst="rect">
            <a:avLst/>
          </a:prstGeom>
          <a:noFill/>
        </p:spPr>
        <p:txBody>
          <a:bodyPr wrap="square" rtlCol="0">
            <a:spAutoFit/>
          </a:bodyPr>
          <a:lstStyle/>
          <a:p>
            <a:pPr marL="571500" indent="-571500">
              <a:buFont typeface="Wingdings" pitchFamily="2" charset="2"/>
              <a:buChar char="§"/>
            </a:pPr>
            <a:r>
              <a:rPr lang="en-US" sz="3600" dirty="0">
                <a:latin typeface="Cambria" panose="02040503050406030204" pitchFamily="18" charset="0"/>
              </a:rPr>
              <a:t>Low yield of desirable products prompted mechanistic study of LSPR effects on Au-HPA-TiO</a:t>
            </a:r>
            <a:r>
              <a:rPr lang="en-US" sz="3600" baseline="-25000" dirty="0">
                <a:latin typeface="Cambria" panose="02040503050406030204" pitchFamily="18" charset="0"/>
              </a:rPr>
              <a:t>2</a:t>
            </a:r>
            <a:r>
              <a:rPr lang="en-US" sz="3600" dirty="0">
                <a:latin typeface="Cambria" panose="02040503050406030204" pitchFamily="18" charset="0"/>
              </a:rPr>
              <a:t> photocatalysts.</a:t>
            </a:r>
          </a:p>
        </p:txBody>
      </p:sp>
    </p:spTree>
    <p:extLst>
      <p:ext uri="{BB962C8B-B14F-4D97-AF65-F5344CB8AC3E}">
        <p14:creationId xmlns:p14="http://schemas.microsoft.com/office/powerpoint/2010/main" val="6442841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5621</TotalTime>
  <Words>1024</Words>
  <Application>Microsoft Macintosh PowerPoint</Application>
  <PresentationFormat>Custom</PresentationFormat>
  <Paragraphs>139</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Calibri Light</vt:lpstr>
      <vt:lpstr>Cambria</vt:lpstr>
      <vt:lpstr>Cambria Math</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(Sam) Mercer</dc:creator>
  <cp:lastModifiedBy>Sam Mercer</cp:lastModifiedBy>
  <cp:revision>86</cp:revision>
  <cp:lastPrinted>2022-01-05T22:13:14Z</cp:lastPrinted>
  <dcterms:created xsi:type="dcterms:W3CDTF">2022-01-05T21:23:38Z</dcterms:created>
  <dcterms:modified xsi:type="dcterms:W3CDTF">2022-04-19T03:07:11Z</dcterms:modified>
</cp:coreProperties>
</file>