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handoutMasterIdLst>
    <p:handoutMasterId r:id="rId4"/>
  </p:handout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laska, Audrey K" initials="BAK"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9EF"/>
    <a:srgbClr val="007BD0"/>
    <a:srgbClr val="2F528F"/>
    <a:srgbClr val="D9D9D9"/>
    <a:srgbClr val="CEE1F2"/>
    <a:srgbClr val="B5D2EC"/>
    <a:srgbClr val="76D2EC"/>
    <a:srgbClr val="F7F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B7794-9F0B-4AB0-A1C9-B23E8C6DC5B7}" v="27" dt="2020-04-24T23:49:20.662"/>
    <p1510:client id="{0B030FA6-9E60-45F1-9C5F-D00A42C13D2B}" v="276" dt="2022-04-12T17:37:13.189"/>
    <p1510:client id="{0B69C01A-FD7A-45D2-BBEF-FDC87E261C22}" v="13" dt="2022-04-13T15:59:31.727"/>
    <p1510:client id="{0F5C896C-0493-46BB-AF63-23BBA121FC8F}" v="8" dt="2022-04-12T17:26:39.941"/>
    <p1510:client id="{1A90367E-08F9-4BF1-A9E8-FC6FB77148F4}" v="233" dt="2021-04-25T16:09:24.253"/>
    <p1510:client id="{1E6B83FB-23C3-4B86-8778-FAEE2AA7B470}" v="124" dt="2021-04-25T20:08:24.263"/>
    <p1510:client id="{20CDE0BB-9985-41FC-BBD5-7B5D96610EB3}" v="2" dt="2022-04-11T14:32:17.467"/>
    <p1510:client id="{274EE5AD-28A7-40E5-9591-BA7D3CE0B829}" v="429" dt="2020-04-22T19:19:15.192"/>
    <p1510:client id="{2AB808FB-FD81-4337-87C3-4400BEB7D50E}" v="33" dt="2020-04-22T15:55:26.716"/>
    <p1510:client id="{2F51311E-AE27-42BB-9ADC-68346E4C0951}" v="53" dt="2021-04-18T18:02:45.531"/>
    <p1510:client id="{301D548E-0D8D-46F7-ABC4-80C2884F5C30}" v="277" dt="2021-04-23T15:35:06.453"/>
    <p1510:client id="{30717B02-AD32-4AD6-AAAA-5E1AAA387424}" v="5" dt="2021-04-25T20:16:44.181"/>
    <p1510:client id="{371F98B5-78B7-45CE-ADBA-CE452F3A7378}" v="33" dt="2022-04-13T15:34:51.023"/>
    <p1510:client id="{40182201-A853-4CB0-8A36-7CD5C4FC1CCE}" v="24" dt="2020-04-23T19:05:03.266"/>
    <p1510:client id="{4F3ECBD0-2490-447F-8A01-357A5F1FCBA5}" v="5" dt="2022-04-08T19:08:54.814"/>
    <p1510:client id="{5084A862-0404-4F90-93BB-337E4CBA1A3E}" v="10" dt="2020-04-24T21:45:45.572"/>
    <p1510:client id="{55BBE7F2-3FB2-41AD-B346-2656BE7ACFC1}" v="4" dt="2020-04-23T21:38:03.940"/>
    <p1510:client id="{5613CDD6-E2C3-4F1B-83CB-1BA146B1089C}" v="680" dt="2022-04-10T14:03:57.446"/>
    <p1510:client id="{56D94740-441A-4F56-B95B-3F2AD9BA1ADA}" v="109" dt="2022-04-12T21:23:00.976"/>
    <p1510:client id="{59E7FD10-C89E-450C-9FD1-51F732D07DCA}" v="157" dt="2020-04-24T02:17:11.130"/>
    <p1510:client id="{5C17B302-14FF-4CA2-8443-8272BBD329F1}" v="499" dt="2021-04-25T20:25:57.596"/>
    <p1510:client id="{68E7FC10-57D5-4A8B-A906-3A77009D4F2F}" v="62" dt="2020-04-24T22:25:49.074"/>
    <p1510:client id="{6DF93680-B4BC-4C61-A974-F2F43BBDC5F0}" v="74" dt="2021-04-23T15:00:46.094"/>
    <p1510:client id="{6F8AA1DF-73EF-449D-951F-60C38C3EEA9A}" v="5" dt="2021-04-25T20:14:17.417"/>
    <p1510:client id="{749E058B-5E71-4CA1-B37E-8FABE40EF756}" v="17" dt="2021-04-25T14:35:08.696"/>
    <p1510:client id="{75378C0F-BEFD-4EEB-BEB5-4BF6DF7B9600}" v="15" dt="2020-04-23T20:06:15.194"/>
    <p1510:client id="{7BB764F1-5E7A-46B7-80FB-DF8B9CB9812E}" v="8" dt="2021-04-25T18:07:44.171"/>
    <p1510:client id="{7C3372A7-98AF-4644-B14A-90480C2467CF}" v="184" dt="2022-04-13T15:32:07.356"/>
    <p1510:client id="{7C8EE33A-A9D2-440F-B648-6B54B5BB4845}" v="25" dt="2020-04-23T22:19:54.795"/>
    <p1510:client id="{7FEC51AE-BFFD-4E02-92F4-5A1C230E2C47}" v="408" dt="2020-04-23T17:19:18.689"/>
    <p1510:client id="{80A8917B-1115-427F-A314-A719CE5B9A4A}" v="3" dt="2022-04-11T22:03:40.461"/>
    <p1510:client id="{87706625-970D-4366-B4E3-7AD824304C53}" v="226" dt="2022-04-12T17:31:39.414"/>
    <p1510:client id="{8A5B3E42-A7A7-482F-818E-ABBE24D226C1}" v="7" dt="2020-04-27T19:03:14.087"/>
    <p1510:client id="{8B4E65E9-10F1-4D5A-AB44-607D6300DD80}" v="7" dt="2021-04-28T15:02:44.464"/>
    <p1510:client id="{8BDCC53C-2930-466D-BDFD-165750838606}" v="152" dt="2020-04-23T18:45:24.042"/>
    <p1510:client id="{8EF5501D-B546-460E-869A-C702F19FDA2F}" v="451" dt="2021-04-22T15:08:46.200"/>
    <p1510:client id="{955CA4CF-9182-4CA8-9F0C-CC69EC085817}" v="44" dt="2022-04-11T15:57:53.563"/>
    <p1510:client id="{9D20C49C-9AA1-4A75-AE19-B1D89D1EFDAA}" v="289" dt="2022-04-13T14:41:01.218"/>
    <p1510:client id="{A0C7EE3B-6502-4F89-95FE-10A75DF466FF}" v="2" dt="2022-04-11T23:03:19.566"/>
    <p1510:client id="{A6BE0591-5A24-4A4D-B136-E18E5F1FFDD0}" v="547" dt="2022-04-14T22:37:27.738"/>
    <p1510:client id="{AEAE17CC-7C0A-4F8E-AA90-F2A07A5A35A2}" v="223" dt="2021-04-23T16:25:55.205"/>
    <p1510:client id="{BB9DBB04-B3D3-4E3B-8182-81DF598EB318}" v="343" dt="2020-04-23T18:16:47.987"/>
    <p1510:client id="{BFEA4F11-A211-4F14-B6F4-B66CE370F223}" v="229" dt="2022-04-10T15:46:35.665"/>
    <p1510:client id="{C5C7FC29-8210-4BB0-8D85-B961C7463121}" v="1" dt="2021-04-28T14:10:00.256"/>
    <p1510:client id="{D1986B97-A37A-47C1-B18A-A0179F23C23A}" v="507" dt="2022-04-13T15:19:11.473"/>
    <p1510:client id="{F0B225B4-02E5-4AFC-8440-8F9E04E4AA34}" v="1" dt="2022-04-07T23:28:56.933"/>
    <p1510:client id="{F195D6F1-5FF3-4237-87D2-B74FB45EEC2D}" v="1000" dt="2022-04-12T17:19:21.401"/>
    <p1510:client id="{F365F41B-900D-45C7-8724-8EE3F7A5C65E}" v="12" dt="2021-04-24T21:17:13.422"/>
    <p1510:client id="{F74C4D0C-E2C9-4EC2-873A-D96CA03D6D9D}" v="14" dt="2021-04-18T18:09:45.360"/>
    <p1510:client id="{F7650C5C-23D3-4192-8FF5-A4ED6D51D49F}" v="279" dt="2020-04-23T18:52:49.51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48" autoAdjust="0"/>
    <p:restoredTop sz="95375" autoAdjust="0"/>
  </p:normalViewPr>
  <p:slideViewPr>
    <p:cSldViewPr snapToGrid="0">
      <p:cViewPr varScale="1">
        <p:scale>
          <a:sx n="18" d="100"/>
          <a:sy n="18" d="100"/>
        </p:scale>
        <p:origin x="1074" y="72"/>
      </p:cViewPr>
      <p:guideLst/>
    </p:cSldViewPr>
  </p:slideViewPr>
  <p:notesTextViewPr>
    <p:cViewPr>
      <p:scale>
        <a:sx n="1" d="1"/>
        <a:sy n="1" d="1"/>
      </p:scale>
      <p:origin x="0" y="0"/>
    </p:cViewPr>
  </p:notesTextViewPr>
  <p:notesViewPr>
    <p:cSldViewPr snapToGrid="0" showGuides="1">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commentAuthors" Target="commentAuthors.xml"/><Relationship Id="rId10" Type="http://schemas.microsoft.com/office/2016/11/relationships/changesInfo" Target="changesInfos/changesInfo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Russell" userId="VWWkwbmHSBizfdxyP6pWXNJN3IQacSip+4fxh3f1wZo=" providerId="None" clId="Web-{A6BE0591-5A24-4A4D-B136-E18E5F1FFDD0}"/>
    <pc:docChg chg="modSld">
      <pc:chgData name="Caroline Russell" userId="VWWkwbmHSBizfdxyP6pWXNJN3IQacSip+4fxh3f1wZo=" providerId="None" clId="Web-{A6BE0591-5A24-4A4D-B136-E18E5F1FFDD0}" dt="2022-04-14T22:37:27.738" v="431"/>
      <pc:docMkLst>
        <pc:docMk/>
      </pc:docMkLst>
      <pc:sldChg chg="addSp delSp modSp">
        <pc:chgData name="Caroline Russell" userId="VWWkwbmHSBizfdxyP6pWXNJN3IQacSip+4fxh3f1wZo=" providerId="None" clId="Web-{A6BE0591-5A24-4A4D-B136-E18E5F1FFDD0}" dt="2022-04-14T22:37:27.738" v="431"/>
        <pc:sldMkLst>
          <pc:docMk/>
          <pc:sldMk cId="931198942" sldId="256"/>
        </pc:sldMkLst>
        <pc:spChg chg="mod">
          <ac:chgData name="Caroline Russell" userId="VWWkwbmHSBizfdxyP6pWXNJN3IQacSip+4fxh3f1wZo=" providerId="None" clId="Web-{A6BE0591-5A24-4A4D-B136-E18E5F1FFDD0}" dt="2022-04-14T22:33:51.983" v="409" actId="1076"/>
          <ac:spMkLst>
            <pc:docMk/>
            <pc:sldMk cId="931198942" sldId="256"/>
            <ac:spMk id="9" creationId="{00000000-0000-0000-0000-000000000000}"/>
          </ac:spMkLst>
        </pc:spChg>
        <pc:spChg chg="mod">
          <ac:chgData name="Caroline Russell" userId="VWWkwbmHSBizfdxyP6pWXNJN3IQacSip+4fxh3f1wZo=" providerId="None" clId="Web-{A6BE0591-5A24-4A4D-B136-E18E5F1FFDD0}" dt="2022-04-14T22:34:08.124" v="412" actId="1076"/>
          <ac:spMkLst>
            <pc:docMk/>
            <pc:sldMk cId="931198942" sldId="256"/>
            <ac:spMk id="39" creationId="{ABC3AB5F-19AA-4473-9E96-8D27DE3D3DE0}"/>
          </ac:spMkLst>
        </pc:spChg>
        <pc:spChg chg="mod">
          <ac:chgData name="Caroline Russell" userId="VWWkwbmHSBizfdxyP6pWXNJN3IQacSip+4fxh3f1wZo=" providerId="None" clId="Web-{A6BE0591-5A24-4A4D-B136-E18E5F1FFDD0}" dt="2022-04-14T22:34:49.719" v="417" actId="1076"/>
          <ac:spMkLst>
            <pc:docMk/>
            <pc:sldMk cId="931198942" sldId="256"/>
            <ac:spMk id="63" creationId="{DD6882C8-1BB6-184C-BE86-16E00094D73D}"/>
          </ac:spMkLst>
        </pc:spChg>
        <pc:spChg chg="mod">
          <ac:chgData name="Caroline Russell" userId="VWWkwbmHSBizfdxyP6pWXNJN3IQacSip+4fxh3f1wZo=" providerId="None" clId="Web-{A6BE0591-5A24-4A4D-B136-E18E5F1FFDD0}" dt="2022-04-14T22:21:43.418" v="370" actId="20577"/>
          <ac:spMkLst>
            <pc:docMk/>
            <pc:sldMk cId="931198942" sldId="256"/>
            <ac:spMk id="65" creationId="{9E305B12-9429-4DC9-9DB6-18BC0DD6E137}"/>
          </ac:spMkLst>
        </pc:spChg>
        <pc:spChg chg="mod">
          <ac:chgData name="Caroline Russell" userId="VWWkwbmHSBizfdxyP6pWXNJN3IQacSip+4fxh3f1wZo=" providerId="None" clId="Web-{A6BE0591-5A24-4A4D-B136-E18E5F1FFDD0}" dt="2022-04-14T22:35:00.875" v="419" actId="1076"/>
          <ac:spMkLst>
            <pc:docMk/>
            <pc:sldMk cId="931198942" sldId="256"/>
            <ac:spMk id="74" creationId="{0D949042-1D19-4699-81D6-41738FCFCE72}"/>
          </ac:spMkLst>
        </pc:spChg>
        <pc:spChg chg="mod">
          <ac:chgData name="Caroline Russell" userId="VWWkwbmHSBizfdxyP6pWXNJN3IQacSip+4fxh3f1wZo=" providerId="None" clId="Web-{A6BE0591-5A24-4A4D-B136-E18E5F1FFDD0}" dt="2022-04-14T22:35:47.751" v="427" actId="1076"/>
          <ac:spMkLst>
            <pc:docMk/>
            <pc:sldMk cId="931198942" sldId="256"/>
            <ac:spMk id="75" creationId="{1A205288-53C2-4B75-B453-EE742356DDF5}"/>
          </ac:spMkLst>
        </pc:spChg>
        <pc:spChg chg="mod">
          <ac:chgData name="Caroline Russell" userId="VWWkwbmHSBizfdxyP6pWXNJN3IQacSip+4fxh3f1wZo=" providerId="None" clId="Web-{A6BE0591-5A24-4A4D-B136-E18E5F1FFDD0}" dt="2022-04-14T22:34:04.374" v="411" actId="1076"/>
          <ac:spMkLst>
            <pc:docMk/>
            <pc:sldMk cId="931198942" sldId="256"/>
            <ac:spMk id="86" creationId="{ADF2DD29-27C6-4B05-87BC-4550863E7370}"/>
          </ac:spMkLst>
        </pc:spChg>
        <pc:spChg chg="mod">
          <ac:chgData name="Caroline Russell" userId="VWWkwbmHSBizfdxyP6pWXNJN3IQacSip+4fxh3f1wZo=" providerId="None" clId="Web-{A6BE0591-5A24-4A4D-B136-E18E5F1FFDD0}" dt="2022-04-14T22:35:32.110" v="423" actId="1076"/>
          <ac:spMkLst>
            <pc:docMk/>
            <pc:sldMk cId="931198942" sldId="256"/>
            <ac:spMk id="89" creationId="{C1E0F439-777E-9354-1DA0-B705A2C08F75}"/>
          </ac:spMkLst>
        </pc:spChg>
        <pc:spChg chg="mod">
          <ac:chgData name="Caroline Russell" userId="VWWkwbmHSBizfdxyP6pWXNJN3IQacSip+4fxh3f1wZo=" providerId="None" clId="Web-{A6BE0591-5A24-4A4D-B136-E18E5F1FFDD0}" dt="2022-04-14T22:35:10.047" v="421" actId="1076"/>
          <ac:spMkLst>
            <pc:docMk/>
            <pc:sldMk cId="931198942" sldId="256"/>
            <ac:spMk id="92" creationId="{BE294B94-6E8F-46D1-802F-BC38EE7B8FDC}"/>
          </ac:spMkLst>
        </pc:spChg>
        <pc:spChg chg="mod">
          <ac:chgData name="Caroline Russell" userId="VWWkwbmHSBizfdxyP6pWXNJN3IQacSip+4fxh3f1wZo=" providerId="None" clId="Web-{A6BE0591-5A24-4A4D-B136-E18E5F1FFDD0}" dt="2022-04-14T22:33:03.325" v="399" actId="14100"/>
          <ac:spMkLst>
            <pc:docMk/>
            <pc:sldMk cId="931198942" sldId="256"/>
            <ac:spMk id="99" creationId="{F7D07A81-A65C-4071-8F90-E24B510BF71D}"/>
          </ac:spMkLst>
        </pc:spChg>
        <pc:spChg chg="mod">
          <ac:chgData name="Caroline Russell" userId="VWWkwbmHSBizfdxyP6pWXNJN3IQacSip+4fxh3f1wZo=" providerId="None" clId="Web-{A6BE0591-5A24-4A4D-B136-E18E5F1FFDD0}" dt="2022-04-14T22:32:53.341" v="397" actId="1076"/>
          <ac:spMkLst>
            <pc:docMk/>
            <pc:sldMk cId="931198942" sldId="256"/>
            <ac:spMk id="105" creationId="{6C537C76-5FBD-45F3-AADB-C9C781D28577}"/>
          </ac:spMkLst>
        </pc:spChg>
        <pc:picChg chg="add mod">
          <ac:chgData name="Caroline Russell" userId="VWWkwbmHSBizfdxyP6pWXNJN3IQacSip+4fxh3f1wZo=" providerId="None" clId="Web-{A6BE0591-5A24-4A4D-B136-E18E5F1FFDD0}" dt="2022-04-14T22:32:25.293" v="393" actId="1076"/>
          <ac:picMkLst>
            <pc:docMk/>
            <pc:sldMk cId="931198942" sldId="256"/>
            <ac:picMk id="6" creationId="{E279AC83-BBD1-5022-CBDB-E7692CAA24B1}"/>
          </ac:picMkLst>
        </pc:picChg>
        <pc:picChg chg="add mod modCrop">
          <ac:chgData name="Caroline Russell" userId="VWWkwbmHSBizfdxyP6pWXNJN3IQacSip+4fxh3f1wZo=" providerId="None" clId="Web-{A6BE0591-5A24-4A4D-B136-E18E5F1FFDD0}" dt="2022-04-14T22:37:27.738" v="431"/>
          <ac:picMkLst>
            <pc:docMk/>
            <pc:sldMk cId="931198942" sldId="256"/>
            <ac:picMk id="12" creationId="{4C031D58-4CF8-3E32-D487-2FB7AC672CE0}"/>
          </ac:picMkLst>
        </pc:picChg>
        <pc:picChg chg="del">
          <ac:chgData name="Caroline Russell" userId="VWWkwbmHSBizfdxyP6pWXNJN3IQacSip+4fxh3f1wZo=" providerId="None" clId="Web-{A6BE0591-5A24-4A4D-B136-E18E5F1FFDD0}" dt="2022-04-14T22:31:17.557" v="378"/>
          <ac:picMkLst>
            <pc:docMk/>
            <pc:sldMk cId="931198942" sldId="256"/>
            <ac:picMk id="14" creationId="{CE294E83-9FAF-EA74-20A7-791F4C51B885}"/>
          </ac:picMkLst>
        </pc:picChg>
        <pc:picChg chg="add del">
          <ac:chgData name="Caroline Russell" userId="VWWkwbmHSBizfdxyP6pWXNJN3IQacSip+4fxh3f1wZo=" providerId="None" clId="Web-{A6BE0591-5A24-4A4D-B136-E18E5F1FFDD0}" dt="2022-04-14T22:27:34.989" v="373"/>
          <ac:picMkLst>
            <pc:docMk/>
            <pc:sldMk cId="931198942" sldId="256"/>
            <ac:picMk id="34" creationId="{56ED413E-EAEB-BC10-4D2B-53A21BE4552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C0B079-A316-4C9B-B165-DF9EA8325D2C}" type="datetimeFigureOut">
              <a:rPr lang="en-US" smtClean="0"/>
              <a:t>4/18/2022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A0EAE6-B4B6-49B7-9049-B371250BE0F4}" type="slidenum">
              <a:rPr lang="en-US" smtClean="0"/>
              <a:t>‹#›</a:t>
            </a:fld>
            <a:endParaRPr lang="en-US"/>
          </a:p>
        </p:txBody>
      </p:sp>
    </p:spTree>
    <p:extLst>
      <p:ext uri="{BB962C8B-B14F-4D97-AF65-F5344CB8AC3E}">
        <p14:creationId xmlns:p14="http://schemas.microsoft.com/office/powerpoint/2010/main" val="1472466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8AB8-57D1-494F-9851-055AD867E790}" type="datetimeFigureOut">
              <a:rPr lang="en-US" smtClean="0"/>
              <a:t>4/18/2022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7F044-5458-4B2E-BFA0-52AAA1C529D4}" type="slidenum">
              <a:rPr lang="en-US" smtClean="0"/>
              <a:t>‹#›</a:t>
            </a:fld>
            <a:endParaRPr lang="en-US"/>
          </a:p>
        </p:txBody>
      </p:sp>
    </p:spTree>
    <p:extLst>
      <p:ext uri="{BB962C8B-B14F-4D97-AF65-F5344CB8AC3E}">
        <p14:creationId xmlns:p14="http://schemas.microsoft.com/office/powerpoint/2010/main" val="162480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solidFill>
                  <a:prstClr val="white">
                    <a:lumMod val="50000"/>
                  </a:prstClr>
                </a:solidFill>
                <a:cs typeface="Calibri" panose="020F0502020204030204" pitchFamily="34" charset="0"/>
              </a:rPr>
              <a:t>To change this poster, replace our </a:t>
            </a:r>
            <a:r>
              <a:rPr lang="en-US" baseline="0" dirty="0">
                <a:solidFill>
                  <a:prstClr val="white">
                    <a:lumMod val="50000"/>
                  </a:prstClr>
                </a:solidFill>
                <a:cs typeface="Calibri" panose="020F0502020204030204" pitchFamily="34" charset="0"/>
              </a:rPr>
              <a:t>sample content with your own</a:t>
            </a:r>
            <a:r>
              <a:rPr lang="en-US" dirty="0">
                <a:solidFill>
                  <a:prstClr val="white">
                    <a:lumMod val="50000"/>
                  </a:prstClr>
                </a:solidFill>
                <a:cs typeface="Calibri" panose="020F0502020204030204" pitchFamily="34" charset="0"/>
              </a:rPr>
              <a:t>. Or, if you'd rather start</a:t>
            </a:r>
            <a:r>
              <a:rPr lang="en-US" baseline="0" dirty="0">
                <a:solidFill>
                  <a:prstClr val="white">
                    <a:lumMod val="50000"/>
                  </a:prstClr>
                </a:solidFill>
                <a:cs typeface="Calibri" panose="020F0502020204030204" pitchFamily="34" charset="0"/>
              </a:rPr>
              <a:t> from a clean slate, use the New Slide button on the Home tab to insert a new page, then enter your text and content in the empty placeholders.</a:t>
            </a:r>
            <a:r>
              <a:rPr lang="en-US" dirty="0">
                <a:solidFill>
                  <a:prstClr val="white">
                    <a:lumMod val="50000"/>
                  </a:prstClr>
                </a:solidFill>
                <a:cs typeface="Calibri" panose="020F0502020204030204" pitchFamily="34" charset="0"/>
              </a:rPr>
              <a:t> If you need more placeholders for titles, subtitles or body text, copy any of the existing placeholders, then drag the new one into place. </a:t>
            </a:r>
            <a:endParaRPr lang="en-US" sz="1200" dirty="0">
              <a:solidFill>
                <a:prstClr val="white">
                  <a:lumMod val="50000"/>
                </a:prstClr>
              </a:solidFill>
              <a:cs typeface="Calibri" panose="020F0502020204030204" pitchFamily="34" charset="0"/>
            </a:endParaRPr>
          </a:p>
        </p:txBody>
      </p:sp>
      <p:sp>
        <p:nvSpPr>
          <p:cNvPr id="4" name="Slide Number Placeholder 3"/>
          <p:cNvSpPr>
            <a:spLocks noGrp="1"/>
          </p:cNvSpPr>
          <p:nvPr>
            <p:ph type="sldNum" sz="quarter" idx="10"/>
          </p:nvPr>
        </p:nvSpPr>
        <p:spPr/>
        <p:txBody>
          <a:bodyPr/>
          <a:lstStyle/>
          <a:p>
            <a:fld id="{37C7F044-5458-4B2E-BFA0-52AAA1C529D4}" type="slidenum">
              <a:rPr lang="en-US" smtClean="0"/>
              <a:t>1</a:t>
            </a:fld>
            <a:endParaRPr lang="en-US"/>
          </a:p>
        </p:txBody>
      </p:sp>
    </p:spTree>
    <p:extLst>
      <p:ext uri="{BB962C8B-B14F-4D97-AF65-F5344CB8AC3E}">
        <p14:creationId xmlns:p14="http://schemas.microsoft.com/office/powerpoint/2010/main" val="195355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ster">
    <p:spTree>
      <p:nvGrpSpPr>
        <p:cNvPr id="1" name=""/>
        <p:cNvGrpSpPr/>
        <p:nvPr/>
      </p:nvGrpSpPr>
      <p:grpSpPr>
        <a:xfrm>
          <a:off x="0" y="0"/>
          <a:ext cx="0" cy="0"/>
          <a:chOff x="0" y="0"/>
          <a:chExt cx="0" cy="0"/>
        </a:xfrm>
      </p:grpSpPr>
      <p:sp>
        <p:nvSpPr>
          <p:cNvPr id="2" name="Title 1"/>
          <p:cNvSpPr>
            <a:spLocks noGrp="1"/>
          </p:cNvSpPr>
          <p:nvPr>
            <p:ph type="title"/>
          </p:nvPr>
        </p:nvSpPr>
        <p:spPr>
          <a:xfrm>
            <a:off x="6400800" y="990600"/>
            <a:ext cx="31089600" cy="2514540"/>
          </a:xfrm>
        </p:spPr>
        <p:txBody>
          <a:bodyPr/>
          <a:lstStyle/>
          <a:p>
            <a:r>
              <a:rPr lang="en-US"/>
              <a:t>Click to edit Master title style</a:t>
            </a:r>
          </a:p>
        </p:txBody>
      </p:sp>
      <p:sp>
        <p:nvSpPr>
          <p:cNvPr id="31" name="Text Placeholder 6"/>
          <p:cNvSpPr>
            <a:spLocks noGrp="1"/>
          </p:cNvSpPr>
          <p:nvPr>
            <p:ph type="body" sz="quarter" idx="36"/>
          </p:nvPr>
        </p:nvSpPr>
        <p:spPr bwMode="auto">
          <a:xfrm>
            <a:off x="6400800" y="3588603"/>
            <a:ext cx="31089600" cy="830997"/>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3" name="Date Placeholder 2"/>
          <p:cNvSpPr>
            <a:spLocks noGrp="1"/>
          </p:cNvSpPr>
          <p:nvPr>
            <p:ph type="dt" sz="half" idx="10"/>
          </p:nvPr>
        </p:nvSpPr>
        <p:spPr/>
        <p:txBody>
          <a:bodyPr/>
          <a:lstStyle/>
          <a:p>
            <a:fld id="{ECAA57DF-1C19-4726-AB84-014692BAD8F5}"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4C631-C489-4C11-812F-2172FBEAE82B}" type="slidenum">
              <a:rPr lang="en-US" smtClean="0"/>
              <a:t>‹#›</a:t>
            </a:fld>
            <a:endParaRPr lang="en-US"/>
          </a:p>
        </p:txBody>
      </p:sp>
      <p:sp>
        <p:nvSpPr>
          <p:cNvPr id="7" name="Text Placeholder 6"/>
          <p:cNvSpPr>
            <a:spLocks noGrp="1"/>
          </p:cNvSpPr>
          <p:nvPr>
            <p:ph type="body" sz="quarter" idx="13" hasCustomPrompt="1"/>
          </p:nvPr>
        </p:nvSpPr>
        <p:spPr>
          <a:xfrm>
            <a:off x="1143000" y="5852160"/>
            <a:ext cx="12801600" cy="1219200"/>
          </a:xfrm>
          <a:prstGeom prst="round1Rect">
            <a:avLst/>
          </a:prstGeom>
          <a:solidFill>
            <a:schemeClr val="accent2"/>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19" name="Content Placeholder 17"/>
          <p:cNvSpPr>
            <a:spLocks noGrp="1"/>
          </p:cNvSpPr>
          <p:nvPr>
            <p:ph sz="quarter" idx="24" hasCustomPrompt="1"/>
          </p:nvPr>
        </p:nvSpPr>
        <p:spPr>
          <a:xfrm>
            <a:off x="1143000" y="7071360"/>
            <a:ext cx="12801600" cy="6858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1" name="Text Placeholder 6"/>
          <p:cNvSpPr>
            <a:spLocks noGrp="1"/>
          </p:cNvSpPr>
          <p:nvPr>
            <p:ph type="body" sz="quarter" idx="17" hasCustomPrompt="1"/>
          </p:nvPr>
        </p:nvSpPr>
        <p:spPr>
          <a:xfrm>
            <a:off x="1143000" y="15032736"/>
            <a:ext cx="12801600" cy="1219200"/>
          </a:xfrm>
          <a:prstGeom prst="round1Rect">
            <a:avLst/>
          </a:prstGeom>
          <a:solidFill>
            <a:schemeClr val="accent3"/>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0" name="Content Placeholder 17"/>
          <p:cNvSpPr>
            <a:spLocks noGrp="1"/>
          </p:cNvSpPr>
          <p:nvPr>
            <p:ph sz="quarter" idx="25" hasCustomPrompt="1"/>
          </p:nvPr>
        </p:nvSpPr>
        <p:spPr>
          <a:xfrm>
            <a:off x="1143000" y="16251936"/>
            <a:ext cx="12801600" cy="9088165"/>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3" name="Text Placeholder 6"/>
          <p:cNvSpPr>
            <a:spLocks noGrp="1"/>
          </p:cNvSpPr>
          <p:nvPr>
            <p:ph type="body" sz="quarter" idx="19" hasCustomPrompt="1"/>
          </p:nvPr>
        </p:nvSpPr>
        <p:spPr>
          <a:xfrm>
            <a:off x="1143000" y="25831800"/>
            <a:ext cx="12801600" cy="1219200"/>
          </a:xfrm>
          <a:prstGeom prst="round1Rect">
            <a:avLst/>
          </a:prstGeom>
          <a:solidFill>
            <a:schemeClr val="accent4"/>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1" name="Content Placeholder 17"/>
          <p:cNvSpPr>
            <a:spLocks noGrp="1"/>
          </p:cNvSpPr>
          <p:nvPr>
            <p:ph sz="quarter" idx="26" hasCustomPrompt="1"/>
          </p:nvPr>
        </p:nvSpPr>
        <p:spPr>
          <a:xfrm>
            <a:off x="11430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5" name="Text Placeholder 6"/>
          <p:cNvSpPr>
            <a:spLocks noGrp="1"/>
          </p:cNvSpPr>
          <p:nvPr>
            <p:ph type="body" sz="quarter" idx="21" hasCustomPrompt="1"/>
          </p:nvPr>
        </p:nvSpPr>
        <p:spPr>
          <a:xfrm>
            <a:off x="15544800" y="5852160"/>
            <a:ext cx="12801600" cy="1219200"/>
          </a:xfrm>
          <a:prstGeom prst="round1Rect">
            <a:avLst/>
          </a:prstGeom>
          <a:solidFill>
            <a:schemeClr val="accent5"/>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2" name="Content Placeholder 17"/>
          <p:cNvSpPr>
            <a:spLocks noGrp="1"/>
          </p:cNvSpPr>
          <p:nvPr>
            <p:ph sz="quarter" idx="27" hasCustomPrompt="1"/>
          </p:nvPr>
        </p:nvSpPr>
        <p:spPr>
          <a:xfrm>
            <a:off x="15544800" y="7071360"/>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18" name="Content Placeholder 17"/>
          <p:cNvSpPr>
            <a:spLocks noGrp="1"/>
          </p:cNvSpPr>
          <p:nvPr>
            <p:ph sz="quarter" idx="23" hasCustomPrompt="1"/>
          </p:nvPr>
        </p:nvSpPr>
        <p:spPr>
          <a:xfrm>
            <a:off x="15544800" y="11948160"/>
            <a:ext cx="12801600" cy="6172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3" name="Content Placeholder 17"/>
          <p:cNvSpPr>
            <a:spLocks noGrp="1"/>
          </p:cNvSpPr>
          <p:nvPr>
            <p:ph sz="quarter" idx="28" hasCustomPrompt="1"/>
          </p:nvPr>
        </p:nvSpPr>
        <p:spPr>
          <a:xfrm>
            <a:off x="15544800" y="23469600"/>
            <a:ext cx="12801600" cy="1752600"/>
          </a:xfrm>
        </p:spPr>
        <p:txBody>
          <a:bodyPr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p:txBody>
      </p:sp>
      <p:sp>
        <p:nvSpPr>
          <p:cNvPr id="24" name="Text Placeholder 6"/>
          <p:cNvSpPr>
            <a:spLocks noGrp="1"/>
          </p:cNvSpPr>
          <p:nvPr>
            <p:ph type="body" sz="quarter" idx="29" hasCustomPrompt="1"/>
          </p:nvPr>
        </p:nvSpPr>
        <p:spPr>
          <a:xfrm>
            <a:off x="15544800" y="2583180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5" name="Content Placeholder 17"/>
          <p:cNvSpPr>
            <a:spLocks noGrp="1"/>
          </p:cNvSpPr>
          <p:nvPr>
            <p:ph sz="quarter" idx="30" hasCustomPrompt="1"/>
          </p:nvPr>
        </p:nvSpPr>
        <p:spPr>
          <a:xfrm>
            <a:off x="1554480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6" name="Text Placeholder 6"/>
          <p:cNvSpPr>
            <a:spLocks noGrp="1"/>
          </p:cNvSpPr>
          <p:nvPr>
            <p:ph type="body" sz="quarter" idx="31" hasCustomPrompt="1"/>
          </p:nvPr>
        </p:nvSpPr>
        <p:spPr>
          <a:xfrm>
            <a:off x="29900880" y="5852160"/>
            <a:ext cx="12801600" cy="1219200"/>
          </a:xfrm>
          <a:prstGeom prst="round1Rect">
            <a:avLst/>
          </a:prstGeom>
          <a:solidFill>
            <a:schemeClr val="accent6"/>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27" name="Content Placeholder 17"/>
          <p:cNvSpPr>
            <a:spLocks noGrp="1"/>
          </p:cNvSpPr>
          <p:nvPr>
            <p:ph sz="quarter" idx="32" hasCustomPrompt="1"/>
          </p:nvPr>
        </p:nvSpPr>
        <p:spPr>
          <a:xfrm>
            <a:off x="29900880" y="7071360"/>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8" name="Content Placeholder 17"/>
          <p:cNvSpPr>
            <a:spLocks noGrp="1"/>
          </p:cNvSpPr>
          <p:nvPr>
            <p:ph sz="quarter" idx="33" hasCustomPrompt="1"/>
          </p:nvPr>
        </p:nvSpPr>
        <p:spPr>
          <a:xfrm>
            <a:off x="29900880" y="15837408"/>
            <a:ext cx="12801600" cy="73152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29" name="Text Placeholder 6"/>
          <p:cNvSpPr>
            <a:spLocks noGrp="1"/>
          </p:cNvSpPr>
          <p:nvPr>
            <p:ph type="body" sz="quarter" idx="34" hasCustomPrompt="1"/>
          </p:nvPr>
        </p:nvSpPr>
        <p:spPr>
          <a:xfrm>
            <a:off x="29900880" y="25831800"/>
            <a:ext cx="12801600" cy="1219200"/>
          </a:xfrm>
          <a:prstGeom prst="round1Rect">
            <a:avLst/>
          </a:prstGeom>
          <a:solidFill>
            <a:schemeClr val="accent1"/>
          </a:solidFill>
        </p:spPr>
        <p:txBody>
          <a:bodyPr lIns="365760" anchor="ctr">
            <a:noAutofit/>
          </a:bodyPr>
          <a:lstStyle>
            <a:lvl1pPr marL="0" indent="0">
              <a:spcBef>
                <a:spcPts val="0"/>
              </a:spcBef>
              <a:buNone/>
              <a:defRPr sz="6000" cap="all" baseline="0">
                <a:solidFill>
                  <a:schemeClr val="bg1"/>
                </a:solidFill>
                <a:latin typeface="+mj-lt"/>
              </a:defRPr>
            </a:lvl1pPr>
            <a:lvl2pPr marL="0" indent="0">
              <a:spcBef>
                <a:spcPts val="0"/>
              </a:spcBef>
              <a:buNone/>
              <a:defRPr sz="6000" cap="all" baseline="0">
                <a:solidFill>
                  <a:schemeClr val="bg1"/>
                </a:solidFill>
                <a:latin typeface="+mj-lt"/>
              </a:defRPr>
            </a:lvl2pPr>
            <a:lvl3pPr marL="0" indent="0">
              <a:spcBef>
                <a:spcPts val="0"/>
              </a:spcBef>
              <a:buNone/>
              <a:defRPr sz="6000" cap="all" baseline="0">
                <a:solidFill>
                  <a:schemeClr val="bg1"/>
                </a:solidFill>
                <a:latin typeface="+mj-lt"/>
              </a:defRPr>
            </a:lvl3pPr>
            <a:lvl4pPr marL="0" indent="0">
              <a:spcBef>
                <a:spcPts val="0"/>
              </a:spcBef>
              <a:buNone/>
              <a:defRPr sz="6000" cap="all" baseline="0">
                <a:solidFill>
                  <a:schemeClr val="bg1"/>
                </a:solidFill>
                <a:latin typeface="+mj-lt"/>
              </a:defRPr>
            </a:lvl4pPr>
            <a:lvl5pPr marL="0" indent="0">
              <a:spcBef>
                <a:spcPts val="0"/>
              </a:spcBef>
              <a:buNone/>
              <a:defRPr sz="6000" cap="all" baseline="0">
                <a:solidFill>
                  <a:schemeClr val="bg1"/>
                </a:solidFill>
                <a:latin typeface="+mj-lt"/>
              </a:defRPr>
            </a:lvl5pPr>
            <a:lvl6pPr marL="0" indent="0">
              <a:spcBef>
                <a:spcPts val="0"/>
              </a:spcBef>
              <a:buNone/>
              <a:defRPr sz="6000" cap="all" baseline="0">
                <a:solidFill>
                  <a:schemeClr val="bg1"/>
                </a:solidFill>
                <a:latin typeface="+mj-lt"/>
              </a:defRPr>
            </a:lvl6pPr>
            <a:lvl7pPr marL="0" indent="0">
              <a:spcBef>
                <a:spcPts val="0"/>
              </a:spcBef>
              <a:buNone/>
              <a:defRPr sz="6000" cap="all" baseline="0">
                <a:solidFill>
                  <a:schemeClr val="bg1"/>
                </a:solidFill>
                <a:latin typeface="+mj-lt"/>
              </a:defRPr>
            </a:lvl7pPr>
            <a:lvl8pPr marL="0" indent="0">
              <a:spcBef>
                <a:spcPts val="0"/>
              </a:spcBef>
              <a:buNone/>
              <a:defRPr sz="6000" cap="all" baseline="0">
                <a:solidFill>
                  <a:schemeClr val="bg1"/>
                </a:solidFill>
                <a:latin typeface="+mj-lt"/>
              </a:defRPr>
            </a:lvl8pPr>
            <a:lvl9pPr marL="0" indent="0">
              <a:spcBef>
                <a:spcPts val="0"/>
              </a:spcBef>
              <a:buNone/>
              <a:defRPr sz="6000" cap="all" baseline="0">
                <a:solidFill>
                  <a:schemeClr val="bg1"/>
                </a:solidFill>
                <a:latin typeface="+mj-lt"/>
              </a:defRPr>
            </a:lvl9pPr>
          </a:lstStyle>
          <a:p>
            <a:pPr lvl="0"/>
            <a:r>
              <a:rPr lang="en-US" dirty="0"/>
              <a:t>Heading</a:t>
            </a:r>
          </a:p>
        </p:txBody>
      </p:sp>
      <p:sp>
        <p:nvSpPr>
          <p:cNvPr id="30" name="Content Placeholder 17"/>
          <p:cNvSpPr>
            <a:spLocks noGrp="1"/>
          </p:cNvSpPr>
          <p:nvPr>
            <p:ph sz="quarter" idx="35" hasCustomPrompt="1"/>
          </p:nvPr>
        </p:nvSpPr>
        <p:spPr>
          <a:xfrm>
            <a:off x="29900880" y="27057096"/>
            <a:ext cx="12801600" cy="4572000"/>
          </a:xfrm>
        </p:spPr>
        <p:txBody>
          <a:bodyPr lIns="365760" tIns="182880"/>
          <a:lstStyle>
            <a:lvl1pPr>
              <a:defRPr baseline="0"/>
            </a:lvl1pPr>
            <a:lvl5pPr>
              <a:defRPr/>
            </a:lvl5pPr>
            <a:lvl6pPr>
              <a:defRPr/>
            </a:lvl6pPr>
            <a:lvl7pPr>
              <a:defRPr/>
            </a:lvl7pPr>
            <a:lvl8pPr>
              <a:defRPr/>
            </a:lvl8pPr>
            <a:lvl9pPr>
              <a:defRPr/>
            </a:lvl9pPr>
          </a:lstStyle>
          <a:p>
            <a:pPr lvl="0"/>
            <a:r>
              <a:rPr lang="en-US" dirty="0"/>
              <a:t>Use this placeholder to add text or other content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Tree>
    <p:extLst>
      <p:ext uri="{BB962C8B-B14F-4D97-AF65-F5344CB8AC3E}">
        <p14:creationId xmlns:p14="http://schemas.microsoft.com/office/powerpoint/2010/main" val="145907722"/>
      </p:ext>
    </p:extLst>
  </p:cSld>
  <p:clrMapOvr>
    <a:masterClrMapping/>
  </p:clrMapOvr>
  <p:extLst>
    <p:ext uri="{DCECCB84-F9BA-43D5-87BE-67443E8EF086}">
      <p15:sldGuideLst xmlns:p15="http://schemas.microsoft.com/office/powerpoint/2012/main">
        <p15:guide id="1" pos="9168" userDrawn="1">
          <p15:clr>
            <a:srgbClr val="A4A3A4"/>
          </p15:clr>
        </p15:guide>
        <p15:guide id="2" pos="18480" userDrawn="1">
          <p15:clr>
            <a:srgbClr val="A4A3A4"/>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7FAFD"/>
            </a:gs>
            <a:gs pos="74000">
              <a:srgbClr val="B5D2EC">
                <a:lumMod val="100000"/>
              </a:srgbClr>
            </a:gs>
            <a:gs pos="83000">
              <a:srgbClr val="B5D2EC">
                <a:lumMod val="100000"/>
              </a:srgbClr>
            </a:gs>
            <a:gs pos="100000">
              <a:srgbClr val="CEE1F2">
                <a:lumMod val="100000"/>
              </a:srgb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userDrawn="1"/>
        </p:nvSpPr>
        <p:spPr bwMode="invGray">
          <a:xfrm>
            <a:off x="0" y="0"/>
            <a:ext cx="43891200" cy="5029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bwMode="auto">
          <a:xfrm>
            <a:off x="6400800" y="990600"/>
            <a:ext cx="31089600" cy="25145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400800" y="6019800"/>
            <a:ext cx="31089600" cy="236296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3000" y="32114698"/>
            <a:ext cx="9875520" cy="457200"/>
          </a:xfrm>
          <a:prstGeom prst="rect">
            <a:avLst/>
          </a:prstGeom>
        </p:spPr>
        <p:txBody>
          <a:bodyPr vert="horz" lIns="91440" tIns="45720" rIns="91440" bIns="45720" rtlCol="0" anchor="ctr"/>
          <a:lstStyle>
            <a:lvl1pPr algn="l">
              <a:defRPr sz="1600">
                <a:solidFill>
                  <a:schemeClr val="tx1">
                    <a:tint val="75000"/>
                  </a:schemeClr>
                </a:solidFill>
              </a:defRPr>
            </a:lvl1pPr>
          </a:lstStyle>
          <a:p>
            <a:fld id="{ECAA57DF-1C19-4726-AB84-014692BAD8F5}" type="datetimeFigureOut">
              <a:rPr lang="en-US" smtClean="0"/>
              <a:pPr/>
              <a:t>4/18/2022</a:t>
            </a:fld>
            <a:endParaRPr lang="en-US"/>
          </a:p>
        </p:txBody>
      </p:sp>
      <p:sp>
        <p:nvSpPr>
          <p:cNvPr id="5" name="Footer Placeholder 4"/>
          <p:cNvSpPr>
            <a:spLocks noGrp="1"/>
          </p:cNvSpPr>
          <p:nvPr>
            <p:ph type="ftr" sz="quarter" idx="3"/>
          </p:nvPr>
        </p:nvSpPr>
        <p:spPr>
          <a:xfrm>
            <a:off x="11018520" y="32114698"/>
            <a:ext cx="21854160" cy="457200"/>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872680" y="32114698"/>
            <a:ext cx="9875520" cy="457200"/>
          </a:xfrm>
          <a:prstGeom prst="rect">
            <a:avLst/>
          </a:prstGeom>
        </p:spPr>
        <p:txBody>
          <a:bodyPr vert="horz" lIns="91440" tIns="45720" rIns="91440" bIns="45720" rtlCol="0" anchor="ctr"/>
          <a:lstStyle>
            <a:lvl1pPr algn="r">
              <a:defRPr sz="1600">
                <a:solidFill>
                  <a:schemeClr val="tx1">
                    <a:tint val="75000"/>
                  </a:schemeClr>
                </a:solidFill>
              </a:defRPr>
            </a:lvl1pPr>
          </a:lstStyle>
          <a:p>
            <a:fld id="{91B4C631-C489-4C11-812F-2172FBEAE82B}" type="slidenum">
              <a:rPr lang="en-US" smtClean="0"/>
              <a:pPr/>
              <a:t>‹#›</a:t>
            </a:fld>
            <a:endParaRPr lang="en-US"/>
          </a:p>
        </p:txBody>
      </p:sp>
    </p:spTree>
    <p:extLst>
      <p:ext uri="{BB962C8B-B14F-4D97-AF65-F5344CB8AC3E}">
        <p14:creationId xmlns:p14="http://schemas.microsoft.com/office/powerpoint/2010/main" val="250880747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4389120" rtl="0" eaLnBrk="1" latinLnBrk="0" hangingPunct="1">
        <a:lnSpc>
          <a:spcPct val="90000"/>
        </a:lnSpc>
        <a:spcBef>
          <a:spcPct val="0"/>
        </a:spcBef>
        <a:buNone/>
        <a:defRPr sz="8800" b="1" kern="1200">
          <a:solidFill>
            <a:schemeClr val="bg1"/>
          </a:solidFill>
          <a:latin typeface="+mj-lt"/>
          <a:ea typeface="+mj-ea"/>
          <a:cs typeface="+mj-cs"/>
        </a:defRPr>
      </a:lvl1pPr>
    </p:titleStyle>
    <p:bodyStyle>
      <a:lvl1pPr marL="457200" indent="-457200" algn="l" defTabSz="4389120" rtl="0" eaLnBrk="1" latinLnBrk="0" hangingPunct="1">
        <a:lnSpc>
          <a:spcPct val="100000"/>
        </a:lnSpc>
        <a:spcBef>
          <a:spcPts val="12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368" userDrawn="1">
          <p15:clr>
            <a:srgbClr val="A4A3A4"/>
          </p15:clr>
        </p15:guide>
        <p15:guide id="2" pos="720" userDrawn="1">
          <p15:clr>
            <a:srgbClr val="A4A3A4"/>
          </p15:clr>
        </p15:guide>
        <p15:guide id="3" pos="26928" userDrawn="1">
          <p15:clr>
            <a:srgbClr val="A4A3A4"/>
          </p15:clr>
        </p15:guide>
        <p15:guide id="4" pos="13824"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1"/>
          </p:nvPr>
        </p:nvSpPr>
        <p:spPr>
          <a:xfrm>
            <a:off x="30031927" y="25247585"/>
            <a:ext cx="12904415" cy="1104605"/>
          </a:xfrm>
          <a:prstGeom prst="rect">
            <a:avLst/>
          </a:prstGeom>
          <a:solidFill>
            <a:srgbClr val="007BD0"/>
          </a:solidFill>
        </p:spPr>
        <p:txBody>
          <a:bodyPr vert="horz" lIns="365760" tIns="45720" rIns="91440" bIns="45720" rtlCol="0" anchor="ctr">
            <a:noAutofit/>
          </a:bodyPr>
          <a:lstStyle/>
          <a:p>
            <a:pPr algn="ctr"/>
            <a:r>
              <a:rPr lang="en-US" sz="4000" dirty="0">
                <a:latin typeface="Times New Roman"/>
                <a:cs typeface="Times New Roman"/>
              </a:rPr>
              <a:t>Future work</a:t>
            </a:r>
            <a:endParaRPr lang="en-US" dirty="0"/>
          </a:p>
        </p:txBody>
      </p:sp>
      <p:sp>
        <p:nvSpPr>
          <p:cNvPr id="39" name="Text Placeholder 17">
            <a:extLst>
              <a:ext uri="{FF2B5EF4-FFF2-40B4-BE49-F238E27FC236}">
                <a16:creationId xmlns:a16="http://schemas.microsoft.com/office/drawing/2014/main" id="{ABC3AB5F-19AA-4473-9E96-8D27DE3D3DE0}"/>
              </a:ext>
            </a:extLst>
          </p:cNvPr>
          <p:cNvSpPr txBox="1">
            <a:spLocks/>
          </p:cNvSpPr>
          <p:nvPr/>
        </p:nvSpPr>
        <p:spPr>
          <a:xfrm>
            <a:off x="30143230" y="5811821"/>
            <a:ext cx="12977697" cy="1081253"/>
          </a:xfrm>
          <a:prstGeom prst="rect">
            <a:avLst/>
          </a:prstGeom>
          <a:solidFill>
            <a:srgbClr val="007BD0"/>
          </a:solidFill>
        </p:spPr>
        <p:txBody>
          <a:bodyPr vert="horz" lIns="365760" tIns="45720" rIns="91440" bIns="45720" rtlCol="0" anchor="ctr">
            <a:noAutofit/>
          </a:bodyPr>
          <a:lstStyle>
            <a:defPPr>
              <a:defRPr lang="en-US"/>
            </a:defPPr>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Tail tensioning</a:t>
            </a:r>
            <a:endParaRPr lang="en-US" dirty="0"/>
          </a:p>
        </p:txBody>
      </p:sp>
      <p:sp>
        <p:nvSpPr>
          <p:cNvPr id="75" name="Text Placeholder 6">
            <a:extLst>
              <a:ext uri="{FF2B5EF4-FFF2-40B4-BE49-F238E27FC236}">
                <a16:creationId xmlns:a16="http://schemas.microsoft.com/office/drawing/2014/main" id="{1A205288-53C2-4B75-B453-EE742356DDF5}"/>
              </a:ext>
            </a:extLst>
          </p:cNvPr>
          <p:cNvSpPr txBox="1">
            <a:spLocks/>
          </p:cNvSpPr>
          <p:nvPr/>
        </p:nvSpPr>
        <p:spPr>
          <a:xfrm>
            <a:off x="30017062" y="17642431"/>
            <a:ext cx="13052938" cy="1268393"/>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Current model</a:t>
            </a:r>
            <a:endParaRPr lang="en-US" dirty="0"/>
          </a:p>
        </p:txBody>
      </p:sp>
      <p:sp>
        <p:nvSpPr>
          <p:cNvPr id="74" name="Text Placeholder 17">
            <a:extLst>
              <a:ext uri="{FF2B5EF4-FFF2-40B4-BE49-F238E27FC236}">
                <a16:creationId xmlns:a16="http://schemas.microsoft.com/office/drawing/2014/main" id="{0D949042-1D19-4699-81D6-41738FCFCE72}"/>
              </a:ext>
            </a:extLst>
          </p:cNvPr>
          <p:cNvSpPr txBox="1">
            <a:spLocks/>
          </p:cNvSpPr>
          <p:nvPr/>
        </p:nvSpPr>
        <p:spPr>
          <a:xfrm>
            <a:off x="535371" y="15982799"/>
            <a:ext cx="13245775" cy="901057"/>
          </a:xfrm>
          <a:prstGeom prst="rect">
            <a:avLst/>
          </a:prstGeom>
          <a:solidFill>
            <a:srgbClr val="007BD0"/>
          </a:solidFill>
        </p:spPr>
        <p:txBody>
          <a:bodyPr vert="horz" lIns="365760" tIns="45720" rIns="91440" bIns="45720" rtlCol="0" anchor="ctr">
            <a:noAutofit/>
          </a:bodyPr>
          <a:lstStyle>
            <a:defPPr>
              <a:defRPr lang="en-US"/>
            </a:defPPr>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cs typeface="Times New Roman"/>
              </a:rPr>
              <a:t>CONSTRUCTION</a:t>
            </a:r>
            <a:endParaRPr lang="en-US" dirty="0"/>
          </a:p>
        </p:txBody>
      </p:sp>
      <p:sp>
        <p:nvSpPr>
          <p:cNvPr id="92" name="Text Placeholder 8">
            <a:extLst>
              <a:ext uri="{FF2B5EF4-FFF2-40B4-BE49-F238E27FC236}">
                <a16:creationId xmlns:a16="http://schemas.microsoft.com/office/drawing/2014/main" id="{BE294B94-6E8F-46D1-802F-BC38EE7B8FDC}"/>
              </a:ext>
            </a:extLst>
          </p:cNvPr>
          <p:cNvSpPr txBox="1">
            <a:spLocks/>
          </p:cNvSpPr>
          <p:nvPr/>
        </p:nvSpPr>
        <p:spPr>
          <a:xfrm>
            <a:off x="535371" y="5834495"/>
            <a:ext cx="13301991" cy="975582"/>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4000" dirty="0">
                <a:latin typeface="Times New Roman"/>
                <a:ea typeface="Cambria"/>
                <a:cs typeface="Times New Roman"/>
              </a:rPr>
              <a:t>DESIGN SPECIFICATIONS &amp; EVALUATION</a:t>
            </a:r>
            <a:endParaRPr lang="en-US" sz="4000" dirty="0">
              <a:ea typeface="+mj-lt"/>
              <a:cs typeface="+mj-lt"/>
            </a:endParaRPr>
          </a:p>
        </p:txBody>
      </p:sp>
      <p:sp>
        <p:nvSpPr>
          <p:cNvPr id="99" name="Text Placeholder 15">
            <a:extLst>
              <a:ext uri="{FF2B5EF4-FFF2-40B4-BE49-F238E27FC236}">
                <a16:creationId xmlns:a16="http://schemas.microsoft.com/office/drawing/2014/main" id="{F7D07A81-A65C-4071-8F90-E24B510BF71D}"/>
              </a:ext>
            </a:extLst>
          </p:cNvPr>
          <p:cNvSpPr txBox="1">
            <a:spLocks/>
          </p:cNvSpPr>
          <p:nvPr/>
        </p:nvSpPr>
        <p:spPr>
          <a:xfrm>
            <a:off x="14634031" y="16850503"/>
            <a:ext cx="14676027" cy="1043078"/>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800" dirty="0">
                <a:latin typeface="Times New Roman"/>
                <a:cs typeface="Times New Roman"/>
              </a:rPr>
              <a:t>GUPPS SUBTEAM mission</a:t>
            </a:r>
            <a:endParaRPr lang="en-US" sz="4800" dirty="0"/>
          </a:p>
        </p:txBody>
      </p:sp>
      <p:sp>
        <p:nvSpPr>
          <p:cNvPr id="105" name="Text Placeholder 6">
            <a:extLst>
              <a:ext uri="{FF2B5EF4-FFF2-40B4-BE49-F238E27FC236}">
                <a16:creationId xmlns:a16="http://schemas.microsoft.com/office/drawing/2014/main" id="{6C537C76-5FBD-45F3-AADB-C9C781D28577}"/>
              </a:ext>
            </a:extLst>
          </p:cNvPr>
          <p:cNvSpPr txBox="1">
            <a:spLocks/>
          </p:cNvSpPr>
          <p:nvPr/>
        </p:nvSpPr>
        <p:spPr>
          <a:xfrm>
            <a:off x="14646815" y="25351626"/>
            <a:ext cx="14612436" cy="1104604"/>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Times New Roman"/>
              </a:rPr>
              <a:t>Biology and biomimicry</a:t>
            </a:r>
          </a:p>
        </p:txBody>
      </p:sp>
      <p:sp>
        <p:nvSpPr>
          <p:cNvPr id="60" name="Text Placeholder 15">
            <a:extLst>
              <a:ext uri="{FF2B5EF4-FFF2-40B4-BE49-F238E27FC236}">
                <a16:creationId xmlns:a16="http://schemas.microsoft.com/office/drawing/2014/main" id="{3AEAB771-E349-472E-A1F9-910040143CD3}"/>
              </a:ext>
            </a:extLst>
          </p:cNvPr>
          <p:cNvSpPr txBox="1">
            <a:spLocks/>
          </p:cNvSpPr>
          <p:nvPr/>
        </p:nvSpPr>
        <p:spPr>
          <a:xfrm>
            <a:off x="14598344" y="5634795"/>
            <a:ext cx="14711715" cy="1126825"/>
          </a:xfrm>
          <a:prstGeom prst="rect">
            <a:avLst/>
          </a:prstGeom>
          <a:solidFill>
            <a:srgbClr val="007BD0"/>
          </a:solidFill>
        </p:spPr>
        <p:txBody>
          <a:bodyPr vert="horz" lIns="365760" tIns="45720" rIns="91440" bIns="45720" rtlCol="0" anchor="ctr">
            <a:noAutofit/>
          </a:bodyPr>
          <a:lstStyle>
            <a:lvl1pPr indent="0" algn="ctr"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1pPr>
            <a:lvl2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2pPr>
            <a:lvl3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3pPr>
            <a:lvl4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4pPr>
            <a:lvl5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5pPr>
            <a:lvl6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6pPr>
            <a:lvl7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7pPr>
            <a:lvl8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8pPr>
            <a:lvl9pPr marL="0" indent="0" defTabSz="4389120">
              <a:lnSpc>
                <a:spcPct val="100000"/>
              </a:lnSpc>
              <a:spcBef>
                <a:spcPts val="0"/>
              </a:spcBef>
              <a:buClr>
                <a:schemeClr val="accent2"/>
              </a:buClr>
              <a:buFont typeface="Arial" panose="020B0604020202020204" pitchFamily="34" charset="0"/>
              <a:buNone/>
              <a:defRPr sz="6000" cap="all" baseline="0">
                <a:solidFill>
                  <a:schemeClr val="bg1"/>
                </a:solidFill>
                <a:latin typeface="+mj-lt"/>
              </a:defRPr>
            </a:lvl9pPr>
          </a:lstStyle>
          <a:p>
            <a:r>
              <a:rPr lang="en-US" sz="5400" b="1" dirty="0">
                <a:latin typeface="Times New Roman"/>
                <a:cs typeface="Times New Roman"/>
              </a:rPr>
              <a:t>Manta Ray Mission</a:t>
            </a:r>
          </a:p>
        </p:txBody>
      </p:sp>
      <p:sp>
        <p:nvSpPr>
          <p:cNvPr id="63" name="Text Placeholder 8">
            <a:extLst>
              <a:ext uri="{FF2B5EF4-FFF2-40B4-BE49-F238E27FC236}">
                <a16:creationId xmlns:a16="http://schemas.microsoft.com/office/drawing/2014/main" id="{DD6882C8-1BB6-184C-BE86-16E00094D73D}"/>
              </a:ext>
            </a:extLst>
          </p:cNvPr>
          <p:cNvSpPr txBox="1">
            <a:spLocks/>
          </p:cNvSpPr>
          <p:nvPr/>
        </p:nvSpPr>
        <p:spPr>
          <a:xfrm>
            <a:off x="555161" y="25602682"/>
            <a:ext cx="13185654" cy="1425121"/>
          </a:xfrm>
          <a:prstGeom prst="rect">
            <a:avLst/>
          </a:prstGeom>
          <a:solidFill>
            <a:srgbClr val="007BD0"/>
          </a:solidFill>
        </p:spPr>
        <p:txBody>
          <a:bodyPr vert="horz" lIns="365760" tIns="45720" rIns="91440" bIns="45720" rtlCol="0" anchor="ctr">
            <a:noAutofit/>
          </a:bodyPr>
          <a:lstStyle>
            <a:lvl1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1pPr>
            <a:lvl2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2pPr>
            <a:lvl3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3pPr>
            <a:lvl4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4pPr>
            <a:lvl5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5pPr>
            <a:lvl6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6pPr>
            <a:lvl7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7pPr>
            <a:lvl8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8pPr>
            <a:lvl9pPr marL="0" indent="0" algn="l" defTabSz="4389120" rtl="0" eaLnBrk="1" latinLnBrk="0" hangingPunct="1">
              <a:lnSpc>
                <a:spcPct val="100000"/>
              </a:lnSpc>
              <a:spcBef>
                <a:spcPts val="0"/>
              </a:spcBef>
              <a:buClr>
                <a:schemeClr val="accent2"/>
              </a:buClr>
              <a:buFont typeface="Arial" panose="020B0604020202020204" pitchFamily="34" charset="0"/>
              <a:buNone/>
              <a:defRPr sz="6000" kern="1200" cap="all" baseline="0">
                <a:solidFill>
                  <a:schemeClr val="bg1"/>
                </a:solidFill>
                <a:latin typeface="+mj-lt"/>
                <a:ea typeface="+mn-ea"/>
                <a:cs typeface="+mn-cs"/>
              </a:defRPr>
            </a:lvl9pPr>
          </a:lstStyle>
          <a:p>
            <a:pPr algn="ctr"/>
            <a:r>
              <a:rPr lang="en-US" sz="4000" dirty="0">
                <a:latin typeface="Times New Roman"/>
                <a:cs typeface="Calibri"/>
              </a:rPr>
              <a:t>Tail motion testing</a:t>
            </a:r>
            <a:endParaRPr lang="en-US" dirty="0"/>
          </a:p>
        </p:txBody>
      </p:sp>
      <p:sp>
        <p:nvSpPr>
          <p:cNvPr id="61" name="Rectangle 60">
            <a:extLst>
              <a:ext uri="{FF2B5EF4-FFF2-40B4-BE49-F238E27FC236}">
                <a16:creationId xmlns:a16="http://schemas.microsoft.com/office/drawing/2014/main" id="{6B2441C0-49D2-4672-9DF1-24CA6D39DFF2}"/>
              </a:ext>
            </a:extLst>
          </p:cNvPr>
          <p:cNvSpPr/>
          <p:nvPr/>
        </p:nvSpPr>
        <p:spPr>
          <a:xfrm>
            <a:off x="14592935" y="6761620"/>
            <a:ext cx="14666316" cy="9697580"/>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2" name="Rectangle 81">
            <a:extLst>
              <a:ext uri="{FF2B5EF4-FFF2-40B4-BE49-F238E27FC236}">
                <a16:creationId xmlns:a16="http://schemas.microsoft.com/office/drawing/2014/main" id="{D8DE25CA-F4CC-489D-AC49-2A496D40F30D}"/>
              </a:ext>
            </a:extLst>
          </p:cNvPr>
          <p:cNvSpPr/>
          <p:nvPr/>
        </p:nvSpPr>
        <p:spPr>
          <a:xfrm>
            <a:off x="29998847" y="18764175"/>
            <a:ext cx="13071153" cy="6125044"/>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6000" dirty="0" err="1"/>
          </a:p>
        </p:txBody>
      </p:sp>
      <p:sp>
        <p:nvSpPr>
          <p:cNvPr id="27" name="Rectangle 26">
            <a:extLst>
              <a:ext uri="{FF2B5EF4-FFF2-40B4-BE49-F238E27FC236}">
                <a16:creationId xmlns:a16="http://schemas.microsoft.com/office/drawing/2014/main" id="{A2C54903-6F66-46F5-B057-DDB5CC777E0F}"/>
              </a:ext>
            </a:extLst>
          </p:cNvPr>
          <p:cNvSpPr/>
          <p:nvPr/>
        </p:nvSpPr>
        <p:spPr>
          <a:xfrm>
            <a:off x="-1" y="598417"/>
            <a:ext cx="43891200" cy="4809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6" name="Rectangle 85">
            <a:extLst>
              <a:ext uri="{FF2B5EF4-FFF2-40B4-BE49-F238E27FC236}">
                <a16:creationId xmlns:a16="http://schemas.microsoft.com/office/drawing/2014/main" id="{ADF2DD29-27C6-4B05-87BC-4550863E7370}"/>
              </a:ext>
            </a:extLst>
          </p:cNvPr>
          <p:cNvSpPr/>
          <p:nvPr/>
        </p:nvSpPr>
        <p:spPr>
          <a:xfrm>
            <a:off x="30071040" y="6752875"/>
            <a:ext cx="13071153" cy="10655761"/>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85" name="Rectangle 84">
            <a:extLst>
              <a:ext uri="{FF2B5EF4-FFF2-40B4-BE49-F238E27FC236}">
                <a16:creationId xmlns:a16="http://schemas.microsoft.com/office/drawing/2014/main" id="{C4BC774E-621A-4B55-AC8D-15FCAFCD7136}"/>
              </a:ext>
            </a:extLst>
          </p:cNvPr>
          <p:cNvSpPr/>
          <p:nvPr/>
        </p:nvSpPr>
        <p:spPr>
          <a:xfrm>
            <a:off x="30017062" y="26391408"/>
            <a:ext cx="12919281" cy="4646005"/>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4" name="Title 3"/>
          <p:cNvSpPr>
            <a:spLocks noGrp="1"/>
          </p:cNvSpPr>
          <p:nvPr>
            <p:ph type="title"/>
          </p:nvPr>
        </p:nvSpPr>
        <p:spPr>
          <a:xfrm>
            <a:off x="5768307" y="280802"/>
            <a:ext cx="32214924" cy="2554664"/>
          </a:xfrm>
        </p:spPr>
        <p:txBody>
          <a:bodyPr>
            <a:normAutofit fontScale="90000"/>
          </a:bodyPr>
          <a:lstStyle/>
          <a:p>
            <a:pPr algn="ctr"/>
            <a:r>
              <a:rPr lang="en-US" sz="6600" dirty="0">
                <a:latin typeface="Garamond"/>
                <a:ea typeface="+mj-lt"/>
                <a:cs typeface="+mj-lt"/>
              </a:rPr>
              <a:t>Marine And Naval Technological Advancements for Robotic </a:t>
            </a:r>
            <a:r>
              <a:rPr lang="en-US" sz="6600" dirty="0" err="1">
                <a:latin typeface="Garamond"/>
                <a:ea typeface="+mj-lt"/>
                <a:cs typeface="+mj-lt"/>
              </a:rPr>
              <a:t>AutonomY</a:t>
            </a:r>
            <a:r>
              <a:rPr lang="en-US" sz="6600" dirty="0">
                <a:latin typeface="Garamond"/>
                <a:ea typeface="+mj-lt"/>
                <a:cs typeface="+mj-lt"/>
              </a:rPr>
              <a:t> (MANTA RAY):</a:t>
            </a:r>
            <a:br>
              <a:rPr lang="en-US" sz="9600" dirty="0">
                <a:latin typeface="Garamond"/>
                <a:ea typeface="+mj-lt"/>
                <a:cs typeface="+mj-lt"/>
              </a:rPr>
            </a:br>
            <a:r>
              <a:rPr lang="en-US" sz="9600" dirty="0">
                <a:latin typeface="Garamond"/>
                <a:ea typeface="+mj-lt"/>
                <a:cs typeface="+mj-lt"/>
              </a:rPr>
              <a:t>Ghost Unpiloted Performance Platform Submersible (GUPPS)</a:t>
            </a:r>
            <a:endParaRPr lang="en-US" sz="5800" b="0" dirty="0">
              <a:latin typeface="Garamond"/>
              <a:ea typeface="+mj-lt"/>
              <a:cs typeface="+mj-lt"/>
            </a:endParaRPr>
          </a:p>
        </p:txBody>
      </p:sp>
      <p:sp>
        <p:nvSpPr>
          <p:cNvPr id="23" name="Text Placeholder 22"/>
          <p:cNvSpPr>
            <a:spLocks noGrp="1"/>
          </p:cNvSpPr>
          <p:nvPr>
            <p:ph type="body" sz="quarter" idx="36"/>
          </p:nvPr>
        </p:nvSpPr>
        <p:spPr>
          <a:xfrm>
            <a:off x="8110654" y="2987361"/>
            <a:ext cx="28480738" cy="2169172"/>
          </a:xfrm>
        </p:spPr>
        <p:txBody>
          <a:bodyPr vert="horz" lIns="91440" tIns="45720" rIns="91440" bIns="45720" rtlCol="0" anchor="t">
            <a:noAutofit/>
          </a:bodyPr>
          <a:lstStyle/>
          <a:p>
            <a:pPr algn="ctr"/>
            <a:r>
              <a:rPr lang="en-US" sz="3200" dirty="0">
                <a:latin typeface="Garamond"/>
                <a:ea typeface="+mn-lt"/>
                <a:cs typeface="+mn-lt"/>
              </a:rPr>
              <a:t>Project Advisors: Dr. May-Win Thein, Dr. Yuri </a:t>
            </a:r>
            <a:r>
              <a:rPr lang="en-US" sz="3200" dirty="0" err="1">
                <a:latin typeface="Garamond"/>
                <a:ea typeface="+mn-lt"/>
                <a:cs typeface="+mn-lt"/>
              </a:rPr>
              <a:t>Rzhanov</a:t>
            </a:r>
            <a:r>
              <a:rPr lang="en-US" sz="3200" dirty="0">
                <a:latin typeface="Garamond"/>
                <a:ea typeface="+mn-lt"/>
                <a:cs typeface="+mn-lt"/>
              </a:rPr>
              <a:t>, Dr. Elizabeth Fairchild, Michael Chambers</a:t>
            </a:r>
          </a:p>
          <a:p>
            <a:pPr algn="ctr"/>
            <a:r>
              <a:rPr lang="en-US" sz="3200" dirty="0">
                <a:latin typeface="Garamond"/>
                <a:ea typeface="+mn-lt"/>
                <a:cs typeface="+mn-lt"/>
              </a:rPr>
              <a:t>Graduate Advisors: Ozzy </a:t>
            </a:r>
            <a:r>
              <a:rPr lang="en-US" sz="3200" dirty="0" err="1">
                <a:latin typeface="Garamond"/>
                <a:ea typeface="+mn-lt"/>
                <a:cs typeface="+mn-lt"/>
              </a:rPr>
              <a:t>Oruc</a:t>
            </a:r>
            <a:r>
              <a:rPr lang="en-US" sz="3200" dirty="0">
                <a:latin typeface="Garamond"/>
                <a:ea typeface="+mn-lt"/>
                <a:cs typeface="+mn-lt"/>
              </a:rPr>
              <a:t>, Hannah </a:t>
            </a:r>
            <a:r>
              <a:rPr lang="en-US" sz="3200" dirty="0" err="1">
                <a:latin typeface="Garamond"/>
                <a:ea typeface="+mn-lt"/>
                <a:cs typeface="+mn-lt"/>
              </a:rPr>
              <a:t>Arnholt</a:t>
            </a:r>
            <a:r>
              <a:rPr lang="en-US" sz="3200" dirty="0">
                <a:latin typeface="Garamond"/>
                <a:ea typeface="+mn-lt"/>
                <a:cs typeface="+mn-lt"/>
              </a:rPr>
              <a:t>, Nicholas Custer, Igor </a:t>
            </a:r>
            <a:r>
              <a:rPr lang="en-US" sz="3200" dirty="0" err="1">
                <a:latin typeface="Garamond"/>
                <a:ea typeface="+mn-lt"/>
                <a:cs typeface="+mn-lt"/>
              </a:rPr>
              <a:t>Vladimirov</a:t>
            </a:r>
            <a:r>
              <a:rPr lang="en-US" sz="3200" dirty="0">
                <a:latin typeface="Garamond"/>
                <a:ea typeface="+mn-lt"/>
                <a:cs typeface="+mn-lt"/>
              </a:rPr>
              <a:t>, Richard Randall</a:t>
            </a:r>
            <a:endParaRPr lang="en-US" sz="3200" b="1" dirty="0">
              <a:latin typeface="Garamond"/>
              <a:ea typeface="+mn-lt"/>
              <a:cs typeface="+mn-lt"/>
            </a:endParaRPr>
          </a:p>
          <a:p>
            <a:pPr algn="ctr"/>
            <a:r>
              <a:rPr lang="en-US" sz="3400" b="1" dirty="0">
                <a:latin typeface="Garamond"/>
                <a:ea typeface="+mn-lt"/>
                <a:cs typeface="+mn-lt"/>
              </a:rPr>
              <a:t>Team Members: Caroline Russell (ME), Will Conner (OE), Amanda Enderson (ME), Gavin Cherella (OE), </a:t>
            </a:r>
            <a:endParaRPr lang="en-US" sz="3400" b="1" dirty="0"/>
          </a:p>
          <a:p>
            <a:pPr algn="ctr"/>
            <a:r>
              <a:rPr lang="en-US" sz="3400" b="1" dirty="0">
                <a:latin typeface="Garamond"/>
                <a:ea typeface="+mn-lt"/>
                <a:cs typeface="+mn-lt"/>
              </a:rPr>
              <a:t>Shelly Lancaster (Wildlife &amp; Conservation Biology), Heather Nelson (Zoology)</a:t>
            </a:r>
            <a:endParaRPr lang="en-US" sz="3400" b="1" dirty="0"/>
          </a:p>
          <a:p>
            <a:pPr algn="ctr"/>
            <a:endParaRPr lang="en-US" sz="3200" b="1" dirty="0">
              <a:latin typeface="Garamond" panose="02020404030301010803" pitchFamily="18" charset="0"/>
            </a:endParaRPr>
          </a:p>
        </p:txBody>
      </p:sp>
      <p:sp>
        <p:nvSpPr>
          <p:cNvPr id="57" name="Rectangle 56">
            <a:extLst>
              <a:ext uri="{FF2B5EF4-FFF2-40B4-BE49-F238E27FC236}">
                <a16:creationId xmlns:a16="http://schemas.microsoft.com/office/drawing/2014/main" id="{3877CB58-DDB5-B14C-8E73-9202F51CE781}"/>
              </a:ext>
            </a:extLst>
          </p:cNvPr>
          <p:cNvSpPr/>
          <p:nvPr/>
        </p:nvSpPr>
        <p:spPr>
          <a:xfrm>
            <a:off x="493210" y="26857977"/>
            <a:ext cx="13247739" cy="5427902"/>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73" name="Rectangle 72">
            <a:extLst>
              <a:ext uri="{FF2B5EF4-FFF2-40B4-BE49-F238E27FC236}">
                <a16:creationId xmlns:a16="http://schemas.microsoft.com/office/drawing/2014/main" id="{28751F19-8C20-4B7E-88A1-D4CE8E8A054F}"/>
              </a:ext>
            </a:extLst>
          </p:cNvPr>
          <p:cNvSpPr/>
          <p:nvPr/>
        </p:nvSpPr>
        <p:spPr>
          <a:xfrm>
            <a:off x="535507" y="16883857"/>
            <a:ext cx="13205442" cy="8134848"/>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76" name="TextBox 75">
            <a:extLst>
              <a:ext uri="{FF2B5EF4-FFF2-40B4-BE49-F238E27FC236}">
                <a16:creationId xmlns:a16="http://schemas.microsoft.com/office/drawing/2014/main" id="{A4112C57-50BD-4DA2-A228-67089C8B4C8D}"/>
              </a:ext>
            </a:extLst>
          </p:cNvPr>
          <p:cNvSpPr txBox="1"/>
          <p:nvPr/>
        </p:nvSpPr>
        <p:spPr>
          <a:xfrm>
            <a:off x="964356" y="17401784"/>
            <a:ext cx="6976326" cy="7786747"/>
          </a:xfrm>
          <a:prstGeom prst="rect">
            <a:avLst/>
          </a:prstGeom>
          <a:noFill/>
        </p:spPr>
        <p:txBody>
          <a:bodyPr wrap="square" lIns="91440" tIns="45720" rIns="91440" bIns="45720" rtlCol="0" anchor="t">
            <a:spAutoFit/>
          </a:bodyPr>
          <a:lstStyle/>
          <a:p>
            <a:r>
              <a:rPr lang="en-US" sz="3600" b="1" dirty="0">
                <a:latin typeface="Times New Roman"/>
                <a:cs typeface="Times New Roman"/>
              </a:rPr>
              <a:t>Tail Connections</a:t>
            </a:r>
            <a:endParaRPr lang="en-US" sz="3600" dirty="0">
              <a:latin typeface="Times New Roman"/>
              <a:ea typeface="+mn-lt"/>
              <a:cs typeface="Times New Roman"/>
            </a:endParaRPr>
          </a:p>
          <a:p>
            <a:pPr marL="171450" indent="-171450">
              <a:buFont typeface="Arial,Sans-Serif"/>
              <a:buChar char="•"/>
            </a:pPr>
            <a:r>
              <a:rPr lang="en-US" sz="3200" dirty="0">
                <a:latin typeface="Times New Roman"/>
                <a:cs typeface="Times New Roman"/>
              </a:rPr>
              <a:t>Cross tightening technique</a:t>
            </a:r>
            <a:endParaRPr lang="en-US" sz="3200" dirty="0">
              <a:latin typeface="Times New Roman"/>
              <a:ea typeface="+mn-lt"/>
              <a:cs typeface="Times New Roman"/>
            </a:endParaRPr>
          </a:p>
          <a:p>
            <a:pPr marL="171450" indent="-171450">
              <a:buFont typeface="Arial,Sans-Serif"/>
              <a:buChar char="•"/>
            </a:pPr>
            <a:r>
              <a:rPr lang="en-US" sz="3200" dirty="0">
                <a:latin typeface="Times New Roman"/>
                <a:cs typeface="Times New Roman"/>
              </a:rPr>
              <a:t>17 separate pieces for mobility</a:t>
            </a:r>
            <a:endParaRPr lang="en-US" sz="3200" dirty="0">
              <a:latin typeface="Times New Roman"/>
              <a:ea typeface="+mn-lt"/>
              <a:cs typeface="Times New Roman"/>
            </a:endParaRPr>
          </a:p>
          <a:p>
            <a:pPr marL="171450" indent="-171450">
              <a:buFont typeface="Arial,Sans-Serif"/>
              <a:buChar char="•"/>
            </a:pPr>
            <a:r>
              <a:rPr lang="en-US" sz="3200" dirty="0">
                <a:latin typeface="Times New Roman"/>
                <a:cs typeface="Times New Roman"/>
              </a:rPr>
              <a:t>Connector arm from servo to tail</a:t>
            </a:r>
          </a:p>
          <a:p>
            <a:r>
              <a:rPr lang="en-US" sz="3600" b="1" dirty="0">
                <a:latin typeface="Times New Roman"/>
                <a:cs typeface="Times New Roman"/>
              </a:rPr>
              <a:t>3D Printing</a:t>
            </a:r>
            <a:endParaRPr lang="en-US" sz="3600" dirty="0">
              <a:latin typeface="Times New Roman"/>
              <a:ea typeface="+mn-lt"/>
              <a:cs typeface="Times New Roman"/>
            </a:endParaRPr>
          </a:p>
          <a:p>
            <a:pPr marL="171450" indent="-171450">
              <a:buFont typeface="Arial,Sans-Serif"/>
              <a:buChar char="•"/>
            </a:pPr>
            <a:r>
              <a:rPr lang="en-US" sz="3200" dirty="0">
                <a:latin typeface="Times New Roman"/>
                <a:cs typeface="Times New Roman"/>
              </a:rPr>
              <a:t>Limitations on size of printer</a:t>
            </a:r>
            <a:endParaRPr lang="en-US" sz="3200" dirty="0">
              <a:latin typeface="Times New Roman"/>
              <a:ea typeface="+mn-lt"/>
              <a:cs typeface="Times New Roman"/>
            </a:endParaRPr>
          </a:p>
          <a:p>
            <a:pPr marL="171450" indent="-171450">
              <a:buFont typeface="Arial,Sans-Serif"/>
              <a:buChar char="•"/>
            </a:pPr>
            <a:r>
              <a:rPr lang="en-US" sz="3200" dirty="0">
                <a:latin typeface="Times New Roman"/>
                <a:cs typeface="Times New Roman"/>
              </a:rPr>
              <a:t>Overcome misprint issues, adaptability</a:t>
            </a:r>
            <a:endParaRPr lang="en-US" sz="3200" dirty="0">
              <a:latin typeface="Times New Roman"/>
              <a:ea typeface="+mn-lt"/>
              <a:cs typeface="Times New Roman"/>
            </a:endParaRPr>
          </a:p>
          <a:p>
            <a:r>
              <a:rPr lang="en-US" sz="3600" b="1" dirty="0">
                <a:latin typeface="Times New Roman"/>
                <a:cs typeface="Times New Roman"/>
              </a:rPr>
              <a:t>Affixing Components Together</a:t>
            </a:r>
            <a:endParaRPr lang="en-US" sz="3600" dirty="0">
              <a:latin typeface="Times New Roman"/>
              <a:ea typeface="+mn-lt"/>
              <a:cs typeface="Times New Roman"/>
            </a:endParaRPr>
          </a:p>
          <a:p>
            <a:pPr marL="171450" indent="-171450">
              <a:buFont typeface="Arial,Sans-Serif"/>
              <a:buChar char="•"/>
            </a:pPr>
            <a:r>
              <a:rPr lang="en-US" sz="3200" dirty="0">
                <a:latin typeface="Times New Roman"/>
                <a:cs typeface="Times New Roman"/>
              </a:rPr>
              <a:t>Combing two halves of body</a:t>
            </a:r>
            <a:endParaRPr lang="en-US" sz="3200" dirty="0">
              <a:latin typeface="Times New Roman"/>
              <a:ea typeface="+mn-lt"/>
              <a:cs typeface="Times New Roman"/>
            </a:endParaRPr>
          </a:p>
          <a:p>
            <a:pPr marL="171450" indent="-171450">
              <a:buFont typeface="Arial,Sans-Serif"/>
              <a:buChar char="•"/>
            </a:pPr>
            <a:r>
              <a:rPr lang="en-US" sz="3200" dirty="0">
                <a:latin typeface="Times New Roman"/>
                <a:cs typeface="Times New Roman"/>
              </a:rPr>
              <a:t>Insertion and securement of shelf</a:t>
            </a:r>
            <a:endParaRPr lang="en-US" sz="3200" dirty="0">
              <a:latin typeface="Times New Roman"/>
              <a:ea typeface="+mn-lt"/>
              <a:cs typeface="Times New Roman"/>
            </a:endParaRPr>
          </a:p>
          <a:p>
            <a:r>
              <a:rPr lang="en-US" sz="3600" b="1" dirty="0">
                <a:latin typeface="Times New Roman"/>
                <a:cs typeface="Times New Roman"/>
              </a:rPr>
              <a:t>Head, Body, Tail Connections</a:t>
            </a:r>
            <a:endParaRPr lang="en-US" sz="3600" dirty="0">
              <a:latin typeface="Times New Roman"/>
              <a:ea typeface="+mn-lt"/>
              <a:cs typeface="Times New Roman"/>
            </a:endParaRPr>
          </a:p>
          <a:p>
            <a:pPr marL="171450" indent="-171450">
              <a:buFont typeface="Arial,Sans-Serif"/>
              <a:buChar char="•"/>
            </a:pPr>
            <a:r>
              <a:rPr lang="en-US" sz="3200" dirty="0">
                <a:latin typeface="Times New Roman"/>
                <a:cs typeface="Times New Roman"/>
              </a:rPr>
              <a:t>Manufactured pin to connect head and body</a:t>
            </a:r>
            <a:endParaRPr lang="en-US" sz="3200" dirty="0">
              <a:latin typeface="Times New Roman"/>
              <a:ea typeface="+mn-lt"/>
              <a:cs typeface="Times New Roman"/>
            </a:endParaRPr>
          </a:p>
          <a:p>
            <a:pPr marL="171450" indent="-171450">
              <a:buFont typeface="Arial,Sans-Serif"/>
              <a:buChar char="•"/>
            </a:pPr>
            <a:r>
              <a:rPr lang="en-US" sz="3200" dirty="0">
                <a:latin typeface="Times New Roman"/>
                <a:cs typeface="Times New Roman"/>
              </a:rPr>
              <a:t>Shaft to connect body and tail</a:t>
            </a:r>
            <a:endParaRPr lang="en-US" sz="3200" dirty="0">
              <a:latin typeface="Times New Roman"/>
              <a:ea typeface="+mn-lt"/>
              <a:cs typeface="Times New Roman"/>
            </a:endParaRPr>
          </a:p>
          <a:p>
            <a:pPr>
              <a:buSzPts val="1800"/>
            </a:pPr>
            <a:endParaRPr lang="en-US" sz="3600" b="1" dirty="0">
              <a:latin typeface="Times New Roman"/>
              <a:ea typeface="+mn-lt"/>
              <a:cs typeface="Times New Roman"/>
            </a:endParaRPr>
          </a:p>
        </p:txBody>
      </p:sp>
      <p:sp>
        <p:nvSpPr>
          <p:cNvPr id="78" name="Rectangle 77">
            <a:extLst>
              <a:ext uri="{FF2B5EF4-FFF2-40B4-BE49-F238E27FC236}">
                <a16:creationId xmlns:a16="http://schemas.microsoft.com/office/drawing/2014/main" id="{2F01E0A9-FEF2-419B-AA07-94BC1A5BB94C}"/>
              </a:ext>
            </a:extLst>
          </p:cNvPr>
          <p:cNvSpPr/>
          <p:nvPr/>
        </p:nvSpPr>
        <p:spPr>
          <a:xfrm>
            <a:off x="535372" y="6793910"/>
            <a:ext cx="13205442" cy="8554044"/>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79" name="TextBox 78">
            <a:extLst>
              <a:ext uri="{FF2B5EF4-FFF2-40B4-BE49-F238E27FC236}">
                <a16:creationId xmlns:a16="http://schemas.microsoft.com/office/drawing/2014/main" id="{F0F54622-DE11-4BDB-A789-A05589185FFE}"/>
              </a:ext>
            </a:extLst>
          </p:cNvPr>
          <p:cNvSpPr txBox="1"/>
          <p:nvPr/>
        </p:nvSpPr>
        <p:spPr>
          <a:xfrm>
            <a:off x="1179784" y="7074607"/>
            <a:ext cx="11724113" cy="8156079"/>
          </a:xfrm>
          <a:prstGeom prst="rect">
            <a:avLst/>
          </a:prstGeom>
          <a:noFill/>
        </p:spPr>
        <p:txBody>
          <a:bodyPr wrap="square" lIns="91440" tIns="45720" rIns="91440" bIns="45720" rtlCol="0" anchor="t">
            <a:spAutoFit/>
          </a:bodyPr>
          <a:lstStyle/>
          <a:p>
            <a:r>
              <a:rPr lang="en-US" sz="3600" b="1" dirty="0">
                <a:latin typeface="Times New Roman"/>
                <a:cs typeface="Times New Roman"/>
              </a:rPr>
              <a:t>3D Model</a:t>
            </a:r>
            <a:endParaRPr lang="en-US" sz="3600" dirty="0">
              <a:ea typeface="+mn-lt"/>
              <a:cs typeface="+mn-lt"/>
            </a:endParaRPr>
          </a:p>
          <a:p>
            <a:pPr marL="171450" indent="-171450">
              <a:buFont typeface="Arial,Sans-Serif"/>
              <a:buChar char="•"/>
            </a:pPr>
            <a:r>
              <a:rPr lang="en-US" sz="3200" dirty="0">
                <a:latin typeface="Times New Roman"/>
                <a:cs typeface="Times New Roman"/>
              </a:rPr>
              <a:t>Modifying dimensions so proportions are accurate to steelhead trout</a:t>
            </a:r>
            <a:endParaRPr lang="en-US" sz="3200" dirty="0">
              <a:ea typeface="+mn-lt"/>
              <a:cs typeface="+mn-lt"/>
            </a:endParaRPr>
          </a:p>
          <a:p>
            <a:pPr marL="628650" lvl="1" indent="-171450">
              <a:buFont typeface="Arial,Sans-Serif"/>
              <a:buChar char="•"/>
            </a:pPr>
            <a:r>
              <a:rPr lang="en-US" sz="3200" dirty="0">
                <a:latin typeface="Times New Roman"/>
                <a:ea typeface="+mn-lt"/>
                <a:cs typeface="Times New Roman"/>
              </a:rPr>
              <a:t>Approximately 2 feet in length</a:t>
            </a:r>
          </a:p>
          <a:p>
            <a:pPr marL="171450" indent="-171450">
              <a:buFont typeface="Arial,Sans-Serif"/>
              <a:buChar char="•"/>
            </a:pPr>
            <a:r>
              <a:rPr lang="en-US" sz="3200" dirty="0">
                <a:latin typeface="Times New Roman"/>
                <a:cs typeface="Times New Roman"/>
              </a:rPr>
              <a:t>Adjusting CAD model for printability</a:t>
            </a:r>
            <a:endParaRPr lang="en-US" sz="3200" dirty="0">
              <a:ea typeface="+mn-lt"/>
              <a:cs typeface="+mn-lt"/>
            </a:endParaRPr>
          </a:p>
          <a:p>
            <a:pPr marL="171450" indent="-171450">
              <a:buFont typeface="Arial,Sans-Serif"/>
              <a:buChar char="•"/>
            </a:pPr>
            <a:r>
              <a:rPr lang="en-US" sz="3200" dirty="0">
                <a:latin typeface="Times New Roman"/>
                <a:cs typeface="Times New Roman"/>
              </a:rPr>
              <a:t>Understanding waterproofing needs of future model and designing for that</a:t>
            </a:r>
            <a:endParaRPr lang="en-US" sz="3200" dirty="0">
              <a:ea typeface="+mn-lt"/>
              <a:cs typeface="+mn-lt"/>
            </a:endParaRPr>
          </a:p>
          <a:p>
            <a:r>
              <a:rPr lang="en-US" sz="3600" b="1" dirty="0">
                <a:latin typeface="Times New Roman"/>
                <a:cs typeface="Times New Roman"/>
              </a:rPr>
              <a:t>Dynamics</a:t>
            </a:r>
            <a:endParaRPr lang="en-US" sz="3600" dirty="0">
              <a:ea typeface="+mn-lt"/>
              <a:cs typeface="+mn-lt"/>
            </a:endParaRPr>
          </a:p>
          <a:p>
            <a:pPr marL="171450" indent="-171450">
              <a:buFont typeface="Arial,Sans-Serif"/>
              <a:buChar char="•"/>
            </a:pPr>
            <a:r>
              <a:rPr lang="en-US" sz="3200" dirty="0">
                <a:latin typeface="Times New Roman"/>
                <a:cs typeface="Times New Roman"/>
              </a:rPr>
              <a:t>Propelled by tail motion </a:t>
            </a:r>
            <a:endParaRPr lang="en-US" sz="3200" dirty="0">
              <a:ea typeface="+mn-lt"/>
              <a:cs typeface="+mn-lt"/>
            </a:endParaRPr>
          </a:p>
          <a:p>
            <a:pPr marL="171450" indent="-171450">
              <a:buFont typeface="Arial,Sans-Serif"/>
              <a:buChar char="•"/>
            </a:pPr>
            <a:r>
              <a:rPr lang="en-US" sz="3200" dirty="0">
                <a:latin typeface="Times New Roman"/>
                <a:cs typeface="Times New Roman"/>
              </a:rPr>
              <a:t>High focus on tail mechanics and tensioning</a:t>
            </a:r>
            <a:endParaRPr lang="en-US" sz="3200" dirty="0">
              <a:ea typeface="+mn-lt"/>
              <a:cs typeface="+mn-lt"/>
            </a:endParaRPr>
          </a:p>
          <a:p>
            <a:r>
              <a:rPr lang="en-US" sz="3600" b="1" dirty="0">
                <a:latin typeface="Times New Roman"/>
                <a:cs typeface="Times New Roman"/>
              </a:rPr>
              <a:t>Modularity</a:t>
            </a:r>
            <a:endParaRPr lang="en-US" sz="3600" dirty="0">
              <a:ea typeface="+mn-lt"/>
              <a:cs typeface="+mn-lt"/>
            </a:endParaRPr>
          </a:p>
          <a:p>
            <a:pPr marL="171450" indent="-171450">
              <a:buFont typeface="Arial,Sans-Serif"/>
              <a:buChar char="•"/>
            </a:pPr>
            <a:r>
              <a:rPr lang="en-US" sz="3200" dirty="0">
                <a:latin typeface="Times New Roman"/>
                <a:cs typeface="Times New Roman"/>
              </a:rPr>
              <a:t>Shelf</a:t>
            </a:r>
            <a:endParaRPr lang="en-US" sz="3200" dirty="0">
              <a:ea typeface="+mn-lt"/>
              <a:cs typeface="+mn-lt"/>
            </a:endParaRPr>
          </a:p>
          <a:p>
            <a:pPr marL="171450" indent="-171450">
              <a:buFont typeface="Arial,Sans-Serif"/>
              <a:buChar char="•"/>
            </a:pPr>
            <a:r>
              <a:rPr lang="en-US" sz="3200" dirty="0">
                <a:latin typeface="Times New Roman"/>
                <a:cs typeface="Times New Roman"/>
              </a:rPr>
              <a:t>Removable electronics container</a:t>
            </a:r>
            <a:endParaRPr lang="en-US" sz="3200" dirty="0">
              <a:ea typeface="+mn-lt"/>
              <a:cs typeface="+mn-lt"/>
            </a:endParaRPr>
          </a:p>
          <a:p>
            <a:r>
              <a:rPr lang="en-US" sz="3600" b="1" dirty="0">
                <a:latin typeface="Times New Roman"/>
                <a:cs typeface="Times New Roman"/>
              </a:rPr>
              <a:t>Evaluation</a:t>
            </a:r>
            <a:endParaRPr lang="en-US" sz="3600" dirty="0">
              <a:ea typeface="+mn-lt"/>
              <a:cs typeface="+mn-lt"/>
            </a:endParaRPr>
          </a:p>
          <a:p>
            <a:pPr marL="171450" indent="-171450">
              <a:buFont typeface="Arial,Sans-Serif"/>
              <a:buChar char="•"/>
            </a:pPr>
            <a:r>
              <a:rPr lang="en-US" sz="3200" dirty="0">
                <a:latin typeface="Times New Roman"/>
                <a:cs typeface="Times New Roman"/>
              </a:rPr>
              <a:t>Simplified Flow simulation</a:t>
            </a:r>
            <a:endParaRPr lang="en-US" sz="3200" dirty="0">
              <a:ea typeface="+mn-lt"/>
              <a:cs typeface="+mn-lt"/>
            </a:endParaRPr>
          </a:p>
          <a:p>
            <a:pPr marL="171450" indent="-171450">
              <a:buFont typeface="Arial,Sans-Serif"/>
              <a:buChar char="•"/>
            </a:pPr>
            <a:r>
              <a:rPr lang="en-US" sz="3200" dirty="0">
                <a:latin typeface="Times New Roman"/>
                <a:cs typeface="Times New Roman"/>
              </a:rPr>
              <a:t>Turbulent areas of interest</a:t>
            </a:r>
            <a:endParaRPr lang="en-US" sz="3200" dirty="0">
              <a:ea typeface="+mn-lt"/>
              <a:cs typeface="+mn-lt"/>
            </a:endParaRPr>
          </a:p>
          <a:p>
            <a:endParaRPr lang="en-US" sz="2800" dirty="0">
              <a:latin typeface="Times New Roman" panose="02020603050405020304" pitchFamily="18" charset="0"/>
              <a:ea typeface="+mn-lt"/>
              <a:cs typeface="Times New Roman" panose="02020603050405020304" pitchFamily="18" charset="0"/>
            </a:endParaRPr>
          </a:p>
        </p:txBody>
      </p:sp>
      <p:sp>
        <p:nvSpPr>
          <p:cNvPr id="98" name="Rectangle 97">
            <a:extLst>
              <a:ext uri="{FF2B5EF4-FFF2-40B4-BE49-F238E27FC236}">
                <a16:creationId xmlns:a16="http://schemas.microsoft.com/office/drawing/2014/main" id="{66B1B373-1755-481D-B99D-64EAAEA179AD}"/>
              </a:ext>
            </a:extLst>
          </p:cNvPr>
          <p:cNvSpPr/>
          <p:nvPr/>
        </p:nvSpPr>
        <p:spPr>
          <a:xfrm>
            <a:off x="14646815" y="17881943"/>
            <a:ext cx="14709497" cy="6995335"/>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err="1"/>
          </a:p>
        </p:txBody>
      </p:sp>
      <p:sp>
        <p:nvSpPr>
          <p:cNvPr id="104" name="Rectangle 103">
            <a:extLst>
              <a:ext uri="{FF2B5EF4-FFF2-40B4-BE49-F238E27FC236}">
                <a16:creationId xmlns:a16="http://schemas.microsoft.com/office/drawing/2014/main" id="{48FA555C-DCCB-4FAB-A8B6-6AA9BF705FF2}"/>
              </a:ext>
            </a:extLst>
          </p:cNvPr>
          <p:cNvSpPr/>
          <p:nvPr/>
        </p:nvSpPr>
        <p:spPr>
          <a:xfrm>
            <a:off x="14634032" y="26456229"/>
            <a:ext cx="14666316" cy="5863754"/>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200" dirty="0">
              <a:solidFill>
                <a:schemeClr val="tx1"/>
              </a:solidFill>
              <a:latin typeface="Times New Roman"/>
              <a:cs typeface="Calibri"/>
            </a:endParaRPr>
          </a:p>
        </p:txBody>
      </p:sp>
      <p:sp>
        <p:nvSpPr>
          <p:cNvPr id="70" name="TextBox 69">
            <a:extLst>
              <a:ext uri="{FF2B5EF4-FFF2-40B4-BE49-F238E27FC236}">
                <a16:creationId xmlns:a16="http://schemas.microsoft.com/office/drawing/2014/main" id="{EC915FBD-9A48-73AC-CA55-2D89D23B37FB}"/>
              </a:ext>
            </a:extLst>
          </p:cNvPr>
          <p:cNvSpPr txBox="1"/>
          <p:nvPr/>
        </p:nvSpPr>
        <p:spPr>
          <a:xfrm>
            <a:off x="964356" y="27459160"/>
            <a:ext cx="10097332" cy="4154984"/>
          </a:xfrm>
          <a:prstGeom prst="rect">
            <a:avLst/>
          </a:prstGeom>
          <a:noFill/>
        </p:spPr>
        <p:txBody>
          <a:bodyPr wrap="square" lIns="91440" tIns="45720" rIns="91440" bIns="45720" rtlCol="0" anchor="t">
            <a:spAutoFit/>
          </a:bodyPr>
          <a:lstStyle/>
          <a:p>
            <a:r>
              <a:rPr lang="en-US" sz="3600" b="1" dirty="0">
                <a:latin typeface="Times New Roman"/>
                <a:cs typeface="Times New Roman"/>
              </a:rPr>
              <a:t>Code &amp; Circuit Design</a:t>
            </a:r>
            <a:endParaRPr lang="en-US" sz="3600" dirty="0">
              <a:ea typeface="+mn-lt"/>
              <a:cs typeface="+mn-lt"/>
            </a:endParaRPr>
          </a:p>
          <a:p>
            <a:pPr marL="171450" indent="-171450">
              <a:buFont typeface="Arial,Sans-Serif"/>
              <a:buChar char="•"/>
            </a:pPr>
            <a:r>
              <a:rPr lang="en-US" sz="3200" dirty="0">
                <a:latin typeface="Times New Roman"/>
                <a:cs typeface="Times New Roman"/>
              </a:rPr>
              <a:t>Tail motion is to follow biomimicry of fish</a:t>
            </a:r>
            <a:endParaRPr lang="en-US" sz="3200" dirty="0">
              <a:ea typeface="+mn-lt"/>
              <a:cs typeface="+mn-lt"/>
            </a:endParaRPr>
          </a:p>
          <a:p>
            <a:pPr marL="171450" indent="-171450">
              <a:buFont typeface="Arial,Sans-Serif"/>
              <a:buChar char="•"/>
            </a:pPr>
            <a:r>
              <a:rPr lang="en-US" sz="3200" dirty="0">
                <a:latin typeface="Times New Roman"/>
                <a:cs typeface="Times New Roman"/>
              </a:rPr>
              <a:t>Arduino code to power a servo to provide tail motion</a:t>
            </a:r>
            <a:endParaRPr lang="en-US" sz="3200" dirty="0">
              <a:ea typeface="+mn-lt"/>
              <a:cs typeface="+mn-lt"/>
            </a:endParaRPr>
          </a:p>
          <a:p>
            <a:pPr marL="171450" indent="-171450">
              <a:buFont typeface="Arial,Sans-Serif"/>
              <a:buChar char="•"/>
            </a:pPr>
            <a:r>
              <a:rPr lang="en-US" sz="3200" dirty="0">
                <a:latin typeface="Times New Roman"/>
                <a:cs typeface="Times New Roman"/>
              </a:rPr>
              <a:t>155° tail sweep motion</a:t>
            </a:r>
          </a:p>
          <a:p>
            <a:r>
              <a:rPr lang="en-US" sz="3600" b="1" dirty="0">
                <a:latin typeface="Times New Roman"/>
                <a:cs typeface="Times New Roman"/>
              </a:rPr>
              <a:t>Testing in and out of water</a:t>
            </a:r>
            <a:endParaRPr lang="en-US" sz="3600" dirty="0">
              <a:ea typeface="+mn-lt"/>
              <a:cs typeface="+mn-lt"/>
            </a:endParaRPr>
          </a:p>
          <a:p>
            <a:pPr marL="171450" indent="-171450">
              <a:buFont typeface="Arial,Sans-Serif"/>
              <a:buChar char="•"/>
            </a:pPr>
            <a:r>
              <a:rPr lang="en-US" sz="3200" dirty="0">
                <a:latin typeface="Times New Roman"/>
                <a:cs typeface="Times New Roman"/>
              </a:rPr>
              <a:t>Motion in air is different than movement with added resistance in water</a:t>
            </a:r>
            <a:endParaRPr lang="en-US" sz="3200" dirty="0">
              <a:ea typeface="+mn-lt"/>
              <a:cs typeface="+mn-lt"/>
            </a:endParaRPr>
          </a:p>
          <a:p>
            <a:pPr marL="171450" indent="-171450">
              <a:buFont typeface="Arial,Sans-Serif"/>
              <a:buChar char="•"/>
            </a:pPr>
            <a:r>
              <a:rPr lang="en-US" sz="3200" dirty="0">
                <a:latin typeface="Times New Roman"/>
                <a:cs typeface="Times New Roman"/>
              </a:rPr>
              <a:t>Improved latency for smoothest possible motion</a:t>
            </a:r>
            <a:endParaRPr lang="en-US" sz="3200" dirty="0">
              <a:ea typeface="+mn-lt"/>
              <a:cs typeface="+mn-lt"/>
            </a:endParaRPr>
          </a:p>
        </p:txBody>
      </p:sp>
      <p:sp>
        <p:nvSpPr>
          <p:cNvPr id="72" name="TextBox 71">
            <a:extLst>
              <a:ext uri="{FF2B5EF4-FFF2-40B4-BE49-F238E27FC236}">
                <a16:creationId xmlns:a16="http://schemas.microsoft.com/office/drawing/2014/main" id="{3A757400-92EB-DD51-1300-A334771C772F}"/>
              </a:ext>
            </a:extLst>
          </p:cNvPr>
          <p:cNvSpPr txBox="1"/>
          <p:nvPr/>
        </p:nvSpPr>
        <p:spPr>
          <a:xfrm>
            <a:off x="14929613" y="18101582"/>
            <a:ext cx="14138213" cy="5078313"/>
          </a:xfrm>
          <a:prstGeom prst="rect">
            <a:avLst/>
          </a:prstGeom>
          <a:noFill/>
        </p:spPr>
        <p:txBody>
          <a:bodyPr wrap="square" lIns="91440" tIns="45720" rIns="91440" bIns="45720" rtlCol="0" anchor="t">
            <a:spAutoFit/>
          </a:bodyPr>
          <a:lstStyle/>
          <a:p>
            <a:r>
              <a:rPr lang="en-US" sz="3600" dirty="0">
                <a:latin typeface="Times New Roman"/>
                <a:ea typeface="+mn-lt"/>
                <a:cs typeface="Times New Roman"/>
              </a:rPr>
              <a:t>GUPPS is one of newest additions to the MANTA RAY fleet. The purpose of GUPPS is to non-intrusively investigate underwater areas of interest using a biomimetic robotic fish. Previous to this year, GUPPS existed solely as an idea with basic drafts of CAD models. The GUPPS team goal this year was to finalize design specifications and bring it to life as a working model in air. </a:t>
            </a:r>
            <a:endParaRPr lang="en-US" sz="3600" dirty="0">
              <a:ea typeface="+mn-lt"/>
              <a:cs typeface="+mn-lt"/>
            </a:endParaRPr>
          </a:p>
          <a:p>
            <a:endParaRPr lang="en-US" sz="3600" dirty="0">
              <a:ea typeface="+mn-lt"/>
              <a:cs typeface="+mn-lt"/>
            </a:endParaRPr>
          </a:p>
          <a:p>
            <a:endParaRPr lang="en-US" sz="3600" b="1" dirty="0">
              <a:latin typeface="Times New Roman"/>
              <a:ea typeface="+mn-lt"/>
              <a:cs typeface="Times New Roman"/>
            </a:endParaRPr>
          </a:p>
          <a:p>
            <a:pPr>
              <a:buSzPts val="1800"/>
            </a:pPr>
            <a:endParaRPr lang="en-US" sz="3600" b="1" dirty="0">
              <a:latin typeface="Times New Roman" panose="02020603050405020304" pitchFamily="18" charset="0"/>
              <a:ea typeface="+mn-lt"/>
              <a:cs typeface="Times New Roman" panose="02020603050405020304" pitchFamily="18" charset="0"/>
            </a:endParaRPr>
          </a:p>
        </p:txBody>
      </p:sp>
      <p:sp>
        <p:nvSpPr>
          <p:cNvPr id="81" name="TextBox 80">
            <a:extLst>
              <a:ext uri="{FF2B5EF4-FFF2-40B4-BE49-F238E27FC236}">
                <a16:creationId xmlns:a16="http://schemas.microsoft.com/office/drawing/2014/main" id="{67D1A8B8-1780-9489-88C9-342CADD560B0}"/>
              </a:ext>
            </a:extLst>
          </p:cNvPr>
          <p:cNvSpPr txBox="1"/>
          <p:nvPr/>
        </p:nvSpPr>
        <p:spPr>
          <a:xfrm>
            <a:off x="14863971" y="29575807"/>
            <a:ext cx="10136639" cy="2308324"/>
          </a:xfrm>
          <a:prstGeom prst="rect">
            <a:avLst/>
          </a:prstGeom>
          <a:noFill/>
        </p:spPr>
        <p:txBody>
          <a:bodyPr wrap="square" lIns="91440" tIns="45720" rIns="91440" bIns="45720" rtlCol="0" anchor="t">
            <a:spAutoFit/>
          </a:bodyPr>
          <a:lstStyle/>
          <a:p>
            <a:r>
              <a:rPr lang="en-US" sz="3600" dirty="0">
                <a:latin typeface="Times New Roman"/>
                <a:cs typeface="Times New Roman"/>
              </a:rPr>
              <a:t>the </a:t>
            </a:r>
            <a:r>
              <a:rPr lang="en-US" sz="3600" dirty="0">
                <a:latin typeface="Times New Roman"/>
                <a:cs typeface="Calibri"/>
              </a:rPr>
              <a:t>habitat</a:t>
            </a:r>
            <a:r>
              <a:rPr lang="en-US" sz="3600" dirty="0">
                <a:latin typeface="Times New Roman"/>
                <a:ea typeface="+mn-lt"/>
                <a:cs typeface="+mn-lt"/>
              </a:rPr>
              <a:t> or stressing the fish</a:t>
            </a:r>
            <a:r>
              <a:rPr lang="en-US" sz="3600" dirty="0">
                <a:latin typeface="Times New Roman"/>
                <a:cs typeface="Times New Roman"/>
              </a:rPr>
              <a:t>. In future work after integration of various sensors, they can also be used to monitor the oxygen and temperature levels within the netted off </a:t>
            </a:r>
            <a:r>
              <a:rPr lang="en-US" sz="3600" dirty="0" err="1">
                <a:latin typeface="Times New Roman"/>
                <a:cs typeface="Times New Roman"/>
              </a:rPr>
              <a:t>AquaFort</a:t>
            </a:r>
            <a:r>
              <a:rPr lang="en-US" sz="3600" dirty="0">
                <a:latin typeface="Times New Roman"/>
                <a:cs typeface="Times New Roman"/>
              </a:rPr>
              <a:t> area.</a:t>
            </a:r>
            <a:endParaRPr lang="en-US" sz="3600" dirty="0">
              <a:latin typeface="Times New Roman"/>
              <a:ea typeface="+mn-lt"/>
              <a:cs typeface="+mn-lt"/>
            </a:endParaRPr>
          </a:p>
        </p:txBody>
      </p:sp>
      <p:sp>
        <p:nvSpPr>
          <p:cNvPr id="84" name="TextBox 83">
            <a:extLst>
              <a:ext uri="{FF2B5EF4-FFF2-40B4-BE49-F238E27FC236}">
                <a16:creationId xmlns:a16="http://schemas.microsoft.com/office/drawing/2014/main" id="{A968BF95-DA90-4107-5839-8A2AF92C71C1}"/>
              </a:ext>
            </a:extLst>
          </p:cNvPr>
          <p:cNvSpPr txBox="1"/>
          <p:nvPr/>
        </p:nvSpPr>
        <p:spPr>
          <a:xfrm>
            <a:off x="30469081" y="6924964"/>
            <a:ext cx="9225255" cy="7909858"/>
          </a:xfrm>
          <a:prstGeom prst="rect">
            <a:avLst/>
          </a:prstGeom>
          <a:noFill/>
        </p:spPr>
        <p:txBody>
          <a:bodyPr wrap="square" lIns="91440" tIns="45720" rIns="91440" bIns="45720" rtlCol="0" anchor="t">
            <a:spAutoFit/>
          </a:bodyPr>
          <a:lstStyle/>
          <a:p>
            <a:r>
              <a:rPr lang="en-US" sz="3600" b="1" dirty="0">
                <a:latin typeface="Times New Roman"/>
                <a:ea typeface="+mn-lt"/>
                <a:cs typeface="Times New Roman"/>
              </a:rPr>
              <a:t>Tests Primarily in Air </a:t>
            </a:r>
            <a:endParaRPr lang="en-US" sz="3600" dirty="0">
              <a:ea typeface="+mn-lt"/>
              <a:cs typeface="+mn-lt"/>
            </a:endParaRPr>
          </a:p>
          <a:p>
            <a:r>
              <a:rPr lang="en-US" sz="3600" b="1" dirty="0">
                <a:latin typeface="Times New Roman"/>
                <a:ea typeface="+mn-lt"/>
                <a:cs typeface="Times New Roman"/>
              </a:rPr>
              <a:t>Tension System Added to Simulate Damping </a:t>
            </a:r>
            <a:endParaRPr lang="en-US" sz="3600" dirty="0">
              <a:ea typeface="+mn-lt"/>
              <a:cs typeface="+mn-lt"/>
            </a:endParaRPr>
          </a:p>
          <a:p>
            <a:r>
              <a:rPr lang="en-US" sz="3600" b="1" dirty="0">
                <a:latin typeface="Times New Roman"/>
                <a:ea typeface="+mn-lt"/>
                <a:cs typeface="Times New Roman"/>
              </a:rPr>
              <a:t>Numerous Design Iterations</a:t>
            </a:r>
            <a:endParaRPr lang="en-US" sz="3600" dirty="0">
              <a:ea typeface="+mn-lt"/>
              <a:cs typeface="+mn-lt"/>
            </a:endParaRPr>
          </a:p>
          <a:p>
            <a:pPr marL="171450" indent="-171450">
              <a:buFont typeface="Arial,Sans-Serif"/>
              <a:buChar char="•"/>
            </a:pPr>
            <a:r>
              <a:rPr lang="en-US" sz="3200" dirty="0">
                <a:latin typeface="Times New Roman"/>
                <a:ea typeface="+mn-lt"/>
                <a:cs typeface="Times New Roman"/>
              </a:rPr>
              <a:t>Simple rubber band strand</a:t>
            </a:r>
            <a:endParaRPr lang="en-US" sz="3200" dirty="0">
              <a:ea typeface="+mn-lt"/>
              <a:cs typeface="+mn-lt"/>
            </a:endParaRPr>
          </a:p>
          <a:p>
            <a:pPr marL="171450" indent="-171450">
              <a:buFont typeface="Arial,Sans-Serif"/>
              <a:buChar char="•"/>
            </a:pPr>
            <a:r>
              <a:rPr lang="en-US" sz="3200" dirty="0">
                <a:latin typeface="Times New Roman"/>
                <a:ea typeface="+mn-lt"/>
                <a:cs typeface="Times New Roman"/>
              </a:rPr>
              <a:t>Looping rubber band</a:t>
            </a:r>
          </a:p>
          <a:p>
            <a:pPr marL="171450" indent="-171450">
              <a:buFont typeface="Arial,Sans-Serif"/>
              <a:buChar char="•"/>
            </a:pPr>
            <a:r>
              <a:rPr lang="en-US" sz="3200" dirty="0">
                <a:latin typeface="Times New Roman"/>
                <a:ea typeface="+mn-lt"/>
                <a:cs typeface="Times New Roman"/>
              </a:rPr>
              <a:t>Fishing line</a:t>
            </a:r>
          </a:p>
          <a:p>
            <a:r>
              <a:rPr lang="en-US" sz="3600" b="1" dirty="0">
                <a:latin typeface="Times New Roman"/>
                <a:ea typeface="+mn-lt"/>
                <a:cs typeface="Times New Roman"/>
              </a:rPr>
              <a:t>Fishing Line Yielded Best Results</a:t>
            </a:r>
            <a:endParaRPr lang="en-US" sz="3600" dirty="0">
              <a:latin typeface="Calibri" panose="020F0502020204030204"/>
              <a:ea typeface="+mn-lt"/>
              <a:cs typeface="Calibri" panose="020F0502020204030204"/>
            </a:endParaRPr>
          </a:p>
          <a:p>
            <a:pPr marL="171450" indent="-171450">
              <a:buFont typeface="Arial,Sans-Serif"/>
              <a:buChar char="•"/>
            </a:pPr>
            <a:r>
              <a:rPr lang="en-US" sz="3200" dirty="0">
                <a:latin typeface="Times New Roman"/>
                <a:ea typeface="+mn-lt"/>
                <a:cs typeface="Times New Roman"/>
              </a:rPr>
              <a:t>Most like real fish movement</a:t>
            </a:r>
            <a:endParaRPr lang="en-US" sz="3200" dirty="0">
              <a:latin typeface="Calibri" panose="020F0502020204030204"/>
              <a:ea typeface="+mn-lt"/>
              <a:cs typeface="Calibri" panose="020F0502020204030204"/>
            </a:endParaRPr>
          </a:p>
          <a:p>
            <a:pPr marL="171450" indent="-171450">
              <a:buFont typeface="Arial,Sans-Serif"/>
              <a:buChar char="•"/>
            </a:pPr>
            <a:r>
              <a:rPr lang="en-US" sz="3200" dirty="0">
                <a:latin typeface="Times New Roman"/>
                <a:ea typeface="+mn-lt"/>
                <a:cs typeface="Times New Roman"/>
              </a:rPr>
              <a:t>Great propulsion</a:t>
            </a:r>
          </a:p>
          <a:p>
            <a:pPr marL="171450" indent="-171450">
              <a:buFont typeface="Arial,Sans-Serif"/>
              <a:buChar char="•"/>
            </a:pPr>
            <a:r>
              <a:rPr lang="en-US" sz="3200" dirty="0">
                <a:latin typeface="Times New Roman"/>
                <a:ea typeface="+mn-lt"/>
                <a:cs typeface="Times New Roman"/>
              </a:rPr>
              <a:t>Turbulent areas of interest</a:t>
            </a:r>
            <a:endParaRPr lang="en-US" sz="3200" dirty="0">
              <a:cs typeface="Calibri"/>
            </a:endParaRPr>
          </a:p>
          <a:p>
            <a:pPr marL="171450" indent="-171450">
              <a:buFont typeface="Arial,Sans-Serif"/>
              <a:buChar char="•"/>
            </a:pPr>
            <a:r>
              <a:rPr lang="en-US" sz="3200" dirty="0">
                <a:latin typeface="Times New Roman"/>
                <a:ea typeface="+mn-lt"/>
                <a:cs typeface="Times New Roman"/>
              </a:rPr>
              <a:t>Reliable and improved resistance</a:t>
            </a:r>
          </a:p>
          <a:p>
            <a:pPr marL="171450" indent="-171450">
              <a:buFont typeface="Arial,Sans-Serif"/>
              <a:buChar char="•"/>
            </a:pPr>
            <a:r>
              <a:rPr lang="en-US" sz="3200" dirty="0">
                <a:latin typeface="Times New Roman"/>
                <a:ea typeface="+mn-lt"/>
                <a:cs typeface="Times New Roman"/>
              </a:rPr>
              <a:t>Feasibility in water tests</a:t>
            </a:r>
          </a:p>
          <a:p>
            <a:r>
              <a:rPr lang="en-US" sz="3600" b="1" dirty="0">
                <a:latin typeface="Times New Roman"/>
                <a:ea typeface="+mn-lt"/>
                <a:cs typeface="Times New Roman"/>
              </a:rPr>
              <a:t>Film in Caudal Fin</a:t>
            </a:r>
            <a:endParaRPr lang="en-US" sz="3200" dirty="0">
              <a:latin typeface="Calibri" panose="020F0502020204030204"/>
              <a:ea typeface="+mn-lt"/>
              <a:cs typeface="Calibri" panose="020F0502020204030204"/>
            </a:endParaRPr>
          </a:p>
          <a:p>
            <a:pPr marL="171450" indent="-171450">
              <a:buFont typeface="Arial,Sans-Serif"/>
              <a:buChar char="•"/>
            </a:pPr>
            <a:r>
              <a:rPr lang="en-US" sz="3200" dirty="0">
                <a:latin typeface="Times New Roman"/>
                <a:cs typeface="Times New Roman"/>
              </a:rPr>
              <a:t>Additional</a:t>
            </a:r>
            <a:r>
              <a:rPr lang="en-US" sz="3200" dirty="0">
                <a:latin typeface="Times New Roman"/>
                <a:ea typeface="+mn-lt"/>
                <a:cs typeface="Times New Roman"/>
              </a:rPr>
              <a:t> resistance with film </a:t>
            </a:r>
            <a:endParaRPr lang="en-US" sz="3600" dirty="0">
              <a:latin typeface="Calibri" panose="020F0502020204030204"/>
              <a:ea typeface="+mn-lt"/>
              <a:cs typeface="Calibri" panose="020F0502020204030204"/>
            </a:endParaRPr>
          </a:p>
          <a:p>
            <a:endParaRPr lang="en-US" sz="3600" dirty="0">
              <a:latin typeface="Calibri" panose="020F0502020204030204"/>
              <a:ea typeface="+mn-lt"/>
              <a:cs typeface="Calibri" panose="020F0502020204030204"/>
            </a:endParaRPr>
          </a:p>
        </p:txBody>
      </p:sp>
      <p:sp>
        <p:nvSpPr>
          <p:cNvPr id="88" name="TextBox 87">
            <a:extLst>
              <a:ext uri="{FF2B5EF4-FFF2-40B4-BE49-F238E27FC236}">
                <a16:creationId xmlns:a16="http://schemas.microsoft.com/office/drawing/2014/main" id="{91A71313-B2B9-71EB-B37D-52A50CDD3985}"/>
              </a:ext>
            </a:extLst>
          </p:cNvPr>
          <p:cNvSpPr txBox="1"/>
          <p:nvPr/>
        </p:nvSpPr>
        <p:spPr>
          <a:xfrm>
            <a:off x="30469081" y="19195286"/>
            <a:ext cx="11638179" cy="5816977"/>
          </a:xfrm>
          <a:prstGeom prst="rect">
            <a:avLst/>
          </a:prstGeom>
          <a:noFill/>
        </p:spPr>
        <p:txBody>
          <a:bodyPr wrap="square" lIns="91440" tIns="45720" rIns="91440" bIns="45720" rtlCol="0" anchor="t">
            <a:spAutoFit/>
          </a:bodyPr>
          <a:lstStyle/>
          <a:p>
            <a:r>
              <a:rPr lang="en-US" sz="3600" b="1" dirty="0">
                <a:latin typeface="Times New Roman"/>
                <a:cs typeface="Times New Roman"/>
              </a:rPr>
              <a:t>Dimensions</a:t>
            </a:r>
            <a:endParaRPr lang="en-US" sz="3600" dirty="0">
              <a:ea typeface="+mn-lt"/>
              <a:cs typeface="+mn-lt"/>
            </a:endParaRPr>
          </a:p>
          <a:p>
            <a:r>
              <a:rPr lang="en-US" sz="3600" b="1" dirty="0">
                <a:latin typeface="Times New Roman"/>
                <a:cs typeface="Times New Roman"/>
              </a:rPr>
              <a:t> </a:t>
            </a:r>
            <a:r>
              <a:rPr lang="en-US" sz="3200" dirty="0">
                <a:latin typeface="Times New Roman"/>
                <a:cs typeface="Times New Roman"/>
              </a:rPr>
              <a:t>22' 7/16" x 4' 3/8" x 5' 1/8''</a:t>
            </a:r>
            <a:endParaRPr lang="en-US" sz="3200" dirty="0">
              <a:latin typeface="Calibri" panose="020F0502020204030204"/>
              <a:cs typeface="Calibri" panose="020F0502020204030204"/>
            </a:endParaRPr>
          </a:p>
          <a:p>
            <a:r>
              <a:rPr lang="en-US" sz="3600" b="1" dirty="0">
                <a:latin typeface="Times New Roman"/>
                <a:cs typeface="Times New Roman"/>
              </a:rPr>
              <a:t>Weight</a:t>
            </a:r>
            <a:endParaRPr lang="en-US" sz="7250" dirty="0">
              <a:latin typeface="Calibri" panose="020F0502020204030204"/>
              <a:cs typeface="Calibri" panose="020F0502020204030204"/>
            </a:endParaRPr>
          </a:p>
          <a:p>
            <a:r>
              <a:rPr lang="en-US" sz="3200" dirty="0">
                <a:latin typeface="Times New Roman"/>
                <a:cs typeface="Times New Roman"/>
              </a:rPr>
              <a:t>1.9 lbs.</a:t>
            </a:r>
          </a:p>
          <a:p>
            <a:r>
              <a:rPr lang="en-US" sz="3600" b="1" dirty="0">
                <a:latin typeface="Times New Roman"/>
                <a:ea typeface="+mn-lt"/>
                <a:cs typeface="Times New Roman"/>
              </a:rPr>
              <a:t>Design State</a:t>
            </a:r>
          </a:p>
          <a:p>
            <a:pPr marL="171450" indent="-171450">
              <a:buFont typeface="Arial,Sans-Serif"/>
              <a:buChar char="•"/>
            </a:pPr>
            <a:r>
              <a:rPr lang="en-US" sz="3200" dirty="0">
                <a:latin typeface="Times New Roman"/>
                <a:ea typeface="+mn-lt"/>
                <a:cs typeface="Times New Roman"/>
              </a:rPr>
              <a:t>Detachable head to easily access electronics</a:t>
            </a:r>
            <a:endParaRPr lang="en-US" sz="3200" dirty="0">
              <a:ea typeface="+mn-lt"/>
              <a:cs typeface="+mn-lt"/>
            </a:endParaRPr>
          </a:p>
          <a:p>
            <a:pPr marL="171450" indent="-171450">
              <a:buFont typeface="Arial,Sans-Serif"/>
              <a:buChar char="•"/>
            </a:pPr>
            <a:r>
              <a:rPr lang="en-US" sz="3200" dirty="0">
                <a:latin typeface="Times New Roman"/>
                <a:cs typeface="Times New Roman"/>
              </a:rPr>
              <a:t>SafetyBox containing Arduino nano</a:t>
            </a:r>
          </a:p>
          <a:p>
            <a:pPr marL="171450" indent="-171450">
              <a:buFont typeface="Arial,Sans-Serif"/>
              <a:buChar char="•"/>
            </a:pPr>
            <a:r>
              <a:rPr lang="en-US" sz="3200" dirty="0">
                <a:latin typeface="Times New Roman"/>
                <a:cs typeface="Times New Roman"/>
              </a:rPr>
              <a:t>Waterproofed tether gasket to connect electronics to controls</a:t>
            </a:r>
          </a:p>
          <a:p>
            <a:pPr marL="171450" indent="-171450">
              <a:buFont typeface="Arial,Sans-Serif"/>
              <a:buChar char="•"/>
            </a:pPr>
            <a:r>
              <a:rPr lang="en-US" sz="3200" dirty="0">
                <a:latin typeface="Times New Roman"/>
                <a:ea typeface="+mn-lt"/>
                <a:cs typeface="Times New Roman"/>
              </a:rPr>
              <a:t>Waterproof 25KG high torque RC Servo</a:t>
            </a:r>
          </a:p>
          <a:p>
            <a:endParaRPr lang="en-US" sz="3600" dirty="0">
              <a:latin typeface="Times New Roman"/>
              <a:ea typeface="+mn-lt"/>
              <a:cs typeface="Times New Roman"/>
            </a:endParaRPr>
          </a:p>
          <a:p>
            <a:pPr marL="571500" indent="-571500">
              <a:buFont typeface="Arial"/>
              <a:buChar char="•"/>
            </a:pPr>
            <a:endParaRPr lang="en-US" sz="3200" dirty="0">
              <a:latin typeface="Times New Roman"/>
              <a:ea typeface="+mn-lt"/>
              <a:cs typeface="Times New Roman"/>
            </a:endParaRPr>
          </a:p>
        </p:txBody>
      </p:sp>
      <p:sp>
        <p:nvSpPr>
          <p:cNvPr id="89" name="TextBox 88">
            <a:extLst>
              <a:ext uri="{FF2B5EF4-FFF2-40B4-BE49-F238E27FC236}">
                <a16:creationId xmlns:a16="http://schemas.microsoft.com/office/drawing/2014/main" id="{C1E0F439-777E-9354-1DA0-B705A2C08F75}"/>
              </a:ext>
            </a:extLst>
          </p:cNvPr>
          <p:cNvSpPr txBox="1"/>
          <p:nvPr/>
        </p:nvSpPr>
        <p:spPr>
          <a:xfrm>
            <a:off x="30396891" y="26553353"/>
            <a:ext cx="11805672" cy="4339650"/>
          </a:xfrm>
          <a:prstGeom prst="rect">
            <a:avLst/>
          </a:prstGeom>
          <a:noFill/>
        </p:spPr>
        <p:txBody>
          <a:bodyPr wrap="square" lIns="91440" tIns="45720" rIns="91440" bIns="45720" rtlCol="0" anchor="t">
            <a:spAutoFit/>
          </a:bodyPr>
          <a:lstStyle/>
          <a:p>
            <a:r>
              <a:rPr lang="en-US" sz="3600" b="1" dirty="0">
                <a:latin typeface="Times New Roman"/>
                <a:ea typeface="+mn-lt"/>
                <a:cs typeface="Times New Roman"/>
              </a:rPr>
              <a:t>Buoyancy and Ballasting </a:t>
            </a:r>
            <a:endParaRPr lang="en-US" sz="3600" dirty="0">
              <a:latin typeface="Times New Roman"/>
              <a:ea typeface="+mn-lt"/>
              <a:cs typeface="Times New Roman"/>
            </a:endParaRPr>
          </a:p>
          <a:p>
            <a:r>
              <a:rPr lang="en-US" sz="3600" b="1" dirty="0">
                <a:latin typeface="Times New Roman"/>
                <a:ea typeface="+mn-lt"/>
                <a:cs typeface="Times New Roman"/>
              </a:rPr>
              <a:t>Soft Robotics</a:t>
            </a:r>
            <a:endParaRPr lang="en-US" sz="3600" dirty="0">
              <a:latin typeface="Times New Roman"/>
              <a:ea typeface="+mn-lt"/>
              <a:cs typeface="Times New Roman"/>
            </a:endParaRPr>
          </a:p>
          <a:p>
            <a:r>
              <a:rPr lang="en-US" sz="3600" b="1" dirty="0">
                <a:latin typeface="Times New Roman"/>
                <a:ea typeface="+mn-lt"/>
                <a:cs typeface="Times New Roman"/>
              </a:rPr>
              <a:t>Sensors</a:t>
            </a:r>
            <a:endParaRPr lang="en-US" sz="3600" dirty="0">
              <a:latin typeface="Times New Roman"/>
              <a:ea typeface="+mn-lt"/>
              <a:cs typeface="Times New Roman"/>
            </a:endParaRPr>
          </a:p>
          <a:p>
            <a:pPr marL="171450" indent="-171450">
              <a:buFont typeface="Arial,Sans-Serif"/>
              <a:buChar char="•"/>
            </a:pPr>
            <a:r>
              <a:rPr lang="en-US" sz="3200" dirty="0">
                <a:latin typeface="Times New Roman"/>
                <a:ea typeface="+mn-lt"/>
                <a:cs typeface="Times New Roman"/>
              </a:rPr>
              <a:t>Temperature, pressure, optics, etc.</a:t>
            </a:r>
            <a:endParaRPr lang="en-US" sz="3200">
              <a:ea typeface="+mn-lt"/>
              <a:cs typeface="+mn-lt"/>
            </a:endParaRPr>
          </a:p>
          <a:p>
            <a:r>
              <a:rPr lang="en-US" sz="3600" b="1" dirty="0">
                <a:latin typeface="Times New Roman"/>
                <a:ea typeface="+mn-lt"/>
                <a:cs typeface="Times New Roman"/>
              </a:rPr>
              <a:t>Increased Modularity</a:t>
            </a:r>
            <a:endParaRPr lang="en-US" sz="3600" dirty="0">
              <a:latin typeface="Times New Roman"/>
              <a:ea typeface="+mn-lt"/>
              <a:cs typeface="Times New Roman"/>
            </a:endParaRPr>
          </a:p>
          <a:p>
            <a:pPr marL="171450" indent="-171450">
              <a:buFont typeface="Arial,Sans-Serif"/>
              <a:buChar char="•"/>
            </a:pPr>
            <a:r>
              <a:rPr lang="en-US" sz="3200" dirty="0">
                <a:latin typeface="Times New Roman"/>
                <a:ea typeface="+mn-lt"/>
                <a:cs typeface="Times New Roman"/>
              </a:rPr>
              <a:t>Removable shelf insert for better access to electronics</a:t>
            </a:r>
            <a:endParaRPr lang="en-US" sz="3200" dirty="0">
              <a:ea typeface="+mn-lt"/>
              <a:cs typeface="+mn-lt"/>
            </a:endParaRPr>
          </a:p>
          <a:p>
            <a:r>
              <a:rPr lang="en-US" sz="3600" b="1" dirty="0">
                <a:latin typeface="Times New Roman"/>
                <a:ea typeface="+mn-lt"/>
                <a:cs typeface="Times New Roman"/>
              </a:rPr>
              <a:t>Integration into MANTA RAY Fleet</a:t>
            </a:r>
            <a:endParaRPr lang="en-US" sz="3600" dirty="0">
              <a:latin typeface="Times New Roman"/>
              <a:ea typeface="+mn-lt"/>
              <a:cs typeface="Times New Roman"/>
            </a:endParaRPr>
          </a:p>
          <a:p>
            <a:pPr marL="171450" indent="-171450">
              <a:buFont typeface="Arial,Sans-Serif"/>
              <a:buChar char="•"/>
            </a:pPr>
            <a:r>
              <a:rPr lang="en-US" sz="3200" dirty="0">
                <a:latin typeface="Times New Roman"/>
                <a:ea typeface="+mn-lt"/>
                <a:cs typeface="Times New Roman"/>
              </a:rPr>
              <a:t>Tethered to TUPPs for telemetry</a:t>
            </a:r>
            <a:endParaRPr lang="en-US" sz="3200" dirty="0">
              <a:latin typeface="Times New Roman"/>
              <a:ea typeface="Calibri"/>
              <a:cs typeface="Times New Roman"/>
            </a:endParaRPr>
          </a:p>
        </p:txBody>
      </p:sp>
      <p:pic>
        <p:nvPicPr>
          <p:cNvPr id="10" name="Picture 26" descr="A picture containing indoor, floor, desk, wooden&#10;&#10;Description automatically generated">
            <a:extLst>
              <a:ext uri="{FF2B5EF4-FFF2-40B4-BE49-F238E27FC236}">
                <a16:creationId xmlns:a16="http://schemas.microsoft.com/office/drawing/2014/main" id="{FF614B65-62C6-E331-68CC-974C70F69593}"/>
              </a:ext>
            </a:extLst>
          </p:cNvPr>
          <p:cNvPicPr>
            <a:picLocks noChangeAspect="1"/>
          </p:cNvPicPr>
          <p:nvPr/>
        </p:nvPicPr>
        <p:blipFill rotWithShape="1">
          <a:blip r:embed="rId3"/>
          <a:srcRect l="6854" t="21762" r="6654" b="20043"/>
          <a:stretch/>
        </p:blipFill>
        <p:spPr>
          <a:xfrm flipH="1">
            <a:off x="37500500" y="11273645"/>
            <a:ext cx="5153631" cy="2355604"/>
          </a:xfrm>
          <a:prstGeom prst="rect">
            <a:avLst/>
          </a:prstGeom>
          <a:ln w="15875">
            <a:solidFill>
              <a:schemeClr val="tx1"/>
            </a:solidFill>
          </a:ln>
        </p:spPr>
      </p:pic>
      <p:pic>
        <p:nvPicPr>
          <p:cNvPr id="13" name="Picture 28" descr="A picture containing floor, guitar&#10;&#10;Description automatically generated">
            <a:extLst>
              <a:ext uri="{FF2B5EF4-FFF2-40B4-BE49-F238E27FC236}">
                <a16:creationId xmlns:a16="http://schemas.microsoft.com/office/drawing/2014/main" id="{F3D170B5-3093-C4DB-B9FA-B98EA7F0C706}"/>
              </a:ext>
            </a:extLst>
          </p:cNvPr>
          <p:cNvPicPr>
            <a:picLocks noChangeAspect="1"/>
          </p:cNvPicPr>
          <p:nvPr/>
        </p:nvPicPr>
        <p:blipFill rotWithShape="1">
          <a:blip r:embed="rId4"/>
          <a:srcRect l="5455" t="20492" r="2995" b="22608"/>
          <a:stretch/>
        </p:blipFill>
        <p:spPr>
          <a:xfrm>
            <a:off x="37540716" y="8855032"/>
            <a:ext cx="5247700" cy="1889164"/>
          </a:xfrm>
          <a:prstGeom prst="rect">
            <a:avLst/>
          </a:prstGeom>
          <a:ln w="15875">
            <a:solidFill>
              <a:schemeClr val="tx1"/>
            </a:solidFill>
          </a:ln>
        </p:spPr>
      </p:pic>
      <p:pic>
        <p:nvPicPr>
          <p:cNvPr id="15" name="Picture 3" descr="A picture containing text, blue&#10;&#10;Description automatically generated">
            <a:extLst>
              <a:ext uri="{FF2B5EF4-FFF2-40B4-BE49-F238E27FC236}">
                <a16:creationId xmlns:a16="http://schemas.microsoft.com/office/drawing/2014/main" id="{932ED9EE-6D8A-5BC1-3A85-3D4A860D48B5}"/>
              </a:ext>
            </a:extLst>
          </p:cNvPr>
          <p:cNvPicPr>
            <a:picLocks noChangeAspect="1"/>
          </p:cNvPicPr>
          <p:nvPr/>
        </p:nvPicPr>
        <p:blipFill rotWithShape="1">
          <a:blip r:embed="rId5"/>
          <a:srcRect l="5204" t="2589"/>
          <a:stretch/>
        </p:blipFill>
        <p:spPr>
          <a:xfrm>
            <a:off x="8037430" y="17586573"/>
            <a:ext cx="2620544" cy="3007362"/>
          </a:xfrm>
          <a:prstGeom prst="rect">
            <a:avLst/>
          </a:prstGeom>
          <a:ln w="15875">
            <a:solidFill>
              <a:schemeClr val="tx1"/>
            </a:solidFill>
          </a:ln>
        </p:spPr>
      </p:pic>
      <p:pic>
        <p:nvPicPr>
          <p:cNvPr id="16" name="Picture 7" descr="A picture containing text, indoor, floor&#10;&#10;Description automatically generated">
            <a:extLst>
              <a:ext uri="{FF2B5EF4-FFF2-40B4-BE49-F238E27FC236}">
                <a16:creationId xmlns:a16="http://schemas.microsoft.com/office/drawing/2014/main" id="{87B73656-7B37-844A-0CD5-6A1C32D951DD}"/>
              </a:ext>
            </a:extLst>
          </p:cNvPr>
          <p:cNvPicPr>
            <a:picLocks noChangeAspect="1"/>
          </p:cNvPicPr>
          <p:nvPr/>
        </p:nvPicPr>
        <p:blipFill>
          <a:blip r:embed="rId6"/>
          <a:stretch>
            <a:fillRect/>
          </a:stretch>
        </p:blipFill>
        <p:spPr>
          <a:xfrm>
            <a:off x="10909790" y="17265092"/>
            <a:ext cx="2578936" cy="3558953"/>
          </a:xfrm>
          <a:prstGeom prst="rect">
            <a:avLst/>
          </a:prstGeom>
          <a:ln w="15875">
            <a:solidFill>
              <a:schemeClr val="tx1"/>
            </a:solidFill>
          </a:ln>
        </p:spPr>
      </p:pic>
      <p:pic>
        <p:nvPicPr>
          <p:cNvPr id="20" name="Picture 5" descr="A picture containing indoor&#10;&#10;Description automatically generated">
            <a:extLst>
              <a:ext uri="{FF2B5EF4-FFF2-40B4-BE49-F238E27FC236}">
                <a16:creationId xmlns:a16="http://schemas.microsoft.com/office/drawing/2014/main" id="{E7CF2C71-9F0E-D311-E007-4291D897546C}"/>
              </a:ext>
            </a:extLst>
          </p:cNvPr>
          <p:cNvPicPr>
            <a:picLocks noChangeAspect="1"/>
          </p:cNvPicPr>
          <p:nvPr/>
        </p:nvPicPr>
        <p:blipFill rotWithShape="1">
          <a:blip r:embed="rId7"/>
          <a:srcRect l="6438" t="5131" r="12441" b="12242"/>
          <a:stretch/>
        </p:blipFill>
        <p:spPr>
          <a:xfrm>
            <a:off x="8155578" y="21296652"/>
            <a:ext cx="2286687" cy="3249446"/>
          </a:xfrm>
          <a:prstGeom prst="rect">
            <a:avLst/>
          </a:prstGeom>
          <a:ln w="15875">
            <a:solidFill>
              <a:schemeClr val="tx1"/>
            </a:solidFill>
          </a:ln>
        </p:spPr>
      </p:pic>
      <p:pic>
        <p:nvPicPr>
          <p:cNvPr id="30" name="Picture 25" descr="A picture containing indoor, kitchen appliance&#10;&#10;Description automatically generated">
            <a:extLst>
              <a:ext uri="{FF2B5EF4-FFF2-40B4-BE49-F238E27FC236}">
                <a16:creationId xmlns:a16="http://schemas.microsoft.com/office/drawing/2014/main" id="{663CD5B2-2CDC-A701-C8CB-0318624E2837}"/>
              </a:ext>
            </a:extLst>
          </p:cNvPr>
          <p:cNvPicPr>
            <a:picLocks noChangeAspect="1"/>
          </p:cNvPicPr>
          <p:nvPr/>
        </p:nvPicPr>
        <p:blipFill rotWithShape="1">
          <a:blip r:embed="rId8"/>
          <a:srcRect l="24465" t="33663" r="725" b="16721"/>
          <a:stretch/>
        </p:blipFill>
        <p:spPr>
          <a:xfrm>
            <a:off x="10476248" y="27469643"/>
            <a:ext cx="2771950" cy="4405121"/>
          </a:xfrm>
          <a:prstGeom prst="rect">
            <a:avLst/>
          </a:prstGeom>
          <a:ln w="15875">
            <a:solidFill>
              <a:schemeClr val="tx1"/>
            </a:solidFill>
          </a:ln>
        </p:spPr>
      </p:pic>
      <p:pic>
        <p:nvPicPr>
          <p:cNvPr id="32" name="Picture 33" descr="A close-up of a fish&#10;&#10;Description automatically generated">
            <a:extLst>
              <a:ext uri="{FF2B5EF4-FFF2-40B4-BE49-F238E27FC236}">
                <a16:creationId xmlns:a16="http://schemas.microsoft.com/office/drawing/2014/main" id="{643311BB-5DFB-BF86-296E-34721EA99270}"/>
              </a:ext>
            </a:extLst>
          </p:cNvPr>
          <p:cNvPicPr>
            <a:picLocks noChangeAspect="1"/>
          </p:cNvPicPr>
          <p:nvPr/>
        </p:nvPicPr>
        <p:blipFill>
          <a:blip r:embed="rId9"/>
          <a:stretch>
            <a:fillRect/>
          </a:stretch>
        </p:blipFill>
        <p:spPr>
          <a:xfrm>
            <a:off x="24663726" y="29428694"/>
            <a:ext cx="4404100" cy="2234944"/>
          </a:xfrm>
          <a:prstGeom prst="rect">
            <a:avLst/>
          </a:prstGeom>
          <a:ln w="15875">
            <a:solidFill>
              <a:schemeClr val="tx1"/>
            </a:solidFill>
          </a:ln>
        </p:spPr>
      </p:pic>
      <p:pic>
        <p:nvPicPr>
          <p:cNvPr id="2" name="Picture 2">
            <a:extLst>
              <a:ext uri="{FF2B5EF4-FFF2-40B4-BE49-F238E27FC236}">
                <a16:creationId xmlns:a16="http://schemas.microsoft.com/office/drawing/2014/main" id="{EA786F00-3DD9-FA81-0CF1-630549DDC81A}"/>
              </a:ext>
            </a:extLst>
          </p:cNvPr>
          <p:cNvPicPr>
            <a:picLocks noChangeAspect="1"/>
          </p:cNvPicPr>
          <p:nvPr/>
        </p:nvPicPr>
        <p:blipFill>
          <a:blip r:embed="rId10"/>
          <a:stretch>
            <a:fillRect/>
          </a:stretch>
        </p:blipFill>
        <p:spPr>
          <a:xfrm>
            <a:off x="18714497" y="21203571"/>
            <a:ext cx="6551241" cy="3465705"/>
          </a:xfrm>
          <a:prstGeom prst="rect">
            <a:avLst/>
          </a:prstGeom>
          <a:ln w="15875">
            <a:solidFill>
              <a:schemeClr val="tx1"/>
            </a:solidFill>
          </a:ln>
        </p:spPr>
      </p:pic>
      <p:pic>
        <p:nvPicPr>
          <p:cNvPr id="3" name="Picture 4" descr="A picture containing text, writing implement, stationary, pen&#10;&#10;Description automatically generated">
            <a:extLst>
              <a:ext uri="{FF2B5EF4-FFF2-40B4-BE49-F238E27FC236}">
                <a16:creationId xmlns:a16="http://schemas.microsoft.com/office/drawing/2014/main" id="{E67FB228-0584-6E15-359A-0988DB5F8F56}"/>
              </a:ext>
            </a:extLst>
          </p:cNvPr>
          <p:cNvPicPr>
            <a:picLocks noChangeAspect="1"/>
          </p:cNvPicPr>
          <p:nvPr/>
        </p:nvPicPr>
        <p:blipFill rotWithShape="1">
          <a:blip r:embed="rId11"/>
          <a:srcRect l="14435" t="5300" r="-373" b="12991"/>
          <a:stretch/>
        </p:blipFill>
        <p:spPr>
          <a:xfrm>
            <a:off x="9907688" y="10489978"/>
            <a:ext cx="3596304" cy="4487213"/>
          </a:xfrm>
          <a:prstGeom prst="rect">
            <a:avLst/>
          </a:prstGeom>
          <a:ln w="15875">
            <a:solidFill>
              <a:schemeClr val="tx1"/>
            </a:solidFill>
          </a:ln>
        </p:spPr>
      </p:pic>
      <p:pic>
        <p:nvPicPr>
          <p:cNvPr id="5" name="Picture 5">
            <a:extLst>
              <a:ext uri="{FF2B5EF4-FFF2-40B4-BE49-F238E27FC236}">
                <a16:creationId xmlns:a16="http://schemas.microsoft.com/office/drawing/2014/main" id="{9C28B19B-A25D-21C4-6672-121D3DA78387}"/>
              </a:ext>
            </a:extLst>
          </p:cNvPr>
          <p:cNvPicPr>
            <a:picLocks noChangeAspect="1"/>
          </p:cNvPicPr>
          <p:nvPr/>
        </p:nvPicPr>
        <p:blipFill>
          <a:blip r:embed="rId12"/>
          <a:stretch>
            <a:fillRect/>
          </a:stretch>
        </p:blipFill>
        <p:spPr>
          <a:xfrm>
            <a:off x="7887562" y="11918450"/>
            <a:ext cx="1701200" cy="3044082"/>
          </a:xfrm>
          <a:prstGeom prst="rect">
            <a:avLst/>
          </a:prstGeom>
          <a:ln w="15875">
            <a:solidFill>
              <a:schemeClr val="tx1"/>
            </a:solidFill>
          </a:ln>
        </p:spPr>
      </p:pic>
      <p:pic>
        <p:nvPicPr>
          <p:cNvPr id="7" name="Picture 3" descr="A picture containing indoor, floor, several&#10;&#10;Description automatically generated">
            <a:extLst>
              <a:ext uri="{FF2B5EF4-FFF2-40B4-BE49-F238E27FC236}">
                <a16:creationId xmlns:a16="http://schemas.microsoft.com/office/drawing/2014/main" id="{B0951FF0-6F5B-0384-8501-3401C6090F94}"/>
              </a:ext>
            </a:extLst>
          </p:cNvPr>
          <p:cNvPicPr>
            <a:picLocks noChangeAspect="1"/>
          </p:cNvPicPr>
          <p:nvPr/>
        </p:nvPicPr>
        <p:blipFill rotWithShape="1">
          <a:blip r:embed="rId13"/>
          <a:srcRect l="4297" t="16850" r="272" b="34066"/>
          <a:stretch/>
        </p:blipFill>
        <p:spPr>
          <a:xfrm>
            <a:off x="35323072" y="19195286"/>
            <a:ext cx="7176679" cy="2503413"/>
          </a:xfrm>
          <a:prstGeom prst="rect">
            <a:avLst/>
          </a:prstGeom>
          <a:ln w="15875">
            <a:solidFill>
              <a:schemeClr val="tx1"/>
            </a:solidFill>
          </a:ln>
        </p:spPr>
      </p:pic>
      <p:pic>
        <p:nvPicPr>
          <p:cNvPr id="8" name="Picture 7">
            <a:extLst>
              <a:ext uri="{FF2B5EF4-FFF2-40B4-BE49-F238E27FC236}">
                <a16:creationId xmlns:a16="http://schemas.microsoft.com/office/drawing/2014/main" id="{295FB438-CDEE-DF1B-B174-CBA9D73A8DF6}"/>
              </a:ext>
            </a:extLst>
          </p:cNvPr>
          <p:cNvPicPr>
            <a:picLocks noChangeAspect="1"/>
          </p:cNvPicPr>
          <p:nvPr/>
        </p:nvPicPr>
        <p:blipFill>
          <a:blip r:embed="rId14"/>
          <a:stretch>
            <a:fillRect/>
          </a:stretch>
        </p:blipFill>
        <p:spPr>
          <a:xfrm rot="5400000">
            <a:off x="10502730" y="21644915"/>
            <a:ext cx="3435608" cy="2552920"/>
          </a:xfrm>
          <a:prstGeom prst="rect">
            <a:avLst/>
          </a:prstGeom>
          <a:ln w="15875">
            <a:solidFill>
              <a:schemeClr val="tx1"/>
            </a:solidFill>
          </a:ln>
        </p:spPr>
      </p:pic>
      <p:pic>
        <p:nvPicPr>
          <p:cNvPr id="11" name="Picture 8">
            <a:extLst>
              <a:ext uri="{FF2B5EF4-FFF2-40B4-BE49-F238E27FC236}">
                <a16:creationId xmlns:a16="http://schemas.microsoft.com/office/drawing/2014/main" id="{56C65F5F-AECD-2F25-FDBF-CE1F3CC943C2}"/>
              </a:ext>
            </a:extLst>
          </p:cNvPr>
          <p:cNvPicPr>
            <a:picLocks noChangeAspect="1"/>
          </p:cNvPicPr>
          <p:nvPr/>
        </p:nvPicPr>
        <p:blipFill rotWithShape="1">
          <a:blip r:embed="rId15"/>
          <a:srcRect l="6681"/>
          <a:stretch/>
        </p:blipFill>
        <p:spPr>
          <a:xfrm rot="16200000">
            <a:off x="38541955" y="13938156"/>
            <a:ext cx="3012328" cy="2978313"/>
          </a:xfrm>
          <a:prstGeom prst="rect">
            <a:avLst/>
          </a:prstGeom>
          <a:ln w="15875">
            <a:solidFill>
              <a:schemeClr val="tx1"/>
            </a:solidFill>
          </a:ln>
        </p:spPr>
      </p:pic>
      <p:sp>
        <p:nvSpPr>
          <p:cNvPr id="58" name="TextBox 57">
            <a:extLst>
              <a:ext uri="{FF2B5EF4-FFF2-40B4-BE49-F238E27FC236}">
                <a16:creationId xmlns:a16="http://schemas.microsoft.com/office/drawing/2014/main" id="{6ECDD0E4-DC80-2057-B455-C60AC8B784E5}"/>
              </a:ext>
            </a:extLst>
          </p:cNvPr>
          <p:cNvSpPr txBox="1"/>
          <p:nvPr/>
        </p:nvSpPr>
        <p:spPr>
          <a:xfrm>
            <a:off x="14872181" y="26813475"/>
            <a:ext cx="14417934" cy="2862322"/>
          </a:xfrm>
          <a:prstGeom prst="rect">
            <a:avLst/>
          </a:prstGeom>
          <a:noFill/>
        </p:spPr>
        <p:txBody>
          <a:bodyPr wrap="square" lIns="91440" tIns="45720" rIns="91440" bIns="45720" rtlCol="0" anchor="t">
            <a:spAutoFit/>
          </a:bodyPr>
          <a:lstStyle/>
          <a:p>
            <a:r>
              <a:rPr lang="en-US" sz="3600" dirty="0">
                <a:latin typeface="Times New Roman"/>
                <a:cs typeface="Times New Roman"/>
              </a:rPr>
              <a:t>GUPPS is modeled after a </a:t>
            </a:r>
            <a:r>
              <a:rPr lang="en-US" sz="3600" i="1" dirty="0">
                <a:latin typeface="Times New Roman"/>
                <a:cs typeface="Times New Roman"/>
              </a:rPr>
              <a:t>Oncorhynchus mykiss</a:t>
            </a:r>
            <a:r>
              <a:rPr lang="en-US" sz="3600" dirty="0">
                <a:latin typeface="Times New Roman"/>
                <a:cs typeface="Times New Roman"/>
              </a:rPr>
              <a:t>, commonly known as a Steelhead trout. Steelhead trout are native to Northeastern region of the United States and are currently being raised in the UNH </a:t>
            </a:r>
            <a:r>
              <a:rPr lang="en-US" sz="3600" dirty="0" err="1">
                <a:latin typeface="Times New Roman"/>
                <a:cs typeface="Times New Roman"/>
              </a:rPr>
              <a:t>AquaFort</a:t>
            </a:r>
            <a:r>
              <a:rPr lang="en-US" sz="3600" dirty="0">
                <a:latin typeface="Times New Roman"/>
                <a:cs typeface="Times New Roman"/>
              </a:rPr>
              <a:t>. Implementation of GUPPS would initially be at this location to monitor the health of the trout without disturbing</a:t>
            </a:r>
            <a:endParaRPr lang="en-US" sz="3600" dirty="0" err="1">
              <a:latin typeface="Times New Roman"/>
              <a:ea typeface="+mn-lt"/>
              <a:cs typeface="Times New Roman"/>
            </a:endParaRPr>
          </a:p>
        </p:txBody>
      </p:sp>
      <p:pic>
        <p:nvPicPr>
          <p:cNvPr id="53" name="Picture 3">
            <a:extLst>
              <a:ext uri="{FF2B5EF4-FFF2-40B4-BE49-F238E27FC236}">
                <a16:creationId xmlns:a16="http://schemas.microsoft.com/office/drawing/2014/main" id="{0388F271-186F-4970-8A62-DCF118F2F7B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54210" y="371322"/>
            <a:ext cx="5157093" cy="2165333"/>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4" name="Picture 4">
            <a:extLst>
              <a:ext uri="{FF2B5EF4-FFF2-40B4-BE49-F238E27FC236}">
                <a16:creationId xmlns:a16="http://schemas.microsoft.com/office/drawing/2014/main" id="{E1B90D49-A661-4166-A28D-C90DA4F0D3B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51156" y="2641556"/>
            <a:ext cx="4960147" cy="1976600"/>
          </a:xfrm>
          <a:prstGeom prst="rect">
            <a:avLst/>
          </a:prstGeom>
          <a:noFill/>
          <a:ln>
            <a:noFill/>
          </a:ln>
          <a:effectLst/>
          <a:extLst>
            <a:ext uri="{909E8E84-426E-40DD-AFC4-6F175D3DCCD1}">
              <a14:hiddenFill xmlns:a14="http://schemas.microsoft.com/office/drawing/2010/main">
                <a:solidFill>
                  <a:srgbClr val="0066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6" name="Picture 55">
            <a:extLst>
              <a:ext uri="{FF2B5EF4-FFF2-40B4-BE49-F238E27FC236}">
                <a16:creationId xmlns:a16="http://schemas.microsoft.com/office/drawing/2014/main" id="{8F01D4A0-12DE-4867-9A3A-13ECFDBD5A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393411" y="2828174"/>
            <a:ext cx="5297568" cy="1825335"/>
          </a:xfrm>
          <a:prstGeom prst="rect">
            <a:avLst/>
          </a:prstGeom>
        </p:spPr>
      </p:pic>
      <p:pic>
        <p:nvPicPr>
          <p:cNvPr id="59" name="Picture 19" descr="Logo, company name&#10;&#10;Description automatically generated">
            <a:extLst>
              <a:ext uri="{FF2B5EF4-FFF2-40B4-BE49-F238E27FC236}">
                <a16:creationId xmlns:a16="http://schemas.microsoft.com/office/drawing/2014/main" id="{B45E0AEE-F056-4510-9E96-3B7935324AE1}"/>
              </a:ext>
            </a:extLst>
          </p:cNvPr>
          <p:cNvPicPr>
            <a:picLocks noChangeAspect="1"/>
          </p:cNvPicPr>
          <p:nvPr/>
        </p:nvPicPr>
        <p:blipFill rotWithShape="1">
          <a:blip r:embed="rId19"/>
          <a:srcRect l="13855" t="23404" r="10843" b="36281"/>
          <a:stretch/>
        </p:blipFill>
        <p:spPr>
          <a:xfrm>
            <a:off x="37133699" y="-55231"/>
            <a:ext cx="5995556" cy="2839585"/>
          </a:xfrm>
          <a:prstGeom prst="rect">
            <a:avLst/>
          </a:prstGeom>
          <a:effectLst>
            <a:glow>
              <a:schemeClr val="bg1">
                <a:alpha val="40000"/>
              </a:schemeClr>
            </a:glow>
          </a:effectLst>
        </p:spPr>
      </p:pic>
      <p:sp>
        <p:nvSpPr>
          <p:cNvPr id="62" name="TextBox 61">
            <a:extLst>
              <a:ext uri="{FF2B5EF4-FFF2-40B4-BE49-F238E27FC236}">
                <a16:creationId xmlns:a16="http://schemas.microsoft.com/office/drawing/2014/main" id="{0BA611B7-01BC-4804-AEB7-2E581862CE95}"/>
              </a:ext>
            </a:extLst>
          </p:cNvPr>
          <p:cNvSpPr txBox="1"/>
          <p:nvPr/>
        </p:nvSpPr>
        <p:spPr>
          <a:xfrm>
            <a:off x="14615081" y="7017774"/>
            <a:ext cx="1452137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Times New Roman"/>
                <a:ea typeface="+mn-lt"/>
                <a:cs typeface="+mn-lt"/>
              </a:rPr>
              <a:t>Team MANTA RAY is an interdisciplinary project dedicated to creating, maintaining, and expanding a network of marine robots for seafloor mapping and underwater perception. The network began as just the autonomous surface vehicle (ASV) and unpiloted underwater vehicle (UUV), but has expanded to include a prototype of the ASV, known as TUPPS, and two kinds of remotely operated vehicles, known as GUPPS and KRILL. With these systems, students work to improve communication between vehicles, develop autonomous behaviors and algorithms, and upgrade existing mechanical systems to improve precision and performance.</a:t>
            </a:r>
            <a:endParaRPr lang="en-US" dirty="0"/>
          </a:p>
        </p:txBody>
      </p:sp>
      <p:pic>
        <p:nvPicPr>
          <p:cNvPr id="64" name="Picture 12" descr="Diagram&#10;&#10;Description automatically generated">
            <a:extLst>
              <a:ext uri="{FF2B5EF4-FFF2-40B4-BE49-F238E27FC236}">
                <a16:creationId xmlns:a16="http://schemas.microsoft.com/office/drawing/2014/main" id="{E9C7BB15-F096-4913-990F-E2E95E9FB12B}"/>
              </a:ext>
            </a:extLst>
          </p:cNvPr>
          <p:cNvPicPr>
            <a:picLocks noChangeAspect="1"/>
          </p:cNvPicPr>
          <p:nvPr/>
        </p:nvPicPr>
        <p:blipFill>
          <a:blip r:embed="rId20"/>
          <a:stretch>
            <a:fillRect/>
          </a:stretch>
        </p:blipFill>
        <p:spPr>
          <a:xfrm>
            <a:off x="17971009" y="11227908"/>
            <a:ext cx="7809519" cy="5019843"/>
          </a:xfrm>
          <a:prstGeom prst="rect">
            <a:avLst/>
          </a:prstGeom>
          <a:ln w="15875">
            <a:solidFill>
              <a:schemeClr val="tx1"/>
            </a:solidFill>
          </a:ln>
        </p:spPr>
      </p:pic>
      <p:sp>
        <p:nvSpPr>
          <p:cNvPr id="65" name="Rectangle 64">
            <a:extLst>
              <a:ext uri="{FF2B5EF4-FFF2-40B4-BE49-F238E27FC236}">
                <a16:creationId xmlns:a16="http://schemas.microsoft.com/office/drawing/2014/main" id="{9E305B12-9429-4DC9-9DB6-18BC0DD6E137}"/>
              </a:ext>
            </a:extLst>
          </p:cNvPr>
          <p:cNvSpPr/>
          <p:nvPr/>
        </p:nvSpPr>
        <p:spPr>
          <a:xfrm>
            <a:off x="30017062" y="31245702"/>
            <a:ext cx="12919281" cy="1035899"/>
          </a:xfrm>
          <a:prstGeom prst="rect">
            <a:avLst/>
          </a:prstGeom>
          <a:solidFill>
            <a:srgbClr val="D9D9D9"/>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chemeClr val="tx1"/>
                </a:solidFill>
                <a:latin typeface="Garamond"/>
                <a:ea typeface="+mn-lt"/>
                <a:cs typeface="+mn-lt"/>
              </a:rPr>
              <a:t>Special Thanks to Dr. Martin Renken, Thai Tran, Laura Gustafson, Kelly Danforth, Scott Campbell, </a:t>
            </a:r>
            <a:r>
              <a:rPr lang="en-US" sz="3200" dirty="0" err="1">
                <a:solidFill>
                  <a:schemeClr val="tx1"/>
                </a:solidFill>
                <a:latin typeface="Garamond"/>
                <a:ea typeface="+mn-lt"/>
                <a:cs typeface="+mn-lt"/>
              </a:rPr>
              <a:t>Debarpan</a:t>
            </a:r>
            <a:r>
              <a:rPr lang="en-US" sz="3200" dirty="0">
                <a:solidFill>
                  <a:schemeClr val="tx1"/>
                </a:solidFill>
                <a:latin typeface="Garamond"/>
                <a:ea typeface="+mn-lt"/>
                <a:cs typeface="+mn-lt"/>
              </a:rPr>
              <a:t> Bhowmick and the Olson Center</a:t>
            </a:r>
          </a:p>
        </p:txBody>
      </p:sp>
      <p:pic>
        <p:nvPicPr>
          <p:cNvPr id="6" name="Picture 11">
            <a:extLst>
              <a:ext uri="{FF2B5EF4-FFF2-40B4-BE49-F238E27FC236}">
                <a16:creationId xmlns:a16="http://schemas.microsoft.com/office/drawing/2014/main" id="{E279AC83-BBD1-5022-CBDB-E7692CAA24B1}"/>
              </a:ext>
            </a:extLst>
          </p:cNvPr>
          <p:cNvPicPr>
            <a:picLocks noChangeAspect="1"/>
          </p:cNvPicPr>
          <p:nvPr/>
        </p:nvPicPr>
        <p:blipFill>
          <a:blip r:embed="rId21"/>
          <a:stretch>
            <a:fillRect/>
          </a:stretch>
        </p:blipFill>
        <p:spPr>
          <a:xfrm>
            <a:off x="36933393" y="26817648"/>
            <a:ext cx="5318403" cy="2205547"/>
          </a:xfrm>
          <a:prstGeom prst="rect">
            <a:avLst/>
          </a:prstGeom>
        </p:spPr>
      </p:pic>
      <p:pic>
        <p:nvPicPr>
          <p:cNvPr id="12" name="Picture 16" descr="A picture containing person, computer, indoor, computer&#10;&#10;Description automatically generated">
            <a:extLst>
              <a:ext uri="{FF2B5EF4-FFF2-40B4-BE49-F238E27FC236}">
                <a16:creationId xmlns:a16="http://schemas.microsoft.com/office/drawing/2014/main" id="{4C031D58-4CF8-3E32-D487-2FB7AC672CE0}"/>
              </a:ext>
            </a:extLst>
          </p:cNvPr>
          <p:cNvPicPr>
            <a:picLocks noChangeAspect="1"/>
          </p:cNvPicPr>
          <p:nvPr/>
        </p:nvPicPr>
        <p:blipFill rotWithShape="1">
          <a:blip r:embed="rId22"/>
          <a:srcRect l="35056" t="10264" r="-267" b="43893"/>
          <a:stretch/>
        </p:blipFill>
        <p:spPr>
          <a:xfrm>
            <a:off x="30877548" y="13844008"/>
            <a:ext cx="5673880" cy="3202901"/>
          </a:xfrm>
          <a:prstGeom prst="rect">
            <a:avLst/>
          </a:prstGeom>
          <a:ln w="6350">
            <a:solidFill>
              <a:schemeClr val="tx1"/>
            </a:solidFill>
          </a:ln>
        </p:spPr>
      </p:pic>
    </p:spTree>
    <p:extLst>
      <p:ext uri="{BB962C8B-B14F-4D97-AF65-F5344CB8AC3E}">
        <p14:creationId xmlns:p14="http://schemas.microsoft.com/office/powerpoint/2010/main" val="931198942"/>
      </p:ext>
    </p:extLst>
  </p:cSld>
  <p:clrMapOvr>
    <a:masterClrMapping/>
  </p:clrMapOvr>
</p:sld>
</file>

<file path=ppt/theme/theme1.xml><?xml version="1.0" encoding="utf-8"?>
<a:theme xmlns:a="http://schemas.openxmlformats.org/drawingml/2006/main" name="Medical Poster">
  <a:themeElements>
    <a:clrScheme name="Custom 1">
      <a:dk1>
        <a:srgbClr val="292934"/>
      </a:dk1>
      <a:lt1>
        <a:srgbClr val="FFFFFF"/>
      </a:lt1>
      <a:dk2>
        <a:srgbClr val="D2533C"/>
      </a:dk2>
      <a:lt2>
        <a:srgbClr val="F3F2DC"/>
      </a:lt2>
      <a:accent1>
        <a:srgbClr val="93A299"/>
      </a:accent1>
      <a:accent2>
        <a:srgbClr val="AD8F67"/>
      </a:accent2>
      <a:accent3>
        <a:srgbClr val="726056"/>
      </a:accent3>
      <a:accent4>
        <a:srgbClr val="007BD0"/>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sz="6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6000" dirty="0" err="1" smtClean="0"/>
        </a:defPPr>
      </a:lstStyle>
    </a:txDef>
  </a:objectDefaults>
  <a:extraClrSchemeLst/>
  <a:extLst>
    <a:ext uri="{05A4C25C-085E-4340-85A3-A5531E510DB2}">
      <thm15:themeFamily xmlns:thm15="http://schemas.microsoft.com/office/thememl/2012/main" name="Presentation1" id="{55A68E73-61CB-4542-8C48-DCBB2482A3D5}" vid="{6A3CA63D-1E3C-4681-8668-89277FEB3FEB}"/>
    </a:ext>
  </a:ext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4C5A6A"/>
      </a:hlink>
      <a:folHlink>
        <a:srgbClr val="808DA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1655</TotalTime>
  <Words>787</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Arial,Sans-Serif</vt:lpstr>
      <vt:lpstr>Calibri</vt:lpstr>
      <vt:lpstr>Cambria</vt:lpstr>
      <vt:lpstr>Garamond</vt:lpstr>
      <vt:lpstr>Times New Roman</vt:lpstr>
      <vt:lpstr>Medical Poster</vt:lpstr>
      <vt:lpstr>Marine And Naval Technological Advancements for Robotic AutonomY (MANTA RAY): Ghost Unpiloted Performance Platform Submersible (GUPPS)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Title] Lorem ipsum dolor sit amet, consectetuer adipiscing elit maecenas porttitor congue massa fusce</dc:title>
  <dc:creator/>
  <cp:lastModifiedBy>Jenna Ehnot</cp:lastModifiedBy>
  <cp:revision>1760</cp:revision>
  <dcterms:created xsi:type="dcterms:W3CDTF">2013-12-03T00:45:10Z</dcterms:created>
  <dcterms:modified xsi:type="dcterms:W3CDTF">2022-04-19T00:57:35Z</dcterms:modified>
</cp:coreProperties>
</file>