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</p:sldIdLst>
  <p:sldSz cy="32918400" cx="438912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461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3BF49F-B17E-4A50-8779-4BD03B4CA975}">
  <a:tblStyle styleId="{D93BF49F-B17E-4A50-8779-4BD03B4CA97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461" orient="horz"/>
        <p:guide pos="1382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51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b1db3c298_0_0:notes"/>
          <p:cNvSpPr txBox="1"/>
          <p:nvPr>
            <p:ph idx="1" type="body"/>
          </p:nvPr>
        </p:nvSpPr>
        <p:spPr>
          <a:xfrm>
            <a:off x="685793" y="4343390"/>
            <a:ext cx="5486400" cy="4114800"/>
          </a:xfrm>
          <a:prstGeom prst="rect">
            <a:avLst/>
          </a:prstGeom>
        </p:spPr>
        <p:txBody>
          <a:bodyPr anchorCtr="0" anchor="t" bIns="88825" lIns="88825" spcFirstLastPara="1" rIns="88825" wrap="square" tIns="88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11b1db3c298_0_0:notes"/>
          <p:cNvSpPr/>
          <p:nvPr>
            <p:ph idx="2" type="sldImg"/>
          </p:nvPr>
        </p:nvSpPr>
        <p:spPr>
          <a:xfrm>
            <a:off x="1143213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496200" y="4765280"/>
            <a:ext cx="40898700" cy="13137000"/>
          </a:xfrm>
          <a:prstGeom prst="rect">
            <a:avLst/>
          </a:prstGeom>
        </p:spPr>
        <p:txBody>
          <a:bodyPr anchorCtr="0" anchor="b" bIns="414450" lIns="414450" spcFirstLastPara="1" rIns="414450" wrap="square" tIns="4144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600"/>
              <a:buNone/>
              <a:defRPr sz="23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496160" y="18138400"/>
            <a:ext cx="40898700" cy="50730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00"/>
              <a:buNone/>
              <a:defRPr sz="127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496160" y="7079200"/>
            <a:ext cx="40898700" cy="12567000"/>
          </a:xfrm>
          <a:prstGeom prst="rect">
            <a:avLst/>
          </a:prstGeom>
        </p:spPr>
        <p:txBody>
          <a:bodyPr anchorCtr="0" anchor="b" bIns="414450" lIns="414450" spcFirstLastPara="1" rIns="414450" wrap="square" tIns="4144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400"/>
              <a:buNone/>
              <a:defRPr sz="544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496160" y="20174240"/>
            <a:ext cx="40898700" cy="83247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749300" lvl="0" marL="457200" algn="ctr">
              <a:spcBef>
                <a:spcPts val="0"/>
              </a:spcBef>
              <a:spcAft>
                <a:spcPts val="0"/>
              </a:spcAft>
              <a:buSzPts val="8200"/>
              <a:buChar char="●"/>
              <a:defRPr/>
            </a:lvl1pPr>
            <a:lvl2pPr indent="-628650" lvl="1" marL="914400" algn="ctr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2pPr>
            <a:lvl3pPr indent="-628650" lvl="2" marL="1371600" algn="ctr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3pPr>
            <a:lvl4pPr indent="-628650" lvl="3" marL="1828800" algn="ctr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4pPr>
            <a:lvl5pPr indent="-628650" lvl="4" marL="2286000" algn="ctr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5pPr>
            <a:lvl6pPr indent="-628650" lvl="5" marL="2743200" algn="ctr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6pPr>
            <a:lvl7pPr indent="-628650" lvl="6" marL="3200400" algn="ctr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7pPr>
            <a:lvl8pPr indent="-628650" lvl="7" marL="3657600" algn="ctr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8pPr>
            <a:lvl9pPr indent="-628650" lvl="8" marL="4114800" algn="ctr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4 Content" type="fourObj">
  <p:cSld name="FOUR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2193927" y="1317625"/>
            <a:ext cx="395037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2193928" y="7680326"/>
            <a:ext cx="19676100" cy="107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2" type="body"/>
          </p:nvPr>
        </p:nvSpPr>
        <p:spPr>
          <a:xfrm>
            <a:off x="22021803" y="7680326"/>
            <a:ext cx="19676100" cy="107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3" type="body"/>
          </p:nvPr>
        </p:nvSpPr>
        <p:spPr>
          <a:xfrm>
            <a:off x="2193928" y="18619788"/>
            <a:ext cx="19676100" cy="107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4" type="body"/>
          </p:nvPr>
        </p:nvSpPr>
        <p:spPr>
          <a:xfrm>
            <a:off x="22021803" y="18619788"/>
            <a:ext cx="19676100" cy="107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292477" y="10226675"/>
            <a:ext cx="37305900" cy="70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6583364" y="18653125"/>
            <a:ext cx="30723900" cy="84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300"/>
              <a:buFont typeface="Arial"/>
              <a:buNone/>
              <a:defRPr/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None/>
              <a:defRPr/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8600"/>
              <a:buFont typeface="Arial"/>
              <a:buNone/>
              <a:defRPr/>
            </a:lvl3pPr>
            <a:lvl4pPr lvl="3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4pPr>
            <a:lvl5pPr lvl="4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5pPr>
            <a:lvl6pPr lvl="5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6pPr>
            <a:lvl7pPr lvl="6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7pPr>
            <a:lvl8pPr lvl="7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8pPr>
            <a:lvl9pPr lvl="8" algn="ctr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2194279" y="7680325"/>
            <a:ext cx="39501900" cy="21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467100" y="21153443"/>
            <a:ext cx="37307700" cy="6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6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467100" y="13952538"/>
            <a:ext cx="37307700" cy="720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850" lIns="325725" spcFirstLastPara="1" rIns="325725" wrap="square" tIns="16285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2193928" y="7680325"/>
            <a:ext cx="19676100" cy="21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7465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/>
            </a:lvl1pPr>
            <a:lvl2pPr indent="-37465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/>
            </a:lvl2pPr>
            <a:lvl3pPr indent="-3429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86" name="Google Shape;86;p18"/>
          <p:cNvSpPr txBox="1"/>
          <p:nvPr>
            <p:ph idx="2" type="body"/>
          </p:nvPr>
        </p:nvSpPr>
        <p:spPr>
          <a:xfrm>
            <a:off x="22021803" y="7680325"/>
            <a:ext cx="19676100" cy="21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7465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/>
            </a:lvl1pPr>
            <a:lvl2pPr indent="-37465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/>
            </a:lvl2pPr>
            <a:lvl3pPr indent="-3429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2193925" y="7369178"/>
            <a:ext cx="193923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850" lIns="325725" spcFirstLastPara="1" rIns="325725" wrap="square" tIns="16285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sz="2300"/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8pPr>
            <a:lvl9pPr indent="-2286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9pPr>
          </a:lstStyle>
          <a:p/>
        </p:txBody>
      </p:sp>
      <p:sp>
        <p:nvSpPr>
          <p:cNvPr id="93" name="Google Shape;93;p19"/>
          <p:cNvSpPr txBox="1"/>
          <p:nvPr>
            <p:ph idx="2" type="body"/>
          </p:nvPr>
        </p:nvSpPr>
        <p:spPr>
          <a:xfrm>
            <a:off x="2193925" y="10439400"/>
            <a:ext cx="19392300" cy="18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7465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94" name="Google Shape;94;p19"/>
          <p:cNvSpPr txBox="1"/>
          <p:nvPr>
            <p:ph idx="3" type="body"/>
          </p:nvPr>
        </p:nvSpPr>
        <p:spPr>
          <a:xfrm>
            <a:off x="22296438" y="7369178"/>
            <a:ext cx="194013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850" lIns="325725" spcFirstLastPara="1" rIns="325725" wrap="square" tIns="16285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sz="2300"/>
            </a:lvl1pPr>
            <a:lvl2pPr indent="-2286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3pPr>
            <a:lvl4pPr indent="-2286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4pPr>
            <a:lvl5pPr indent="-2286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5pPr>
            <a:lvl6pPr indent="-2286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6pPr>
            <a:lvl7pPr indent="-2286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7pPr>
            <a:lvl8pPr indent="-2286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8pPr>
            <a:lvl9pPr indent="-2286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1400"/>
            </a:lvl9pPr>
          </a:lstStyle>
          <a:p/>
        </p:txBody>
      </p:sp>
      <p:sp>
        <p:nvSpPr>
          <p:cNvPr id="95" name="Google Shape;95;p19"/>
          <p:cNvSpPr txBox="1"/>
          <p:nvPr>
            <p:ph idx="4" type="body"/>
          </p:nvPr>
        </p:nvSpPr>
        <p:spPr>
          <a:xfrm>
            <a:off x="22296438" y="10439400"/>
            <a:ext cx="19401300" cy="18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7465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/>
            </a:lvl9pPr>
          </a:lstStyle>
          <a:p/>
        </p:txBody>
      </p:sp>
      <p:sp>
        <p:nvSpPr>
          <p:cNvPr id="96" name="Google Shape;96;p19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9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496160" y="13765440"/>
            <a:ext cx="40898700" cy="53871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300"/>
              <a:buNone/>
              <a:defRPr sz="163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2193924" y="1311275"/>
            <a:ext cx="14440500" cy="55770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17160874" y="1311275"/>
            <a:ext cx="24536100" cy="28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40005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/>
            </a:lvl1pPr>
            <a:lvl2pPr indent="-37465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sz="2300"/>
            </a:lvl2pPr>
            <a:lvl3pPr indent="-37465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/>
            </a:lvl3pPr>
            <a:lvl4pPr indent="-3429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111" name="Google Shape;111;p22"/>
          <p:cNvSpPr txBox="1"/>
          <p:nvPr>
            <p:ph idx="2" type="body"/>
          </p:nvPr>
        </p:nvSpPr>
        <p:spPr>
          <a:xfrm>
            <a:off x="2193924" y="6888163"/>
            <a:ext cx="14440500" cy="22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112" name="Google Shape;112;p22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8602665" y="23042568"/>
            <a:ext cx="26334900" cy="2721600"/>
          </a:xfrm>
          <a:prstGeom prst="rect">
            <a:avLst/>
          </a:prstGeom>
          <a:noFill/>
          <a:ln>
            <a:noFill/>
          </a:ln>
        </p:spPr>
        <p:txBody>
          <a:bodyPr anchorCtr="0" anchor="b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/>
          <p:nvPr>
            <p:ph idx="2" type="pic"/>
          </p:nvPr>
        </p:nvSpPr>
        <p:spPr>
          <a:xfrm>
            <a:off x="8602665" y="2941638"/>
            <a:ext cx="26334900" cy="19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3"/>
          <p:cNvSpPr txBox="1"/>
          <p:nvPr>
            <p:ph idx="1" type="body"/>
          </p:nvPr>
        </p:nvSpPr>
        <p:spPr>
          <a:xfrm>
            <a:off x="8602665" y="25763543"/>
            <a:ext cx="26334900" cy="3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119" name="Google Shape;119;p23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 rot="5400000">
            <a:off x="11082674" y="-1207325"/>
            <a:ext cx="21726600" cy="39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 rot="5400000">
            <a:off x="22715077" y="10424125"/>
            <a:ext cx="28088700" cy="98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 rot="5400000">
            <a:off x="2887038" y="624325"/>
            <a:ext cx="28088700" cy="294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317500" lvl="0" marL="457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5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sz="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496160" y="2848160"/>
            <a:ext cx="40898700" cy="36648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496160" y="7375840"/>
            <a:ext cx="40898700" cy="218652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749300" lvl="0" marL="457200">
              <a:spcBef>
                <a:spcPts val="0"/>
              </a:spcBef>
              <a:spcAft>
                <a:spcPts val="0"/>
              </a:spcAft>
              <a:buSzPts val="8200"/>
              <a:buChar char="●"/>
              <a:defRPr/>
            </a:lvl1pPr>
            <a:lvl2pPr indent="-628650" lvl="1" marL="9144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2pPr>
            <a:lvl3pPr indent="-628650" lvl="2" marL="13716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3pPr>
            <a:lvl4pPr indent="-628650" lvl="3" marL="1828800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4pPr>
            <a:lvl5pPr indent="-628650" lvl="4" marL="22860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5pPr>
            <a:lvl6pPr indent="-628650" lvl="5" marL="27432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6pPr>
            <a:lvl7pPr indent="-628650" lvl="6" marL="3200400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7pPr>
            <a:lvl8pPr indent="-628650" lvl="7" marL="36576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8pPr>
            <a:lvl9pPr indent="-628650" lvl="8" marL="41148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496160" y="2848160"/>
            <a:ext cx="40898700" cy="36648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496160" y="7375840"/>
            <a:ext cx="19199700" cy="218652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628650" lvl="0" marL="45720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1pPr>
            <a:lvl2pPr indent="-571500" lvl="1" marL="9144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2pPr>
            <a:lvl3pPr indent="-571500" lvl="2" marL="13716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3pPr>
            <a:lvl4pPr indent="-571500" lvl="3" marL="18288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4pPr>
            <a:lvl5pPr indent="-571500" lvl="4" marL="22860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5pPr>
            <a:lvl6pPr indent="-571500" lvl="5" marL="27432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6pPr>
            <a:lvl7pPr indent="-571500" lvl="6" marL="32004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7pPr>
            <a:lvl8pPr indent="-571500" lvl="7" marL="36576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8pPr>
            <a:lvl9pPr indent="-571500" lvl="8" marL="41148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3195520" y="7375840"/>
            <a:ext cx="19199700" cy="218652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628650" lvl="0" marL="457200">
              <a:spcBef>
                <a:spcPts val="0"/>
              </a:spcBef>
              <a:spcAft>
                <a:spcPts val="0"/>
              </a:spcAft>
              <a:buSzPts val="6300"/>
              <a:buChar char="●"/>
              <a:defRPr sz="6300"/>
            </a:lvl1pPr>
            <a:lvl2pPr indent="-571500" lvl="1" marL="9144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2pPr>
            <a:lvl3pPr indent="-571500" lvl="2" marL="13716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3pPr>
            <a:lvl4pPr indent="-571500" lvl="3" marL="18288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4pPr>
            <a:lvl5pPr indent="-571500" lvl="4" marL="22860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5pPr>
            <a:lvl6pPr indent="-571500" lvl="5" marL="27432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6pPr>
            <a:lvl7pPr indent="-571500" lvl="6" marL="32004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7pPr>
            <a:lvl8pPr indent="-571500" lvl="7" marL="36576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8pPr>
            <a:lvl9pPr indent="-571500" lvl="8" marL="41148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496160" y="2848160"/>
            <a:ext cx="40898700" cy="36648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7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496160" y="3555840"/>
            <a:ext cx="13478400" cy="4837200"/>
          </a:xfrm>
          <a:prstGeom prst="rect">
            <a:avLst/>
          </a:prstGeom>
        </p:spPr>
        <p:txBody>
          <a:bodyPr anchorCtr="0" anchor="b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1pPr>
            <a:lvl2pPr lvl="1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2pPr>
            <a:lvl3pPr lvl="2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3pPr>
            <a:lvl4pPr lvl="3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4pPr>
            <a:lvl5pPr lvl="4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5pPr>
            <a:lvl6pPr lvl="5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6pPr>
            <a:lvl7pPr lvl="6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7pPr>
            <a:lvl8pPr lvl="7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8pPr>
            <a:lvl9pPr lvl="8">
              <a:spcBef>
                <a:spcPts val="0"/>
              </a:spcBef>
              <a:spcAft>
                <a:spcPts val="0"/>
              </a:spcAft>
              <a:buSzPts val="10900"/>
              <a:buNone/>
              <a:defRPr sz="109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496160" y="8893440"/>
            <a:ext cx="13478400" cy="203487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571500" lvl="0" marL="4572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1pPr>
            <a:lvl2pPr indent="-571500" lvl="1" marL="9144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2pPr>
            <a:lvl3pPr indent="-571500" lvl="2" marL="13716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3pPr>
            <a:lvl4pPr indent="-571500" lvl="3" marL="18288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4pPr>
            <a:lvl5pPr indent="-571500" lvl="4" marL="22860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5pPr>
            <a:lvl6pPr indent="-571500" lvl="5" marL="27432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6pPr>
            <a:lvl7pPr indent="-571500" lvl="6" marL="3200400">
              <a:spcBef>
                <a:spcPts val="0"/>
              </a:spcBef>
              <a:spcAft>
                <a:spcPts val="0"/>
              </a:spcAft>
              <a:buSzPts val="5400"/>
              <a:buChar char="●"/>
              <a:defRPr sz="5400"/>
            </a:lvl7pPr>
            <a:lvl8pPr indent="-571500" lvl="7" marL="3657600">
              <a:spcBef>
                <a:spcPts val="0"/>
              </a:spcBef>
              <a:spcAft>
                <a:spcPts val="0"/>
              </a:spcAft>
              <a:buSzPts val="5400"/>
              <a:buChar char="○"/>
              <a:defRPr sz="5400"/>
            </a:lvl8pPr>
            <a:lvl9pPr indent="-571500" lvl="8" marL="4114800">
              <a:spcBef>
                <a:spcPts val="0"/>
              </a:spcBef>
              <a:spcAft>
                <a:spcPts val="0"/>
              </a:spcAft>
              <a:buSzPts val="5400"/>
              <a:buChar char="■"/>
              <a:defRPr sz="5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353200" y="2880960"/>
            <a:ext cx="30565500" cy="261804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1pPr>
            <a:lvl2pPr lvl="1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2pPr>
            <a:lvl3pPr lvl="2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3pPr>
            <a:lvl4pPr lvl="3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4pPr>
            <a:lvl5pPr lvl="4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5pPr>
            <a:lvl6pPr lvl="5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6pPr>
            <a:lvl7pPr lvl="6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7pPr>
            <a:lvl8pPr lvl="7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8pPr>
            <a:lvl9pPr lvl="8">
              <a:spcBef>
                <a:spcPts val="0"/>
              </a:spcBef>
              <a:spcAft>
                <a:spcPts val="0"/>
              </a:spcAft>
              <a:buSzPts val="21800"/>
              <a:buNone/>
              <a:defRPr sz="21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1945600" y="-800"/>
            <a:ext cx="21945600" cy="3291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14450" lIns="414450" spcFirstLastPara="1" rIns="414450" wrap="square" tIns="4144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274400" y="7892320"/>
            <a:ext cx="19416900" cy="9486600"/>
          </a:xfrm>
          <a:prstGeom prst="rect">
            <a:avLst/>
          </a:prstGeom>
        </p:spPr>
        <p:txBody>
          <a:bodyPr anchorCtr="0" anchor="b" bIns="414450" lIns="414450" spcFirstLastPara="1" rIns="414450" wrap="square" tIns="4144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274400" y="17939680"/>
            <a:ext cx="19416900" cy="7904400"/>
          </a:xfrm>
          <a:prstGeom prst="rect">
            <a:avLst/>
          </a:prstGeom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0"/>
              <a:buNone/>
              <a:defRPr sz="9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3709600" y="4634080"/>
            <a:ext cx="18417600" cy="236490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indent="-749300" lvl="0" marL="457200">
              <a:spcBef>
                <a:spcPts val="0"/>
              </a:spcBef>
              <a:spcAft>
                <a:spcPts val="0"/>
              </a:spcAft>
              <a:buSzPts val="8200"/>
              <a:buChar char="●"/>
              <a:defRPr/>
            </a:lvl1pPr>
            <a:lvl2pPr indent="-628650" lvl="1" marL="9144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2pPr>
            <a:lvl3pPr indent="-628650" lvl="2" marL="13716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3pPr>
            <a:lvl4pPr indent="-628650" lvl="3" marL="1828800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4pPr>
            <a:lvl5pPr indent="-628650" lvl="4" marL="22860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5pPr>
            <a:lvl6pPr indent="-628650" lvl="5" marL="27432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6pPr>
            <a:lvl7pPr indent="-628650" lvl="6" marL="3200400">
              <a:spcBef>
                <a:spcPts val="0"/>
              </a:spcBef>
              <a:spcAft>
                <a:spcPts val="0"/>
              </a:spcAft>
              <a:buSzPts val="6300"/>
              <a:buChar char="●"/>
              <a:defRPr/>
            </a:lvl7pPr>
            <a:lvl8pPr indent="-628650" lvl="7" marL="3657600">
              <a:spcBef>
                <a:spcPts val="0"/>
              </a:spcBef>
              <a:spcAft>
                <a:spcPts val="0"/>
              </a:spcAft>
              <a:buSzPts val="6300"/>
              <a:buChar char="○"/>
              <a:defRPr/>
            </a:lvl8pPr>
            <a:lvl9pPr indent="-628650" lvl="8" marL="4114800">
              <a:spcBef>
                <a:spcPts val="0"/>
              </a:spcBef>
              <a:spcAft>
                <a:spcPts val="0"/>
              </a:spcAft>
              <a:buSzPts val="63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496160" y="27075680"/>
            <a:ext cx="28794300" cy="38724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496160" y="2848160"/>
            <a:ext cx="40898700" cy="3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450" lIns="414450" spcFirstLastPara="1" rIns="414450" wrap="square" tIns="4144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00"/>
              <a:buNone/>
              <a:defRPr sz="12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496160" y="7375840"/>
            <a:ext cx="40898700" cy="218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450" lIns="414450" spcFirstLastPara="1" rIns="414450" wrap="square" tIns="414450">
            <a:normAutofit/>
          </a:bodyPr>
          <a:lstStyle>
            <a:lvl1pPr indent="-749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00"/>
              <a:buChar char="●"/>
              <a:defRPr sz="8200">
                <a:solidFill>
                  <a:schemeClr val="dk2"/>
                </a:solidFill>
              </a:defRPr>
            </a:lvl1pPr>
            <a:lvl2pPr indent="-6286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○"/>
              <a:defRPr sz="6300">
                <a:solidFill>
                  <a:schemeClr val="dk2"/>
                </a:solidFill>
              </a:defRPr>
            </a:lvl2pPr>
            <a:lvl3pPr indent="-6286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■"/>
              <a:defRPr sz="6300">
                <a:solidFill>
                  <a:schemeClr val="dk2"/>
                </a:solidFill>
              </a:defRPr>
            </a:lvl3pPr>
            <a:lvl4pPr indent="-6286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●"/>
              <a:defRPr sz="6300">
                <a:solidFill>
                  <a:schemeClr val="dk2"/>
                </a:solidFill>
              </a:defRPr>
            </a:lvl4pPr>
            <a:lvl5pPr indent="-6286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○"/>
              <a:defRPr sz="6300">
                <a:solidFill>
                  <a:schemeClr val="dk2"/>
                </a:solidFill>
              </a:defRPr>
            </a:lvl5pPr>
            <a:lvl6pPr indent="-6286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■"/>
              <a:defRPr sz="6300">
                <a:solidFill>
                  <a:schemeClr val="dk2"/>
                </a:solidFill>
              </a:defRPr>
            </a:lvl6pPr>
            <a:lvl7pPr indent="-6286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●"/>
              <a:defRPr sz="6300">
                <a:solidFill>
                  <a:schemeClr val="dk2"/>
                </a:solidFill>
              </a:defRPr>
            </a:lvl7pPr>
            <a:lvl8pPr indent="-6286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○"/>
              <a:defRPr sz="6300">
                <a:solidFill>
                  <a:schemeClr val="dk2"/>
                </a:solidFill>
              </a:defRPr>
            </a:lvl8pPr>
            <a:lvl9pPr indent="-6286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Char char="■"/>
              <a:defRPr sz="6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0667798" y="29844587"/>
            <a:ext cx="2633700" cy="25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450" lIns="414450" spcFirstLastPara="1" rIns="414450" wrap="square" tIns="414450">
            <a:normAutofit/>
          </a:bodyPr>
          <a:lstStyle>
            <a:lvl1pPr lvl="0" algn="r">
              <a:buNone/>
              <a:defRPr sz="4500">
                <a:solidFill>
                  <a:schemeClr val="dk2"/>
                </a:solidFill>
              </a:defRPr>
            </a:lvl1pPr>
            <a:lvl2pPr lvl="1" algn="r">
              <a:buNone/>
              <a:defRPr sz="4500">
                <a:solidFill>
                  <a:schemeClr val="dk2"/>
                </a:solidFill>
              </a:defRPr>
            </a:lvl2pPr>
            <a:lvl3pPr lvl="2" algn="r">
              <a:buNone/>
              <a:defRPr sz="4500">
                <a:solidFill>
                  <a:schemeClr val="dk2"/>
                </a:solidFill>
              </a:defRPr>
            </a:lvl3pPr>
            <a:lvl4pPr lvl="3" algn="r">
              <a:buNone/>
              <a:defRPr sz="4500">
                <a:solidFill>
                  <a:schemeClr val="dk2"/>
                </a:solidFill>
              </a:defRPr>
            </a:lvl4pPr>
            <a:lvl5pPr lvl="4" algn="r">
              <a:buNone/>
              <a:defRPr sz="4500">
                <a:solidFill>
                  <a:schemeClr val="dk2"/>
                </a:solidFill>
              </a:defRPr>
            </a:lvl5pPr>
            <a:lvl6pPr lvl="5" algn="r">
              <a:buNone/>
              <a:defRPr sz="4500">
                <a:solidFill>
                  <a:schemeClr val="dk2"/>
                </a:solidFill>
              </a:defRPr>
            </a:lvl6pPr>
            <a:lvl7pPr lvl="6" algn="r">
              <a:buNone/>
              <a:defRPr sz="4500">
                <a:solidFill>
                  <a:schemeClr val="dk2"/>
                </a:solidFill>
              </a:defRPr>
            </a:lvl7pPr>
            <a:lvl8pPr lvl="7" algn="r">
              <a:buNone/>
              <a:defRPr sz="4500">
                <a:solidFill>
                  <a:schemeClr val="dk2"/>
                </a:solidFill>
              </a:defRPr>
            </a:lvl8pPr>
            <a:lvl9pPr lvl="8" algn="r">
              <a:buNone/>
              <a:defRPr sz="45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DA9A9"/>
            </a:gs>
            <a:gs pos="50000">
              <a:srgbClr val="990000"/>
            </a:gs>
            <a:gs pos="100000">
              <a:srgbClr val="DDA9A9"/>
            </a:gs>
          </a:gsLst>
          <a:lin ang="54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194279" y="1317625"/>
            <a:ext cx="395019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62850" lIns="325725" spcFirstLastPara="1" rIns="325725" wrap="square" tIns="16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194279" y="7680325"/>
            <a:ext cx="39501900" cy="217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-946150" lvl="0" marL="457200" marR="0" rtl="0" algn="l"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1300"/>
              <a:buFont typeface="Arial"/>
              <a:buChar char="•"/>
              <a:defRPr b="0" i="0" sz="1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8636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Arial"/>
              <a:buChar char="–"/>
              <a:defRPr b="0" i="0" sz="10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774700" lvl="2" marL="13716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8600"/>
              <a:buFont typeface="Arial"/>
              <a:buChar char="•"/>
              <a:defRPr b="0" i="0" sz="8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692150" lvl="3" marL="18288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–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692150" lvl="4" marL="22860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»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692150" lvl="5" marL="27432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»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692150" lvl="6" marL="32004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»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692150" lvl="7" marL="36576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»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692150" lvl="8" marL="4114800" marR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300"/>
              <a:buFont typeface="Arial"/>
              <a:buChar char="»"/>
              <a:defRPr b="0" i="0" sz="7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1942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4995879" y="29978350"/>
            <a:ext cx="138987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1455079" y="29978350"/>
            <a:ext cx="10241100" cy="22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62850" lIns="325725" spcFirstLastPara="1" rIns="325725" wrap="square" tIns="16285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jpg"/><Relationship Id="rId10" Type="http://schemas.openxmlformats.org/officeDocument/2006/relationships/image" Target="../media/image12.png"/><Relationship Id="rId13" Type="http://schemas.openxmlformats.org/officeDocument/2006/relationships/image" Target="../media/image7.jpg"/><Relationship Id="rId1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s://doi.org/10.1111/mms.12562" TargetMode="External"/><Relationship Id="rId9" Type="http://schemas.openxmlformats.org/officeDocument/2006/relationships/image" Target="../media/image8.png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7" Type="http://schemas.openxmlformats.org/officeDocument/2006/relationships/image" Target="../media/image5.jpg"/><Relationship Id="rId16" Type="http://schemas.openxmlformats.org/officeDocument/2006/relationships/image" Target="../media/image9.png"/><Relationship Id="rId5" Type="http://schemas.openxmlformats.org/officeDocument/2006/relationships/hyperlink" Target="https://doi.org/10.3354/meps09923" TargetMode="External"/><Relationship Id="rId6" Type="http://schemas.openxmlformats.org/officeDocument/2006/relationships/hyperlink" Target="https://www.narwc.org" TargetMode="External"/><Relationship Id="rId18" Type="http://schemas.openxmlformats.org/officeDocument/2006/relationships/image" Target="../media/image2.png"/><Relationship Id="rId7" Type="http://schemas.openxmlformats.org/officeDocument/2006/relationships/hyperlink" Target="https://doi.org/10.3354/esr01137" TargetMode="External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012" scaled="0"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730950" y="20750900"/>
            <a:ext cx="12734100" cy="6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no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1:45 Scaled, wooden model is used to simulate whale and mooring interactions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Slackline Lobster Trawl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Tensioned Moorings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6B26B"/>
              </a:buClr>
              <a:buSzPts val="2800"/>
              <a:buFont typeface="Times New Roman"/>
              <a:buChar char="●"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and High Tensioned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Rod Moorings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6400" lvl="3" marL="1828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6B26B"/>
              </a:buClr>
              <a:buSzPts val="2800"/>
              <a:buFont typeface="Times New Roman"/>
              <a:buChar char="●"/>
            </a:pPr>
            <a:r>
              <a:rPr lang="en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and High Bending Stiffness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Hand-maneuvered into mooring line, rotated away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simulation tested at three speeds and three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p26"/>
          <p:cNvSpPr txBox="1"/>
          <p:nvPr>
            <p:ph type="title"/>
          </p:nvPr>
        </p:nvSpPr>
        <p:spPr>
          <a:xfrm>
            <a:off x="0" y="0"/>
            <a:ext cx="43967400" cy="54864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62850" lIns="325725" spcFirstLastPara="1" rIns="325725" wrap="square" tIns="16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Whale Entanglement Simulation Team</a:t>
            </a:r>
            <a:br>
              <a:rPr lang="en" sz="7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sz="5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 797: Undergraduate Ocean Research Project</a:t>
            </a:r>
            <a:br>
              <a:rPr lang="en" sz="82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en" sz="3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en"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Lindsay Cartmell (BIO), Alexis McGarry (ME) &amp; Katie Swenson (OE)</a:t>
            </a:r>
            <a:endParaRPr i="1" sz="4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Advisor Professor M. Robinson Swift, graduate student Louis Gitelman</a:t>
            </a:r>
            <a:br>
              <a:rPr i="1" lang="en"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en" sz="4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Department of Ocean Engineering, University of New Hampshire</a:t>
            </a:r>
            <a:endParaRPr sz="15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39852600" y="10275890"/>
            <a:ext cx="3048300" cy="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15341803" y="9677400"/>
            <a:ext cx="128016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EFEFEF"/>
                </a:solidFill>
              </a:rPr>
              <a:t>Results</a:t>
            </a:r>
            <a:endParaRPr b="1" i="0" sz="5000" u="none" cap="none" strike="noStrike">
              <a:solidFill>
                <a:srgbClr val="EFEFEF"/>
              </a:solidFill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668406" y="19100032"/>
            <a:ext cx="125307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Methods</a:t>
            </a:r>
            <a:endParaRPr sz="1400">
              <a:solidFill>
                <a:srgbClr val="EFEFEF"/>
              </a:solidFill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802839" y="6096000"/>
            <a:ext cx="124056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EFEFEF"/>
                </a:solidFill>
              </a:rPr>
              <a:t>Introduction</a:t>
            </a:r>
            <a:endParaRPr b="1" i="0" sz="3600" u="none" cap="none" strike="noStrike">
              <a:solidFill>
                <a:srgbClr val="EFEFEF"/>
              </a:solidFill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30005867" y="21142025"/>
            <a:ext cx="130635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b="1" i="0" sz="36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17067" y="893715"/>
            <a:ext cx="12869336" cy="385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/>
          <p:nvPr/>
        </p:nvSpPr>
        <p:spPr>
          <a:xfrm>
            <a:off x="30276742" y="6096000"/>
            <a:ext cx="128691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000" u="none" cap="none" strike="noStrike">
                <a:solidFill>
                  <a:srgbClr val="EFEFEF"/>
                </a:solidFill>
              </a:rPr>
              <a:t>Discussion</a:t>
            </a:r>
            <a:endParaRPr b="1" i="0" sz="4500" u="none" cap="none" strike="noStrike">
              <a:solidFill>
                <a:srgbClr val="EFEFEF"/>
              </a:solidFill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660400" y="7848602"/>
            <a:ext cx="12734100" cy="6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sp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6"/>
          <p:cNvSpPr/>
          <p:nvPr/>
        </p:nvSpPr>
        <p:spPr>
          <a:xfrm>
            <a:off x="30005850" y="22860000"/>
            <a:ext cx="13509300" cy="73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noAutofit/>
          </a:bodyPr>
          <a:lstStyle/>
          <a:p>
            <a:pPr indent="-5715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Hain, J.H.W., Hampp, J.D., McKenney, S.A., Albert, J.A., Kenney, R.D., (2013). Swim speed, behavior, and movement of North Atlantic right whales (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Eubalaena glacialis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in coastal waters of northeastern Florida, USA.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PLoS ONE 8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(1): e54340. https://doi.org/10.1371/journal.pone.0054340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Howle, L.E., Kraus, S.D., Werner, T.B. and Nowacek, D.P. (2019), Simulation of the entanglement of a North Atlantic right whale (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Eubalaena glacialis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with fixed fishing gear.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Marine Mammal Science, 35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(3): 760-778. </a:t>
            </a:r>
            <a:r>
              <a:rPr lang="en" sz="25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https://doi.org/10.1111/mms.12562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143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Knowlton, A.R., Hamilton, P.K., Marx, M.K., Pettis, H.M., Kraus, S.D., (2012). Monitoring North Atlantic right whale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Eubalaena glacialis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entanglement rates: a 30 yr retrospective.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 Ecol Prog Ser 466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:293-302. </a:t>
            </a:r>
            <a:r>
              <a:rPr lang="en" sz="25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https://doi.org/10.3354/meps09923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Pettis, H.M., Pace, R.M. III, Hamilton, P.K. 2022. North Atlantic Right Whale Consortium 2021 Annual Report Card. Report to the North Atlantic Right Whale Consortium. </a:t>
            </a:r>
            <a:r>
              <a:rPr lang="en" sz="25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https://www.narwc.org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715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Quintana-Rizzo, E., Leiter, S., Cole, T. V. N., Hagbloom, M. N., Knowlton, A. R., Nagelkirk, P., O’Brien, O., Khan, C. B., Henry, A. G., Duley, P. A., Crowe, L. M., Mayo, C. A., Kraus, S. D., (2021). Residency, demographics, and movement patterns of North Atlantic right whales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Eubalaena glacialis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an offshore wind energy development area in southern New England, USA. </a:t>
            </a: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Endang Species Res, 45</a:t>
            </a:r>
            <a:r>
              <a:rPr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251-268. </a:t>
            </a:r>
            <a:r>
              <a:rPr lang="en" sz="25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https://doi.org/10.3354/esr01137</a:t>
            </a:r>
            <a:endParaRPr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1988" y="21662138"/>
            <a:ext cx="4562725" cy="418252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</p:pic>
      <p:graphicFrame>
        <p:nvGraphicFramePr>
          <p:cNvPr id="150" name="Google Shape;150;p26"/>
          <p:cNvGraphicFramePr/>
          <p:nvPr/>
        </p:nvGraphicFramePr>
        <p:xfrm>
          <a:off x="15003425" y="25106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{D93BF49F-B17E-4A50-8779-4BD03B4CA975}</a:tableStyleId>
              </a:tblPr>
              <a:tblGrid>
                <a:gridCol w="2162225"/>
                <a:gridCol w="4212800"/>
                <a:gridCol w="1581875"/>
                <a:gridCol w="1581875"/>
                <a:gridCol w="1929900"/>
                <a:gridCol w="2040650"/>
              </a:tblGrid>
              <a:tr h="588225"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Simulation Data Trends</a:t>
                      </a:r>
                      <a:endParaRPr b="1" sz="2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45AF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2500"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Frequency of Entanglement</a:t>
                      </a:r>
                      <a:endParaRPr b="1"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8CD4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4677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Set-up Configurations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Configuration Description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# of Entanglements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Percent Entangled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</a:tr>
              <a:tr h="41910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Speed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Medium Speed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Speed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 vMerge="1"/>
              </a:tr>
              <a:tr h="796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Slackline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Slackline lobster trawl configuration with four lobster traps and a buoy.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11/11=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9/10=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9/9=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29/30=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96.66%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776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Tensioned Line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250 lb tension line configured with a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dead weight and counterweight.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0/11=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0/9=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13/14=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92.9%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13/34=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38.24%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89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Tension Line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10,000 lb tension line configured with a dead weight and counterweight.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0/11=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0/10=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9/9=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9/30=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1126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Stiffness</a:t>
                      </a: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Composite Rod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shop made nonlinear .0625" pine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dowel with a low bending stiffness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connected to a buoy, counterweight, and dead weight.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0/8=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0/9=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1/4=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1/21=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4.8%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(Entanglement due to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incomplete 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rod fracture)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1126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 Stiffness </a:t>
                      </a: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Composite Rod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.125" birch dowel with a high bending stiffness connected to a buoy, counterweight, and dead weight.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0/8=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0/6=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0/11=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0/25=</a:t>
                      </a: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0%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51" name="Google Shape;151;p26"/>
          <p:cNvSpPr/>
          <p:nvPr/>
        </p:nvSpPr>
        <p:spPr>
          <a:xfrm>
            <a:off x="730950" y="7686550"/>
            <a:ext cx="12405600" cy="119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no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Fewer than 336 NARW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Ongoing anthropogenic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Unusual Mortality Event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83% have been entangled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80% of cases are from fixed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fishing gear, though offshore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 is expanding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Nobody has witnessed the entanglement process, but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everse engineering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studies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show a roll away from mooring lines upon detection is typical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Howle et al. show entanglement with slackline scenarios in a computer simulation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Goal: Investigate if specific mooring configurations could prevent entanglement. 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6"/>
          <p:cNvSpPr/>
          <p:nvPr/>
        </p:nvSpPr>
        <p:spPr>
          <a:xfrm>
            <a:off x="15135425" y="11202000"/>
            <a:ext cx="13063500" cy="8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no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Slackline mooring system replicated Hain et al. slackline computer simulations, both based off of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ntanglement theory proposed by biologists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low and high tensioned mooring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esulted in entanglement during high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peeds and no entanglement at low speeds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Upon collision, an intact rod slid off the whale’s flipper and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resulted in no entanglement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one trial, an incomplete fracture 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occurred</a:t>
            </a: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the low stiffness rod and resulted in entanglement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6B26B"/>
              </a:buClr>
              <a:buSzPts val="3300"/>
              <a:buFont typeface="Times New Roman"/>
              <a:buChar char="●"/>
            </a:pPr>
            <a:r>
              <a:rPr lang="en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the rod had a complete break, no </a:t>
            </a:r>
            <a:r>
              <a:rPr lang="en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entanglement</a:t>
            </a:r>
            <a:r>
              <a:rPr lang="en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would have </a:t>
            </a:r>
            <a:r>
              <a:rPr lang="en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occurred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29654775" y="7669100"/>
            <a:ext cx="13385400" cy="134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9550" lIns="79100" spcFirstLastPara="1" rIns="79100" wrap="square" tIns="39550">
            <a:noAutofit/>
          </a:bodyPr>
          <a:lstStyle/>
          <a:p>
            <a:pPr indent="-482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Tensioned moorings and rod moorings show lower rates of entanglement than slackline moorings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rods with bending stiffness are implemented, they must fracture completely to ensure no entanglement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Composite rods and tensioned mooring lines may be implemented in aquaculture, marine structures, and buoy systems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the need for offshore energy grows, the use of low risk entanglement structures may be the most viable option while protecting marine life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82600" lvl="0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4000"/>
              <a:buFont typeface="Times New Roman"/>
              <a:buChar char="❖"/>
            </a:pPr>
            <a:r>
              <a:rPr lang="en" sz="4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NARW are Critically Endangered, but other species benefit as well</a:t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509076" y="223101"/>
            <a:ext cx="6607473" cy="467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34300" y="7848600"/>
            <a:ext cx="5276600" cy="52766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156" name="Google Shape;156;p26"/>
          <p:cNvGraphicFramePr/>
          <p:nvPr/>
        </p:nvGraphicFramePr>
        <p:xfrm>
          <a:off x="15854138" y="60960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{D93BF49F-B17E-4A50-8779-4BD03B4CA975}</a:tableStyleId>
              </a:tblPr>
              <a:tblGrid>
                <a:gridCol w="2198025"/>
                <a:gridCol w="3656475"/>
                <a:gridCol w="2620750"/>
                <a:gridCol w="3001225"/>
              </a:tblGrid>
              <a:tr h="700125"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8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North Atlantic Right Whale Simulation Speeds</a:t>
                      </a:r>
                      <a:endParaRPr b="1" sz="28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45AF"/>
                    </a:solidFill>
                  </a:tcPr>
                </a:tc>
                <a:tc hMerge="1"/>
                <a:tc hMerge="1"/>
                <a:tc hMerge="1"/>
              </a:tr>
              <a:tr h="451900"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Target versus Simulated Speeds</a:t>
                      </a:r>
                      <a:endParaRPr b="1" sz="2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8CD4"/>
                    </a:solidFill>
                  </a:tcPr>
                </a:tc>
                <a:tc hMerge="1"/>
                <a:tc hMerge="1"/>
                <a:tc hMerge="1"/>
              </a:tr>
              <a:tr h="421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 Type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Description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Full Scale Speed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Model Speed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B4E2"/>
                    </a:solidFill>
                  </a:tcPr>
                </a:tc>
              </a:tr>
              <a:tr h="422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Top Speed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Migration Speed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 mph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15.6 in/s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42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 Speed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Middle</a:t>
                      </a: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Speed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2.2 mph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5.77in/s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421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 Speed</a:t>
                      </a:r>
                      <a:endParaRPr b="1"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E1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Leisure </a:t>
                      </a: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 (most common)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mph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2.62in/s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19050" marB="19050" marR="28575" marL="28575" anchor="b">
                    <a:lnL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7" name="Google Shape;157;p26"/>
          <p:cNvPicPr preferRelativeResize="0"/>
          <p:nvPr/>
        </p:nvPicPr>
        <p:blipFill rotWithShape="1">
          <a:blip r:embed="rId11">
            <a:alphaModFix/>
          </a:blip>
          <a:srcRect b="0" l="18114" r="24992" t="0"/>
          <a:stretch/>
        </p:blipFill>
        <p:spPr>
          <a:xfrm>
            <a:off x="25249362" y="19642025"/>
            <a:ext cx="2081250" cy="49551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12">
            <a:alphaModFix/>
          </a:blip>
          <a:srcRect b="0" l="20102" r="17448" t="0"/>
          <a:stretch/>
        </p:blipFill>
        <p:spPr>
          <a:xfrm>
            <a:off x="22349525" y="19642026"/>
            <a:ext cx="2260813" cy="4955099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13">
            <a:alphaModFix/>
          </a:blip>
          <a:srcRect b="18549" l="0" r="0" t="14241"/>
          <a:stretch/>
        </p:blipFill>
        <p:spPr>
          <a:xfrm>
            <a:off x="15854157" y="19642025"/>
            <a:ext cx="5529619" cy="49551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98150" y="27904646"/>
            <a:ext cx="3048302" cy="387915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71424" y="27904650"/>
            <a:ext cx="3048302" cy="387915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44708" y="27904672"/>
            <a:ext cx="3048302" cy="387910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0717075" y="16754425"/>
            <a:ext cx="3851348" cy="3851348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4" name="Google Shape;164;p26"/>
          <p:cNvSpPr/>
          <p:nvPr/>
        </p:nvSpPr>
        <p:spPr>
          <a:xfrm>
            <a:off x="30005867" y="30196800"/>
            <a:ext cx="13063500" cy="1372200"/>
          </a:xfrm>
          <a:prstGeom prst="rect">
            <a:avLst/>
          </a:prstGeom>
          <a:gradFill>
            <a:gsLst>
              <a:gs pos="0">
                <a:srgbClr val="031F43"/>
              </a:gs>
              <a:gs pos="50000">
                <a:srgbClr val="052E65"/>
              </a:gs>
              <a:gs pos="100000">
                <a:srgbClr val="031F43"/>
              </a:gs>
            </a:gsLst>
            <a:lin ang="5400012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9375" lIns="118775" spcFirstLastPara="1" rIns="118775" wrap="square" tIns="593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EFEFEF"/>
                </a:solidFill>
              </a:rPr>
              <a:t>Acknowledgements</a:t>
            </a:r>
            <a:r>
              <a:rPr b="1" lang="en" sz="5000">
                <a:solidFill>
                  <a:srgbClr val="EFEFEF"/>
                </a:solidFill>
              </a:rPr>
              <a:t> </a:t>
            </a:r>
            <a:endParaRPr b="1" i="0" sz="3600" u="none" cap="none" strike="noStrike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6"/>
          <p:cNvSpPr txBox="1"/>
          <p:nvPr/>
        </p:nvSpPr>
        <p:spPr>
          <a:xfrm>
            <a:off x="30051125" y="31569000"/>
            <a:ext cx="1306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work was funded in part by New Hampshire Sea Grant's Workforce Development Project E/WFD-1, pursuant to National Oceanic and Atmospheric Administration Award No. NA18OAR4170090</a:t>
            </a:r>
            <a:endParaRPr i="1" sz="2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35261075" y="16754425"/>
            <a:ext cx="7059687" cy="385135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Design">
  <a:themeElements>
    <a:clrScheme name="Waveform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