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43891200" cy="32918400"/>
  <p:notesSz cx="9388475" cy="12771438"/>
  <p:defaultTextStyle>
    <a:defPPr>
      <a:defRPr lang="en-US"/>
    </a:defPPr>
    <a:lvl1pPr algn="l" rtl="0" fontAlgn="base">
      <a:spcBef>
        <a:spcPct val="0"/>
      </a:spcBef>
      <a:spcAft>
        <a:spcPct val="0"/>
      </a:spcAft>
      <a:defRPr sz="2900" kern="1200">
        <a:solidFill>
          <a:schemeClr val="tx1"/>
        </a:solidFill>
        <a:latin typeface="Times New Roman" pitchFamily="27" charset="0"/>
        <a:ea typeface="+mn-ea"/>
        <a:cs typeface="+mn-cs"/>
      </a:defRPr>
    </a:lvl1pPr>
    <a:lvl2pPr marL="457121" algn="l" rtl="0" fontAlgn="base">
      <a:spcBef>
        <a:spcPct val="0"/>
      </a:spcBef>
      <a:spcAft>
        <a:spcPct val="0"/>
      </a:spcAft>
      <a:defRPr sz="2900" kern="1200">
        <a:solidFill>
          <a:schemeClr val="tx1"/>
        </a:solidFill>
        <a:latin typeface="Times New Roman" pitchFamily="27" charset="0"/>
        <a:ea typeface="+mn-ea"/>
        <a:cs typeface="+mn-cs"/>
      </a:defRPr>
    </a:lvl2pPr>
    <a:lvl3pPr marL="914241" algn="l" rtl="0" fontAlgn="base">
      <a:spcBef>
        <a:spcPct val="0"/>
      </a:spcBef>
      <a:spcAft>
        <a:spcPct val="0"/>
      </a:spcAft>
      <a:defRPr sz="2900" kern="1200">
        <a:solidFill>
          <a:schemeClr val="tx1"/>
        </a:solidFill>
        <a:latin typeface="Times New Roman" pitchFamily="27" charset="0"/>
        <a:ea typeface="+mn-ea"/>
        <a:cs typeface="+mn-cs"/>
      </a:defRPr>
    </a:lvl3pPr>
    <a:lvl4pPr marL="1371363" algn="l" rtl="0" fontAlgn="base">
      <a:spcBef>
        <a:spcPct val="0"/>
      </a:spcBef>
      <a:spcAft>
        <a:spcPct val="0"/>
      </a:spcAft>
      <a:defRPr sz="2900" kern="1200">
        <a:solidFill>
          <a:schemeClr val="tx1"/>
        </a:solidFill>
        <a:latin typeface="Times New Roman" pitchFamily="27" charset="0"/>
        <a:ea typeface="+mn-ea"/>
        <a:cs typeface="+mn-cs"/>
      </a:defRPr>
    </a:lvl4pPr>
    <a:lvl5pPr marL="1828483" algn="l" rtl="0" fontAlgn="base">
      <a:spcBef>
        <a:spcPct val="0"/>
      </a:spcBef>
      <a:spcAft>
        <a:spcPct val="0"/>
      </a:spcAft>
      <a:defRPr sz="2900" kern="1200">
        <a:solidFill>
          <a:schemeClr val="tx1"/>
        </a:solidFill>
        <a:latin typeface="Times New Roman" pitchFamily="27" charset="0"/>
        <a:ea typeface="+mn-ea"/>
        <a:cs typeface="+mn-cs"/>
      </a:defRPr>
    </a:lvl5pPr>
    <a:lvl6pPr marL="2285605" algn="l" defTabSz="914241" rtl="0" eaLnBrk="1" latinLnBrk="0" hangingPunct="1">
      <a:defRPr sz="2900" kern="1200">
        <a:solidFill>
          <a:schemeClr val="tx1"/>
        </a:solidFill>
        <a:latin typeface="Times New Roman" pitchFamily="27" charset="0"/>
        <a:ea typeface="+mn-ea"/>
        <a:cs typeface="+mn-cs"/>
      </a:defRPr>
    </a:lvl6pPr>
    <a:lvl7pPr marL="2742724" algn="l" defTabSz="914241" rtl="0" eaLnBrk="1" latinLnBrk="0" hangingPunct="1">
      <a:defRPr sz="2900" kern="1200">
        <a:solidFill>
          <a:schemeClr val="tx1"/>
        </a:solidFill>
        <a:latin typeface="Times New Roman" pitchFamily="27" charset="0"/>
        <a:ea typeface="+mn-ea"/>
        <a:cs typeface="+mn-cs"/>
      </a:defRPr>
    </a:lvl7pPr>
    <a:lvl8pPr marL="3199846" algn="l" defTabSz="914241" rtl="0" eaLnBrk="1" latinLnBrk="0" hangingPunct="1">
      <a:defRPr sz="2900" kern="1200">
        <a:solidFill>
          <a:schemeClr val="tx1"/>
        </a:solidFill>
        <a:latin typeface="Times New Roman" pitchFamily="27" charset="0"/>
        <a:ea typeface="+mn-ea"/>
        <a:cs typeface="+mn-cs"/>
      </a:defRPr>
    </a:lvl8pPr>
    <a:lvl9pPr marL="3656968" algn="l" defTabSz="914241" rtl="0" eaLnBrk="1" latinLnBrk="0" hangingPunct="1">
      <a:defRPr sz="2900" kern="1200">
        <a:solidFill>
          <a:schemeClr val="tx1"/>
        </a:solidFill>
        <a:latin typeface="Times New Roman" pitchFamily="27" charset="0"/>
        <a:ea typeface="+mn-ea"/>
        <a:cs typeface="+mn-cs"/>
      </a:defRPr>
    </a:lvl9pPr>
  </p:defaultTextStyle>
  <p:extLst>
    <p:ext uri="{EFAFB233-063F-42B5-8137-9DF3F51BA10A}">
      <p15:sldGuideLst xmlns:p15="http://schemas.microsoft.com/office/powerpoint/2012/main">
        <p15:guide id="1" orient="horz" pos="7553">
          <p15:clr>
            <a:srgbClr val="A4A3A4"/>
          </p15:clr>
        </p15:guide>
        <p15:guide id="2" pos="1079">
          <p15:clr>
            <a:srgbClr val="A4A3A4"/>
          </p15:clr>
        </p15:guide>
        <p15:guide id="3" orient="horz" pos="7349">
          <p15:clr>
            <a:srgbClr val="A4A3A4"/>
          </p15:clr>
        </p15:guide>
        <p15:guide id="4" pos="10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66"/>
    <a:srgbClr val="FDF3DE"/>
    <a:srgbClr val="87212E"/>
    <a:srgbClr val="FF0000"/>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94660"/>
  </p:normalViewPr>
  <p:slideViewPr>
    <p:cSldViewPr snapToGrid="0" showGuides="1">
      <p:cViewPr varScale="1">
        <p:scale>
          <a:sx n="19" d="100"/>
          <a:sy n="19" d="100"/>
        </p:scale>
        <p:origin x="1642" y="178"/>
      </p:cViewPr>
      <p:guideLst>
        <p:guide orient="horz" pos="7553"/>
        <p:guide pos="1079"/>
        <p:guide orient="horz" pos="7349"/>
        <p:guide pos="10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a:p>
        </p:txBody>
      </p:sp>
    </p:spTree>
    <p:extLst>
      <p:ext uri="{BB962C8B-B14F-4D97-AF65-F5344CB8AC3E}">
        <p14:creationId xmlns:p14="http://schemas.microsoft.com/office/powerpoint/2010/main" val="529138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506538" y="962025"/>
            <a:ext cx="6383337" cy="478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a:p>
        </p:txBody>
      </p:sp>
    </p:spTree>
    <p:extLst>
      <p:ext uri="{BB962C8B-B14F-4D97-AF65-F5344CB8AC3E}">
        <p14:creationId xmlns:p14="http://schemas.microsoft.com/office/powerpoint/2010/main" val="236313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7" charset="0"/>
        <a:ea typeface="+mn-ea"/>
        <a:cs typeface="+mn-cs"/>
      </a:defRPr>
    </a:lvl1pPr>
    <a:lvl2pPr marL="457121" algn="l" rtl="0" eaLnBrk="0" fontAlgn="base" hangingPunct="0">
      <a:spcBef>
        <a:spcPct val="30000"/>
      </a:spcBef>
      <a:spcAft>
        <a:spcPct val="0"/>
      </a:spcAft>
      <a:defRPr sz="1200" kern="1200">
        <a:solidFill>
          <a:schemeClr val="tx1"/>
        </a:solidFill>
        <a:latin typeface="Times New Roman" pitchFamily="27" charset="0"/>
        <a:ea typeface="+mn-ea"/>
        <a:cs typeface="+mn-cs"/>
      </a:defRPr>
    </a:lvl2pPr>
    <a:lvl3pPr marL="914241" algn="l" rtl="0" eaLnBrk="0" fontAlgn="base" hangingPunct="0">
      <a:spcBef>
        <a:spcPct val="30000"/>
      </a:spcBef>
      <a:spcAft>
        <a:spcPct val="0"/>
      </a:spcAft>
      <a:defRPr sz="1200" kern="1200">
        <a:solidFill>
          <a:schemeClr val="tx1"/>
        </a:solidFill>
        <a:latin typeface="Times New Roman" pitchFamily="27" charset="0"/>
        <a:ea typeface="+mn-ea"/>
        <a:cs typeface="+mn-cs"/>
      </a:defRPr>
    </a:lvl3pPr>
    <a:lvl4pPr marL="1371363" algn="l" rtl="0" eaLnBrk="0" fontAlgn="base" hangingPunct="0">
      <a:spcBef>
        <a:spcPct val="30000"/>
      </a:spcBef>
      <a:spcAft>
        <a:spcPct val="0"/>
      </a:spcAft>
      <a:defRPr sz="1200" kern="1200">
        <a:solidFill>
          <a:schemeClr val="tx1"/>
        </a:solidFill>
        <a:latin typeface="Times New Roman" pitchFamily="27" charset="0"/>
        <a:ea typeface="+mn-ea"/>
        <a:cs typeface="+mn-cs"/>
      </a:defRPr>
    </a:lvl4pPr>
    <a:lvl5pPr marL="1828483" algn="l" rtl="0" eaLnBrk="0" fontAlgn="base" hangingPunct="0">
      <a:spcBef>
        <a:spcPct val="30000"/>
      </a:spcBef>
      <a:spcAft>
        <a:spcPct val="0"/>
      </a:spcAft>
      <a:defRPr sz="1200" kern="1200">
        <a:solidFill>
          <a:schemeClr val="tx1"/>
        </a:solidFill>
        <a:latin typeface="Times New Roman" pitchFamily="27" charset="0"/>
        <a:ea typeface="+mn-ea"/>
        <a:cs typeface="+mn-cs"/>
      </a:defRPr>
    </a:lvl5pPr>
    <a:lvl6pPr marL="2285605" algn="l" defTabSz="914241" rtl="0" eaLnBrk="1" latinLnBrk="0" hangingPunct="1">
      <a:defRPr sz="1200" kern="1200">
        <a:solidFill>
          <a:schemeClr val="tx1"/>
        </a:solidFill>
        <a:latin typeface="+mn-lt"/>
        <a:ea typeface="+mn-ea"/>
        <a:cs typeface="+mn-cs"/>
      </a:defRPr>
    </a:lvl6pPr>
    <a:lvl7pPr marL="2742724" algn="l" defTabSz="914241" rtl="0" eaLnBrk="1" latinLnBrk="0" hangingPunct="1">
      <a:defRPr sz="1200" kern="1200">
        <a:solidFill>
          <a:schemeClr val="tx1"/>
        </a:solidFill>
        <a:latin typeface="+mn-lt"/>
        <a:ea typeface="+mn-ea"/>
        <a:cs typeface="+mn-cs"/>
      </a:defRPr>
    </a:lvl7pPr>
    <a:lvl8pPr marL="3199846" algn="l" defTabSz="914241" rtl="0" eaLnBrk="1" latinLnBrk="0" hangingPunct="1">
      <a:defRPr sz="1200" kern="1200">
        <a:solidFill>
          <a:schemeClr val="tx1"/>
        </a:solidFill>
        <a:latin typeface="+mn-lt"/>
        <a:ea typeface="+mn-ea"/>
        <a:cs typeface="+mn-cs"/>
      </a:defRPr>
    </a:lvl8pPr>
    <a:lvl9pPr marL="3656968" algn="l" defTabSz="91424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6538" y="962025"/>
            <a:ext cx="6383337" cy="478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4418BF-7CE8-4AC4-BC3B-111C69096913}" type="slidenum">
              <a:rPr lang="en-US" smtClean="0"/>
              <a:pPr>
                <a:defRPr/>
              </a:pPr>
              <a:t>1</a:t>
            </a:fld>
            <a:endParaRPr lang="en-US"/>
          </a:p>
        </p:txBody>
      </p:sp>
    </p:spTree>
    <p:extLst>
      <p:ext uri="{BB962C8B-B14F-4D97-AF65-F5344CB8AC3E}">
        <p14:creationId xmlns:p14="http://schemas.microsoft.com/office/powerpoint/2010/main" val="84689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5829"/>
            <a:ext cx="37307520" cy="7056012"/>
          </a:xfrm>
        </p:spPr>
        <p:txBody>
          <a:bodyPr/>
          <a:lstStyle/>
          <a:p>
            <a:r>
              <a:rPr lang="en-US"/>
              <a:t>Click to edit Master title style</a:t>
            </a:r>
          </a:p>
        </p:txBody>
      </p:sp>
      <p:sp>
        <p:nvSpPr>
          <p:cNvPr id="3" name="Subtitle 2"/>
          <p:cNvSpPr>
            <a:spLocks noGrp="1"/>
          </p:cNvSpPr>
          <p:nvPr>
            <p:ph type="subTitle" idx="1"/>
          </p:nvPr>
        </p:nvSpPr>
        <p:spPr>
          <a:xfrm>
            <a:off x="6583680" y="18653441"/>
            <a:ext cx="30723840" cy="8413124"/>
          </a:xfrm>
        </p:spPr>
        <p:txBody>
          <a:bodyPr/>
          <a:lstStyle>
            <a:lvl1pPr marL="0" indent="0" algn="ctr">
              <a:buNone/>
              <a:defRPr/>
            </a:lvl1pPr>
            <a:lvl2pPr marL="457121" indent="0" algn="ctr">
              <a:buNone/>
              <a:defRPr/>
            </a:lvl2pPr>
            <a:lvl3pPr marL="914241" indent="0" algn="ctr">
              <a:buNone/>
              <a:defRPr/>
            </a:lvl3pPr>
            <a:lvl4pPr marL="1371363" indent="0" algn="ctr">
              <a:buNone/>
              <a:defRPr/>
            </a:lvl4pPr>
            <a:lvl5pPr marL="1828483" indent="0" algn="ctr">
              <a:buNone/>
              <a:defRPr/>
            </a:lvl5pPr>
            <a:lvl6pPr marL="2285605" indent="0" algn="ctr">
              <a:buNone/>
              <a:defRPr/>
            </a:lvl6pPr>
            <a:lvl7pPr marL="2742724" indent="0" algn="ctr">
              <a:buNone/>
              <a:defRPr/>
            </a:lvl7pPr>
            <a:lvl8pPr marL="3199846" indent="0" algn="ctr">
              <a:buNone/>
              <a:defRPr/>
            </a:lvl8pPr>
            <a:lvl9pPr marL="365696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7FD4991-B0AA-4C78-9F45-3F23A133B3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C542859-F12A-449A-AC2B-FAA8DA0E01C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4084" y="2926726"/>
            <a:ext cx="9326880" cy="263340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0240" y="2926726"/>
            <a:ext cx="27829844" cy="263340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0DF5ECC-1565-4C5A-A3E7-30DD94B6534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61C8139-951B-4346-AB20-7923F52BA5A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6700" y="21153551"/>
            <a:ext cx="37307520" cy="6537639"/>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3466700" y="13952654"/>
            <a:ext cx="37307520" cy="7200899"/>
          </a:xfrm>
        </p:spPr>
        <p:txBody>
          <a:bodyPr anchor="b"/>
          <a:lstStyle>
            <a:lvl1pPr marL="0" indent="0">
              <a:buNone/>
              <a:defRPr sz="2000"/>
            </a:lvl1pPr>
            <a:lvl2pPr marL="457121" indent="0">
              <a:buNone/>
              <a:defRPr sz="1900"/>
            </a:lvl2pPr>
            <a:lvl3pPr marL="914241" indent="0">
              <a:buNone/>
              <a:defRPr sz="1500"/>
            </a:lvl3pPr>
            <a:lvl4pPr marL="1371363" indent="0">
              <a:buNone/>
              <a:defRPr sz="1400"/>
            </a:lvl4pPr>
            <a:lvl5pPr marL="1828483" indent="0">
              <a:buNone/>
              <a:defRPr sz="1400"/>
            </a:lvl5pPr>
            <a:lvl6pPr marL="2285605" indent="0">
              <a:buNone/>
              <a:defRPr sz="1400"/>
            </a:lvl6pPr>
            <a:lvl7pPr marL="2742724" indent="0">
              <a:buNone/>
              <a:defRPr sz="1400"/>
            </a:lvl7pPr>
            <a:lvl8pPr marL="3199846" indent="0">
              <a:buNone/>
              <a:defRPr sz="1400"/>
            </a:lvl8pPr>
            <a:lvl9pPr marL="365696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4600EBC-7D1B-49A5-86C2-37AAAE6777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0240" y="9512658"/>
            <a:ext cx="18578362" cy="19748142"/>
          </a:xfrm>
        </p:spPr>
        <p:txBody>
          <a:bodyPr/>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2606" y="9512658"/>
            <a:ext cx="18578362" cy="19748142"/>
          </a:xfrm>
        </p:spPr>
        <p:txBody>
          <a:bodyPr/>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3796770-0A6D-4276-A1D0-832F75DE5C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474"/>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330"/>
            <a:ext cx="19393303" cy="3071611"/>
          </a:xfrm>
        </p:spPr>
        <p:txBody>
          <a:bodyPr anchor="b"/>
          <a:lstStyle>
            <a:lvl1pPr marL="0" indent="0">
              <a:buNone/>
              <a:defRPr sz="2300" b="1"/>
            </a:lvl1pPr>
            <a:lvl2pPr marL="457121" indent="0">
              <a:buNone/>
              <a:defRPr sz="2000" b="1"/>
            </a:lvl2pPr>
            <a:lvl3pPr marL="914241" indent="0">
              <a:buNone/>
              <a:defRPr sz="1900" b="1"/>
            </a:lvl3pPr>
            <a:lvl4pPr marL="1371363" indent="0">
              <a:buNone/>
              <a:defRPr sz="1500" b="1"/>
            </a:lvl4pPr>
            <a:lvl5pPr marL="1828483" indent="0">
              <a:buNone/>
              <a:defRPr sz="1500" b="1"/>
            </a:lvl5pPr>
            <a:lvl6pPr marL="2285605" indent="0">
              <a:buNone/>
              <a:defRPr sz="1500" b="1"/>
            </a:lvl6pPr>
            <a:lvl7pPr marL="2742724" indent="0">
              <a:buNone/>
              <a:defRPr sz="1500" b="1"/>
            </a:lvl7pPr>
            <a:lvl8pPr marL="3199846" indent="0">
              <a:buNone/>
              <a:defRPr sz="1500" b="1"/>
            </a:lvl8pPr>
            <a:lvl9pPr marL="3656968" indent="0">
              <a:buNone/>
              <a:defRPr sz="1500" b="1"/>
            </a:lvl9pPr>
          </a:lstStyle>
          <a:p>
            <a:pPr lvl="0"/>
            <a:r>
              <a:rPr lang="en-US"/>
              <a:t>Click to edit Master text styles</a:t>
            </a:r>
          </a:p>
        </p:txBody>
      </p:sp>
      <p:sp>
        <p:nvSpPr>
          <p:cNvPr id="4" name="Content Placeholder 3"/>
          <p:cNvSpPr>
            <a:spLocks noGrp="1"/>
          </p:cNvSpPr>
          <p:nvPr>
            <p:ph sz="half" idx="2"/>
          </p:nvPr>
        </p:nvSpPr>
        <p:spPr>
          <a:xfrm>
            <a:off x="2194561" y="10439940"/>
            <a:ext cx="19393303" cy="18965750"/>
          </a:xfrm>
        </p:spPr>
        <p:txBody>
          <a:bodyPr/>
          <a:lstStyle>
            <a:lvl1pPr>
              <a:defRPr sz="2300"/>
            </a:lvl1pPr>
            <a:lvl2pPr>
              <a:defRPr sz="2000"/>
            </a:lvl2pPr>
            <a:lvl3pPr>
              <a:defRPr sz="19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924" y="7368330"/>
            <a:ext cx="19399718" cy="3071611"/>
          </a:xfrm>
        </p:spPr>
        <p:txBody>
          <a:bodyPr anchor="b"/>
          <a:lstStyle>
            <a:lvl1pPr marL="0" indent="0">
              <a:buNone/>
              <a:defRPr sz="2300" b="1"/>
            </a:lvl1pPr>
            <a:lvl2pPr marL="457121" indent="0">
              <a:buNone/>
              <a:defRPr sz="2000" b="1"/>
            </a:lvl2pPr>
            <a:lvl3pPr marL="914241" indent="0">
              <a:buNone/>
              <a:defRPr sz="1900" b="1"/>
            </a:lvl3pPr>
            <a:lvl4pPr marL="1371363" indent="0">
              <a:buNone/>
              <a:defRPr sz="1500" b="1"/>
            </a:lvl4pPr>
            <a:lvl5pPr marL="1828483" indent="0">
              <a:buNone/>
              <a:defRPr sz="1500" b="1"/>
            </a:lvl5pPr>
            <a:lvl6pPr marL="2285605" indent="0">
              <a:buNone/>
              <a:defRPr sz="1500" b="1"/>
            </a:lvl6pPr>
            <a:lvl7pPr marL="2742724" indent="0">
              <a:buNone/>
              <a:defRPr sz="1500" b="1"/>
            </a:lvl7pPr>
            <a:lvl8pPr marL="3199846" indent="0">
              <a:buNone/>
              <a:defRPr sz="1500" b="1"/>
            </a:lvl8pPr>
            <a:lvl9pPr marL="3656968" indent="0">
              <a:buNone/>
              <a:defRPr sz="1500" b="1"/>
            </a:lvl9pPr>
          </a:lstStyle>
          <a:p>
            <a:pPr lvl="0"/>
            <a:r>
              <a:rPr lang="en-US"/>
              <a:t>Click to edit Master text styles</a:t>
            </a:r>
          </a:p>
        </p:txBody>
      </p:sp>
      <p:sp>
        <p:nvSpPr>
          <p:cNvPr id="6" name="Content Placeholder 5"/>
          <p:cNvSpPr>
            <a:spLocks noGrp="1"/>
          </p:cNvSpPr>
          <p:nvPr>
            <p:ph sz="quarter" idx="4"/>
          </p:nvPr>
        </p:nvSpPr>
        <p:spPr>
          <a:xfrm>
            <a:off x="22296924" y="10439940"/>
            <a:ext cx="19399718" cy="18965750"/>
          </a:xfrm>
        </p:spPr>
        <p:txBody>
          <a:bodyPr/>
          <a:lstStyle>
            <a:lvl1pPr>
              <a:defRPr sz="2300"/>
            </a:lvl1pPr>
            <a:lvl2pPr>
              <a:defRPr sz="2000"/>
            </a:lvl2pPr>
            <a:lvl3pPr>
              <a:defRPr sz="19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8FBEA6E-6B58-4CC6-8D61-D7A483A2103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97FA94F-F46C-4767-8B52-928E2037B18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FEB4570-57DB-462E-93B8-C404F64FC1A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4" y="1310430"/>
            <a:ext cx="14439500" cy="557816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240" y="1310426"/>
            <a:ext cx="24536400" cy="28095263"/>
          </a:xfrm>
        </p:spPr>
        <p:txBody>
          <a:bodyPr/>
          <a:lstStyle>
            <a:lvl1pPr>
              <a:defRPr sz="33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4" y="6888590"/>
            <a:ext cx="14439500" cy="22517099"/>
          </a:xfrm>
        </p:spPr>
        <p:txBody>
          <a:bodyPr/>
          <a:lstStyle>
            <a:lvl1pPr marL="0" indent="0">
              <a:buNone/>
              <a:defRPr sz="1400"/>
            </a:lvl1pPr>
            <a:lvl2pPr marL="457121" indent="0">
              <a:buNone/>
              <a:defRPr sz="1200"/>
            </a:lvl2pPr>
            <a:lvl3pPr marL="914241" indent="0">
              <a:buNone/>
              <a:defRPr sz="900"/>
            </a:lvl3pPr>
            <a:lvl4pPr marL="1371363" indent="0">
              <a:buNone/>
              <a:defRPr sz="800"/>
            </a:lvl4pPr>
            <a:lvl5pPr marL="1828483" indent="0">
              <a:buNone/>
              <a:defRPr sz="800"/>
            </a:lvl5pPr>
            <a:lvl6pPr marL="2285605" indent="0">
              <a:buNone/>
              <a:defRPr sz="800"/>
            </a:lvl6pPr>
            <a:lvl7pPr marL="2742724" indent="0">
              <a:buNone/>
              <a:defRPr sz="800"/>
            </a:lvl7pPr>
            <a:lvl8pPr marL="3199846" indent="0">
              <a:buNone/>
              <a:defRPr sz="800"/>
            </a:lvl8pPr>
            <a:lvl9pPr marL="3656968"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1BBA61-B487-4C09-AFBE-F608CC0882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383" y="23043527"/>
            <a:ext cx="26334720" cy="271905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3383" y="2941215"/>
            <a:ext cx="26334720" cy="19751361"/>
          </a:xfrm>
        </p:spPr>
        <p:txBody>
          <a:bodyPr/>
          <a:lstStyle>
            <a:lvl1pPr marL="0" indent="0">
              <a:buNone/>
              <a:defRPr sz="3300"/>
            </a:lvl1pPr>
            <a:lvl2pPr marL="457121" indent="0">
              <a:buNone/>
              <a:defRPr sz="2800"/>
            </a:lvl2pPr>
            <a:lvl3pPr marL="914241" indent="0">
              <a:buNone/>
              <a:defRPr sz="2300"/>
            </a:lvl3pPr>
            <a:lvl4pPr marL="1371363" indent="0">
              <a:buNone/>
              <a:defRPr sz="2000"/>
            </a:lvl4pPr>
            <a:lvl5pPr marL="1828483" indent="0">
              <a:buNone/>
              <a:defRPr sz="2000"/>
            </a:lvl5pPr>
            <a:lvl6pPr marL="2285605" indent="0">
              <a:buNone/>
              <a:defRPr sz="2000"/>
            </a:lvl6pPr>
            <a:lvl7pPr marL="2742724" indent="0">
              <a:buNone/>
              <a:defRPr sz="2000"/>
            </a:lvl7pPr>
            <a:lvl8pPr marL="3199846" indent="0">
              <a:buNone/>
              <a:defRPr sz="2000"/>
            </a:lvl8pPr>
            <a:lvl9pPr marL="3656968" indent="0">
              <a:buNone/>
              <a:defRPr sz="2000"/>
            </a:lvl9pPr>
          </a:lstStyle>
          <a:p>
            <a:pPr lvl="0"/>
            <a:endParaRPr lang="en-US" noProof="0"/>
          </a:p>
        </p:txBody>
      </p:sp>
      <p:sp>
        <p:nvSpPr>
          <p:cNvPr id="4" name="Text Placeholder 3"/>
          <p:cNvSpPr>
            <a:spLocks noGrp="1"/>
          </p:cNvSpPr>
          <p:nvPr>
            <p:ph type="body" sz="half" idx="2"/>
          </p:nvPr>
        </p:nvSpPr>
        <p:spPr>
          <a:xfrm>
            <a:off x="8603383" y="25762579"/>
            <a:ext cx="26334720" cy="3863663"/>
          </a:xfrm>
        </p:spPr>
        <p:txBody>
          <a:bodyPr/>
          <a:lstStyle>
            <a:lvl1pPr marL="0" indent="0">
              <a:buNone/>
              <a:defRPr sz="1400"/>
            </a:lvl1pPr>
            <a:lvl2pPr marL="457121" indent="0">
              <a:buNone/>
              <a:defRPr sz="1200"/>
            </a:lvl2pPr>
            <a:lvl3pPr marL="914241" indent="0">
              <a:buNone/>
              <a:defRPr sz="900"/>
            </a:lvl3pPr>
            <a:lvl4pPr marL="1371363" indent="0">
              <a:buNone/>
              <a:defRPr sz="800"/>
            </a:lvl4pPr>
            <a:lvl5pPr marL="1828483" indent="0">
              <a:buNone/>
              <a:defRPr sz="800"/>
            </a:lvl5pPr>
            <a:lvl6pPr marL="2285605" indent="0">
              <a:buNone/>
              <a:defRPr sz="800"/>
            </a:lvl6pPr>
            <a:lvl7pPr marL="2742724" indent="0">
              <a:buNone/>
              <a:defRPr sz="800"/>
            </a:lvl7pPr>
            <a:lvl8pPr marL="3199846" indent="0">
              <a:buNone/>
              <a:defRPr sz="800"/>
            </a:lvl8pPr>
            <a:lvl9pPr marL="3656968"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3EDBD1D-0B06-493F-9B9E-7B6F9BBD042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90237" y="2926724"/>
            <a:ext cx="37310731" cy="5486400"/>
          </a:xfrm>
          <a:prstGeom prst="rect">
            <a:avLst/>
          </a:prstGeom>
          <a:noFill/>
          <a:ln w="9525">
            <a:noFill/>
            <a:miter lim="800000"/>
            <a:headEnd/>
            <a:tailEnd/>
          </a:ln>
        </p:spPr>
        <p:txBody>
          <a:bodyPr vert="horz" wrap="square" lIns="445950" tIns="222975" rIns="445950" bIns="22297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290237" y="9512658"/>
            <a:ext cx="37310731" cy="19748142"/>
          </a:xfrm>
          <a:prstGeom prst="rect">
            <a:avLst/>
          </a:prstGeom>
          <a:noFill/>
          <a:ln w="9525">
            <a:noFill/>
            <a:miter lim="800000"/>
            <a:headEnd/>
            <a:tailEnd/>
          </a:ln>
        </p:spPr>
        <p:txBody>
          <a:bodyPr vert="horz" wrap="square" lIns="445950" tIns="222975" rIns="445950" bIns="2229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0236" y="29993290"/>
            <a:ext cx="9144000" cy="2194237"/>
          </a:xfrm>
          <a:prstGeom prst="rect">
            <a:avLst/>
          </a:prstGeom>
          <a:noFill/>
          <a:ln w="9525">
            <a:noFill/>
            <a:miter lim="800000"/>
            <a:headEnd/>
            <a:tailEnd/>
          </a:ln>
          <a:effectLst/>
        </p:spPr>
        <p:txBody>
          <a:bodyPr vert="horz" wrap="square" lIns="445950" tIns="222975" rIns="445950" bIns="222975" numCol="1" anchor="t" anchorCtr="0" compatLnSpc="1">
            <a:prstTxWarp prst="textNoShape">
              <a:avLst/>
            </a:prstTxWarp>
          </a:bodyPr>
          <a:lstStyle>
            <a:lvl1pPr>
              <a:defRPr sz="7000"/>
            </a:lvl1pPr>
          </a:lstStyle>
          <a:p>
            <a:endParaRPr lang="en-US"/>
          </a:p>
        </p:txBody>
      </p:sp>
      <p:sp>
        <p:nvSpPr>
          <p:cNvPr id="1029" name="Rectangle 5"/>
          <p:cNvSpPr>
            <a:spLocks noGrp="1" noChangeArrowheads="1"/>
          </p:cNvSpPr>
          <p:nvPr>
            <p:ph type="ftr" sz="quarter" idx="3"/>
          </p:nvPr>
        </p:nvSpPr>
        <p:spPr bwMode="auto">
          <a:xfrm>
            <a:off x="14997768" y="29993290"/>
            <a:ext cx="13895671" cy="2194237"/>
          </a:xfrm>
          <a:prstGeom prst="rect">
            <a:avLst/>
          </a:prstGeom>
          <a:noFill/>
          <a:ln w="9525">
            <a:noFill/>
            <a:miter lim="800000"/>
            <a:headEnd/>
            <a:tailEnd/>
          </a:ln>
          <a:effectLst/>
        </p:spPr>
        <p:txBody>
          <a:bodyPr vert="horz" wrap="square" lIns="445950" tIns="222975" rIns="445950" bIns="222975" numCol="1" anchor="t" anchorCtr="0" compatLnSpc="1">
            <a:prstTxWarp prst="textNoShape">
              <a:avLst/>
            </a:prstTxWarp>
          </a:bodyPr>
          <a:lstStyle>
            <a:lvl1pPr algn="ctr">
              <a:defRPr sz="7000"/>
            </a:lvl1pPr>
          </a:lstStyle>
          <a:p>
            <a:endParaRPr lang="en-US"/>
          </a:p>
        </p:txBody>
      </p:sp>
      <p:sp>
        <p:nvSpPr>
          <p:cNvPr id="1030" name="Rectangle 6"/>
          <p:cNvSpPr>
            <a:spLocks noGrp="1" noChangeArrowheads="1"/>
          </p:cNvSpPr>
          <p:nvPr>
            <p:ph type="sldNum" sz="quarter" idx="4"/>
          </p:nvPr>
        </p:nvSpPr>
        <p:spPr bwMode="auto">
          <a:xfrm>
            <a:off x="31456964" y="29993290"/>
            <a:ext cx="9144000" cy="2194237"/>
          </a:xfrm>
          <a:prstGeom prst="rect">
            <a:avLst/>
          </a:prstGeom>
          <a:noFill/>
          <a:ln w="9525">
            <a:noFill/>
            <a:miter lim="800000"/>
            <a:headEnd/>
            <a:tailEnd/>
          </a:ln>
          <a:effectLst/>
        </p:spPr>
        <p:txBody>
          <a:bodyPr vert="horz" wrap="square" lIns="445950" tIns="222975" rIns="445950" bIns="222975" numCol="1" anchor="t" anchorCtr="0" compatLnSpc="1">
            <a:prstTxWarp prst="textNoShape">
              <a:avLst/>
            </a:prstTxWarp>
          </a:bodyPr>
          <a:lstStyle>
            <a:lvl1pPr algn="r">
              <a:defRPr sz="7000"/>
            </a:lvl1pPr>
          </a:lstStyle>
          <a:p>
            <a:fld id="{0870CD87-B729-45C9-B46A-E130E2DB8C2C}" type="slidenum">
              <a:rPr lang="en-US"/>
              <a:pPr/>
              <a:t>‹#›</a:t>
            </a:fld>
            <a:endParaRPr lang="en-US"/>
          </a:p>
        </p:txBody>
      </p:sp>
      <p:sp>
        <p:nvSpPr>
          <p:cNvPr id="7" name="Rectangle 6"/>
          <p:cNvSpPr/>
          <p:nvPr userDrawn="1"/>
        </p:nvSpPr>
        <p:spPr bwMode="auto">
          <a:xfrm>
            <a:off x="447872" y="444843"/>
            <a:ext cx="42995461" cy="32028714"/>
          </a:xfrm>
          <a:prstGeom prst="rect">
            <a:avLst/>
          </a:prstGeom>
          <a:blipFill rotWithShape="1">
            <a:blip r:embed="rId13"/>
            <a:tile tx="0" ty="0" sx="100000" sy="100000" flip="none" algn="tl"/>
          </a:blipFill>
          <a:ln w="9525" cap="flat" cmpd="sng" algn="ctr">
            <a:noFill/>
            <a:prstDash val="solid"/>
            <a:round/>
            <a:headEnd type="none" w="med" len="med"/>
            <a:tailEnd type="none" w="med" len="med"/>
          </a:ln>
          <a:effectLst/>
        </p:spPr>
        <p:txBody>
          <a:bodyPr vert="horz" wrap="square" lIns="89300" tIns="44649" rIns="89300" bIns="44649" numCol="1" rtlCol="0" anchor="t" anchorCtr="0" compatLnSpc="1">
            <a:prstTxWarp prst="textNoShape">
              <a:avLst/>
            </a:prstTxWarp>
          </a:bodyPr>
          <a:lstStyle/>
          <a:p>
            <a:pPr marL="0" marR="0" indent="0" algn="l" defTabSz="1074377"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27" charset="0"/>
            </a:endParaRPr>
          </a:p>
        </p:txBody>
      </p:sp>
      <p:sp>
        <p:nvSpPr>
          <p:cNvPr id="8" name="Rectangle 7"/>
          <p:cNvSpPr/>
          <p:nvPr userDrawn="1"/>
        </p:nvSpPr>
        <p:spPr bwMode="auto">
          <a:xfrm>
            <a:off x="1093279" y="5350076"/>
            <a:ext cx="9853127" cy="2677282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89300" tIns="44649" rIns="89300" bIns="44649" numCol="1" rtlCol="0" anchor="t" anchorCtr="0" compatLnSpc="1">
            <a:prstTxWarp prst="textNoShape">
              <a:avLst/>
            </a:prstTxWarp>
          </a:bodyPr>
          <a:lstStyle/>
          <a:p>
            <a:pPr marL="0" marR="0" indent="0" algn="l" defTabSz="1074377"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27" charset="0"/>
            </a:endParaRPr>
          </a:p>
        </p:txBody>
      </p:sp>
      <p:sp>
        <p:nvSpPr>
          <p:cNvPr id="9" name="Rectangle 8"/>
          <p:cNvSpPr/>
          <p:nvPr userDrawn="1"/>
        </p:nvSpPr>
        <p:spPr bwMode="auto">
          <a:xfrm>
            <a:off x="11710359" y="5350076"/>
            <a:ext cx="9853127" cy="2677282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89300" tIns="44649" rIns="89300" bIns="44649" numCol="1" rtlCol="0" anchor="t" anchorCtr="0" compatLnSpc="1">
            <a:prstTxWarp prst="textNoShape">
              <a:avLst/>
            </a:prstTxWarp>
          </a:bodyPr>
          <a:lstStyle/>
          <a:p>
            <a:pPr marL="0" marR="0" indent="0" algn="l" defTabSz="1074377"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27" charset="0"/>
            </a:endParaRPr>
          </a:p>
        </p:txBody>
      </p:sp>
      <p:sp>
        <p:nvSpPr>
          <p:cNvPr id="10" name="Rectangle 9"/>
          <p:cNvSpPr/>
          <p:nvPr userDrawn="1"/>
        </p:nvSpPr>
        <p:spPr bwMode="auto">
          <a:xfrm>
            <a:off x="22327436" y="5350076"/>
            <a:ext cx="9853127" cy="2677282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89300" tIns="44649" rIns="89300" bIns="44649" numCol="1" rtlCol="0" anchor="t" anchorCtr="0" compatLnSpc="1">
            <a:prstTxWarp prst="textNoShape">
              <a:avLst/>
            </a:prstTxWarp>
          </a:bodyPr>
          <a:lstStyle/>
          <a:p>
            <a:pPr marL="0" marR="0" indent="0" algn="l" defTabSz="1074377"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27" charset="0"/>
            </a:endParaRPr>
          </a:p>
        </p:txBody>
      </p:sp>
      <p:sp>
        <p:nvSpPr>
          <p:cNvPr id="11" name="Rectangle 10"/>
          <p:cNvSpPr/>
          <p:nvPr userDrawn="1"/>
        </p:nvSpPr>
        <p:spPr bwMode="auto">
          <a:xfrm>
            <a:off x="32944516" y="5350076"/>
            <a:ext cx="9853127" cy="2677282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89300" tIns="44649" rIns="89300" bIns="44649" numCol="1" rtlCol="0" anchor="t" anchorCtr="0" compatLnSpc="1">
            <a:prstTxWarp prst="textNoShape">
              <a:avLst/>
            </a:prstTxWarp>
          </a:bodyPr>
          <a:lstStyle/>
          <a:p>
            <a:pPr marL="0" marR="0" indent="0" algn="l" defTabSz="1074377"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27" charset="0"/>
            </a:endParaRPr>
          </a:p>
        </p:txBody>
      </p:sp>
      <p:sp>
        <p:nvSpPr>
          <p:cNvPr id="12" name="Rectangle 11"/>
          <p:cNvSpPr/>
          <p:nvPr userDrawn="1"/>
        </p:nvSpPr>
        <p:spPr bwMode="auto">
          <a:xfrm>
            <a:off x="452390" y="486785"/>
            <a:ext cx="42939298" cy="4343558"/>
          </a:xfrm>
          <a:prstGeom prst="rect">
            <a:avLst/>
          </a:prstGeom>
          <a:solidFill>
            <a:srgbClr val="87212E"/>
          </a:solidFill>
          <a:ln w="9525" cap="flat" cmpd="sng" algn="ctr">
            <a:noFill/>
            <a:prstDash val="solid"/>
            <a:round/>
            <a:headEnd type="none" w="med" len="med"/>
            <a:tailEnd type="none" w="med" len="med"/>
          </a:ln>
          <a:effectLst/>
        </p:spPr>
        <p:txBody>
          <a:bodyPr vert="horz" wrap="square" lIns="89300" tIns="44649" rIns="89300" bIns="44649" numCol="1" rtlCol="0" anchor="t" anchorCtr="0" compatLnSpc="1">
            <a:prstTxWarp prst="textNoShape">
              <a:avLst/>
            </a:prstTxWarp>
          </a:bodyPr>
          <a:lstStyle/>
          <a:p>
            <a:pPr marL="0" marR="0" indent="0" algn="l" defTabSz="1074377"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27"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61691" rtl="0" eaLnBrk="0" fontAlgn="base" hangingPunct="0">
        <a:spcBef>
          <a:spcPct val="0"/>
        </a:spcBef>
        <a:spcAft>
          <a:spcPct val="0"/>
        </a:spcAft>
        <a:defRPr sz="21100">
          <a:solidFill>
            <a:schemeClr val="tx2"/>
          </a:solidFill>
          <a:latin typeface="+mj-lt"/>
          <a:ea typeface="+mj-ea"/>
          <a:cs typeface="+mj-cs"/>
        </a:defRPr>
      </a:lvl1pPr>
      <a:lvl2pPr algn="ctr" defTabSz="4461691" rtl="0" eaLnBrk="0" fontAlgn="base" hangingPunct="0">
        <a:spcBef>
          <a:spcPct val="0"/>
        </a:spcBef>
        <a:spcAft>
          <a:spcPct val="0"/>
        </a:spcAft>
        <a:defRPr sz="21100">
          <a:solidFill>
            <a:schemeClr val="tx2"/>
          </a:solidFill>
          <a:latin typeface="Times New Roman" pitchFamily="27" charset="0"/>
        </a:defRPr>
      </a:lvl2pPr>
      <a:lvl3pPr algn="ctr" defTabSz="4461691" rtl="0" eaLnBrk="0" fontAlgn="base" hangingPunct="0">
        <a:spcBef>
          <a:spcPct val="0"/>
        </a:spcBef>
        <a:spcAft>
          <a:spcPct val="0"/>
        </a:spcAft>
        <a:defRPr sz="21100">
          <a:solidFill>
            <a:schemeClr val="tx2"/>
          </a:solidFill>
          <a:latin typeface="Times New Roman" pitchFamily="27" charset="0"/>
        </a:defRPr>
      </a:lvl3pPr>
      <a:lvl4pPr algn="ctr" defTabSz="4461691" rtl="0" eaLnBrk="0" fontAlgn="base" hangingPunct="0">
        <a:spcBef>
          <a:spcPct val="0"/>
        </a:spcBef>
        <a:spcAft>
          <a:spcPct val="0"/>
        </a:spcAft>
        <a:defRPr sz="21100">
          <a:solidFill>
            <a:schemeClr val="tx2"/>
          </a:solidFill>
          <a:latin typeface="Times New Roman" pitchFamily="27" charset="0"/>
        </a:defRPr>
      </a:lvl4pPr>
      <a:lvl5pPr algn="ctr" defTabSz="4461691" rtl="0" eaLnBrk="0" fontAlgn="base" hangingPunct="0">
        <a:spcBef>
          <a:spcPct val="0"/>
        </a:spcBef>
        <a:spcAft>
          <a:spcPct val="0"/>
        </a:spcAft>
        <a:defRPr sz="21100">
          <a:solidFill>
            <a:schemeClr val="tx2"/>
          </a:solidFill>
          <a:latin typeface="Times New Roman" pitchFamily="27" charset="0"/>
        </a:defRPr>
      </a:lvl5pPr>
      <a:lvl6pPr marL="457121" algn="ctr" defTabSz="4461691" rtl="0" fontAlgn="base">
        <a:spcBef>
          <a:spcPct val="0"/>
        </a:spcBef>
        <a:spcAft>
          <a:spcPct val="0"/>
        </a:spcAft>
        <a:defRPr sz="21100">
          <a:solidFill>
            <a:schemeClr val="tx2"/>
          </a:solidFill>
          <a:latin typeface="Times New Roman" pitchFamily="27" charset="0"/>
        </a:defRPr>
      </a:lvl6pPr>
      <a:lvl7pPr marL="914241" algn="ctr" defTabSz="4461691" rtl="0" fontAlgn="base">
        <a:spcBef>
          <a:spcPct val="0"/>
        </a:spcBef>
        <a:spcAft>
          <a:spcPct val="0"/>
        </a:spcAft>
        <a:defRPr sz="21100">
          <a:solidFill>
            <a:schemeClr val="tx2"/>
          </a:solidFill>
          <a:latin typeface="Times New Roman" pitchFamily="27" charset="0"/>
        </a:defRPr>
      </a:lvl7pPr>
      <a:lvl8pPr marL="1371363" algn="ctr" defTabSz="4461691" rtl="0" fontAlgn="base">
        <a:spcBef>
          <a:spcPct val="0"/>
        </a:spcBef>
        <a:spcAft>
          <a:spcPct val="0"/>
        </a:spcAft>
        <a:defRPr sz="21100">
          <a:solidFill>
            <a:schemeClr val="tx2"/>
          </a:solidFill>
          <a:latin typeface="Times New Roman" pitchFamily="27" charset="0"/>
        </a:defRPr>
      </a:lvl8pPr>
      <a:lvl9pPr marL="1828483" algn="ctr" defTabSz="4461691" rtl="0" fontAlgn="base">
        <a:spcBef>
          <a:spcPct val="0"/>
        </a:spcBef>
        <a:spcAft>
          <a:spcPct val="0"/>
        </a:spcAft>
        <a:defRPr sz="21100">
          <a:solidFill>
            <a:schemeClr val="tx2"/>
          </a:solidFill>
          <a:latin typeface="Times New Roman" pitchFamily="27" charset="0"/>
        </a:defRPr>
      </a:lvl9pPr>
    </p:titleStyle>
    <p:bodyStyle>
      <a:lvl1pPr marL="1671349" indent="-1671349" algn="l" defTabSz="4461691" rtl="0" eaLnBrk="0" fontAlgn="base" hangingPunct="0">
        <a:spcBef>
          <a:spcPct val="20000"/>
        </a:spcBef>
        <a:spcAft>
          <a:spcPct val="0"/>
        </a:spcAft>
        <a:buChar char="•"/>
        <a:defRPr sz="15600">
          <a:solidFill>
            <a:schemeClr val="tx1"/>
          </a:solidFill>
          <a:latin typeface="+mn-lt"/>
          <a:ea typeface="+mn-ea"/>
          <a:cs typeface="+mn-cs"/>
        </a:defRPr>
      </a:lvl1pPr>
      <a:lvl2pPr marL="3622048" indent="-1391996" algn="l" defTabSz="4461691" rtl="0" eaLnBrk="0" fontAlgn="base" hangingPunct="0">
        <a:spcBef>
          <a:spcPct val="20000"/>
        </a:spcBef>
        <a:spcAft>
          <a:spcPct val="0"/>
        </a:spcAft>
        <a:buChar char="–"/>
        <a:defRPr sz="13400">
          <a:solidFill>
            <a:schemeClr val="tx1"/>
          </a:solidFill>
          <a:latin typeface="+mn-lt"/>
        </a:defRPr>
      </a:lvl2pPr>
      <a:lvl3pPr marL="5571161" indent="-1109472" algn="l" defTabSz="4461691" rtl="0" eaLnBrk="0" fontAlgn="base" hangingPunct="0">
        <a:spcBef>
          <a:spcPct val="20000"/>
        </a:spcBef>
        <a:spcAft>
          <a:spcPct val="0"/>
        </a:spcAft>
        <a:buChar char="•"/>
        <a:defRPr sz="11800">
          <a:solidFill>
            <a:schemeClr val="tx1"/>
          </a:solidFill>
          <a:latin typeface="+mn-lt"/>
        </a:defRPr>
      </a:lvl3pPr>
      <a:lvl4pPr marL="7802799" indent="-1111058" algn="l" defTabSz="4461691" rtl="0" eaLnBrk="0" fontAlgn="base" hangingPunct="0">
        <a:spcBef>
          <a:spcPct val="20000"/>
        </a:spcBef>
        <a:spcAft>
          <a:spcPct val="0"/>
        </a:spcAft>
        <a:buChar char="–"/>
        <a:defRPr sz="9800">
          <a:solidFill>
            <a:schemeClr val="tx1"/>
          </a:solidFill>
          <a:latin typeface="+mn-lt"/>
        </a:defRPr>
      </a:lvl4pPr>
      <a:lvl5pPr marL="10032851" indent="-1114231" algn="l" defTabSz="4461691" rtl="0" eaLnBrk="0" fontAlgn="base" hangingPunct="0">
        <a:spcBef>
          <a:spcPct val="20000"/>
        </a:spcBef>
        <a:spcAft>
          <a:spcPct val="0"/>
        </a:spcAft>
        <a:buChar char="»"/>
        <a:defRPr sz="9800">
          <a:solidFill>
            <a:schemeClr val="tx1"/>
          </a:solidFill>
          <a:latin typeface="+mn-lt"/>
        </a:defRPr>
      </a:lvl5pPr>
      <a:lvl6pPr marL="10489973" indent="-1114231" algn="l" defTabSz="4461691" rtl="0" fontAlgn="base">
        <a:spcBef>
          <a:spcPct val="20000"/>
        </a:spcBef>
        <a:spcAft>
          <a:spcPct val="0"/>
        </a:spcAft>
        <a:buChar char="»"/>
        <a:defRPr sz="9800">
          <a:solidFill>
            <a:schemeClr val="tx1"/>
          </a:solidFill>
          <a:latin typeface="+mn-lt"/>
        </a:defRPr>
      </a:lvl6pPr>
      <a:lvl7pPr marL="10947093" indent="-1114231" algn="l" defTabSz="4461691" rtl="0" fontAlgn="base">
        <a:spcBef>
          <a:spcPct val="20000"/>
        </a:spcBef>
        <a:spcAft>
          <a:spcPct val="0"/>
        </a:spcAft>
        <a:buChar char="»"/>
        <a:defRPr sz="9800">
          <a:solidFill>
            <a:schemeClr val="tx1"/>
          </a:solidFill>
          <a:latin typeface="+mn-lt"/>
        </a:defRPr>
      </a:lvl7pPr>
      <a:lvl8pPr marL="11404213" indent="-1114231" algn="l" defTabSz="4461691" rtl="0" fontAlgn="base">
        <a:spcBef>
          <a:spcPct val="20000"/>
        </a:spcBef>
        <a:spcAft>
          <a:spcPct val="0"/>
        </a:spcAft>
        <a:buChar char="»"/>
        <a:defRPr sz="9800">
          <a:solidFill>
            <a:schemeClr val="tx1"/>
          </a:solidFill>
          <a:latin typeface="+mn-lt"/>
        </a:defRPr>
      </a:lvl8pPr>
      <a:lvl9pPr marL="11861334" indent="-1114231" algn="l" defTabSz="4461691" rtl="0" fontAlgn="base">
        <a:spcBef>
          <a:spcPct val="20000"/>
        </a:spcBef>
        <a:spcAft>
          <a:spcPct val="0"/>
        </a:spcAft>
        <a:buChar char="»"/>
        <a:defRPr sz="9800">
          <a:solidFill>
            <a:schemeClr val="tx1"/>
          </a:solidFill>
          <a:latin typeface="+mn-lt"/>
        </a:defRPr>
      </a:lvl9pPr>
    </p:bodyStyle>
    <p:otherStyle>
      <a:defPPr>
        <a:defRPr lang="en-US"/>
      </a:defPPr>
      <a:lvl1pPr marL="0" algn="l" defTabSz="914241" rtl="0" eaLnBrk="1" latinLnBrk="0" hangingPunct="1">
        <a:defRPr sz="1900" kern="1200">
          <a:solidFill>
            <a:schemeClr val="tx1"/>
          </a:solidFill>
          <a:latin typeface="+mn-lt"/>
          <a:ea typeface="+mn-ea"/>
          <a:cs typeface="+mn-cs"/>
        </a:defRPr>
      </a:lvl1pPr>
      <a:lvl2pPr marL="457121"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3" algn="l" defTabSz="914241" rtl="0" eaLnBrk="1" latinLnBrk="0" hangingPunct="1">
        <a:defRPr sz="1900" kern="1200">
          <a:solidFill>
            <a:schemeClr val="tx1"/>
          </a:solidFill>
          <a:latin typeface="+mn-lt"/>
          <a:ea typeface="+mn-ea"/>
          <a:cs typeface="+mn-cs"/>
        </a:defRPr>
      </a:lvl4pPr>
      <a:lvl5pPr marL="1828483" algn="l" defTabSz="914241" rtl="0" eaLnBrk="1" latinLnBrk="0" hangingPunct="1">
        <a:defRPr sz="1900" kern="1200">
          <a:solidFill>
            <a:schemeClr val="tx1"/>
          </a:solidFill>
          <a:latin typeface="+mn-lt"/>
          <a:ea typeface="+mn-ea"/>
          <a:cs typeface="+mn-cs"/>
        </a:defRPr>
      </a:lvl5pPr>
      <a:lvl6pPr marL="2285605" algn="l" defTabSz="914241" rtl="0" eaLnBrk="1" latinLnBrk="0" hangingPunct="1">
        <a:defRPr sz="1900" kern="1200">
          <a:solidFill>
            <a:schemeClr val="tx1"/>
          </a:solidFill>
          <a:latin typeface="+mn-lt"/>
          <a:ea typeface="+mn-ea"/>
          <a:cs typeface="+mn-cs"/>
        </a:defRPr>
      </a:lvl6pPr>
      <a:lvl7pPr marL="2742724" algn="l" defTabSz="914241" rtl="0" eaLnBrk="1" latinLnBrk="0" hangingPunct="1">
        <a:defRPr sz="1900" kern="1200">
          <a:solidFill>
            <a:schemeClr val="tx1"/>
          </a:solidFill>
          <a:latin typeface="+mn-lt"/>
          <a:ea typeface="+mn-ea"/>
          <a:cs typeface="+mn-cs"/>
        </a:defRPr>
      </a:lvl7pPr>
      <a:lvl8pPr marL="3199846" algn="l" defTabSz="914241" rtl="0" eaLnBrk="1" latinLnBrk="0" hangingPunct="1">
        <a:defRPr sz="1900" kern="1200">
          <a:solidFill>
            <a:schemeClr val="tx1"/>
          </a:solidFill>
          <a:latin typeface="+mn-lt"/>
          <a:ea typeface="+mn-ea"/>
          <a:cs typeface="+mn-cs"/>
        </a:defRPr>
      </a:lvl8pPr>
      <a:lvl9pPr marL="3656968" algn="l" defTabSz="91424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nrc-/" TargetMode="External"/><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30141"/>
            <a:ext cx="43186900" cy="4656214"/>
          </a:xfrm>
          <a:prstGeom prst="rect">
            <a:avLst/>
          </a:prstGeom>
          <a:solidFill>
            <a:srgbClr val="000066"/>
          </a:solidFill>
        </p:spPr>
        <p:txBody>
          <a:bodyPr wrap="square" lIns="89300" tIns="44649" rIns="89300" bIns="44649" rtlCol="0" anchor="ctr" anchorCtr="0">
            <a:noAutofit/>
          </a:bodyPr>
          <a:lstStyle/>
          <a:p>
            <a:pPr>
              <a:spcAft>
                <a:spcPts val="489"/>
              </a:spcAft>
            </a:pPr>
            <a:r>
              <a:rPr lang="en-US" sz="9300" b="1" dirty="0">
                <a:solidFill>
                  <a:schemeClr val="bg1"/>
                </a:solidFill>
                <a:latin typeface="Abadi" panose="020B0604020104020204" pitchFamily="34" charset="0"/>
                <a:cs typeface="Arial"/>
              </a:rPr>
              <a:t>						</a:t>
            </a:r>
            <a:r>
              <a:rPr lang="en-US" sz="7200" b="1" i="0" u="none" strike="noStrike" dirty="0">
                <a:solidFill>
                  <a:schemeClr val="bg1"/>
                </a:solidFill>
                <a:effectLst/>
                <a:latin typeface="Abadi" panose="020B0604020104020204" pitchFamily="34" charset="0"/>
              </a:rPr>
              <a:t>A Platform Design for the Analysis of the Distribution and Abundance </a:t>
            </a:r>
          </a:p>
          <a:p>
            <a:pPr>
              <a:spcAft>
                <a:spcPts val="489"/>
              </a:spcAft>
            </a:pPr>
            <a:r>
              <a:rPr lang="en-US" sz="7200" b="1" i="0" u="none" strike="noStrike" dirty="0">
                <a:solidFill>
                  <a:schemeClr val="bg1"/>
                </a:solidFill>
                <a:effectLst/>
                <a:latin typeface="Abadi" panose="020B0604020104020204" pitchFamily="34" charset="0"/>
              </a:rPr>
              <a:t>                    of Fish and Investigate the Relation to Seabirds</a:t>
            </a:r>
            <a:endParaRPr lang="en-US" sz="7200" b="1" dirty="0">
              <a:solidFill>
                <a:schemeClr val="bg1"/>
              </a:solidFill>
              <a:latin typeface="Abadi" panose="020B0604020104020204" pitchFamily="34" charset="0"/>
              <a:cs typeface="Arial"/>
            </a:endParaRPr>
          </a:p>
          <a:p>
            <a:r>
              <a:rPr lang="en-US" sz="4700" b="1" dirty="0">
                <a:solidFill>
                  <a:schemeClr val="bg1"/>
                </a:solidFill>
                <a:latin typeface="Arial"/>
                <a:cs typeface="Arial"/>
              </a:rPr>
              <a:t>						</a:t>
            </a:r>
            <a:r>
              <a:rPr lang="en-US" sz="4700" b="1" dirty="0">
                <a:solidFill>
                  <a:schemeClr val="bg1">
                    <a:lumMod val="75000"/>
                  </a:schemeClr>
                </a:solidFill>
                <a:latin typeface="Arial"/>
                <a:cs typeface="Arial"/>
              </a:rPr>
              <a:t>Katie Swenson, Rising Senior of Ocean Engineering, University of New Hampshire</a:t>
            </a:r>
          </a:p>
          <a:p>
            <a:r>
              <a:rPr lang="en-US" sz="4700" b="1" dirty="0">
                <a:solidFill>
                  <a:schemeClr val="bg1">
                    <a:lumMod val="75000"/>
                  </a:schemeClr>
                </a:solidFill>
                <a:latin typeface="Arial"/>
                <a:cs typeface="Arial"/>
              </a:rPr>
              <a:t>						Mentor: Thomas Weber, Associate Professor, Ocean Engineering</a:t>
            </a:r>
          </a:p>
        </p:txBody>
      </p:sp>
      <p:sp>
        <p:nvSpPr>
          <p:cNvPr id="5" name="TextBox 4"/>
          <p:cNvSpPr txBox="1"/>
          <p:nvPr/>
        </p:nvSpPr>
        <p:spPr>
          <a:xfrm>
            <a:off x="1103111" y="5354006"/>
            <a:ext cx="9845064" cy="1431666"/>
          </a:xfrm>
          <a:prstGeom prst="rect">
            <a:avLst/>
          </a:prstGeom>
          <a:solidFill>
            <a:srgbClr val="000066"/>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a:bodyPr>
          <a:lstStyle/>
          <a:p>
            <a:pPr algn="ctr">
              <a:spcAft>
                <a:spcPts val="0"/>
              </a:spcAft>
            </a:pPr>
            <a:r>
              <a:rPr lang="en-US" sz="4700" b="1" dirty="0">
                <a:latin typeface="Bierstadt" panose="020B0504020202020204" pitchFamily="34" charset="0"/>
                <a:cs typeface="Arial"/>
              </a:rPr>
              <a:t>Introduction</a:t>
            </a:r>
          </a:p>
        </p:txBody>
      </p:sp>
      <p:sp>
        <p:nvSpPr>
          <p:cNvPr id="6" name="TextBox 5"/>
          <p:cNvSpPr txBox="1"/>
          <p:nvPr/>
        </p:nvSpPr>
        <p:spPr>
          <a:xfrm>
            <a:off x="1116316" y="28007138"/>
            <a:ext cx="9845064" cy="1723881"/>
          </a:xfrm>
          <a:prstGeom prst="rect">
            <a:avLst/>
          </a:prstGeom>
          <a:solidFill>
            <a:srgbClr val="000066"/>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a:bodyPr>
          <a:lstStyle/>
          <a:p>
            <a:pPr algn="ctr">
              <a:spcAft>
                <a:spcPts val="0"/>
              </a:spcAft>
            </a:pPr>
            <a:r>
              <a:rPr lang="en-US" sz="4700" b="1" dirty="0">
                <a:latin typeface="Bierstadt" panose="020B0504020202020204" pitchFamily="34" charset="0"/>
                <a:cs typeface="Arial"/>
              </a:rPr>
              <a:t>Specifications</a:t>
            </a:r>
          </a:p>
        </p:txBody>
      </p:sp>
      <p:sp>
        <p:nvSpPr>
          <p:cNvPr id="7" name="TextBox 6"/>
          <p:cNvSpPr txBox="1"/>
          <p:nvPr/>
        </p:nvSpPr>
        <p:spPr>
          <a:xfrm>
            <a:off x="11735803" y="5330504"/>
            <a:ext cx="9853127" cy="1455170"/>
          </a:xfrm>
          <a:prstGeom prst="rect">
            <a:avLst/>
          </a:prstGeom>
          <a:solidFill>
            <a:srgbClr val="000066"/>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a:bodyPr>
          <a:lstStyle/>
          <a:p>
            <a:pPr algn="ctr">
              <a:spcAft>
                <a:spcPts val="0"/>
              </a:spcAft>
            </a:pPr>
            <a:r>
              <a:rPr lang="en-US" sz="4700" b="1" dirty="0">
                <a:latin typeface="Bierstadt" panose="020B0504020202020204" pitchFamily="34" charset="0"/>
                <a:cs typeface="Arial"/>
              </a:rPr>
              <a:t>Platform Design</a:t>
            </a:r>
          </a:p>
        </p:txBody>
      </p:sp>
      <p:sp>
        <p:nvSpPr>
          <p:cNvPr id="8" name="TextBox 7"/>
          <p:cNvSpPr txBox="1"/>
          <p:nvPr/>
        </p:nvSpPr>
        <p:spPr>
          <a:xfrm>
            <a:off x="22326355" y="21907311"/>
            <a:ext cx="9853127" cy="1616687"/>
          </a:xfrm>
          <a:prstGeom prst="rect">
            <a:avLst/>
          </a:prstGeom>
          <a:solidFill>
            <a:srgbClr val="000066"/>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a:bodyPr>
          <a:lstStyle/>
          <a:p>
            <a:pPr algn="ctr">
              <a:spcAft>
                <a:spcPts val="0"/>
              </a:spcAft>
            </a:pPr>
            <a:r>
              <a:rPr lang="en-US" sz="4700" b="1" dirty="0">
                <a:latin typeface="Bierstadt" panose="020B0504020202020204" pitchFamily="34" charset="0"/>
                <a:cs typeface="Arial"/>
              </a:rPr>
              <a:t>Next Steps</a:t>
            </a:r>
          </a:p>
        </p:txBody>
      </p:sp>
      <p:sp>
        <p:nvSpPr>
          <p:cNvPr id="9" name="TextBox 8"/>
          <p:cNvSpPr txBox="1"/>
          <p:nvPr/>
        </p:nvSpPr>
        <p:spPr>
          <a:xfrm>
            <a:off x="32927474" y="5365751"/>
            <a:ext cx="9869171" cy="1419921"/>
          </a:xfrm>
          <a:prstGeom prst="rect">
            <a:avLst/>
          </a:prstGeom>
          <a:solidFill>
            <a:srgbClr val="000066"/>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a:bodyPr>
          <a:lstStyle/>
          <a:p>
            <a:pPr algn="ctr">
              <a:spcAft>
                <a:spcPts val="0"/>
              </a:spcAft>
            </a:pPr>
            <a:r>
              <a:rPr lang="en-US" sz="4700" b="1" dirty="0">
                <a:latin typeface="Bierstadt" panose="020B0504020202020204" pitchFamily="34" charset="0"/>
                <a:cs typeface="Arial"/>
              </a:rPr>
              <a:t>Implementations</a:t>
            </a:r>
          </a:p>
        </p:txBody>
      </p:sp>
      <p:sp>
        <p:nvSpPr>
          <p:cNvPr id="10" name="TextBox 9"/>
          <p:cNvSpPr txBox="1"/>
          <p:nvPr/>
        </p:nvSpPr>
        <p:spPr>
          <a:xfrm>
            <a:off x="32963380" y="25404383"/>
            <a:ext cx="9869947" cy="1656402"/>
          </a:xfrm>
          <a:prstGeom prst="rect">
            <a:avLst/>
          </a:prstGeom>
          <a:solidFill>
            <a:srgbClr val="000066"/>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a:bodyPr>
          <a:lstStyle/>
          <a:p>
            <a:pPr algn="ctr">
              <a:spcAft>
                <a:spcPts val="0"/>
              </a:spcAft>
            </a:pPr>
            <a:r>
              <a:rPr lang="en-US" sz="4700" b="1">
                <a:latin typeface="Bierstadt" panose="020B0504020202020204" pitchFamily="34" charset="0"/>
                <a:cs typeface="Arial"/>
              </a:rPr>
              <a:t>References</a:t>
            </a:r>
            <a:endParaRPr lang="en-US" sz="4700" b="1" dirty="0">
              <a:latin typeface="Bierstadt" panose="020B0504020202020204" pitchFamily="34" charset="0"/>
              <a:cs typeface="Arial"/>
            </a:endParaRPr>
          </a:p>
        </p:txBody>
      </p:sp>
      <p:sp>
        <p:nvSpPr>
          <p:cNvPr id="12" name="Rectangle 11"/>
          <p:cNvSpPr/>
          <p:nvPr/>
        </p:nvSpPr>
        <p:spPr>
          <a:xfrm>
            <a:off x="1058730" y="29692700"/>
            <a:ext cx="9869947" cy="2387686"/>
          </a:xfrm>
          <a:prstGeom prst="rect">
            <a:avLst/>
          </a:prstGeom>
        </p:spPr>
        <p:txBody>
          <a:bodyPr wrap="square" lIns="267897" tIns="267897" rIns="267897" bIns="267897">
            <a:spAutoFit/>
          </a:bodyPr>
          <a:lstStyle/>
          <a:p>
            <a:pPr marL="498388" indent="-449185" defTabSz="3709346">
              <a:spcBef>
                <a:spcPct val="50000"/>
              </a:spcBef>
              <a:buFontTx/>
              <a:buChar char="•"/>
            </a:pPr>
            <a:r>
              <a:rPr lang="en-US" sz="3000" dirty="0">
                <a:latin typeface="Bierstadt" panose="020B0504020202020204" pitchFamily="34" charset="0"/>
              </a:rPr>
              <a:t>Sink and resurface</a:t>
            </a:r>
          </a:p>
          <a:p>
            <a:pPr marL="498388" indent="-449185" defTabSz="3709346">
              <a:spcBef>
                <a:spcPct val="50000"/>
              </a:spcBef>
              <a:buFontTx/>
              <a:buChar char="•"/>
            </a:pPr>
            <a:r>
              <a:rPr lang="en-US" sz="3000" dirty="0">
                <a:latin typeface="Bierstadt" panose="020B0504020202020204" pitchFamily="34" charset="0"/>
              </a:rPr>
              <a:t>Retrieve data and locate fish</a:t>
            </a:r>
          </a:p>
          <a:p>
            <a:pPr marL="498388" indent="-449185" defTabSz="3709346">
              <a:spcBef>
                <a:spcPct val="50000"/>
              </a:spcBef>
              <a:buFontTx/>
              <a:buChar char="•"/>
            </a:pPr>
            <a:r>
              <a:rPr lang="en-US" sz="3000" dirty="0">
                <a:latin typeface="Bierstadt" panose="020B0504020202020204" pitchFamily="34" charset="0"/>
              </a:rPr>
              <a:t>Sink to a depth of 15 meters and hold position +/- 1m</a:t>
            </a:r>
          </a:p>
        </p:txBody>
      </p:sp>
      <p:sp>
        <p:nvSpPr>
          <p:cNvPr id="17" name="Text Box 10"/>
          <p:cNvSpPr txBox="1">
            <a:spLocks noChangeArrowheads="1"/>
          </p:cNvSpPr>
          <p:nvPr/>
        </p:nvSpPr>
        <p:spPr bwMode="auto">
          <a:xfrm>
            <a:off x="32927474" y="27060785"/>
            <a:ext cx="9828479" cy="5340469"/>
          </a:xfrm>
          <a:prstGeom prst="rect">
            <a:avLst/>
          </a:prstGeom>
          <a:noFill/>
          <a:ln w="9525">
            <a:noFill/>
            <a:miter lim="800000"/>
            <a:headEnd/>
            <a:tailEnd/>
          </a:ln>
        </p:spPr>
        <p:txBody>
          <a:bodyPr wrap="square" lIns="445950" tIns="449850" rIns="445950" bIns="449850">
            <a:spAutoFit/>
          </a:bodyPr>
          <a:lstStyle/>
          <a:p>
            <a:pPr algn="l"/>
            <a:r>
              <a:rPr lang="en-US" sz="2400" b="0" i="0" dirty="0">
                <a:solidFill>
                  <a:srgbClr val="323232"/>
                </a:solidFill>
                <a:effectLst/>
                <a:latin typeface="Bierstadt" panose="020B0504020202020204" pitchFamily="34" charset="0"/>
              </a:rPr>
              <a:t>Analytical science: Secrets of the Mary Rose. (n.d.). Retrieved from 	https://www.open.edu/openlearn/science-maths-	technology/analytical-science-secrets-the-</a:t>
            </a:r>
            <a:r>
              <a:rPr lang="en-US" sz="2400" b="0" i="0" dirty="0" err="1">
                <a:solidFill>
                  <a:srgbClr val="323232"/>
                </a:solidFill>
                <a:effectLst/>
                <a:latin typeface="Bierstadt" panose="020B0504020202020204" pitchFamily="34" charset="0"/>
              </a:rPr>
              <a:t>mary</a:t>
            </a:r>
            <a:r>
              <a:rPr lang="en-US" sz="2400" b="0" i="0" dirty="0">
                <a:solidFill>
                  <a:srgbClr val="323232"/>
                </a:solidFill>
                <a:effectLst/>
                <a:latin typeface="Bierstadt" panose="020B0504020202020204" pitchFamily="34" charset="0"/>
              </a:rPr>
              <a:t>-	rose/content-	section-2.1</a:t>
            </a:r>
          </a:p>
          <a:p>
            <a:pPr algn="l"/>
            <a:endParaRPr lang="en-US" sz="2400" b="0" i="0" dirty="0">
              <a:solidFill>
                <a:srgbClr val="323232"/>
              </a:solidFill>
              <a:effectLst/>
              <a:latin typeface="Bierstadt" panose="020B0504020202020204" pitchFamily="34" charset="0"/>
            </a:endParaRPr>
          </a:p>
          <a:p>
            <a:pPr algn="l"/>
            <a:r>
              <a:rPr lang="en-US" sz="2400" b="0" i="0" dirty="0" err="1">
                <a:solidFill>
                  <a:srgbClr val="323232"/>
                </a:solidFill>
                <a:effectLst/>
                <a:latin typeface="Bierstadt" panose="020B0504020202020204" pitchFamily="34" charset="0"/>
              </a:rPr>
              <a:t>Skillings</a:t>
            </a:r>
            <a:r>
              <a:rPr lang="en-US" sz="2400" b="0" i="0" dirty="0">
                <a:solidFill>
                  <a:srgbClr val="323232"/>
                </a:solidFill>
                <a:effectLst/>
                <a:latin typeface="Bierstadt" panose="020B0504020202020204" pitchFamily="34" charset="0"/>
              </a:rPr>
              <a:t>. (2020, May 27). </a:t>
            </a:r>
            <a:r>
              <a:rPr lang="en-US" sz="2400" b="0" i="0" dirty="0" err="1">
                <a:solidFill>
                  <a:srgbClr val="323232"/>
                </a:solidFill>
                <a:effectLst/>
                <a:latin typeface="Bierstadt" panose="020B0504020202020204" pitchFamily="34" charset="0"/>
              </a:rPr>
              <a:t>Skillings</a:t>
            </a:r>
            <a:r>
              <a:rPr lang="en-US" sz="2400" b="0" i="0" dirty="0">
                <a:solidFill>
                  <a:srgbClr val="323232"/>
                </a:solidFill>
                <a:effectLst/>
                <a:latin typeface="Bierstadt" panose="020B0504020202020204" pitchFamily="34" charset="0"/>
              </a:rPr>
              <a:t>, B. Retrieved from </a:t>
            </a:r>
            <a:r>
              <a:rPr lang="en-US" sz="2400" dirty="0">
                <a:solidFill>
                  <a:srgbClr val="323232"/>
                </a:solidFill>
                <a:latin typeface="Bierstadt" panose="020B0504020202020204" pitchFamily="34" charset="0"/>
                <a:hlinkClick r:id="rId3"/>
              </a:rPr>
              <a:t>https://nrc-</a:t>
            </a:r>
            <a:r>
              <a:rPr lang="en-US" sz="2400" dirty="0">
                <a:solidFill>
                  <a:srgbClr val="323232"/>
                </a:solidFill>
                <a:latin typeface="Bierstadt" panose="020B0504020202020204" pitchFamily="34" charset="0"/>
              </a:rPr>
              <a:t>    	</a:t>
            </a:r>
            <a:r>
              <a:rPr lang="en-US" sz="2400" b="0" i="0" dirty="0">
                <a:solidFill>
                  <a:srgbClr val="323232"/>
                </a:solidFill>
                <a:effectLst/>
                <a:latin typeface="Bierstadt" panose="020B0504020202020204" pitchFamily="34" charset="0"/>
              </a:rPr>
              <a:t>publications.canada.ca/eng/view/object/?id=698c1eba-	bfcc-4f0c-a4e2-742f716e6e66</a:t>
            </a:r>
          </a:p>
          <a:p>
            <a:pPr algn="l"/>
            <a:endParaRPr lang="en-US" sz="2400" b="0" i="0" dirty="0">
              <a:solidFill>
                <a:srgbClr val="323232"/>
              </a:solidFill>
              <a:effectLst/>
              <a:latin typeface="Bierstadt" panose="020B0504020202020204" pitchFamily="34" charset="0"/>
            </a:endParaRPr>
          </a:p>
          <a:p>
            <a:pPr algn="l"/>
            <a:r>
              <a:rPr lang="en-US" sz="2400" b="0" i="0" dirty="0">
                <a:solidFill>
                  <a:srgbClr val="323232"/>
                </a:solidFill>
                <a:effectLst/>
                <a:latin typeface="Bierstadt" panose="020B0504020202020204" pitchFamily="34" charset="0"/>
              </a:rPr>
              <a:t>US Department of Commerce, N. O. (2015, March 11). What 	</a:t>
            </a:r>
            <a:r>
              <a:rPr lang="en-US" sz="2400" b="0" i="0">
                <a:solidFill>
                  <a:srgbClr val="323232"/>
                </a:solidFill>
                <a:effectLst/>
                <a:latin typeface="Bierstadt" panose="020B0504020202020204" pitchFamily="34" charset="0"/>
              </a:rPr>
              <a:t>is 	LIDAR</a:t>
            </a:r>
            <a:r>
              <a:rPr lang="en-US" sz="2400" b="0" i="0" dirty="0">
                <a:solidFill>
                  <a:srgbClr val="323232"/>
                </a:solidFill>
                <a:effectLst/>
                <a:latin typeface="Bierstadt" panose="020B0504020202020204" pitchFamily="34" charset="0"/>
              </a:rPr>
              <a:t>. 	Retrieved from 	https://oceanservice.noaa.gov/facts/fish-	sonar.html</a:t>
            </a:r>
          </a:p>
        </p:txBody>
      </p:sp>
      <p:sp>
        <p:nvSpPr>
          <p:cNvPr id="18" name="TextBox 17"/>
          <p:cNvSpPr txBox="1"/>
          <p:nvPr/>
        </p:nvSpPr>
        <p:spPr>
          <a:xfrm>
            <a:off x="33157226" y="6884850"/>
            <a:ext cx="10274032" cy="6404170"/>
          </a:xfrm>
          <a:prstGeom prst="rect">
            <a:avLst/>
          </a:prstGeom>
          <a:noFill/>
        </p:spPr>
        <p:txBody>
          <a:bodyPr wrap="square" lIns="267897" tIns="267897" rIns="267897" bIns="267897" rtlCol="0">
            <a:spAutoFit/>
          </a:bodyPr>
          <a:lstStyle/>
          <a:p>
            <a:pPr defTabSz="4461691">
              <a:spcBef>
                <a:spcPct val="30000"/>
              </a:spcBef>
            </a:pPr>
            <a:r>
              <a:rPr lang="en-US" sz="3000" dirty="0">
                <a:latin typeface="Bierstadt" panose="020B0504020202020204" pitchFamily="34" charset="0"/>
              </a:rPr>
              <a:t>Observations On:</a:t>
            </a:r>
          </a:p>
          <a:p>
            <a:pPr marL="457200" indent="-457200" defTabSz="4461691">
              <a:spcBef>
                <a:spcPct val="30000"/>
              </a:spcBef>
              <a:buFont typeface="Arial" panose="020B0604020202020204" pitchFamily="34" charset="0"/>
              <a:buChar char="•"/>
            </a:pPr>
            <a:r>
              <a:rPr lang="en-US" sz="3000" dirty="0">
                <a:latin typeface="Bierstadt" panose="020B0504020202020204" pitchFamily="34" charset="0"/>
              </a:rPr>
              <a:t>Marine Species</a:t>
            </a:r>
          </a:p>
          <a:p>
            <a:pPr marL="1371441" lvl="2" indent="-457200" defTabSz="4461691">
              <a:spcBef>
                <a:spcPct val="30000"/>
              </a:spcBef>
              <a:buFont typeface="Wingdings" panose="05000000000000000000" pitchFamily="2" charset="2"/>
              <a:buChar char="Ø"/>
            </a:pPr>
            <a:r>
              <a:rPr lang="en-US" sz="3000" dirty="0">
                <a:latin typeface="Bierstadt" panose="020B0504020202020204" pitchFamily="34" charset="0"/>
              </a:rPr>
              <a:t>Discovery</a:t>
            </a:r>
          </a:p>
          <a:p>
            <a:pPr marL="1371441" lvl="2" indent="-457200" defTabSz="4461691">
              <a:spcBef>
                <a:spcPct val="30000"/>
              </a:spcBef>
              <a:buFont typeface="Wingdings" panose="05000000000000000000" pitchFamily="2" charset="2"/>
              <a:buChar char="Ø"/>
            </a:pPr>
            <a:r>
              <a:rPr lang="en-US" sz="3000" dirty="0">
                <a:latin typeface="Bierstadt" panose="020B0504020202020204" pitchFamily="34" charset="0"/>
              </a:rPr>
              <a:t>Abundance</a:t>
            </a:r>
          </a:p>
          <a:p>
            <a:pPr marL="1371441" lvl="2" indent="-457200" defTabSz="4461691">
              <a:spcBef>
                <a:spcPct val="30000"/>
              </a:spcBef>
              <a:buFont typeface="Wingdings" panose="05000000000000000000" pitchFamily="2" charset="2"/>
              <a:buChar char="Ø"/>
            </a:pPr>
            <a:r>
              <a:rPr lang="en-US" sz="3000" dirty="0">
                <a:latin typeface="Bierstadt" panose="020B0504020202020204" pitchFamily="34" charset="0"/>
              </a:rPr>
              <a:t>Distribution</a:t>
            </a:r>
          </a:p>
          <a:p>
            <a:pPr marL="457200" indent="-457200" defTabSz="4461691">
              <a:spcBef>
                <a:spcPct val="30000"/>
              </a:spcBef>
              <a:buFont typeface="Arial" panose="020B0604020202020204" pitchFamily="34" charset="0"/>
              <a:buChar char="•"/>
            </a:pPr>
            <a:r>
              <a:rPr lang="en-US" sz="3000" dirty="0">
                <a:latin typeface="Bierstadt" panose="020B0504020202020204" pitchFamily="34" charset="0"/>
              </a:rPr>
              <a:t>Air-Sea Gas Exchange</a:t>
            </a:r>
          </a:p>
          <a:p>
            <a:pPr marL="457200" indent="-457200" defTabSz="4461691">
              <a:spcBef>
                <a:spcPct val="30000"/>
              </a:spcBef>
              <a:buFont typeface="Arial" panose="020B0604020202020204" pitchFamily="34" charset="0"/>
              <a:buChar char="•"/>
            </a:pPr>
            <a:r>
              <a:rPr lang="en-US" sz="3000" dirty="0">
                <a:latin typeface="Bierstadt" panose="020B0504020202020204" pitchFamily="34" charset="0"/>
              </a:rPr>
              <a:t>Oil Plumes</a:t>
            </a:r>
          </a:p>
          <a:p>
            <a:pPr marL="457200" indent="-457200" defTabSz="4461691">
              <a:spcBef>
                <a:spcPct val="30000"/>
              </a:spcBef>
              <a:buFont typeface="Arial" panose="020B0604020202020204" pitchFamily="34" charset="0"/>
              <a:buChar char="•"/>
            </a:pPr>
            <a:r>
              <a:rPr lang="en-US" sz="3000" dirty="0">
                <a:latin typeface="Bierstadt" panose="020B0504020202020204" pitchFamily="34" charset="0"/>
              </a:rPr>
              <a:t>Pollution</a:t>
            </a:r>
          </a:p>
          <a:p>
            <a:pPr marL="457200" indent="-457200" defTabSz="4461691">
              <a:spcBef>
                <a:spcPct val="30000"/>
              </a:spcBef>
              <a:buFont typeface="Arial" panose="020B0604020202020204" pitchFamily="34" charset="0"/>
              <a:buChar char="•"/>
            </a:pPr>
            <a:r>
              <a:rPr lang="en-US" sz="3000" dirty="0">
                <a:latin typeface="Bierstadt" panose="020B0504020202020204" pitchFamily="34" charset="0"/>
              </a:rPr>
              <a:t>Vertical Mixing</a:t>
            </a:r>
          </a:p>
          <a:p>
            <a:pPr marL="457200" indent="-457200" defTabSz="4461691">
              <a:spcBef>
                <a:spcPct val="30000"/>
              </a:spcBef>
              <a:buFont typeface="Arial" panose="020B0604020202020204" pitchFamily="34" charset="0"/>
              <a:buChar char="•"/>
            </a:pPr>
            <a:r>
              <a:rPr lang="en-US" sz="3000" dirty="0">
                <a:latin typeface="Bierstadt" panose="020B0504020202020204" pitchFamily="34" charset="0"/>
              </a:rPr>
              <a:t>Ocean Circulation</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51678" y="1811307"/>
            <a:ext cx="6804275" cy="1791505"/>
          </a:xfrm>
          <a:prstGeom prst="rect">
            <a:avLst/>
          </a:prstGeom>
        </p:spPr>
      </p:pic>
      <p:sp>
        <p:nvSpPr>
          <p:cNvPr id="28" name="TextBox 27"/>
          <p:cNvSpPr txBox="1"/>
          <p:nvPr/>
        </p:nvSpPr>
        <p:spPr>
          <a:xfrm>
            <a:off x="32963381" y="13635700"/>
            <a:ext cx="9869947" cy="1656402"/>
          </a:xfrm>
          <a:prstGeom prst="rect">
            <a:avLst/>
          </a:prstGeom>
          <a:solidFill>
            <a:srgbClr val="000066"/>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a:bodyPr>
          <a:lstStyle/>
          <a:p>
            <a:pPr algn="ctr">
              <a:spcAft>
                <a:spcPts val="0"/>
              </a:spcAft>
            </a:pPr>
            <a:r>
              <a:rPr lang="en-US" sz="4700" b="1" dirty="0">
                <a:latin typeface="Bierstadt" panose="020B0504020202020204" pitchFamily="34" charset="0"/>
                <a:cs typeface="Arial"/>
              </a:rPr>
              <a:t>Future Suggestions</a:t>
            </a:r>
          </a:p>
        </p:txBody>
      </p:sp>
      <p:sp>
        <p:nvSpPr>
          <p:cNvPr id="33" name="TextBox 32"/>
          <p:cNvSpPr txBox="1"/>
          <p:nvPr/>
        </p:nvSpPr>
        <p:spPr>
          <a:xfrm>
            <a:off x="22326355" y="23374740"/>
            <a:ext cx="9911419" cy="4326678"/>
          </a:xfrm>
          <a:prstGeom prst="rect">
            <a:avLst/>
          </a:prstGeom>
          <a:noFill/>
        </p:spPr>
        <p:txBody>
          <a:bodyPr wrap="square" lIns="267897" tIns="267897" rIns="267897" bIns="267897" rtlCol="0">
            <a:spAutoFit/>
          </a:bodyPr>
          <a:lstStyle/>
          <a:p>
            <a:pPr marL="457200" indent="-457200" defTabSz="4461691">
              <a:spcBef>
                <a:spcPct val="30000"/>
              </a:spcBef>
              <a:buFont typeface="Arial" panose="020B0604020202020204" pitchFamily="34" charset="0"/>
              <a:buChar char="•"/>
            </a:pPr>
            <a:r>
              <a:rPr lang="en-US" sz="3000" dirty="0">
                <a:latin typeface="Bierstadt" panose="020B0504020202020204" pitchFamily="34" charset="0"/>
              </a:rPr>
              <a:t>Adjust coding for platform to go 15 meters</a:t>
            </a:r>
          </a:p>
          <a:p>
            <a:pPr marL="457200" indent="-457200" defTabSz="4461691">
              <a:spcBef>
                <a:spcPct val="30000"/>
              </a:spcBef>
              <a:buFont typeface="Arial" panose="020B0604020202020204" pitchFamily="34" charset="0"/>
              <a:buChar char="•"/>
            </a:pPr>
            <a:r>
              <a:rPr lang="en-US" sz="3000" dirty="0">
                <a:latin typeface="Bierstadt" panose="020B0504020202020204" pitchFamily="34" charset="0"/>
              </a:rPr>
              <a:t>Test the platform in the Engineering Tank at Jere A. Chase Laboratory</a:t>
            </a:r>
          </a:p>
          <a:p>
            <a:pPr marL="457200" indent="-457200" defTabSz="4461691">
              <a:spcBef>
                <a:spcPct val="30000"/>
              </a:spcBef>
              <a:buFont typeface="Arial" panose="020B0604020202020204" pitchFamily="34" charset="0"/>
              <a:buChar char="•"/>
            </a:pPr>
            <a:r>
              <a:rPr lang="en-US" sz="3000" dirty="0">
                <a:latin typeface="Bierstadt" panose="020B0504020202020204" pitchFamily="34" charset="0"/>
              </a:rPr>
              <a:t>Attach the echosounder</a:t>
            </a:r>
          </a:p>
          <a:p>
            <a:pPr marL="457200" indent="-457200" defTabSz="4461691">
              <a:spcBef>
                <a:spcPct val="30000"/>
              </a:spcBef>
              <a:buFont typeface="Arial" panose="020B0604020202020204" pitchFamily="34" charset="0"/>
              <a:buChar char="•"/>
            </a:pPr>
            <a:r>
              <a:rPr lang="en-US" sz="3000" dirty="0">
                <a:latin typeface="Bierstadt" panose="020B0504020202020204" pitchFamily="34" charset="0"/>
              </a:rPr>
              <a:t>Test the sonar and adjust/program for analyzing fish</a:t>
            </a:r>
          </a:p>
          <a:p>
            <a:pPr marL="457200" indent="-457200" defTabSz="4461691">
              <a:spcBef>
                <a:spcPct val="30000"/>
              </a:spcBef>
              <a:buFont typeface="Arial" panose="020B0604020202020204" pitchFamily="34" charset="0"/>
              <a:buChar char="•"/>
            </a:pPr>
            <a:r>
              <a:rPr lang="en-US" sz="3000" dirty="0">
                <a:latin typeface="Bierstadt" panose="020B0504020202020204" pitchFamily="34" charset="0"/>
              </a:rPr>
              <a:t>Collect data at sea – docking off Judd Gregg Marine Research Center in New Castle, NH</a:t>
            </a:r>
          </a:p>
        </p:txBody>
      </p:sp>
      <p:sp>
        <p:nvSpPr>
          <p:cNvPr id="29" name="TextBox 28">
            <a:extLst>
              <a:ext uri="{FF2B5EF4-FFF2-40B4-BE49-F238E27FC236}">
                <a16:creationId xmlns:a16="http://schemas.microsoft.com/office/drawing/2014/main" id="{829ED21F-64FF-4FD3-B2BF-7EC6358BEF2F}"/>
              </a:ext>
            </a:extLst>
          </p:cNvPr>
          <p:cNvSpPr txBox="1"/>
          <p:nvPr/>
        </p:nvSpPr>
        <p:spPr>
          <a:xfrm>
            <a:off x="32963380" y="20097076"/>
            <a:ext cx="9869947" cy="1656402"/>
          </a:xfrm>
          <a:prstGeom prst="rect">
            <a:avLst/>
          </a:prstGeom>
          <a:solidFill>
            <a:srgbClr val="000066"/>
          </a:solidFill>
          <a:ln>
            <a:noFill/>
          </a:ln>
        </p:spPr>
        <p:style>
          <a:lnRef idx="1">
            <a:schemeClr val="accent4"/>
          </a:lnRef>
          <a:fillRef idx="3">
            <a:schemeClr val="accent4"/>
          </a:fillRef>
          <a:effectRef idx="2">
            <a:schemeClr val="accent4"/>
          </a:effectRef>
          <a:fontRef idx="minor">
            <a:schemeClr val="lt1"/>
          </a:fontRef>
        </p:style>
        <p:txBody>
          <a:bodyPr wrap="square" lIns="267897" tIns="267897" rIns="267897" bIns="267897" rtlCol="0" anchor="ctr" anchorCtr="0">
            <a:normAutofit/>
          </a:bodyPr>
          <a:lstStyle/>
          <a:p>
            <a:pPr algn="ctr">
              <a:spcAft>
                <a:spcPts val="0"/>
              </a:spcAft>
            </a:pPr>
            <a:r>
              <a:rPr lang="en-US" sz="4700" b="1" dirty="0">
                <a:latin typeface="Bierstadt" panose="020B0504020202020204" pitchFamily="34" charset="0"/>
                <a:cs typeface="Arial"/>
              </a:rPr>
              <a:t>Acknowledgements</a:t>
            </a:r>
          </a:p>
        </p:txBody>
      </p:sp>
      <p:pic>
        <p:nvPicPr>
          <p:cNvPr id="2" name="Picture 2" descr="Student Services TRIO Programs">
            <a:extLst>
              <a:ext uri="{FF2B5EF4-FFF2-40B4-BE49-F238E27FC236}">
                <a16:creationId xmlns:a16="http://schemas.microsoft.com/office/drawing/2014/main" id="{3FFC0214-5383-46C0-89DE-8EB142EF7B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10731" y="2026021"/>
            <a:ext cx="335280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being cropped">
            <a:extLst>
              <a:ext uri="{FF2B5EF4-FFF2-40B4-BE49-F238E27FC236}">
                <a16:creationId xmlns:a16="http://schemas.microsoft.com/office/drawing/2014/main" id="{128A13C2-C89B-4FAF-BC34-20102552309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1958"/>
          <a:stretch/>
        </p:blipFill>
        <p:spPr bwMode="auto">
          <a:xfrm>
            <a:off x="1373244" y="993637"/>
            <a:ext cx="3352800" cy="3189215"/>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37CE45D3-5DB1-400C-B964-E9E8FBA60B68}"/>
              </a:ext>
            </a:extLst>
          </p:cNvPr>
          <p:cNvSpPr/>
          <p:nvPr/>
        </p:nvSpPr>
        <p:spPr>
          <a:xfrm>
            <a:off x="1135245" y="6759064"/>
            <a:ext cx="9790369" cy="8620161"/>
          </a:xfrm>
          <a:prstGeom prst="rect">
            <a:avLst/>
          </a:prstGeom>
        </p:spPr>
        <p:txBody>
          <a:bodyPr wrap="square" lIns="267897" tIns="267897" rIns="267897" bIns="267897">
            <a:spAutoFit/>
          </a:bodyPr>
          <a:lstStyle/>
          <a:p>
            <a:pPr marL="49203" defTabSz="3709346">
              <a:spcBef>
                <a:spcPct val="50000"/>
              </a:spcBef>
            </a:pPr>
            <a:r>
              <a:rPr lang="en-US" sz="3000" dirty="0">
                <a:latin typeface="Bierstadt" panose="020B0504020202020204" pitchFamily="34" charset="0"/>
              </a:rPr>
              <a:t>Currently, sonars are generally mounted to vessels, however the upper portion of the water column is often overlooked. The purpose of this project was to develop a free-floating acoustic system to fill in the gap that sonars omit.  The upper portion of the ocean is very important as many interactions and processes take place such as air-sea gas exchange, oil spills, pollution, prey available to seabirds, and circulation. The platform is a buoyancy engine and attached will be a sonar that a previous student has built.</a:t>
            </a:r>
          </a:p>
          <a:p>
            <a:pPr marL="49203" defTabSz="3709346">
              <a:spcBef>
                <a:spcPct val="50000"/>
              </a:spcBef>
            </a:pPr>
            <a:r>
              <a:rPr lang="en-US" sz="3000" u="none" strike="noStrike" dirty="0">
                <a:solidFill>
                  <a:srgbClr val="000000"/>
                </a:solidFill>
                <a:effectLst/>
                <a:latin typeface="Bierstadt" panose="020B0504020202020204" pitchFamily="34" charset="0"/>
                <a:ea typeface="Calibri" panose="020F0502020204030204" pitchFamily="34" charset="0"/>
              </a:rPr>
              <a:t>The buoyancy engine works by displacing fluid to change the volume, as changing the volume or mass will change the depth. When</a:t>
            </a:r>
            <a:r>
              <a:rPr lang="en-US" sz="3000" b="0" dirty="0">
                <a:effectLst/>
                <a:latin typeface="Bierstadt" panose="020B0504020202020204" pitchFamily="34" charset="0"/>
              </a:rPr>
              <a:t> </a:t>
            </a:r>
            <a:r>
              <a:rPr lang="en-US" sz="3000" u="none" strike="noStrike" dirty="0">
                <a:solidFill>
                  <a:srgbClr val="000000"/>
                </a:solidFill>
                <a:effectLst/>
                <a:latin typeface="Bierstadt" panose="020B0504020202020204" pitchFamily="34" charset="0"/>
                <a:ea typeface="Calibri" panose="020F0502020204030204" pitchFamily="34" charset="0"/>
              </a:rPr>
              <a:t>the platform is positively buoyant, the platform will rise and when the platform is negatively buoyant, the platform will sink (</a:t>
            </a:r>
            <a:r>
              <a:rPr lang="en-US" sz="3000" u="none" strike="noStrike" dirty="0" err="1">
                <a:solidFill>
                  <a:srgbClr val="000000"/>
                </a:solidFill>
                <a:effectLst/>
                <a:latin typeface="Bierstadt" panose="020B0504020202020204" pitchFamily="34" charset="0"/>
                <a:ea typeface="Calibri" panose="020F0502020204030204" pitchFamily="34" charset="0"/>
              </a:rPr>
              <a:t>Skillings</a:t>
            </a:r>
            <a:r>
              <a:rPr lang="en-US" sz="3000" u="none" strike="noStrike" dirty="0">
                <a:solidFill>
                  <a:srgbClr val="000000"/>
                </a:solidFill>
                <a:effectLst/>
                <a:latin typeface="Bierstadt" panose="020B0504020202020204" pitchFamily="34" charset="0"/>
                <a:ea typeface="Calibri" panose="020F0502020204030204" pitchFamily="34" charset="0"/>
              </a:rPr>
              <a:t>, B.2004). </a:t>
            </a:r>
            <a:r>
              <a:rPr lang="en-US" sz="3000" dirty="0">
                <a:solidFill>
                  <a:srgbClr val="000000"/>
                </a:solidFill>
                <a:latin typeface="Bierstadt" panose="020B0504020202020204" pitchFamily="34" charset="0"/>
                <a:ea typeface="Calibri" panose="020F0502020204030204" pitchFamily="34" charset="0"/>
              </a:rPr>
              <a:t>Maintaining a depth is possible when tuning the volume so that a neutral buoyancy can be managed.</a:t>
            </a:r>
            <a:endParaRPr lang="en-US" sz="3000" dirty="0">
              <a:latin typeface="Bierstadt" panose="020B0504020202020204" pitchFamily="34" charset="0"/>
            </a:endParaRPr>
          </a:p>
        </p:txBody>
      </p:sp>
      <p:sp>
        <p:nvSpPr>
          <p:cNvPr id="39" name="Rectangle 38">
            <a:extLst>
              <a:ext uri="{FF2B5EF4-FFF2-40B4-BE49-F238E27FC236}">
                <a16:creationId xmlns:a16="http://schemas.microsoft.com/office/drawing/2014/main" id="{2538DCA0-8477-45CC-A66C-1A2BC20804DC}"/>
              </a:ext>
            </a:extLst>
          </p:cNvPr>
          <p:cNvSpPr/>
          <p:nvPr/>
        </p:nvSpPr>
        <p:spPr>
          <a:xfrm>
            <a:off x="11688512" y="6884850"/>
            <a:ext cx="9853127" cy="11174707"/>
          </a:xfrm>
          <a:prstGeom prst="rect">
            <a:avLst/>
          </a:prstGeom>
        </p:spPr>
        <p:txBody>
          <a:bodyPr wrap="square" lIns="267897" tIns="267897" rIns="267897" bIns="267897">
            <a:spAutoFit/>
          </a:bodyPr>
          <a:lstStyle/>
          <a:p>
            <a:pPr marL="49203" defTabSz="3709346">
              <a:spcBef>
                <a:spcPct val="50000"/>
              </a:spcBef>
            </a:pPr>
            <a:r>
              <a:rPr lang="en-US" sz="3000" b="0" i="0" dirty="0">
                <a:solidFill>
                  <a:srgbClr val="201F1E"/>
                </a:solidFill>
                <a:effectLst/>
                <a:latin typeface="Bierstadt" panose="020B0504020202020204" pitchFamily="34" charset="0"/>
              </a:rPr>
              <a:t>The housing for the buoyancy engine consists of a Schedule 80 clear 4"PVC pipe. An aluminum backplate is attached to 3D printed mounts which are in turn glued to the interior of the PVC pipe. The backplate holds a stepper motor and driver, an Arduino Pro microcontroller, and lead-acid batteries.</a:t>
            </a:r>
            <a:endParaRPr lang="en-US" sz="3000" dirty="0">
              <a:solidFill>
                <a:srgbClr val="000000"/>
              </a:solidFill>
              <a:latin typeface="Bierstadt" panose="020B0504020202020204" pitchFamily="34" charset="0"/>
              <a:ea typeface="Calibri" panose="020F0502020204030204" pitchFamily="34" charset="0"/>
              <a:cs typeface="Angsana New" panose="020B0502040204020203" pitchFamily="18" charset="-34"/>
            </a:endParaRPr>
          </a:p>
          <a:p>
            <a:pPr marL="49203" defTabSz="3709346">
              <a:spcBef>
                <a:spcPct val="50000"/>
              </a:spcBef>
            </a:pPr>
            <a:r>
              <a:rPr lang="en-US" sz="3000" dirty="0">
                <a:effectLst/>
                <a:latin typeface="Bierstadt" panose="020B0504020202020204" pitchFamily="34" charset="0"/>
                <a:ea typeface="Times New Roman" panose="02020603050405020304" pitchFamily="18" charset="0"/>
              </a:rPr>
              <a:t> It is important to keep in mind that this device is made for saltwater and to go a depth of 15 meters. The torque must be high enough for the diameter, which is why we are reducing the diameter at the bottom, where the latex will be located. The torque of the motor must be at least the threshold torque of the 2-inch diameter of the latex as shown in Figure 3. The motor chosen can withstand the torque of the given surface area.</a:t>
            </a:r>
            <a:endParaRPr lang="en-US" sz="3000" dirty="0">
              <a:solidFill>
                <a:srgbClr val="000000"/>
              </a:solidFill>
              <a:latin typeface="Bierstadt" panose="020B0504020202020204" pitchFamily="34" charset="0"/>
              <a:ea typeface="Calibri" panose="020F0502020204030204" pitchFamily="34" charset="0"/>
              <a:cs typeface="Angsana New" panose="020B0502040204020203" pitchFamily="18" charset="-34"/>
            </a:endParaRPr>
          </a:p>
          <a:p>
            <a:pPr marL="49203" defTabSz="3709346">
              <a:spcBef>
                <a:spcPct val="50000"/>
              </a:spcBef>
            </a:pPr>
            <a:r>
              <a:rPr lang="en-US" sz="3000" dirty="0">
                <a:solidFill>
                  <a:srgbClr val="000000"/>
                </a:solidFill>
                <a:latin typeface="Bierstadt" panose="020B0504020202020204" pitchFamily="34" charset="0"/>
                <a:ea typeface="Calibri" panose="020F0502020204030204" pitchFamily="34" charset="0"/>
                <a:cs typeface="Angsana New" panose="020B0502040204020203" pitchFamily="18" charset="-34"/>
              </a:rPr>
              <a:t>The Arduino is programmed to control the stepper driver, which then controls the motor to rotate slightly clockwise then counterclockwise. The piston is moved by the motor and allows the piston to push against the latex then relax repeatedly.</a:t>
            </a:r>
          </a:p>
          <a:p>
            <a:pPr marL="49203" defTabSz="3709346">
              <a:spcBef>
                <a:spcPct val="50000"/>
              </a:spcBef>
            </a:pPr>
            <a:r>
              <a:rPr lang="en-US" sz="3000" dirty="0">
                <a:solidFill>
                  <a:srgbClr val="000000"/>
                </a:solidFill>
                <a:latin typeface="Bierstadt" panose="020B0504020202020204" pitchFamily="34" charset="0"/>
                <a:ea typeface="Calibri" panose="020F0502020204030204" pitchFamily="34" charset="0"/>
                <a:cs typeface="Angsana New" panose="020B0502040204020203" pitchFamily="18" charset="-34"/>
              </a:rPr>
              <a:t>Figure 4 shows the components of the platform, and the parts are referred to Table 1. </a:t>
            </a:r>
          </a:p>
        </p:txBody>
      </p:sp>
      <p:sp>
        <p:nvSpPr>
          <p:cNvPr id="41" name="TextBox 40">
            <a:extLst>
              <a:ext uri="{FF2B5EF4-FFF2-40B4-BE49-F238E27FC236}">
                <a16:creationId xmlns:a16="http://schemas.microsoft.com/office/drawing/2014/main" id="{8AA513CE-865D-4080-A057-A89C49BC4633}"/>
              </a:ext>
            </a:extLst>
          </p:cNvPr>
          <p:cNvSpPr txBox="1"/>
          <p:nvPr/>
        </p:nvSpPr>
        <p:spPr>
          <a:xfrm>
            <a:off x="33157226" y="15292102"/>
            <a:ext cx="10080186" cy="5315154"/>
          </a:xfrm>
          <a:prstGeom prst="rect">
            <a:avLst/>
          </a:prstGeom>
          <a:noFill/>
        </p:spPr>
        <p:txBody>
          <a:bodyPr wrap="square" lIns="267897" tIns="267897" rIns="267897" bIns="267897" rtlCol="0">
            <a:spAutoFit/>
          </a:bodyPr>
          <a:lstStyle/>
          <a:p>
            <a:pPr marL="685800" indent="-685800" defTabSz="4461691">
              <a:lnSpc>
                <a:spcPct val="150000"/>
              </a:lnSpc>
              <a:spcBef>
                <a:spcPct val="30000"/>
              </a:spcBef>
              <a:buFont typeface="Arial" panose="020B0604020202020204" pitchFamily="34" charset="0"/>
              <a:buChar char="•"/>
            </a:pPr>
            <a:r>
              <a:rPr lang="en-US" sz="3000" dirty="0">
                <a:latin typeface="Bierstadt" panose="020B0504020202020204" pitchFamily="34" charset="0"/>
              </a:rPr>
              <a:t>Add a pressure sensor</a:t>
            </a:r>
          </a:p>
          <a:p>
            <a:pPr marL="685800" indent="-685800" defTabSz="4461691">
              <a:lnSpc>
                <a:spcPct val="150000"/>
              </a:lnSpc>
              <a:spcBef>
                <a:spcPct val="30000"/>
              </a:spcBef>
              <a:buFont typeface="Arial" panose="020B0604020202020204" pitchFamily="34" charset="0"/>
              <a:buChar char="•"/>
            </a:pPr>
            <a:r>
              <a:rPr lang="en-US" sz="3000" dirty="0">
                <a:latin typeface="Bierstadt" panose="020B0504020202020204" pitchFamily="34" charset="0"/>
              </a:rPr>
              <a:t>Motor functions based on pressure sensor reading</a:t>
            </a:r>
          </a:p>
          <a:p>
            <a:pPr marL="685800" indent="-685800" defTabSz="4461691">
              <a:lnSpc>
                <a:spcPct val="150000"/>
              </a:lnSpc>
              <a:spcBef>
                <a:spcPct val="30000"/>
              </a:spcBef>
              <a:buFont typeface="Arial" panose="020B0604020202020204" pitchFamily="34" charset="0"/>
              <a:buChar char="•"/>
            </a:pPr>
            <a:r>
              <a:rPr lang="en-US" sz="3000" dirty="0">
                <a:latin typeface="Bierstadt" panose="020B0504020202020204" pitchFamily="34" charset="0"/>
              </a:rPr>
              <a:t>Add fins to prevent spinning</a:t>
            </a:r>
          </a:p>
          <a:p>
            <a:pPr marL="685800" indent="-685800" defTabSz="4461691">
              <a:lnSpc>
                <a:spcPct val="150000"/>
              </a:lnSpc>
              <a:spcBef>
                <a:spcPct val="30000"/>
              </a:spcBef>
              <a:buFont typeface="Arial" panose="020B0604020202020204" pitchFamily="34" charset="0"/>
              <a:buChar char="•"/>
            </a:pPr>
            <a:r>
              <a:rPr lang="en-US" sz="3000" dirty="0">
                <a:latin typeface="Bierstadt" panose="020B0504020202020204" pitchFamily="34" charset="0"/>
              </a:rPr>
              <a:t>Piston be made of a stronger material possibly</a:t>
            </a:r>
          </a:p>
          <a:p>
            <a:pPr marL="685800" indent="-685800" defTabSz="4461691">
              <a:lnSpc>
                <a:spcPct val="150000"/>
              </a:lnSpc>
              <a:spcBef>
                <a:spcPct val="30000"/>
              </a:spcBef>
              <a:buFont typeface="Arial" panose="020B0604020202020204" pitchFamily="34" charset="0"/>
              <a:buChar char="•"/>
            </a:pPr>
            <a:r>
              <a:rPr lang="en-US" sz="3000" dirty="0">
                <a:latin typeface="Bierstadt" panose="020B0504020202020204" pitchFamily="34" charset="0"/>
              </a:rPr>
              <a:t>Find batteries that are less “bulky”</a:t>
            </a:r>
          </a:p>
          <a:p>
            <a:pPr marL="685800" indent="-685800" defTabSz="4461691">
              <a:lnSpc>
                <a:spcPct val="150000"/>
              </a:lnSpc>
              <a:spcBef>
                <a:spcPct val="30000"/>
              </a:spcBef>
              <a:buFont typeface="Arial" panose="020B0604020202020204" pitchFamily="34" charset="0"/>
              <a:buChar char="•"/>
            </a:pPr>
            <a:endParaRPr lang="en-US" sz="3000" dirty="0">
              <a:latin typeface="Bierstadt" panose="020B0504020202020204" pitchFamily="34" charset="0"/>
            </a:endParaRPr>
          </a:p>
        </p:txBody>
      </p:sp>
      <p:sp>
        <p:nvSpPr>
          <p:cNvPr id="48" name="Rectangle 47">
            <a:extLst>
              <a:ext uri="{FF2B5EF4-FFF2-40B4-BE49-F238E27FC236}">
                <a16:creationId xmlns:a16="http://schemas.microsoft.com/office/drawing/2014/main" id="{B72C4073-F829-467F-B9F3-D05F661CEF83}"/>
              </a:ext>
            </a:extLst>
          </p:cNvPr>
          <p:cNvSpPr/>
          <p:nvPr/>
        </p:nvSpPr>
        <p:spPr>
          <a:xfrm>
            <a:off x="1135245" y="19005614"/>
            <a:ext cx="3838036" cy="8850994"/>
          </a:xfrm>
          <a:prstGeom prst="rect">
            <a:avLst/>
          </a:prstGeom>
        </p:spPr>
        <p:txBody>
          <a:bodyPr wrap="square" lIns="267897" tIns="267897" rIns="267897" bIns="267897">
            <a:spAutoFit/>
          </a:bodyPr>
          <a:lstStyle/>
          <a:p>
            <a:pPr marL="49203" defTabSz="3709346">
              <a:spcBef>
                <a:spcPct val="50000"/>
              </a:spcBef>
            </a:pPr>
            <a:r>
              <a:rPr lang="en-US" sz="3000" dirty="0">
                <a:latin typeface="Bierstadt" panose="020B0504020202020204" pitchFamily="34" charset="0"/>
              </a:rPr>
              <a:t>Sonars emit sound pulses and the rate at which the reflection comes back is measured. Ocean mapping uses this technique to map the seafloor. There is a cone shape that is created for the emission of pulses. For this application of the upper ocean, the cone shape will be facing upwards rather than downwards.</a:t>
            </a:r>
          </a:p>
        </p:txBody>
      </p:sp>
      <p:pic>
        <p:nvPicPr>
          <p:cNvPr id="1040" name="Picture 16" descr="Analytical science: Secrets of the Mary Rose: 2.1 Sonar and shipwrecks -  OpenLearn - Open University - S240_2x">
            <a:extLst>
              <a:ext uri="{FF2B5EF4-FFF2-40B4-BE49-F238E27FC236}">
                <a16:creationId xmlns:a16="http://schemas.microsoft.com/office/drawing/2014/main" id="{613D26B1-0E56-49F6-AD80-D752E1B637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1038" y="19359667"/>
            <a:ext cx="5415617" cy="75036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How do scientists locate schools of fish?">
            <a:extLst>
              <a:ext uri="{FF2B5EF4-FFF2-40B4-BE49-F238E27FC236}">
                <a16:creationId xmlns:a16="http://schemas.microsoft.com/office/drawing/2014/main" id="{A4C34B1E-9574-40A6-9534-075F656E1D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02818" y="27502088"/>
            <a:ext cx="9346612" cy="4381224"/>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72A13604-8B92-4FB7-911F-47A0CA4B464F}"/>
              </a:ext>
            </a:extLst>
          </p:cNvPr>
          <p:cNvSpPr txBox="1"/>
          <p:nvPr/>
        </p:nvSpPr>
        <p:spPr>
          <a:xfrm>
            <a:off x="33240096" y="22001215"/>
            <a:ext cx="9316514" cy="3323987"/>
          </a:xfrm>
          <a:prstGeom prst="rect">
            <a:avLst/>
          </a:prstGeom>
          <a:noFill/>
        </p:spPr>
        <p:txBody>
          <a:bodyPr wrap="square" rtlCol="0">
            <a:spAutoFit/>
          </a:bodyPr>
          <a:lstStyle/>
          <a:p>
            <a:r>
              <a:rPr lang="en-US" sz="3000" dirty="0">
                <a:latin typeface="Bierstadt" panose="020B0504020202020204" pitchFamily="34" charset="0"/>
              </a:rPr>
              <a:t>I appreciate the McNair staff and program for this opportunity and the help that has been offered. Dr. Thomas Weber was my mentor through this program. Lisa Sulmasy created the sonar that I will be attaching to my buoyancy engine. I incorporated a design of Sean Gillam, Michael Monahan and Tom Spiro, into my own design. </a:t>
            </a:r>
          </a:p>
        </p:txBody>
      </p:sp>
      <p:sp>
        <p:nvSpPr>
          <p:cNvPr id="67" name="TextBox 66">
            <a:extLst>
              <a:ext uri="{FF2B5EF4-FFF2-40B4-BE49-F238E27FC236}">
                <a16:creationId xmlns:a16="http://schemas.microsoft.com/office/drawing/2014/main" id="{68EEED35-4BD4-4351-9E78-304468BA94EB}"/>
              </a:ext>
            </a:extLst>
          </p:cNvPr>
          <p:cNvSpPr txBox="1"/>
          <p:nvPr/>
        </p:nvSpPr>
        <p:spPr>
          <a:xfrm>
            <a:off x="457200" y="4323128"/>
            <a:ext cx="5682213" cy="523220"/>
          </a:xfrm>
          <a:prstGeom prst="rect">
            <a:avLst/>
          </a:prstGeom>
          <a:noFill/>
        </p:spPr>
        <p:txBody>
          <a:bodyPr wrap="square">
            <a:spAutoFit/>
          </a:bodyPr>
          <a:lstStyle/>
          <a:p>
            <a:pPr marL="471407" indent="-471407" defTabSz="4461691">
              <a:spcBef>
                <a:spcPct val="50000"/>
              </a:spcBef>
            </a:pPr>
            <a:r>
              <a:rPr lang="en-US" sz="2800" dirty="0">
                <a:solidFill>
                  <a:schemeClr val="bg1"/>
                </a:solidFill>
                <a:latin typeface="Bierstadt" panose="020B0504020202020204" pitchFamily="34" charset="0"/>
                <a:cs typeface="Times New Roman" pitchFamily="27" charset="0"/>
              </a:rPr>
              <a:t>Email: kws1009@wildcats.unh.edu</a:t>
            </a:r>
          </a:p>
        </p:txBody>
      </p:sp>
      <p:sp>
        <p:nvSpPr>
          <p:cNvPr id="69" name="TextBox 68">
            <a:extLst>
              <a:ext uri="{FF2B5EF4-FFF2-40B4-BE49-F238E27FC236}">
                <a16:creationId xmlns:a16="http://schemas.microsoft.com/office/drawing/2014/main" id="{CCEA31C6-82EE-4695-A367-EB00E7F45AF4}"/>
              </a:ext>
            </a:extLst>
          </p:cNvPr>
          <p:cNvSpPr txBox="1"/>
          <p:nvPr/>
        </p:nvSpPr>
        <p:spPr>
          <a:xfrm>
            <a:off x="5081037" y="26935518"/>
            <a:ext cx="5415617" cy="1015663"/>
          </a:xfrm>
          <a:prstGeom prst="rect">
            <a:avLst/>
          </a:prstGeom>
          <a:noFill/>
        </p:spPr>
        <p:txBody>
          <a:bodyPr wrap="square" rtlCol="0">
            <a:spAutoFit/>
          </a:bodyPr>
          <a:lstStyle/>
          <a:p>
            <a:r>
              <a:rPr lang="en-US" sz="2000" b="1" dirty="0">
                <a:latin typeface="Bierstadt" panose="020B0504020202020204" pitchFamily="34" charset="0"/>
              </a:rPr>
              <a:t>Figure 2:  A display of a sonar attached to a ship. This technology  will be used along with the platform to detect fish. </a:t>
            </a:r>
          </a:p>
        </p:txBody>
      </p:sp>
      <p:pic>
        <p:nvPicPr>
          <p:cNvPr id="77" name="Picture 76">
            <a:extLst>
              <a:ext uri="{FF2B5EF4-FFF2-40B4-BE49-F238E27FC236}">
                <a16:creationId xmlns:a16="http://schemas.microsoft.com/office/drawing/2014/main" id="{AC595CCD-B22C-4306-A73D-403F52CD7BA6}"/>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24534860" y="12566889"/>
            <a:ext cx="5219062" cy="8796256"/>
          </a:xfrm>
          <a:prstGeom prst="rect">
            <a:avLst/>
          </a:prstGeom>
        </p:spPr>
      </p:pic>
      <p:pic>
        <p:nvPicPr>
          <p:cNvPr id="83" name="Picture 82">
            <a:extLst>
              <a:ext uri="{FF2B5EF4-FFF2-40B4-BE49-F238E27FC236}">
                <a16:creationId xmlns:a16="http://schemas.microsoft.com/office/drawing/2014/main" id="{91D0DD35-7DD7-42A4-8859-96BD57D873BF}"/>
              </a:ext>
            </a:extLst>
          </p:cNvPr>
          <p:cNvPicPr>
            <a:picLocks noChangeAspect="1"/>
          </p:cNvPicPr>
          <p:nvPr/>
        </p:nvPicPr>
        <p:blipFill>
          <a:blip r:embed="rId11"/>
          <a:stretch>
            <a:fillRect/>
          </a:stretch>
        </p:blipFill>
        <p:spPr>
          <a:xfrm>
            <a:off x="23478046" y="5584029"/>
            <a:ext cx="7789084" cy="5979604"/>
          </a:xfrm>
          <a:prstGeom prst="rect">
            <a:avLst/>
          </a:prstGeom>
        </p:spPr>
      </p:pic>
      <p:sp>
        <p:nvSpPr>
          <p:cNvPr id="87" name="Oval 86">
            <a:extLst>
              <a:ext uri="{FF2B5EF4-FFF2-40B4-BE49-F238E27FC236}">
                <a16:creationId xmlns:a16="http://schemas.microsoft.com/office/drawing/2014/main" id="{23D3D004-A82A-4D41-9758-C73443269DF1}"/>
              </a:ext>
            </a:extLst>
          </p:cNvPr>
          <p:cNvSpPr/>
          <p:nvPr/>
        </p:nvSpPr>
        <p:spPr bwMode="auto">
          <a:xfrm>
            <a:off x="29196199" y="12813635"/>
            <a:ext cx="1105816" cy="974624"/>
          </a:xfrm>
          <a:prstGeom prst="ellipse">
            <a:avLst/>
          </a:prstGeom>
          <a:solidFill>
            <a:schemeClr val="accent1">
              <a:lumMod val="20000"/>
              <a:lumOff val="80000"/>
            </a:schemeClr>
          </a:solidFill>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Bierstadt" panose="020B0504020202020204" pitchFamily="34" charset="0"/>
              </a:rPr>
              <a:t> A</a:t>
            </a:r>
          </a:p>
        </p:txBody>
      </p:sp>
      <p:sp>
        <p:nvSpPr>
          <p:cNvPr id="113" name="Oval 112">
            <a:extLst>
              <a:ext uri="{FF2B5EF4-FFF2-40B4-BE49-F238E27FC236}">
                <a16:creationId xmlns:a16="http://schemas.microsoft.com/office/drawing/2014/main" id="{1FFF962E-9970-401A-B80D-E3A6E850DCDA}"/>
              </a:ext>
            </a:extLst>
          </p:cNvPr>
          <p:cNvSpPr/>
          <p:nvPr/>
        </p:nvSpPr>
        <p:spPr bwMode="auto">
          <a:xfrm>
            <a:off x="24181858" y="13677698"/>
            <a:ext cx="1105816" cy="974624"/>
          </a:xfrm>
          <a:prstGeom prst="ellipse">
            <a:avLst/>
          </a:prstGeom>
          <a:solidFill>
            <a:schemeClr val="accent1">
              <a:lumMod val="20000"/>
              <a:lumOff val="80000"/>
            </a:schemeClr>
          </a:solidFill>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Bierstadt" panose="020B0504020202020204" pitchFamily="34" charset="0"/>
              </a:rPr>
              <a:t> B</a:t>
            </a:r>
          </a:p>
        </p:txBody>
      </p:sp>
      <p:sp>
        <p:nvSpPr>
          <p:cNvPr id="114" name="Oval 113">
            <a:extLst>
              <a:ext uri="{FF2B5EF4-FFF2-40B4-BE49-F238E27FC236}">
                <a16:creationId xmlns:a16="http://schemas.microsoft.com/office/drawing/2014/main" id="{BAA8211E-A5A1-45D0-8839-54BF4E4596F5}"/>
              </a:ext>
            </a:extLst>
          </p:cNvPr>
          <p:cNvSpPr/>
          <p:nvPr/>
        </p:nvSpPr>
        <p:spPr bwMode="auto">
          <a:xfrm>
            <a:off x="30106924" y="14379887"/>
            <a:ext cx="1105816" cy="974624"/>
          </a:xfrm>
          <a:prstGeom prst="ellipse">
            <a:avLst/>
          </a:prstGeom>
          <a:solidFill>
            <a:schemeClr val="accent1">
              <a:lumMod val="20000"/>
              <a:lumOff val="80000"/>
            </a:schemeClr>
          </a:solidFill>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Bierstadt" panose="020B0504020202020204" pitchFamily="34" charset="0"/>
              </a:rPr>
              <a:t> C</a:t>
            </a:r>
          </a:p>
        </p:txBody>
      </p:sp>
      <p:sp>
        <p:nvSpPr>
          <p:cNvPr id="115" name="Oval 114">
            <a:extLst>
              <a:ext uri="{FF2B5EF4-FFF2-40B4-BE49-F238E27FC236}">
                <a16:creationId xmlns:a16="http://schemas.microsoft.com/office/drawing/2014/main" id="{4F1720C8-4870-4EA0-BA2F-10B5605EAC30}"/>
              </a:ext>
            </a:extLst>
          </p:cNvPr>
          <p:cNvSpPr/>
          <p:nvPr/>
        </p:nvSpPr>
        <p:spPr bwMode="auto">
          <a:xfrm>
            <a:off x="29175220" y="16243857"/>
            <a:ext cx="1105816" cy="974624"/>
          </a:xfrm>
          <a:prstGeom prst="ellipse">
            <a:avLst/>
          </a:prstGeom>
          <a:solidFill>
            <a:schemeClr val="accent1">
              <a:lumMod val="20000"/>
              <a:lumOff val="80000"/>
            </a:schemeClr>
          </a:solidFill>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Bierstadt" panose="020B0504020202020204" pitchFamily="34" charset="0"/>
              </a:rPr>
              <a:t> D</a:t>
            </a:r>
          </a:p>
        </p:txBody>
      </p:sp>
      <p:sp>
        <p:nvSpPr>
          <p:cNvPr id="116" name="Oval 115">
            <a:extLst>
              <a:ext uri="{FF2B5EF4-FFF2-40B4-BE49-F238E27FC236}">
                <a16:creationId xmlns:a16="http://schemas.microsoft.com/office/drawing/2014/main" id="{7B907388-8A1D-4FDD-9024-588605426954}"/>
              </a:ext>
            </a:extLst>
          </p:cNvPr>
          <p:cNvSpPr/>
          <p:nvPr/>
        </p:nvSpPr>
        <p:spPr bwMode="auto">
          <a:xfrm>
            <a:off x="24189615" y="16302141"/>
            <a:ext cx="1105816" cy="974624"/>
          </a:xfrm>
          <a:prstGeom prst="ellipse">
            <a:avLst/>
          </a:prstGeom>
          <a:solidFill>
            <a:schemeClr val="accent1">
              <a:lumMod val="20000"/>
              <a:lumOff val="80000"/>
            </a:schemeClr>
          </a:solidFill>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Bierstadt" panose="020B0504020202020204" pitchFamily="34" charset="0"/>
              </a:rPr>
              <a:t> E</a:t>
            </a:r>
          </a:p>
        </p:txBody>
      </p:sp>
      <p:sp>
        <p:nvSpPr>
          <p:cNvPr id="117" name="Oval 116">
            <a:extLst>
              <a:ext uri="{FF2B5EF4-FFF2-40B4-BE49-F238E27FC236}">
                <a16:creationId xmlns:a16="http://schemas.microsoft.com/office/drawing/2014/main" id="{E1B5C30D-6309-4ACB-91F5-02FB032B0B0C}"/>
              </a:ext>
            </a:extLst>
          </p:cNvPr>
          <p:cNvSpPr/>
          <p:nvPr/>
        </p:nvSpPr>
        <p:spPr bwMode="auto">
          <a:xfrm>
            <a:off x="24181858" y="17939134"/>
            <a:ext cx="1105816" cy="974624"/>
          </a:xfrm>
          <a:prstGeom prst="ellipse">
            <a:avLst/>
          </a:prstGeom>
          <a:solidFill>
            <a:schemeClr val="accent1">
              <a:lumMod val="20000"/>
              <a:lumOff val="80000"/>
            </a:schemeClr>
          </a:solidFill>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Bierstadt" panose="020B0504020202020204" pitchFamily="34" charset="0"/>
              </a:rPr>
              <a:t> F</a:t>
            </a:r>
          </a:p>
        </p:txBody>
      </p:sp>
      <p:sp>
        <p:nvSpPr>
          <p:cNvPr id="118" name="Oval 117">
            <a:extLst>
              <a:ext uri="{FF2B5EF4-FFF2-40B4-BE49-F238E27FC236}">
                <a16:creationId xmlns:a16="http://schemas.microsoft.com/office/drawing/2014/main" id="{55D5EB03-4640-45F4-93D4-C3228353A6EF}"/>
              </a:ext>
            </a:extLst>
          </p:cNvPr>
          <p:cNvSpPr/>
          <p:nvPr/>
        </p:nvSpPr>
        <p:spPr bwMode="auto">
          <a:xfrm>
            <a:off x="29856209" y="18246956"/>
            <a:ext cx="1105816" cy="974624"/>
          </a:xfrm>
          <a:prstGeom prst="ellipse">
            <a:avLst/>
          </a:prstGeom>
          <a:solidFill>
            <a:schemeClr val="accent1">
              <a:lumMod val="20000"/>
              <a:lumOff val="80000"/>
            </a:schemeClr>
          </a:solidFill>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Bierstadt" panose="020B0504020202020204" pitchFamily="34" charset="0"/>
              </a:rPr>
              <a:t> G</a:t>
            </a:r>
          </a:p>
        </p:txBody>
      </p:sp>
      <p:sp>
        <p:nvSpPr>
          <p:cNvPr id="119" name="Oval 118">
            <a:extLst>
              <a:ext uri="{FF2B5EF4-FFF2-40B4-BE49-F238E27FC236}">
                <a16:creationId xmlns:a16="http://schemas.microsoft.com/office/drawing/2014/main" id="{7E3AB325-7925-4D23-B5DF-9044E28E60CB}"/>
              </a:ext>
            </a:extLst>
          </p:cNvPr>
          <p:cNvSpPr/>
          <p:nvPr/>
        </p:nvSpPr>
        <p:spPr bwMode="auto">
          <a:xfrm>
            <a:off x="28850149" y="19816479"/>
            <a:ext cx="1105816" cy="974624"/>
          </a:xfrm>
          <a:prstGeom prst="ellipse">
            <a:avLst/>
          </a:prstGeom>
          <a:solidFill>
            <a:schemeClr val="accent1">
              <a:lumMod val="20000"/>
              <a:lumOff val="80000"/>
            </a:schemeClr>
          </a:solidFill>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Bierstadt" panose="020B0504020202020204" pitchFamily="34" charset="0"/>
              </a:rPr>
              <a:t> H</a:t>
            </a:r>
          </a:p>
        </p:txBody>
      </p:sp>
      <p:sp>
        <p:nvSpPr>
          <p:cNvPr id="120" name="Oval 119">
            <a:extLst>
              <a:ext uri="{FF2B5EF4-FFF2-40B4-BE49-F238E27FC236}">
                <a16:creationId xmlns:a16="http://schemas.microsoft.com/office/drawing/2014/main" id="{32BB0D7E-E7A2-4853-A8D5-56DEA812B07B}"/>
              </a:ext>
            </a:extLst>
          </p:cNvPr>
          <p:cNvSpPr/>
          <p:nvPr/>
        </p:nvSpPr>
        <p:spPr bwMode="auto">
          <a:xfrm>
            <a:off x="24614029" y="19749369"/>
            <a:ext cx="1105816" cy="974624"/>
          </a:xfrm>
          <a:prstGeom prst="ellipse">
            <a:avLst/>
          </a:prstGeom>
          <a:solidFill>
            <a:schemeClr val="accent1">
              <a:lumMod val="20000"/>
              <a:lumOff val="80000"/>
            </a:schemeClr>
          </a:solidFill>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Bierstadt" panose="020B0504020202020204" pitchFamily="34" charset="0"/>
              </a:rPr>
              <a:t>  I</a:t>
            </a:r>
          </a:p>
        </p:txBody>
      </p:sp>
      <p:graphicFrame>
        <p:nvGraphicFramePr>
          <p:cNvPr id="88" name="Table 88">
            <a:extLst>
              <a:ext uri="{FF2B5EF4-FFF2-40B4-BE49-F238E27FC236}">
                <a16:creationId xmlns:a16="http://schemas.microsoft.com/office/drawing/2014/main" id="{ABE75B37-A70D-4FC7-B170-83C83F3D8A21}"/>
              </a:ext>
            </a:extLst>
          </p:cNvPr>
          <p:cNvGraphicFramePr>
            <a:graphicFrameLocks noGrp="1"/>
          </p:cNvGraphicFramePr>
          <p:nvPr>
            <p:extLst>
              <p:ext uri="{D42A27DB-BD31-4B8C-83A1-F6EECF244321}">
                <p14:modId xmlns:p14="http://schemas.microsoft.com/office/powerpoint/2010/main" val="559137600"/>
              </p:ext>
            </p:extLst>
          </p:nvPr>
        </p:nvGraphicFramePr>
        <p:xfrm>
          <a:off x="11929321" y="17939134"/>
          <a:ext cx="9475235" cy="13236289"/>
        </p:xfrm>
        <a:graphic>
          <a:graphicData uri="http://schemas.openxmlformats.org/drawingml/2006/table">
            <a:tbl>
              <a:tblPr firstRow="1" bandRow="1">
                <a:tableStyleId>{5C22544A-7EE6-4342-B048-85BDC9FD1C3A}</a:tableStyleId>
              </a:tblPr>
              <a:tblGrid>
                <a:gridCol w="872084">
                  <a:extLst>
                    <a:ext uri="{9D8B030D-6E8A-4147-A177-3AD203B41FA5}">
                      <a16:colId xmlns:a16="http://schemas.microsoft.com/office/drawing/2014/main" val="203581618"/>
                    </a:ext>
                  </a:extLst>
                </a:gridCol>
                <a:gridCol w="3096612">
                  <a:extLst>
                    <a:ext uri="{9D8B030D-6E8A-4147-A177-3AD203B41FA5}">
                      <a16:colId xmlns:a16="http://schemas.microsoft.com/office/drawing/2014/main" val="1495804138"/>
                    </a:ext>
                  </a:extLst>
                </a:gridCol>
                <a:gridCol w="5506539">
                  <a:extLst>
                    <a:ext uri="{9D8B030D-6E8A-4147-A177-3AD203B41FA5}">
                      <a16:colId xmlns:a16="http://schemas.microsoft.com/office/drawing/2014/main" val="282727958"/>
                    </a:ext>
                  </a:extLst>
                </a:gridCol>
              </a:tblGrid>
              <a:tr h="525740">
                <a:tc>
                  <a:txBody>
                    <a:bodyPr/>
                    <a:lstStyle/>
                    <a:p>
                      <a:endParaRPr lang="en-US" sz="2800" dirty="0">
                        <a:solidFill>
                          <a:schemeClr val="tx1"/>
                        </a:solidFill>
                        <a:latin typeface="Bierstadt" panose="020B05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solidFill>
                            <a:schemeClr val="tx1"/>
                          </a:solidFill>
                          <a:latin typeface="Bierstadt" panose="020B0504020202020204" pitchFamily="34" charset="0"/>
                        </a:rPr>
                        <a:t>Part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solidFill>
                            <a:schemeClr val="tx1"/>
                          </a:solidFill>
                          <a:latin typeface="Bierstadt" panose="020B0504020202020204" pitchFamily="34" charset="0"/>
                        </a:rPr>
                        <a:t>Purpose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9363242"/>
                  </a:ext>
                </a:extLst>
              </a:tr>
              <a:tr h="958704">
                <a:tc>
                  <a:txBody>
                    <a:bodyPr/>
                    <a:lstStyle/>
                    <a:p>
                      <a:r>
                        <a:rPr lang="en-US" sz="2800" b="1" dirty="0">
                          <a:solidFill>
                            <a:schemeClr val="tx1"/>
                          </a:solidFill>
                          <a:latin typeface="Bierstadt" panose="020B0504020202020204" pitchFamily="34" charset="0"/>
                        </a:rPr>
                        <a:t>A</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dirty="0">
                          <a:solidFill>
                            <a:schemeClr val="tx1"/>
                          </a:solidFill>
                          <a:latin typeface="Bierstadt" panose="020B0504020202020204" pitchFamily="34" charset="0"/>
                        </a:rPr>
                        <a:t>Arduino Pro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solidFill>
                            <a:schemeClr val="tx1"/>
                          </a:solidFill>
                          <a:latin typeface="Bierstadt" panose="020B0504020202020204" pitchFamily="34" charset="0"/>
                        </a:rPr>
                        <a:t>To Control the Stepper Driver and Motor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5001898"/>
                  </a:ext>
                </a:extLst>
              </a:tr>
              <a:tr h="958704">
                <a:tc>
                  <a:txBody>
                    <a:bodyPr/>
                    <a:lstStyle/>
                    <a:p>
                      <a:r>
                        <a:rPr lang="en-US" sz="2800" b="1" dirty="0">
                          <a:solidFill>
                            <a:schemeClr val="tx1"/>
                          </a:solidFill>
                          <a:latin typeface="Bierstadt" panose="020B0504020202020204" pitchFamily="34" charset="0"/>
                        </a:rPr>
                        <a:t>B</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dirty="0">
                          <a:solidFill>
                            <a:schemeClr val="tx1"/>
                          </a:solidFill>
                          <a:latin typeface="Bierstadt" panose="020B0504020202020204" pitchFamily="34" charset="0"/>
                        </a:rPr>
                        <a:t>Stepper Driver</a:t>
                      </a:r>
                    </a:p>
                    <a:p>
                      <a:r>
                        <a:rPr lang="en-US" sz="2800" b="0" dirty="0">
                          <a:solidFill>
                            <a:schemeClr val="tx1"/>
                          </a:solidFill>
                          <a:latin typeface="Bierstadt" panose="020B0504020202020204" pitchFamily="34" charset="0"/>
                        </a:rPr>
                        <a:t>MCB25081TB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solidFill>
                            <a:schemeClr val="tx1"/>
                          </a:solidFill>
                          <a:latin typeface="Bierstadt" panose="020B0504020202020204" pitchFamily="34" charset="0"/>
                        </a:rPr>
                        <a:t>To Control the Motor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1617214"/>
                  </a:ext>
                </a:extLst>
              </a:tr>
              <a:tr h="1391665">
                <a:tc>
                  <a:txBody>
                    <a:bodyPr/>
                    <a:lstStyle/>
                    <a:p>
                      <a:r>
                        <a:rPr lang="en-US" sz="2800" b="1" dirty="0">
                          <a:solidFill>
                            <a:schemeClr val="tx1"/>
                          </a:solidFill>
                          <a:latin typeface="Bierstadt" panose="020B0504020202020204" pitchFamily="34" charset="0"/>
                        </a:rPr>
                        <a:t>C</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solidFill>
                            <a:schemeClr val="tx1"/>
                          </a:solidFill>
                          <a:latin typeface="Bierstadt" panose="020B0504020202020204" pitchFamily="34" charset="0"/>
                        </a:rPr>
                        <a:t>Battery and Battery Holder (3-D Printer)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solidFill>
                            <a:schemeClr val="tx1"/>
                          </a:solidFill>
                          <a:latin typeface="Bierstadt" panose="020B0504020202020204" pitchFamily="34" charset="0"/>
                        </a:rPr>
                        <a:t>For Mounting batteries, Arduino and Controller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2964728"/>
                  </a:ext>
                </a:extLst>
              </a:tr>
              <a:tr h="958704">
                <a:tc>
                  <a:txBody>
                    <a:bodyPr/>
                    <a:lstStyle/>
                    <a:p>
                      <a:r>
                        <a:rPr lang="en-US" sz="2800" b="1" dirty="0">
                          <a:solidFill>
                            <a:schemeClr val="tx1"/>
                          </a:solidFill>
                          <a:latin typeface="Bierstadt" panose="020B0504020202020204" pitchFamily="34" charset="0"/>
                        </a:rPr>
                        <a:t>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dirty="0">
                          <a:solidFill>
                            <a:schemeClr val="tx1"/>
                          </a:solidFill>
                          <a:latin typeface="Bierstadt" panose="020B0504020202020204" pitchFamily="34" charset="0"/>
                        </a:rPr>
                        <a:t>Stepper Motor</a:t>
                      </a:r>
                    </a:p>
                    <a:p>
                      <a:r>
                        <a:rPr lang="en-US" sz="2800" b="0" dirty="0">
                          <a:solidFill>
                            <a:schemeClr val="tx1"/>
                          </a:solidFill>
                          <a:latin typeface="Bierstadt" panose="020B0504020202020204" pitchFamily="34" charset="0"/>
                        </a:rPr>
                        <a:t>23Y104S-L8W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solidFill>
                            <a:schemeClr val="tx1"/>
                          </a:solidFill>
                          <a:latin typeface="Bierstadt" panose="020B0504020202020204" pitchFamily="34" charset="0"/>
                        </a:rPr>
                        <a:t>To Move the Piston Vertically</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8180011"/>
                  </a:ext>
                </a:extLst>
              </a:tr>
              <a:tr h="1391665">
                <a:tc>
                  <a:txBody>
                    <a:bodyPr/>
                    <a:lstStyle/>
                    <a:p>
                      <a:r>
                        <a:rPr lang="en-US" sz="2800" b="1" dirty="0">
                          <a:solidFill>
                            <a:schemeClr val="tx1"/>
                          </a:solidFill>
                          <a:latin typeface="Bierstadt" panose="020B0504020202020204" pitchFamily="34" charset="0"/>
                        </a:rPr>
                        <a:t>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solidFill>
                            <a:schemeClr val="tx1"/>
                          </a:solidFill>
                          <a:latin typeface="Bierstadt" panose="020B0504020202020204" pitchFamily="34" charset="0"/>
                        </a:rPr>
                        <a:t>Connector for the Piston and Motor (3-D Printed)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solidFill>
                            <a:schemeClr val="tx1"/>
                          </a:solidFill>
                          <a:latin typeface="Bierstadt" panose="020B0504020202020204" pitchFamily="34" charset="0"/>
                        </a:rPr>
                        <a:t>To Connect the Piston to the Motor for Movement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6775772"/>
                  </a:ext>
                </a:extLst>
              </a:tr>
              <a:tr h="1824629">
                <a:tc>
                  <a:txBody>
                    <a:bodyPr/>
                    <a:lstStyle/>
                    <a:p>
                      <a:r>
                        <a:rPr lang="en-US" sz="2800" b="1" dirty="0">
                          <a:solidFill>
                            <a:schemeClr val="tx1"/>
                          </a:solidFill>
                          <a:latin typeface="Bierstadt" panose="020B0504020202020204" pitchFamily="34" charset="0"/>
                        </a:rPr>
                        <a:t>F</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solidFill>
                            <a:schemeClr val="tx1"/>
                          </a:solidFill>
                          <a:latin typeface="Bierstadt" panose="020B0504020202020204" pitchFamily="34" charset="0"/>
                        </a:rPr>
                        <a:t>Piston (3-D Printed)  consisting of 3 parts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solidFill>
                            <a:schemeClr val="tx1"/>
                          </a:solidFill>
                          <a:latin typeface="Bierstadt" panose="020B0504020202020204" pitchFamily="34" charset="0"/>
                        </a:rPr>
                        <a:t>To Push Against Elastic</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7392855"/>
                  </a:ext>
                </a:extLst>
              </a:tr>
              <a:tr h="1391665">
                <a:tc>
                  <a:txBody>
                    <a:bodyPr/>
                    <a:lstStyle/>
                    <a:p>
                      <a:r>
                        <a:rPr lang="en-US" sz="2800" b="1" dirty="0">
                          <a:solidFill>
                            <a:schemeClr val="tx1"/>
                          </a:solidFill>
                          <a:latin typeface="Bierstadt" panose="020B0504020202020204" pitchFamily="34" charset="0"/>
                        </a:rPr>
                        <a:t>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dirty="0">
                          <a:solidFill>
                            <a:schemeClr val="tx1"/>
                          </a:solidFill>
                          <a:latin typeface="Bierstadt" panose="020B0504020202020204" pitchFamily="34" charset="0"/>
                        </a:rPr>
                        <a:t>Flexible PVC Reducing Coupling w/ Clamps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solidFill>
                            <a:schemeClr val="tx1"/>
                          </a:solidFill>
                          <a:latin typeface="Bierstadt" panose="020B0504020202020204" pitchFamily="34" charset="0"/>
                        </a:rPr>
                        <a:t>To Reduce the Diameter of the PVC Pipe to a Size for the Elastic and Motor can Handle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6048650"/>
                  </a:ext>
                </a:extLst>
              </a:tr>
              <a:tr h="1391665">
                <a:tc>
                  <a:txBody>
                    <a:bodyPr/>
                    <a:lstStyle/>
                    <a:p>
                      <a:r>
                        <a:rPr lang="en-US" sz="2800" b="1" dirty="0">
                          <a:solidFill>
                            <a:schemeClr val="tx1"/>
                          </a:solidFill>
                          <a:latin typeface="Bierstadt" panose="020B0504020202020204" pitchFamily="34" charset="0"/>
                        </a:rPr>
                        <a:t>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dirty="0">
                          <a:solidFill>
                            <a:schemeClr val="tx1"/>
                          </a:solidFill>
                          <a:latin typeface="Bierstadt" panose="020B0504020202020204" pitchFamily="34" charset="0"/>
                        </a:rPr>
                        <a:t>TheraBand Resistive Bands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solidFill>
                            <a:schemeClr val="tx1"/>
                          </a:solidFill>
                          <a:latin typeface="Bierstadt" panose="020B0504020202020204" pitchFamily="34" charset="0"/>
                        </a:rPr>
                        <a:t>The Elastic at the Bottom for the Piston to Push Against for Volume Change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2046445"/>
                  </a:ext>
                </a:extLst>
              </a:tr>
              <a:tr h="958704">
                <a:tc>
                  <a:txBody>
                    <a:bodyPr/>
                    <a:lstStyle/>
                    <a:p>
                      <a:r>
                        <a:rPr lang="en-US" sz="2800" b="1" dirty="0">
                          <a:solidFill>
                            <a:schemeClr val="tx1"/>
                          </a:solidFill>
                          <a:latin typeface="Bierstadt" panose="020B0504020202020204" pitchFamily="34" charset="0"/>
                        </a:rPr>
                        <a:t>I</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dirty="0">
                          <a:solidFill>
                            <a:schemeClr val="tx1"/>
                          </a:solidFill>
                          <a:latin typeface="Bierstadt" panose="020B0504020202020204" pitchFamily="34" charset="0"/>
                        </a:rPr>
                        <a:t>4” x 2’ Schedule 80 PVC Pipe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solidFill>
                            <a:schemeClr val="tx1"/>
                          </a:solidFill>
                          <a:latin typeface="Bierstadt" panose="020B0504020202020204" pitchFamily="34" charset="0"/>
                        </a:rPr>
                        <a:t>The Structure of the Buoyancy Engine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9802403"/>
                  </a:ext>
                </a:extLst>
              </a:tr>
              <a:tr h="525740">
                <a:tc>
                  <a:txBody>
                    <a:bodyPr/>
                    <a:lstStyle/>
                    <a:p>
                      <a:r>
                        <a:rPr lang="en-US" sz="2800" b="1" dirty="0">
                          <a:solidFill>
                            <a:schemeClr val="tx1"/>
                          </a:solidFill>
                          <a:latin typeface="Bierstadt" panose="020B0504020202020204" pitchFamily="34" charset="0"/>
                        </a:rPr>
                        <a:t>J</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dirty="0">
                          <a:solidFill>
                            <a:schemeClr val="tx1"/>
                          </a:solidFill>
                          <a:latin typeface="Bierstadt" panose="020B0504020202020204" pitchFamily="34" charset="0"/>
                        </a:rPr>
                        <a:t>Aluminum Bar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solidFill>
                            <a:schemeClr val="tx1"/>
                          </a:solidFill>
                          <a:latin typeface="Bierstadt" panose="020B0504020202020204" pitchFamily="34" charset="0"/>
                        </a:rPr>
                        <a:t>Back Plate to Hold Parts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2803441"/>
                  </a:ext>
                </a:extLst>
              </a:tr>
              <a:tr h="958704">
                <a:tc>
                  <a:txBody>
                    <a:bodyPr/>
                    <a:lstStyle/>
                    <a:p>
                      <a:r>
                        <a:rPr lang="en-US" sz="2800" b="1" dirty="0">
                          <a:solidFill>
                            <a:schemeClr val="tx1"/>
                          </a:solidFill>
                          <a:latin typeface="Bierstadt" panose="020B0504020202020204" pitchFamily="34" charset="0"/>
                        </a:rPr>
                        <a:t>K</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solidFill>
                            <a:schemeClr val="tx1"/>
                          </a:solidFill>
                          <a:latin typeface="Bierstadt" panose="020B0504020202020204" pitchFamily="34" charset="0"/>
                        </a:rPr>
                        <a:t>Cylindrical Pieces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solidFill>
                            <a:schemeClr val="tx1"/>
                          </a:solidFill>
                          <a:latin typeface="Bierstadt" panose="020B0504020202020204" pitchFamily="34" charset="0"/>
                        </a:rPr>
                        <a:t>To Attach Aluminum Bar to PVC Pipe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3208068"/>
                  </a:ext>
                </a:extLst>
              </a:tr>
            </a:tbl>
          </a:graphicData>
        </a:graphic>
      </p:graphicFrame>
      <p:cxnSp>
        <p:nvCxnSpPr>
          <p:cNvPr id="91" name="Straight Connector 90">
            <a:extLst>
              <a:ext uri="{FF2B5EF4-FFF2-40B4-BE49-F238E27FC236}">
                <a16:creationId xmlns:a16="http://schemas.microsoft.com/office/drawing/2014/main" id="{E8617938-1815-4D7E-8B3C-5DC60E1F5F8E}"/>
              </a:ext>
            </a:extLst>
          </p:cNvPr>
          <p:cNvCxnSpPr>
            <a:cxnSpLocks/>
            <a:stCxn id="87" idx="2"/>
          </p:cNvCxnSpPr>
          <p:nvPr/>
        </p:nvCxnSpPr>
        <p:spPr bwMode="auto">
          <a:xfrm flipH="1">
            <a:off x="27884141" y="13300947"/>
            <a:ext cx="1312058" cy="10659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5AB89A42-22D6-4BA2-8976-DC685F83C868}"/>
              </a:ext>
            </a:extLst>
          </p:cNvPr>
          <p:cNvCxnSpPr>
            <a:cxnSpLocks/>
            <a:endCxn id="113" idx="6"/>
          </p:cNvCxnSpPr>
          <p:nvPr/>
        </p:nvCxnSpPr>
        <p:spPr bwMode="auto">
          <a:xfrm flipH="1">
            <a:off x="25287674" y="14010023"/>
            <a:ext cx="1665060" cy="154987"/>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055A14D8-95AA-4621-A924-55315B0CE30C}"/>
              </a:ext>
            </a:extLst>
          </p:cNvPr>
          <p:cNvCxnSpPr>
            <a:cxnSpLocks/>
            <a:stCxn id="114" idx="2"/>
          </p:cNvCxnSpPr>
          <p:nvPr/>
        </p:nvCxnSpPr>
        <p:spPr bwMode="auto">
          <a:xfrm flipH="1">
            <a:off x="27313338" y="14867199"/>
            <a:ext cx="2793586" cy="120894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493E9D59-2A44-43C1-ADB4-09D19FA2C0B8}"/>
              </a:ext>
            </a:extLst>
          </p:cNvPr>
          <p:cNvCxnSpPr>
            <a:cxnSpLocks/>
            <a:stCxn id="115" idx="2"/>
          </p:cNvCxnSpPr>
          <p:nvPr/>
        </p:nvCxnSpPr>
        <p:spPr bwMode="auto">
          <a:xfrm flipH="1">
            <a:off x="27787826" y="16731169"/>
            <a:ext cx="1387394" cy="76294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D3A951E2-7B16-43D9-B3B4-5775748367D4}"/>
              </a:ext>
            </a:extLst>
          </p:cNvPr>
          <p:cNvCxnSpPr>
            <a:cxnSpLocks/>
          </p:cNvCxnSpPr>
          <p:nvPr/>
        </p:nvCxnSpPr>
        <p:spPr bwMode="auto">
          <a:xfrm flipH="1" flipV="1">
            <a:off x="25315823" y="16789453"/>
            <a:ext cx="1525353" cy="886112"/>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B1A4E47C-0481-47CB-BA72-7746F73E2577}"/>
              </a:ext>
            </a:extLst>
          </p:cNvPr>
          <p:cNvCxnSpPr>
            <a:cxnSpLocks/>
            <a:endCxn id="117" idx="6"/>
          </p:cNvCxnSpPr>
          <p:nvPr/>
        </p:nvCxnSpPr>
        <p:spPr bwMode="auto">
          <a:xfrm flipH="1" flipV="1">
            <a:off x="25287674" y="18426446"/>
            <a:ext cx="2050042" cy="52997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8D5CBF7E-C34C-438C-8F89-EBCE9C963866}"/>
              </a:ext>
            </a:extLst>
          </p:cNvPr>
          <p:cNvCxnSpPr>
            <a:cxnSpLocks/>
            <a:stCxn id="118" idx="3"/>
          </p:cNvCxnSpPr>
          <p:nvPr/>
        </p:nvCxnSpPr>
        <p:spPr bwMode="auto">
          <a:xfrm flipH="1">
            <a:off x="27977928" y="19078850"/>
            <a:ext cx="2040224" cy="1274779"/>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89302397-20C2-4883-AB95-A70AF0F51BCA}"/>
              </a:ext>
            </a:extLst>
          </p:cNvPr>
          <p:cNvCxnSpPr>
            <a:cxnSpLocks/>
            <a:stCxn id="119" idx="3"/>
          </p:cNvCxnSpPr>
          <p:nvPr/>
        </p:nvCxnSpPr>
        <p:spPr bwMode="auto">
          <a:xfrm flipH="1">
            <a:off x="27337718" y="20648373"/>
            <a:ext cx="1674374" cy="37744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F84DFD76-7696-4AB8-99EA-B9A4B1999FE7}"/>
              </a:ext>
            </a:extLst>
          </p:cNvPr>
          <p:cNvCxnSpPr>
            <a:cxnSpLocks/>
            <a:endCxn id="120" idx="7"/>
          </p:cNvCxnSpPr>
          <p:nvPr/>
        </p:nvCxnSpPr>
        <p:spPr bwMode="auto">
          <a:xfrm flipH="1">
            <a:off x="25557902" y="19110217"/>
            <a:ext cx="841848" cy="781882"/>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47" name="Oval 146">
            <a:extLst>
              <a:ext uri="{FF2B5EF4-FFF2-40B4-BE49-F238E27FC236}">
                <a16:creationId xmlns:a16="http://schemas.microsoft.com/office/drawing/2014/main" id="{C4403DB4-BE33-4361-B4B2-D18F0DE60CE8}"/>
              </a:ext>
            </a:extLst>
          </p:cNvPr>
          <p:cNvSpPr/>
          <p:nvPr/>
        </p:nvSpPr>
        <p:spPr bwMode="auto">
          <a:xfrm>
            <a:off x="30790355" y="17090359"/>
            <a:ext cx="1105816" cy="974624"/>
          </a:xfrm>
          <a:prstGeom prst="ellipse">
            <a:avLst/>
          </a:prstGeom>
          <a:solidFill>
            <a:schemeClr val="accent1">
              <a:lumMod val="20000"/>
              <a:lumOff val="80000"/>
            </a:schemeClr>
          </a:solidFill>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Bierstadt" panose="020B0504020202020204" pitchFamily="34" charset="0"/>
              </a:rPr>
              <a:t> J</a:t>
            </a:r>
          </a:p>
        </p:txBody>
      </p:sp>
      <p:cxnSp>
        <p:nvCxnSpPr>
          <p:cNvPr id="148" name="Straight Connector 147">
            <a:extLst>
              <a:ext uri="{FF2B5EF4-FFF2-40B4-BE49-F238E27FC236}">
                <a16:creationId xmlns:a16="http://schemas.microsoft.com/office/drawing/2014/main" id="{6C512FB9-6FA7-4666-AE73-6280ACBD72FF}"/>
              </a:ext>
            </a:extLst>
          </p:cNvPr>
          <p:cNvCxnSpPr>
            <a:cxnSpLocks/>
            <a:stCxn id="147" idx="2"/>
          </p:cNvCxnSpPr>
          <p:nvPr/>
        </p:nvCxnSpPr>
        <p:spPr bwMode="auto">
          <a:xfrm flipH="1">
            <a:off x="27544609" y="17577671"/>
            <a:ext cx="3245746" cy="708809"/>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50" name="Oval 149">
            <a:extLst>
              <a:ext uri="{FF2B5EF4-FFF2-40B4-BE49-F238E27FC236}">
                <a16:creationId xmlns:a16="http://schemas.microsoft.com/office/drawing/2014/main" id="{D6053741-A164-4CD6-B3DF-81078837B3E7}"/>
              </a:ext>
            </a:extLst>
          </p:cNvPr>
          <p:cNvSpPr/>
          <p:nvPr/>
        </p:nvSpPr>
        <p:spPr bwMode="auto">
          <a:xfrm>
            <a:off x="22578061" y="15975527"/>
            <a:ext cx="1105816" cy="974624"/>
          </a:xfrm>
          <a:prstGeom prst="ellipse">
            <a:avLst/>
          </a:prstGeom>
          <a:solidFill>
            <a:schemeClr val="accent1">
              <a:lumMod val="20000"/>
              <a:lumOff val="80000"/>
            </a:schemeClr>
          </a:solidFill>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Bierstadt" panose="020B0504020202020204" pitchFamily="34" charset="0"/>
              </a:rPr>
              <a:t> K</a:t>
            </a:r>
          </a:p>
        </p:txBody>
      </p:sp>
      <p:cxnSp>
        <p:nvCxnSpPr>
          <p:cNvPr id="1037" name="Connector: Elbow 1036">
            <a:extLst>
              <a:ext uri="{FF2B5EF4-FFF2-40B4-BE49-F238E27FC236}">
                <a16:creationId xmlns:a16="http://schemas.microsoft.com/office/drawing/2014/main" id="{1A450BE3-ED5F-43E5-A666-B971C7DC77C2}"/>
              </a:ext>
            </a:extLst>
          </p:cNvPr>
          <p:cNvCxnSpPr>
            <a:stCxn id="150" idx="0"/>
          </p:cNvCxnSpPr>
          <p:nvPr/>
        </p:nvCxnSpPr>
        <p:spPr bwMode="auto">
          <a:xfrm rot="5400000" flipH="1" flipV="1">
            <a:off x="23763552" y="12181052"/>
            <a:ext cx="3161892" cy="442705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039" name="Connector: Elbow 1038">
            <a:extLst>
              <a:ext uri="{FF2B5EF4-FFF2-40B4-BE49-F238E27FC236}">
                <a16:creationId xmlns:a16="http://schemas.microsoft.com/office/drawing/2014/main" id="{7350EF33-AD5A-48D3-9EAB-7EE390AF917F}"/>
              </a:ext>
            </a:extLst>
          </p:cNvPr>
          <p:cNvCxnSpPr>
            <a:cxnSpLocks/>
            <a:stCxn id="150" idx="4"/>
          </p:cNvCxnSpPr>
          <p:nvPr/>
        </p:nvCxnSpPr>
        <p:spPr bwMode="auto">
          <a:xfrm rot="16200000" flipH="1">
            <a:off x="24435229" y="15645890"/>
            <a:ext cx="2048339" cy="465685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sp>
        <p:nvSpPr>
          <p:cNvPr id="1041" name="TextBox 1040">
            <a:extLst>
              <a:ext uri="{FF2B5EF4-FFF2-40B4-BE49-F238E27FC236}">
                <a16:creationId xmlns:a16="http://schemas.microsoft.com/office/drawing/2014/main" id="{D8A37DAF-9EF9-490B-9686-2B6583FAE4D8}"/>
              </a:ext>
            </a:extLst>
          </p:cNvPr>
          <p:cNvSpPr txBox="1"/>
          <p:nvPr/>
        </p:nvSpPr>
        <p:spPr>
          <a:xfrm>
            <a:off x="11929321" y="31175426"/>
            <a:ext cx="9475235" cy="707886"/>
          </a:xfrm>
          <a:prstGeom prst="rect">
            <a:avLst/>
          </a:prstGeom>
          <a:noFill/>
        </p:spPr>
        <p:txBody>
          <a:bodyPr wrap="square" rtlCol="0">
            <a:spAutoFit/>
          </a:bodyPr>
          <a:lstStyle/>
          <a:p>
            <a:r>
              <a:rPr lang="en-US" sz="2000" b="1" dirty="0">
                <a:latin typeface="Bierstadt" panose="020B0504020202020204" pitchFamily="34" charset="0"/>
              </a:rPr>
              <a:t>Table 1: Parts are listed for the design and corresponding letters are shown in Figure 4. The purpose of each part is included.</a:t>
            </a:r>
          </a:p>
        </p:txBody>
      </p:sp>
      <p:sp>
        <p:nvSpPr>
          <p:cNvPr id="159" name="TextBox 158">
            <a:extLst>
              <a:ext uri="{FF2B5EF4-FFF2-40B4-BE49-F238E27FC236}">
                <a16:creationId xmlns:a16="http://schemas.microsoft.com/office/drawing/2014/main" id="{ED81CDD6-C076-4045-A4ED-88BC8296D3E3}"/>
              </a:ext>
            </a:extLst>
          </p:cNvPr>
          <p:cNvSpPr txBox="1"/>
          <p:nvPr/>
        </p:nvSpPr>
        <p:spPr>
          <a:xfrm>
            <a:off x="22634970" y="11563261"/>
            <a:ext cx="9475235" cy="1015663"/>
          </a:xfrm>
          <a:prstGeom prst="rect">
            <a:avLst/>
          </a:prstGeom>
          <a:noFill/>
        </p:spPr>
        <p:txBody>
          <a:bodyPr wrap="square" rtlCol="0">
            <a:spAutoFit/>
          </a:bodyPr>
          <a:lstStyle/>
          <a:p>
            <a:r>
              <a:rPr lang="en-US" sz="2000" b="1" dirty="0">
                <a:latin typeface="Bierstadt" panose="020B0504020202020204" pitchFamily="34" charset="0"/>
              </a:rPr>
              <a:t>Figure 3: The depth goes up to 15 meters, as the platform is designed. Torque is calculated based on the given depth. The threshold for 2” is shown in red. The motor that was chosen for the design is shown in magenta.</a:t>
            </a:r>
          </a:p>
        </p:txBody>
      </p:sp>
      <p:sp>
        <p:nvSpPr>
          <p:cNvPr id="160" name="TextBox 159">
            <a:extLst>
              <a:ext uri="{FF2B5EF4-FFF2-40B4-BE49-F238E27FC236}">
                <a16:creationId xmlns:a16="http://schemas.microsoft.com/office/drawing/2014/main" id="{5EF34E31-39F4-4BB0-AB85-38A32A4E07B0}"/>
              </a:ext>
            </a:extLst>
          </p:cNvPr>
          <p:cNvSpPr txBox="1"/>
          <p:nvPr/>
        </p:nvSpPr>
        <p:spPr>
          <a:xfrm>
            <a:off x="22704247" y="21103311"/>
            <a:ext cx="9475235" cy="707886"/>
          </a:xfrm>
          <a:prstGeom prst="rect">
            <a:avLst/>
          </a:prstGeom>
          <a:noFill/>
        </p:spPr>
        <p:txBody>
          <a:bodyPr wrap="square" rtlCol="0">
            <a:spAutoFit/>
          </a:bodyPr>
          <a:lstStyle/>
          <a:p>
            <a:r>
              <a:rPr lang="en-US" sz="2000" b="1" dirty="0">
                <a:latin typeface="Bierstadt" panose="020B0504020202020204" pitchFamily="34" charset="0"/>
              </a:rPr>
              <a:t>Figure 4: The final design of the platform and its components are shown. The letters correspond to Table 1 and their parts. </a:t>
            </a:r>
          </a:p>
        </p:txBody>
      </p:sp>
      <p:pic>
        <p:nvPicPr>
          <p:cNvPr id="1048" name="Picture 1047">
            <a:extLst>
              <a:ext uri="{FF2B5EF4-FFF2-40B4-BE49-F238E27FC236}">
                <a16:creationId xmlns:a16="http://schemas.microsoft.com/office/drawing/2014/main" id="{3D9F2DF1-52ED-4358-A29C-DDAA11C60E44}"/>
              </a:ext>
            </a:extLst>
          </p:cNvPr>
          <p:cNvPicPr>
            <a:picLocks noChangeAspect="1"/>
          </p:cNvPicPr>
          <p:nvPr/>
        </p:nvPicPr>
        <p:blipFill>
          <a:blip r:embed="rId12"/>
          <a:stretch>
            <a:fillRect/>
          </a:stretch>
        </p:blipFill>
        <p:spPr>
          <a:xfrm>
            <a:off x="3675245" y="15010924"/>
            <a:ext cx="5424726" cy="3636305"/>
          </a:xfrm>
          <a:prstGeom prst="rect">
            <a:avLst/>
          </a:prstGeom>
        </p:spPr>
      </p:pic>
      <p:sp>
        <p:nvSpPr>
          <p:cNvPr id="166" name="TextBox 165">
            <a:extLst>
              <a:ext uri="{FF2B5EF4-FFF2-40B4-BE49-F238E27FC236}">
                <a16:creationId xmlns:a16="http://schemas.microsoft.com/office/drawing/2014/main" id="{3380754F-2A43-4582-A90E-624688982FAD}"/>
              </a:ext>
            </a:extLst>
          </p:cNvPr>
          <p:cNvSpPr txBox="1"/>
          <p:nvPr/>
        </p:nvSpPr>
        <p:spPr>
          <a:xfrm>
            <a:off x="2862500" y="18402331"/>
            <a:ext cx="7050215" cy="707886"/>
          </a:xfrm>
          <a:prstGeom prst="rect">
            <a:avLst/>
          </a:prstGeom>
          <a:noFill/>
        </p:spPr>
        <p:txBody>
          <a:bodyPr wrap="square" rtlCol="0">
            <a:spAutoFit/>
          </a:bodyPr>
          <a:lstStyle/>
          <a:p>
            <a:r>
              <a:rPr lang="en-US" sz="2000" b="1" dirty="0">
                <a:latin typeface="Bierstadt" panose="020B0504020202020204" pitchFamily="34" charset="0"/>
              </a:rPr>
              <a:t>Figure 1: A basic mechanism of how a buoyancy engine works. The platform incorporates this basic maneuver.</a:t>
            </a:r>
          </a:p>
        </p:txBody>
      </p:sp>
    </p:spTree>
  </p:cSld>
  <p:clrMapOvr>
    <a:masterClrMapping/>
  </p:clrMapOvr>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21491</TotalTime>
  <Words>1138</Words>
  <Application>Microsoft Office PowerPoint</Application>
  <PresentationFormat>Custom</PresentationFormat>
  <Paragraphs>103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Abadi</vt:lpstr>
      <vt:lpstr>Arial</vt:lpstr>
      <vt:lpstr>Bierstadt</vt:lpstr>
      <vt:lpstr>Times New Roman</vt:lpstr>
      <vt:lpstr>Wingdings</vt:lpstr>
      <vt:lpstr>Blank</vt:lpstr>
      <vt:lpstr>PowerPoint Presentation</vt:lpstr>
    </vt:vector>
  </TitlesOfParts>
  <Company>Calvin College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Alderink</dc:creator>
  <cp:lastModifiedBy>KT Swenson</cp:lastModifiedBy>
  <cp:revision>174</cp:revision>
  <cp:lastPrinted>2002-12-02T18:20:07Z</cp:lastPrinted>
  <dcterms:created xsi:type="dcterms:W3CDTF">2011-03-15T12:21:07Z</dcterms:created>
  <dcterms:modified xsi:type="dcterms:W3CDTF">2022-03-02T19:47:33Z</dcterms:modified>
</cp:coreProperties>
</file>